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976" r:id="rId3"/>
    <p:sldId id="975" r:id="rId4"/>
    <p:sldId id="925" r:id="rId5"/>
    <p:sldId id="966" r:id="rId6"/>
    <p:sldId id="970" r:id="rId7"/>
    <p:sldId id="967" r:id="rId8"/>
    <p:sldId id="971" r:id="rId9"/>
    <p:sldId id="968" r:id="rId10"/>
    <p:sldId id="972" r:id="rId11"/>
    <p:sldId id="969" r:id="rId12"/>
    <p:sldId id="973" r:id="rId13"/>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18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94" autoAdjust="0"/>
    <p:restoredTop sz="94737" autoAdjust="0"/>
  </p:normalViewPr>
  <p:slideViewPr>
    <p:cSldViewPr>
      <p:cViewPr varScale="1">
        <p:scale>
          <a:sx n="74" d="100"/>
          <a:sy n="74" d="100"/>
        </p:scale>
        <p:origin x="1098" y="78"/>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4307047" cy="340360"/>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5629992" y="0"/>
            <a:ext cx="4307047" cy="340360"/>
          </a:xfrm>
          <a:prstGeom prst="rect">
            <a:avLst/>
          </a:prstGeom>
        </p:spPr>
        <p:txBody>
          <a:bodyPr vert="horz" lIns="91440" tIns="45720" rIns="91440" bIns="45720" rtlCol="0"/>
          <a:lstStyle>
            <a:lvl1pPr algn="r">
              <a:defRPr sz="1200"/>
            </a:lvl1pPr>
          </a:lstStyle>
          <a:p>
            <a:fld id="{4179279C-853F-4F34-A5D2-B95F4823AB07}" type="datetimeFigureOut">
              <a:rPr kumimoji="1" lang="ja-JP" altLang="en-US" smtClean="0"/>
              <a:pPr/>
              <a:t>2018/2/14</a:t>
            </a:fld>
            <a:endParaRPr kumimoji="1" lang="ja-JP" altLang="en-US" dirty="0"/>
          </a:p>
        </p:txBody>
      </p:sp>
      <p:sp>
        <p:nvSpPr>
          <p:cNvPr id="4" name="スライド イメージ プレースホルダ 3"/>
          <p:cNvSpPr>
            <a:spLocks noGrp="1" noRot="1" noChangeAspect="1"/>
          </p:cNvSpPr>
          <p:nvPr>
            <p:ph type="sldImg" idx="2"/>
          </p:nvPr>
        </p:nvSpPr>
        <p:spPr>
          <a:xfrm>
            <a:off x="3127375" y="511175"/>
            <a:ext cx="3684588" cy="255111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993934" y="3233420"/>
            <a:ext cx="7951470" cy="306324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6465659"/>
            <a:ext cx="4307047" cy="340360"/>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5629992" y="6465659"/>
            <a:ext cx="4307047" cy="340360"/>
          </a:xfrm>
          <a:prstGeom prst="rect">
            <a:avLst/>
          </a:prstGeom>
        </p:spPr>
        <p:txBody>
          <a:bodyPr vert="horz" lIns="91440" tIns="45720" rIns="91440" bIns="45720" rtlCol="0" anchor="b"/>
          <a:lstStyle>
            <a:lvl1pPr algn="r">
              <a:defRPr sz="1200"/>
            </a:lvl1pPr>
          </a:lstStyle>
          <a:p>
            <a:fld id="{4308C615-631D-4AD2-8CDC-5C132F111DAD}" type="slidenum">
              <a:rPr kumimoji="1" lang="ja-JP" altLang="en-US" smtClean="0"/>
              <a:pPr/>
              <a:t>‹#›</a:t>
            </a:fld>
            <a:endParaRPr kumimoji="1" lang="ja-JP" altLang="en-US" dirty="0"/>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7375" y="511175"/>
            <a:ext cx="3684588" cy="2551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068DAC5-8273-4BD4-8CB7-61BAD629D79B}" type="slidenum">
              <a:rPr kumimoji="1" lang="ja-JP" altLang="en-US" smtClean="0"/>
              <a:pPr/>
              <a:t>3</a:t>
            </a:fld>
            <a:endParaRPr kumimoji="1" lang="ja-JP" altLang="en-US"/>
          </a:p>
        </p:txBody>
      </p:sp>
    </p:spTree>
    <p:extLst>
      <p:ext uri="{BB962C8B-B14F-4D97-AF65-F5344CB8AC3E}">
        <p14:creationId xmlns:p14="http://schemas.microsoft.com/office/powerpoint/2010/main" val="1991486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5"/>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5"/>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57251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32374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89308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65029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06479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378982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759626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5170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01795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047038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8871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7"/>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4"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4"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2018/2/14</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2018/2/14</a:t>
            </a:fld>
            <a:endParaRPr kumimoji="1" lang="ja-JP" altLang="en-US" dirty="0"/>
          </a:p>
        </p:txBody>
      </p:sp>
      <p:sp>
        <p:nvSpPr>
          <p:cNvPr id="5" name="フッター プレースホルダ 4"/>
          <p:cNvSpPr>
            <a:spLocks noGrp="1"/>
          </p:cNvSpPr>
          <p:nvPr>
            <p:ph type="ftr" sz="quarter" idx="3"/>
          </p:nvPr>
        </p:nvSpPr>
        <p:spPr>
          <a:xfrm>
            <a:off x="3384550" y="63563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7099300"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lang="ja-JP" altLang="en-US" smtClean="0">
                <a:solidFill>
                  <a:prstClr val="black">
                    <a:tint val="75000"/>
                  </a:prstClr>
                </a:solidFill>
              </a:rPr>
              <a:pPr/>
              <a:t>2018/2/14</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464508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 y="4941168"/>
            <a:ext cx="9906000" cy="17281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8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大都市</a:t>
            </a:r>
            <a:r>
              <a:rPr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制度（特別区設置）協議会</a:t>
            </a:r>
            <a:endParaRPr lang="en-US" altLang="ja-JP"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事務局：副首都推進局</a:t>
            </a:r>
            <a:r>
              <a:rPr lang="ja-JP" altLang="en-US" sz="2800" b="0" dirty="0" smtClean="0">
                <a:solidFill>
                  <a:schemeClr val="tx1"/>
                </a:solidFill>
                <a:latin typeface="+mn-ea"/>
              </a:rPr>
              <a:t>　</a:t>
            </a:r>
            <a:endParaRPr kumimoji="1" lang="ja-JP" altLang="en-US" sz="2800" b="0" dirty="0">
              <a:solidFill>
                <a:schemeClr val="tx1"/>
              </a:solidFill>
              <a:latin typeface="+mn-ea"/>
            </a:endParaRPr>
          </a:p>
        </p:txBody>
      </p:sp>
      <p:sp>
        <p:nvSpPr>
          <p:cNvPr id="6" name="テキスト ボックス 5"/>
          <p:cNvSpPr txBox="1">
            <a:spLocks noChangeArrowheads="1"/>
          </p:cNvSpPr>
          <p:nvPr/>
        </p:nvSpPr>
        <p:spPr bwMode="auto">
          <a:xfrm>
            <a:off x="0" y="0"/>
            <a:ext cx="5313040"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000" dirty="0" smtClean="0">
                <a:solidFill>
                  <a:srgbClr val="000000"/>
                </a:solidFill>
                <a:latin typeface="Meiryo UI" pitchFamily="50" charset="-128"/>
                <a:ea typeface="Meiryo UI" pitchFamily="50" charset="-128"/>
                <a:cs typeface="Meiryo UI" pitchFamily="50" charset="-128"/>
              </a:rPr>
              <a:t>第８回大都市制度（特別区設置）協議会資料</a:t>
            </a:r>
            <a:endParaRPr lang="en-US" altLang="ja-JP" sz="2000" dirty="0">
              <a:solidFill>
                <a:srgbClr val="000000"/>
              </a:solidFill>
              <a:latin typeface="Meiryo UI" pitchFamily="50" charset="-128"/>
              <a:ea typeface="Meiryo UI" pitchFamily="50" charset="-128"/>
              <a:cs typeface="Meiryo UI" pitchFamily="50" charset="-128"/>
            </a:endParaRPr>
          </a:p>
        </p:txBody>
      </p:sp>
      <p:sp>
        <p:nvSpPr>
          <p:cNvPr id="10" name="フローチャート : 端子 9"/>
          <p:cNvSpPr/>
          <p:nvPr/>
        </p:nvSpPr>
        <p:spPr>
          <a:xfrm>
            <a:off x="553414" y="2996952"/>
            <a:ext cx="9049005" cy="720080"/>
          </a:xfrm>
          <a:prstGeom prst="flowChartTerminator">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defRPr/>
            </a:pPr>
            <a:r>
              <a:rPr lang="ja-JP" altLang="en-US" sz="3800" dirty="0">
                <a:solidFill>
                  <a:prstClr val="black"/>
                </a:solidFill>
                <a:latin typeface="HGP創英角ｺﾞｼｯｸUB" panose="020B0900000000000000" pitchFamily="50" charset="-128"/>
                <a:ea typeface="HGP創英角ｺﾞｼｯｸUB" panose="020B0900000000000000" pitchFamily="50" charset="-128"/>
              </a:rPr>
              <a:t>副首都・大阪にふさわしい大都市</a:t>
            </a:r>
            <a:r>
              <a:rPr lang="ja-JP" altLang="en-US" sz="3800" dirty="0" smtClean="0">
                <a:solidFill>
                  <a:prstClr val="black"/>
                </a:solidFill>
                <a:latin typeface="HGP創英角ｺﾞｼｯｸUB" panose="020B0900000000000000" pitchFamily="50" charset="-128"/>
                <a:ea typeface="HGP創英角ｺﾞｼｯｸUB" panose="020B0900000000000000" pitchFamily="50" charset="-128"/>
              </a:rPr>
              <a:t>制度</a:t>
            </a:r>
            <a:endParaRPr lang="en-US" altLang="ja-JP" sz="3600" dirty="0" smtClean="0">
              <a:solidFill>
                <a:schemeClr val="tx1"/>
              </a:solidFill>
            </a:endParaRPr>
          </a:p>
          <a:p>
            <a:pPr algn="ctr"/>
            <a:endParaRPr lang="en-US" altLang="ja-JP" sz="1000" dirty="0" smtClean="0">
              <a:solidFill>
                <a:schemeClr val="tx1"/>
              </a:solidFill>
            </a:endParaRPr>
          </a:p>
          <a:p>
            <a:pPr algn="ctr"/>
            <a:r>
              <a:rPr lang="en-US" altLang="ja-JP" sz="3600" dirty="0" smtClean="0">
                <a:solidFill>
                  <a:schemeClr val="tx1"/>
                </a:solidFill>
                <a:latin typeface="+mj-ea"/>
                <a:ea typeface="+mj-ea"/>
              </a:rPr>
              <a:t>《</a:t>
            </a:r>
            <a:r>
              <a:rPr lang="ja-JP" altLang="en-US" sz="3600" dirty="0" smtClean="0">
                <a:solidFill>
                  <a:schemeClr val="tx1"/>
                </a:solidFill>
                <a:latin typeface="+mj-ea"/>
                <a:ea typeface="+mj-ea"/>
              </a:rPr>
              <a:t>特別区（素案）　区割り</a:t>
            </a:r>
            <a:r>
              <a:rPr lang="ja-JP" altLang="en-US" sz="3600" dirty="0">
                <a:solidFill>
                  <a:schemeClr val="tx1"/>
                </a:solidFill>
                <a:latin typeface="+mj-ea"/>
                <a:ea typeface="+mj-ea"/>
              </a:rPr>
              <a:t> </a:t>
            </a:r>
            <a:r>
              <a:rPr lang="ja-JP" altLang="en-US" sz="3600" dirty="0" smtClean="0">
                <a:solidFill>
                  <a:schemeClr val="tx1"/>
                </a:solidFill>
                <a:latin typeface="+mj-ea"/>
                <a:ea typeface="+mj-ea"/>
              </a:rPr>
              <a:t>抜粋</a:t>
            </a:r>
            <a:r>
              <a:rPr lang="en-US" altLang="ja-JP" sz="3600" dirty="0" smtClean="0">
                <a:solidFill>
                  <a:schemeClr val="tx1"/>
                </a:solidFill>
                <a:latin typeface="+mj-ea"/>
                <a:ea typeface="+mj-ea"/>
              </a:rPr>
              <a:t>》</a:t>
            </a:r>
            <a:endParaRPr lang="en-US" altLang="ja-JP" sz="3600" dirty="0">
              <a:solidFill>
                <a:schemeClr val="tx1"/>
              </a:solidFill>
              <a:latin typeface="+mj-ea"/>
              <a:ea typeface="+mj-ea"/>
            </a:endParaRPr>
          </a:p>
        </p:txBody>
      </p:sp>
      <p:sp>
        <p:nvSpPr>
          <p:cNvPr id="7" name="正方形/長方形 6"/>
          <p:cNvSpPr/>
          <p:nvPr/>
        </p:nvSpPr>
        <p:spPr>
          <a:xfrm>
            <a:off x="8031890" y="322428"/>
            <a:ext cx="1584176" cy="648072"/>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smtClean="0">
                <a:latin typeface="ＭＳ ゴシック" panose="020B0609070205080204" pitchFamily="49" charset="-128"/>
                <a:ea typeface="ＭＳ ゴシック" panose="020B0609070205080204" pitchFamily="49" charset="-128"/>
              </a:rPr>
              <a:t>資</a:t>
            </a:r>
            <a:r>
              <a:rPr kumimoji="1" lang="ja-JP" altLang="en-US" sz="1200" dirty="0" smtClean="0">
                <a:latin typeface="ＭＳ ゴシック" panose="020B0609070205080204" pitchFamily="49" charset="-128"/>
                <a:ea typeface="ＭＳ ゴシック" panose="020B0609070205080204" pitchFamily="49" charset="-128"/>
              </a:rPr>
              <a:t> </a:t>
            </a:r>
            <a:r>
              <a:rPr kumimoji="1" lang="ja-JP" altLang="en-US" sz="2400" dirty="0" smtClean="0">
                <a:latin typeface="ＭＳ ゴシック" panose="020B0609070205080204" pitchFamily="49" charset="-128"/>
                <a:ea typeface="ＭＳ ゴシック" panose="020B0609070205080204" pitchFamily="49" charset="-128"/>
              </a:rPr>
              <a:t>料</a:t>
            </a:r>
            <a:r>
              <a:rPr kumimoji="1" lang="ja-JP" altLang="en-US" sz="1200" dirty="0" smtClean="0">
                <a:latin typeface="ＭＳ ゴシック" panose="020B0609070205080204" pitchFamily="49" charset="-128"/>
                <a:ea typeface="ＭＳ ゴシック" panose="020B0609070205080204" pitchFamily="49" charset="-128"/>
              </a:rPr>
              <a:t> </a:t>
            </a:r>
            <a:r>
              <a:rPr lang="ja-JP" altLang="en-US" sz="2400" dirty="0">
                <a:latin typeface="ＭＳ ゴシック" panose="020B0609070205080204" pitchFamily="49" charset="-128"/>
                <a:ea typeface="ＭＳ ゴシック" panose="020B0609070205080204" pitchFamily="49" charset="-128"/>
              </a:rPr>
              <a:t>１</a:t>
            </a:r>
            <a:endParaRPr kumimoji="1" lang="ja-JP" altLang="en-US"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762029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xt Box 4"/>
          <p:cNvSpPr txBox="1">
            <a:spLocks noChangeArrowheads="1"/>
          </p:cNvSpPr>
          <p:nvPr/>
        </p:nvSpPr>
        <p:spPr bwMode="auto">
          <a:xfrm>
            <a:off x="3298832" y="2995613"/>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sp>
        <p:nvSpPr>
          <p:cNvPr id="211" name="Text Box 4"/>
          <p:cNvSpPr txBox="1">
            <a:spLocks noChangeArrowheads="1"/>
          </p:cNvSpPr>
          <p:nvPr/>
        </p:nvSpPr>
        <p:spPr bwMode="auto">
          <a:xfrm>
            <a:off x="5173223" y="249289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sp>
        <p:nvSpPr>
          <p:cNvPr id="222" name="Text Box 4"/>
          <p:cNvSpPr txBox="1">
            <a:spLocks noChangeArrowheads="1"/>
          </p:cNvSpPr>
          <p:nvPr/>
        </p:nvSpPr>
        <p:spPr bwMode="auto">
          <a:xfrm>
            <a:off x="5385055" y="4581128"/>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grpSp>
        <p:nvGrpSpPr>
          <p:cNvPr id="2" name="Group 9"/>
          <p:cNvGrpSpPr>
            <a:grpSpLocks/>
          </p:cNvGrpSpPr>
          <p:nvPr/>
        </p:nvGrpSpPr>
        <p:grpSpPr bwMode="auto">
          <a:xfrm>
            <a:off x="2377728" y="1299699"/>
            <a:ext cx="4752528" cy="5307013"/>
            <a:chOff x="1" y="110"/>
            <a:chExt cx="6840" cy="6368"/>
          </a:xfrm>
        </p:grpSpPr>
        <p:grpSp>
          <p:nvGrpSpPr>
            <p:cNvPr id="3" name="Group 34"/>
            <p:cNvGrpSpPr>
              <a:grpSpLocks/>
            </p:cNvGrpSpPr>
            <p:nvPr/>
          </p:nvGrpSpPr>
          <p:grpSpPr bwMode="auto">
            <a:xfrm>
              <a:off x="1" y="110"/>
              <a:ext cx="6840" cy="6368"/>
              <a:chOff x="0" y="140"/>
              <a:chExt cx="7786" cy="7931"/>
            </a:xfrm>
          </p:grpSpPr>
          <p:sp>
            <p:nvSpPr>
              <p:cNvPr id="154" name="Freeform 58"/>
              <p:cNvSpPr>
                <a:spLocks/>
              </p:cNvSpPr>
              <p:nvPr/>
            </p:nvSpPr>
            <p:spPr bwMode="auto">
              <a:xfrm>
                <a:off x="3984" y="5319"/>
                <a:ext cx="1234" cy="1419"/>
              </a:xfrm>
              <a:custGeom>
                <a:avLst/>
                <a:gdLst>
                  <a:gd name="T0" fmla="*/ 1191 w 1234"/>
                  <a:gd name="T1" fmla="*/ 270 h 1419"/>
                  <a:gd name="T2" fmla="*/ 1135 w 1234"/>
                  <a:gd name="T3" fmla="*/ 397 h 1419"/>
                  <a:gd name="T4" fmla="*/ 1035 w 1234"/>
                  <a:gd name="T5" fmla="*/ 525 h 1419"/>
                  <a:gd name="T6" fmla="*/ 1021 w 1234"/>
                  <a:gd name="T7" fmla="*/ 695 h 1419"/>
                  <a:gd name="T8" fmla="*/ 1007 w 1234"/>
                  <a:gd name="T9" fmla="*/ 766 h 1419"/>
                  <a:gd name="T10" fmla="*/ 993 w 1234"/>
                  <a:gd name="T11" fmla="*/ 809 h 1419"/>
                  <a:gd name="T12" fmla="*/ 950 w 1234"/>
                  <a:gd name="T13" fmla="*/ 936 h 1419"/>
                  <a:gd name="T14" fmla="*/ 879 w 1234"/>
                  <a:gd name="T15" fmla="*/ 1107 h 1419"/>
                  <a:gd name="T16" fmla="*/ 837 w 1234"/>
                  <a:gd name="T17" fmla="*/ 1220 h 1419"/>
                  <a:gd name="T18" fmla="*/ 794 w 1234"/>
                  <a:gd name="T19" fmla="*/ 1334 h 1419"/>
                  <a:gd name="T20" fmla="*/ 752 w 1234"/>
                  <a:gd name="T21" fmla="*/ 1390 h 1419"/>
                  <a:gd name="T22" fmla="*/ 738 w 1234"/>
                  <a:gd name="T23" fmla="*/ 1419 h 1419"/>
                  <a:gd name="T24" fmla="*/ 539 w 1234"/>
                  <a:gd name="T25" fmla="*/ 1404 h 1419"/>
                  <a:gd name="T26" fmla="*/ 468 w 1234"/>
                  <a:gd name="T27" fmla="*/ 1390 h 1419"/>
                  <a:gd name="T28" fmla="*/ 454 w 1234"/>
                  <a:gd name="T29" fmla="*/ 1334 h 1419"/>
                  <a:gd name="T30" fmla="*/ 468 w 1234"/>
                  <a:gd name="T31" fmla="*/ 1305 h 1419"/>
                  <a:gd name="T32" fmla="*/ 468 w 1234"/>
                  <a:gd name="T33" fmla="*/ 1277 h 1419"/>
                  <a:gd name="T34" fmla="*/ 468 w 1234"/>
                  <a:gd name="T35" fmla="*/ 1206 h 1419"/>
                  <a:gd name="T36" fmla="*/ 426 w 1234"/>
                  <a:gd name="T37" fmla="*/ 1149 h 1419"/>
                  <a:gd name="T38" fmla="*/ 355 w 1234"/>
                  <a:gd name="T39" fmla="*/ 1121 h 1419"/>
                  <a:gd name="T40" fmla="*/ 170 w 1234"/>
                  <a:gd name="T41" fmla="*/ 1050 h 1419"/>
                  <a:gd name="T42" fmla="*/ 114 w 1234"/>
                  <a:gd name="T43" fmla="*/ 1050 h 1419"/>
                  <a:gd name="T44" fmla="*/ 29 w 1234"/>
                  <a:gd name="T45" fmla="*/ 1092 h 1419"/>
                  <a:gd name="T46" fmla="*/ 0 w 1234"/>
                  <a:gd name="T47" fmla="*/ 1092 h 1419"/>
                  <a:gd name="T48" fmla="*/ 14 w 1234"/>
                  <a:gd name="T49" fmla="*/ 1064 h 1419"/>
                  <a:gd name="T50" fmla="*/ 14 w 1234"/>
                  <a:gd name="T51" fmla="*/ 1050 h 1419"/>
                  <a:gd name="T52" fmla="*/ 29 w 1234"/>
                  <a:gd name="T53" fmla="*/ 1021 h 1419"/>
                  <a:gd name="T54" fmla="*/ 43 w 1234"/>
                  <a:gd name="T55" fmla="*/ 965 h 1419"/>
                  <a:gd name="T56" fmla="*/ 57 w 1234"/>
                  <a:gd name="T57" fmla="*/ 951 h 1419"/>
                  <a:gd name="T58" fmla="*/ 71 w 1234"/>
                  <a:gd name="T59" fmla="*/ 922 h 1419"/>
                  <a:gd name="T60" fmla="*/ 114 w 1234"/>
                  <a:gd name="T61" fmla="*/ 865 h 1419"/>
                  <a:gd name="T62" fmla="*/ 128 w 1234"/>
                  <a:gd name="T63" fmla="*/ 823 h 1419"/>
                  <a:gd name="T64" fmla="*/ 142 w 1234"/>
                  <a:gd name="T65" fmla="*/ 809 h 1419"/>
                  <a:gd name="T66" fmla="*/ 170 w 1234"/>
                  <a:gd name="T67" fmla="*/ 780 h 1419"/>
                  <a:gd name="T68" fmla="*/ 185 w 1234"/>
                  <a:gd name="T69" fmla="*/ 738 h 1419"/>
                  <a:gd name="T70" fmla="*/ 185 w 1234"/>
                  <a:gd name="T71" fmla="*/ 724 h 1419"/>
                  <a:gd name="T72" fmla="*/ 199 w 1234"/>
                  <a:gd name="T73" fmla="*/ 695 h 1419"/>
                  <a:gd name="T74" fmla="*/ 213 w 1234"/>
                  <a:gd name="T75" fmla="*/ 681 h 1419"/>
                  <a:gd name="T76" fmla="*/ 227 w 1234"/>
                  <a:gd name="T77" fmla="*/ 639 h 1419"/>
                  <a:gd name="T78" fmla="*/ 241 w 1234"/>
                  <a:gd name="T79" fmla="*/ 610 h 1419"/>
                  <a:gd name="T80" fmla="*/ 255 w 1234"/>
                  <a:gd name="T81" fmla="*/ 553 h 1419"/>
                  <a:gd name="T82" fmla="*/ 270 w 1234"/>
                  <a:gd name="T83" fmla="*/ 525 h 1419"/>
                  <a:gd name="T84" fmla="*/ 298 w 1234"/>
                  <a:gd name="T85" fmla="*/ 482 h 1419"/>
                  <a:gd name="T86" fmla="*/ 312 w 1234"/>
                  <a:gd name="T87" fmla="*/ 454 h 1419"/>
                  <a:gd name="T88" fmla="*/ 355 w 1234"/>
                  <a:gd name="T89" fmla="*/ 383 h 1419"/>
                  <a:gd name="T90" fmla="*/ 397 w 1234"/>
                  <a:gd name="T91" fmla="*/ 270 h 1419"/>
                  <a:gd name="T92" fmla="*/ 411 w 1234"/>
                  <a:gd name="T93" fmla="*/ 227 h 1419"/>
                  <a:gd name="T94" fmla="*/ 426 w 1234"/>
                  <a:gd name="T95" fmla="*/ 185 h 1419"/>
                  <a:gd name="T96" fmla="*/ 440 w 1234"/>
                  <a:gd name="T97" fmla="*/ 142 h 1419"/>
                  <a:gd name="T98" fmla="*/ 454 w 1234"/>
                  <a:gd name="T99" fmla="*/ 114 h 1419"/>
                  <a:gd name="T100" fmla="*/ 468 w 1234"/>
                  <a:gd name="T101" fmla="*/ 71 h 1419"/>
                  <a:gd name="T102" fmla="*/ 482 w 1234"/>
                  <a:gd name="T103" fmla="*/ 14 h 1419"/>
                  <a:gd name="T104" fmla="*/ 497 w 1234"/>
                  <a:gd name="T105" fmla="*/ 14 h 1419"/>
                  <a:gd name="T106" fmla="*/ 525 w 1234"/>
                  <a:gd name="T107" fmla="*/ 29 h 1419"/>
                  <a:gd name="T108" fmla="*/ 610 w 1234"/>
                  <a:gd name="T109" fmla="*/ 57 h 1419"/>
                  <a:gd name="T110" fmla="*/ 794 w 1234"/>
                  <a:gd name="T111" fmla="*/ 114 h 1419"/>
                  <a:gd name="T112" fmla="*/ 837 w 1234"/>
                  <a:gd name="T113" fmla="*/ 114 h 1419"/>
                  <a:gd name="T114" fmla="*/ 879 w 1234"/>
                  <a:gd name="T115" fmla="*/ 114 h 1419"/>
                  <a:gd name="T116" fmla="*/ 922 w 1234"/>
                  <a:gd name="T117" fmla="*/ 99 h 1419"/>
                  <a:gd name="T118" fmla="*/ 965 w 1234"/>
                  <a:gd name="T119" fmla="*/ 85 h 1419"/>
                  <a:gd name="T120" fmla="*/ 993 w 1234"/>
                  <a:gd name="T121" fmla="*/ 71 h 1419"/>
                  <a:gd name="T122" fmla="*/ 1021 w 1234"/>
                  <a:gd name="T123" fmla="*/ 29 h 1419"/>
                  <a:gd name="T124" fmla="*/ 1078 w 1234"/>
                  <a:gd name="T125" fmla="*/ 43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55" name="Freeform 57"/>
              <p:cNvSpPr>
                <a:spLocks/>
              </p:cNvSpPr>
              <p:nvPr/>
            </p:nvSpPr>
            <p:spPr bwMode="auto">
              <a:xfrm>
                <a:off x="5106" y="1133"/>
                <a:ext cx="1531" cy="1546"/>
              </a:xfrm>
              <a:custGeom>
                <a:avLst/>
                <a:gdLst>
                  <a:gd name="T0" fmla="*/ 1276 w 1531"/>
                  <a:gd name="T1" fmla="*/ 241 h 1546"/>
                  <a:gd name="T2" fmla="*/ 1290 w 1531"/>
                  <a:gd name="T3" fmla="*/ 284 h 1546"/>
                  <a:gd name="T4" fmla="*/ 1290 w 1531"/>
                  <a:gd name="T5" fmla="*/ 326 h 1546"/>
                  <a:gd name="T6" fmla="*/ 1290 w 1531"/>
                  <a:gd name="T7" fmla="*/ 355 h 1546"/>
                  <a:gd name="T8" fmla="*/ 1262 w 1531"/>
                  <a:gd name="T9" fmla="*/ 411 h 1546"/>
                  <a:gd name="T10" fmla="*/ 1191 w 1531"/>
                  <a:gd name="T11" fmla="*/ 468 h 1546"/>
                  <a:gd name="T12" fmla="*/ 1134 w 1531"/>
                  <a:gd name="T13" fmla="*/ 511 h 1546"/>
                  <a:gd name="T14" fmla="*/ 1106 w 1531"/>
                  <a:gd name="T15" fmla="*/ 525 h 1546"/>
                  <a:gd name="T16" fmla="*/ 1063 w 1531"/>
                  <a:gd name="T17" fmla="*/ 553 h 1546"/>
                  <a:gd name="T18" fmla="*/ 1007 w 1531"/>
                  <a:gd name="T19" fmla="*/ 596 h 1546"/>
                  <a:gd name="T20" fmla="*/ 1035 w 1531"/>
                  <a:gd name="T21" fmla="*/ 652 h 1546"/>
                  <a:gd name="T22" fmla="*/ 1049 w 1531"/>
                  <a:gd name="T23" fmla="*/ 709 h 1546"/>
                  <a:gd name="T24" fmla="*/ 1063 w 1531"/>
                  <a:gd name="T25" fmla="*/ 837 h 1546"/>
                  <a:gd name="T26" fmla="*/ 1077 w 1531"/>
                  <a:gd name="T27" fmla="*/ 950 h 1546"/>
                  <a:gd name="T28" fmla="*/ 1163 w 1531"/>
                  <a:gd name="T29" fmla="*/ 936 h 1546"/>
                  <a:gd name="T30" fmla="*/ 1233 w 1531"/>
                  <a:gd name="T31" fmla="*/ 908 h 1546"/>
                  <a:gd name="T32" fmla="*/ 1276 w 1531"/>
                  <a:gd name="T33" fmla="*/ 936 h 1546"/>
                  <a:gd name="T34" fmla="*/ 1319 w 1531"/>
                  <a:gd name="T35" fmla="*/ 950 h 1546"/>
                  <a:gd name="T36" fmla="*/ 1361 w 1531"/>
                  <a:gd name="T37" fmla="*/ 950 h 1546"/>
                  <a:gd name="T38" fmla="*/ 1418 w 1531"/>
                  <a:gd name="T39" fmla="*/ 1007 h 1546"/>
                  <a:gd name="T40" fmla="*/ 1432 w 1531"/>
                  <a:gd name="T41" fmla="*/ 1035 h 1546"/>
                  <a:gd name="T42" fmla="*/ 1446 w 1531"/>
                  <a:gd name="T43" fmla="*/ 1064 h 1546"/>
                  <a:gd name="T44" fmla="*/ 1446 w 1531"/>
                  <a:gd name="T45" fmla="*/ 1092 h 1546"/>
                  <a:gd name="T46" fmla="*/ 1460 w 1531"/>
                  <a:gd name="T47" fmla="*/ 1177 h 1546"/>
                  <a:gd name="T48" fmla="*/ 1517 w 1531"/>
                  <a:gd name="T49" fmla="*/ 1234 h 1546"/>
                  <a:gd name="T50" fmla="*/ 1489 w 1531"/>
                  <a:gd name="T51" fmla="*/ 1291 h 1546"/>
                  <a:gd name="T52" fmla="*/ 1347 w 1531"/>
                  <a:gd name="T53" fmla="*/ 1277 h 1546"/>
                  <a:gd name="T54" fmla="*/ 1361 w 1531"/>
                  <a:gd name="T55" fmla="*/ 1390 h 1546"/>
                  <a:gd name="T56" fmla="*/ 1106 w 1531"/>
                  <a:gd name="T57" fmla="*/ 1376 h 1546"/>
                  <a:gd name="T58" fmla="*/ 978 w 1531"/>
                  <a:gd name="T59" fmla="*/ 1376 h 1546"/>
                  <a:gd name="T60" fmla="*/ 794 w 1531"/>
                  <a:gd name="T61" fmla="*/ 1376 h 1546"/>
                  <a:gd name="T62" fmla="*/ 680 w 1531"/>
                  <a:gd name="T63" fmla="*/ 1404 h 1546"/>
                  <a:gd name="T64" fmla="*/ 538 w 1531"/>
                  <a:gd name="T65" fmla="*/ 1546 h 1546"/>
                  <a:gd name="T66" fmla="*/ 482 w 1531"/>
                  <a:gd name="T67" fmla="*/ 1447 h 1546"/>
                  <a:gd name="T68" fmla="*/ 425 w 1531"/>
                  <a:gd name="T69" fmla="*/ 1376 h 1546"/>
                  <a:gd name="T70" fmla="*/ 354 w 1531"/>
                  <a:gd name="T71" fmla="*/ 1262 h 1546"/>
                  <a:gd name="T72" fmla="*/ 312 w 1531"/>
                  <a:gd name="T73" fmla="*/ 1206 h 1546"/>
                  <a:gd name="T74" fmla="*/ 241 w 1531"/>
                  <a:gd name="T75" fmla="*/ 1106 h 1546"/>
                  <a:gd name="T76" fmla="*/ 212 w 1531"/>
                  <a:gd name="T77" fmla="*/ 1064 h 1546"/>
                  <a:gd name="T78" fmla="*/ 198 w 1531"/>
                  <a:gd name="T79" fmla="*/ 1021 h 1546"/>
                  <a:gd name="T80" fmla="*/ 156 w 1531"/>
                  <a:gd name="T81" fmla="*/ 950 h 1546"/>
                  <a:gd name="T82" fmla="*/ 127 w 1531"/>
                  <a:gd name="T83" fmla="*/ 879 h 1546"/>
                  <a:gd name="T84" fmla="*/ 70 w 1531"/>
                  <a:gd name="T85" fmla="*/ 752 h 1546"/>
                  <a:gd name="T86" fmla="*/ 28 w 1531"/>
                  <a:gd name="T87" fmla="*/ 638 h 1546"/>
                  <a:gd name="T88" fmla="*/ 42 w 1531"/>
                  <a:gd name="T89" fmla="*/ 553 h 1546"/>
                  <a:gd name="T90" fmla="*/ 170 w 1531"/>
                  <a:gd name="T91" fmla="*/ 567 h 1546"/>
                  <a:gd name="T92" fmla="*/ 354 w 1531"/>
                  <a:gd name="T93" fmla="*/ 581 h 1546"/>
                  <a:gd name="T94" fmla="*/ 425 w 1531"/>
                  <a:gd name="T95" fmla="*/ 581 h 1546"/>
                  <a:gd name="T96" fmla="*/ 538 w 1531"/>
                  <a:gd name="T97" fmla="*/ 567 h 1546"/>
                  <a:gd name="T98" fmla="*/ 694 w 1531"/>
                  <a:gd name="T99" fmla="*/ 539 h 1546"/>
                  <a:gd name="T100" fmla="*/ 836 w 1531"/>
                  <a:gd name="T101" fmla="*/ 482 h 1546"/>
                  <a:gd name="T102" fmla="*/ 936 w 1531"/>
                  <a:gd name="T103" fmla="*/ 425 h 1546"/>
                  <a:gd name="T104" fmla="*/ 1063 w 1531"/>
                  <a:gd name="T105" fmla="*/ 312 h 1546"/>
                  <a:gd name="T106" fmla="*/ 1106 w 1531"/>
                  <a:gd name="T107" fmla="*/ 170 h 1546"/>
                  <a:gd name="T108" fmla="*/ 1106 w 1531"/>
                  <a:gd name="T109" fmla="*/ 14 h 1546"/>
                  <a:gd name="T110" fmla="*/ 1163 w 1531"/>
                  <a:gd name="T111" fmla="*/ 71 h 1546"/>
                  <a:gd name="T112" fmla="*/ 1205 w 1531"/>
                  <a:gd name="T113" fmla="*/ 113 h 1546"/>
                  <a:gd name="T114" fmla="*/ 1233 w 1531"/>
                  <a:gd name="T115" fmla="*/ 142 h 1546"/>
                  <a:gd name="T116" fmla="*/ 1248 w 1531"/>
                  <a:gd name="T117" fmla="*/ 170 h 1546"/>
                  <a:gd name="T118" fmla="*/ 1262 w 1531"/>
                  <a:gd name="T119" fmla="*/ 199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56" name="Freeform 56"/>
              <p:cNvSpPr>
                <a:spLocks/>
              </p:cNvSpPr>
              <p:nvPr/>
            </p:nvSpPr>
            <p:spPr bwMode="auto">
              <a:xfrm>
                <a:off x="1263" y="4014"/>
                <a:ext cx="1970" cy="1547"/>
              </a:xfrm>
              <a:custGeom>
                <a:avLst/>
                <a:gdLst>
                  <a:gd name="T0" fmla="*/ 1917 w 1972"/>
                  <a:gd name="T1" fmla="*/ 482 h 1546"/>
                  <a:gd name="T2" fmla="*/ 1917 w 1972"/>
                  <a:gd name="T3" fmla="*/ 482 h 1546"/>
                  <a:gd name="T4" fmla="*/ 1860 w 1972"/>
                  <a:gd name="T5" fmla="*/ 511 h 1546"/>
                  <a:gd name="T6" fmla="*/ 1804 w 1972"/>
                  <a:gd name="T7" fmla="*/ 553 h 1546"/>
                  <a:gd name="T8" fmla="*/ 1761 w 1972"/>
                  <a:gd name="T9" fmla="*/ 610 h 1546"/>
                  <a:gd name="T10" fmla="*/ 1733 w 1972"/>
                  <a:gd name="T11" fmla="*/ 639 h 1546"/>
                  <a:gd name="T12" fmla="*/ 1662 w 1972"/>
                  <a:gd name="T13" fmla="*/ 709 h 1546"/>
                  <a:gd name="T14" fmla="*/ 1648 w 1972"/>
                  <a:gd name="T15" fmla="*/ 724 h 1546"/>
                  <a:gd name="T16" fmla="*/ 1619 w 1972"/>
                  <a:gd name="T17" fmla="*/ 766 h 1546"/>
                  <a:gd name="T18" fmla="*/ 1562 w 1972"/>
                  <a:gd name="T19" fmla="*/ 857 h 1546"/>
                  <a:gd name="T20" fmla="*/ 1534 w 1972"/>
                  <a:gd name="T21" fmla="*/ 914 h 1546"/>
                  <a:gd name="T22" fmla="*/ 1469 w 1972"/>
                  <a:gd name="T23" fmla="*/ 999 h 1546"/>
                  <a:gd name="T24" fmla="*/ 1427 w 1972"/>
                  <a:gd name="T25" fmla="*/ 1070 h 1546"/>
                  <a:gd name="T26" fmla="*/ 1398 w 1972"/>
                  <a:gd name="T27" fmla="*/ 1127 h 1546"/>
                  <a:gd name="T28" fmla="*/ 1342 w 1972"/>
                  <a:gd name="T29" fmla="*/ 1226 h 1546"/>
                  <a:gd name="T30" fmla="*/ 1129 w 1972"/>
                  <a:gd name="T31" fmla="*/ 1382 h 1546"/>
                  <a:gd name="T32" fmla="*/ 718 w 1972"/>
                  <a:gd name="T33" fmla="*/ 1552 h 1546"/>
                  <a:gd name="T34" fmla="*/ 590 w 1972"/>
                  <a:gd name="T35" fmla="*/ 1496 h 1546"/>
                  <a:gd name="T36" fmla="*/ 298 w 1972"/>
                  <a:gd name="T37" fmla="*/ 1382 h 1546"/>
                  <a:gd name="T38" fmla="*/ 99 w 1972"/>
                  <a:gd name="T39" fmla="*/ 1283 h 1546"/>
                  <a:gd name="T40" fmla="*/ 185 w 1972"/>
                  <a:gd name="T41" fmla="*/ 971 h 1546"/>
                  <a:gd name="T42" fmla="*/ 326 w 1972"/>
                  <a:gd name="T43" fmla="*/ 871 h 1546"/>
                  <a:gd name="T44" fmla="*/ 369 w 1972"/>
                  <a:gd name="T45" fmla="*/ 843 h 1546"/>
                  <a:gd name="T46" fmla="*/ 411 w 1972"/>
                  <a:gd name="T47" fmla="*/ 815 h 1546"/>
                  <a:gd name="T48" fmla="*/ 440 w 1972"/>
                  <a:gd name="T49" fmla="*/ 801 h 1546"/>
                  <a:gd name="T50" fmla="*/ 440 w 1972"/>
                  <a:gd name="T51" fmla="*/ 801 h 1546"/>
                  <a:gd name="T52" fmla="*/ 482 w 1972"/>
                  <a:gd name="T53" fmla="*/ 766 h 1546"/>
                  <a:gd name="T54" fmla="*/ 547 w 1972"/>
                  <a:gd name="T55" fmla="*/ 738 h 1546"/>
                  <a:gd name="T56" fmla="*/ 561 w 1972"/>
                  <a:gd name="T57" fmla="*/ 724 h 1546"/>
                  <a:gd name="T58" fmla="*/ 618 w 1972"/>
                  <a:gd name="T59" fmla="*/ 695 h 1546"/>
                  <a:gd name="T60" fmla="*/ 632 w 1972"/>
                  <a:gd name="T61" fmla="*/ 695 h 1546"/>
                  <a:gd name="T62" fmla="*/ 675 w 1972"/>
                  <a:gd name="T63" fmla="*/ 681 h 1546"/>
                  <a:gd name="T64" fmla="*/ 689 w 1972"/>
                  <a:gd name="T65" fmla="*/ 681 h 1546"/>
                  <a:gd name="T66" fmla="*/ 703 w 1972"/>
                  <a:gd name="T67" fmla="*/ 667 h 1546"/>
                  <a:gd name="T68" fmla="*/ 718 w 1972"/>
                  <a:gd name="T69" fmla="*/ 639 h 1546"/>
                  <a:gd name="T70" fmla="*/ 760 w 1972"/>
                  <a:gd name="T71" fmla="*/ 582 h 1546"/>
                  <a:gd name="T72" fmla="*/ 874 w 1972"/>
                  <a:gd name="T73" fmla="*/ 369 h 1546"/>
                  <a:gd name="T74" fmla="*/ 916 w 1972"/>
                  <a:gd name="T75" fmla="*/ 298 h 1546"/>
                  <a:gd name="T76" fmla="*/ 944 w 1972"/>
                  <a:gd name="T77" fmla="*/ 284 h 1546"/>
                  <a:gd name="T78" fmla="*/ 973 w 1972"/>
                  <a:gd name="T79" fmla="*/ 256 h 1546"/>
                  <a:gd name="T80" fmla="*/ 1100 w 1972"/>
                  <a:gd name="T81" fmla="*/ 170 h 1546"/>
                  <a:gd name="T82" fmla="*/ 1171 w 1972"/>
                  <a:gd name="T83" fmla="*/ 114 h 1546"/>
                  <a:gd name="T84" fmla="*/ 1299 w 1972"/>
                  <a:gd name="T85" fmla="*/ 85 h 1546"/>
                  <a:gd name="T86" fmla="*/ 1342 w 1972"/>
                  <a:gd name="T87" fmla="*/ 71 h 1546"/>
                  <a:gd name="T88" fmla="*/ 1492 w 1972"/>
                  <a:gd name="T89" fmla="*/ 14 h 1546"/>
                  <a:gd name="T90" fmla="*/ 1506 w 1972"/>
                  <a:gd name="T91" fmla="*/ 14 h 1546"/>
                  <a:gd name="T92" fmla="*/ 1520 w 1972"/>
                  <a:gd name="T93" fmla="*/ 57 h 1546"/>
                  <a:gd name="T94" fmla="*/ 1591 w 1972"/>
                  <a:gd name="T95" fmla="*/ 128 h 1546"/>
                  <a:gd name="T96" fmla="*/ 1733 w 1972"/>
                  <a:gd name="T97" fmla="*/ 256 h 1546"/>
                  <a:gd name="T98" fmla="*/ 1789 w 1972"/>
                  <a:gd name="T99" fmla="*/ 326 h 1546"/>
                  <a:gd name="T100" fmla="*/ 1860 w 1972"/>
                  <a:gd name="T101" fmla="*/ 383 h 1546"/>
                  <a:gd name="T102" fmla="*/ 1874 w 1972"/>
                  <a:gd name="T103" fmla="*/ 397 h 1546"/>
                  <a:gd name="T104" fmla="*/ 1917 w 1972"/>
                  <a:gd name="T105" fmla="*/ 426 h 1546"/>
                  <a:gd name="T106" fmla="*/ 1917 w 1972"/>
                  <a:gd name="T107" fmla="*/ 440 h 1546"/>
                  <a:gd name="T108" fmla="*/ 1931 w 1972"/>
                  <a:gd name="T109" fmla="*/ 454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57" name="Freeform 55"/>
              <p:cNvSpPr>
                <a:spLocks/>
              </p:cNvSpPr>
              <p:nvPr/>
            </p:nvSpPr>
            <p:spPr bwMode="auto">
              <a:xfrm>
                <a:off x="0" y="3036"/>
                <a:ext cx="3147" cy="2595"/>
              </a:xfrm>
              <a:custGeom>
                <a:avLst/>
                <a:gdLst>
                  <a:gd name="T0" fmla="*/ 3001 w 3148"/>
                  <a:gd name="T1" fmla="*/ 639 h 2596"/>
                  <a:gd name="T2" fmla="*/ 3015 w 3148"/>
                  <a:gd name="T3" fmla="*/ 653 h 2596"/>
                  <a:gd name="T4" fmla="*/ 3015 w 3148"/>
                  <a:gd name="T5" fmla="*/ 653 h 2596"/>
                  <a:gd name="T6" fmla="*/ 3029 w 3148"/>
                  <a:gd name="T7" fmla="*/ 667 h 2596"/>
                  <a:gd name="T8" fmla="*/ 3057 w 3148"/>
                  <a:gd name="T9" fmla="*/ 710 h 2596"/>
                  <a:gd name="T10" fmla="*/ 3114 w 3148"/>
                  <a:gd name="T11" fmla="*/ 809 h 2596"/>
                  <a:gd name="T12" fmla="*/ 3142 w 3148"/>
                  <a:gd name="T13" fmla="*/ 852 h 2596"/>
                  <a:gd name="T14" fmla="*/ 2986 w 3148"/>
                  <a:gd name="T15" fmla="*/ 894 h 2596"/>
                  <a:gd name="T16" fmla="*/ 2830 w 3148"/>
                  <a:gd name="T17" fmla="*/ 965 h 2596"/>
                  <a:gd name="T18" fmla="*/ 2618 w 3148"/>
                  <a:gd name="T19" fmla="*/ 1036 h 2596"/>
                  <a:gd name="T20" fmla="*/ 2490 w 3148"/>
                  <a:gd name="T21" fmla="*/ 1079 h 2596"/>
                  <a:gd name="T22" fmla="*/ 2348 w 3148"/>
                  <a:gd name="T23" fmla="*/ 1164 h 2596"/>
                  <a:gd name="T24" fmla="*/ 2206 w 3148"/>
                  <a:gd name="T25" fmla="*/ 1263 h 2596"/>
                  <a:gd name="T26" fmla="*/ 2150 w 3148"/>
                  <a:gd name="T27" fmla="*/ 1314 h 2596"/>
                  <a:gd name="T28" fmla="*/ 1994 w 3148"/>
                  <a:gd name="T29" fmla="*/ 1612 h 2596"/>
                  <a:gd name="T30" fmla="*/ 1965 w 3148"/>
                  <a:gd name="T31" fmla="*/ 1640 h 2596"/>
                  <a:gd name="T32" fmla="*/ 1937 w 3148"/>
                  <a:gd name="T33" fmla="*/ 1654 h 2596"/>
                  <a:gd name="T34" fmla="*/ 1880 w 3148"/>
                  <a:gd name="T35" fmla="*/ 1668 h 2596"/>
                  <a:gd name="T36" fmla="*/ 1809 w 3148"/>
                  <a:gd name="T37" fmla="*/ 1711 h 2596"/>
                  <a:gd name="T38" fmla="*/ 1738 w 3148"/>
                  <a:gd name="T39" fmla="*/ 1753 h 2596"/>
                  <a:gd name="T40" fmla="*/ 1696 w 3148"/>
                  <a:gd name="T41" fmla="*/ 1768 h 2596"/>
                  <a:gd name="T42" fmla="*/ 1639 w 3148"/>
                  <a:gd name="T43" fmla="*/ 1796 h 2596"/>
                  <a:gd name="T44" fmla="*/ 1475 w 3148"/>
                  <a:gd name="T45" fmla="*/ 1895 h 2596"/>
                  <a:gd name="T46" fmla="*/ 1120 w 3148"/>
                  <a:gd name="T47" fmla="*/ 2264 h 2596"/>
                  <a:gd name="T48" fmla="*/ 369 w 3148"/>
                  <a:gd name="T49" fmla="*/ 2548 h 2596"/>
                  <a:gd name="T50" fmla="*/ 397 w 3148"/>
                  <a:gd name="T51" fmla="*/ 2377 h 2596"/>
                  <a:gd name="T52" fmla="*/ 681 w 3148"/>
                  <a:gd name="T53" fmla="*/ 1980 h 2596"/>
                  <a:gd name="T54" fmla="*/ 411 w 3148"/>
                  <a:gd name="T55" fmla="*/ 1739 h 2596"/>
                  <a:gd name="T56" fmla="*/ 596 w 3148"/>
                  <a:gd name="T57" fmla="*/ 1107 h 2596"/>
                  <a:gd name="T58" fmla="*/ 993 w 3148"/>
                  <a:gd name="T59" fmla="*/ 823 h 2596"/>
                  <a:gd name="T60" fmla="*/ 1582 w 3148"/>
                  <a:gd name="T61" fmla="*/ 625 h 2596"/>
                  <a:gd name="T62" fmla="*/ 1682 w 3148"/>
                  <a:gd name="T63" fmla="*/ 582 h 2596"/>
                  <a:gd name="T64" fmla="*/ 1781 w 3148"/>
                  <a:gd name="T65" fmla="*/ 540 h 2596"/>
                  <a:gd name="T66" fmla="*/ 1909 w 3148"/>
                  <a:gd name="T67" fmla="*/ 483 h 2596"/>
                  <a:gd name="T68" fmla="*/ 2022 w 3148"/>
                  <a:gd name="T69" fmla="*/ 426 h 2596"/>
                  <a:gd name="T70" fmla="*/ 2263 w 3148"/>
                  <a:gd name="T71" fmla="*/ 298 h 2596"/>
                  <a:gd name="T72" fmla="*/ 2433 w 3148"/>
                  <a:gd name="T73" fmla="*/ 199 h 2596"/>
                  <a:gd name="T74" fmla="*/ 2561 w 3148"/>
                  <a:gd name="T75" fmla="*/ 142 h 2596"/>
                  <a:gd name="T76" fmla="*/ 2717 w 3148"/>
                  <a:gd name="T77" fmla="*/ 43 h 2596"/>
                  <a:gd name="T78" fmla="*/ 2774 w 3148"/>
                  <a:gd name="T79" fmla="*/ 15 h 2596"/>
                  <a:gd name="T80" fmla="*/ 2859 w 3148"/>
                  <a:gd name="T81" fmla="*/ 128 h 2596"/>
                  <a:gd name="T82" fmla="*/ 2859 w 3148"/>
                  <a:gd name="T83" fmla="*/ 142 h 2596"/>
                  <a:gd name="T84" fmla="*/ 2816 w 3148"/>
                  <a:gd name="T85" fmla="*/ 171 h 2596"/>
                  <a:gd name="T86" fmla="*/ 2802 w 3148"/>
                  <a:gd name="T87" fmla="*/ 185 h 2596"/>
                  <a:gd name="T88" fmla="*/ 2816 w 3148"/>
                  <a:gd name="T89" fmla="*/ 242 h 2596"/>
                  <a:gd name="T90" fmla="*/ 2845 w 3148"/>
                  <a:gd name="T91" fmla="*/ 298 h 2596"/>
                  <a:gd name="T92" fmla="*/ 2845 w 3148"/>
                  <a:gd name="T93" fmla="*/ 341 h 2596"/>
                  <a:gd name="T94" fmla="*/ 2830 w 3148"/>
                  <a:gd name="T95" fmla="*/ 412 h 2596"/>
                  <a:gd name="T96" fmla="*/ 2788 w 3148"/>
                  <a:gd name="T97" fmla="*/ 525 h 2596"/>
                  <a:gd name="T98" fmla="*/ 2788 w 3148"/>
                  <a:gd name="T99" fmla="*/ 540 h 2596"/>
                  <a:gd name="T100" fmla="*/ 2788 w 3148"/>
                  <a:gd name="T101" fmla="*/ 554 h 2596"/>
                  <a:gd name="T102" fmla="*/ 2859 w 3148"/>
                  <a:gd name="T103" fmla="*/ 568 h 2596"/>
                  <a:gd name="T104" fmla="*/ 2901 w 3148"/>
                  <a:gd name="T105" fmla="*/ 582 h 2596"/>
                  <a:gd name="T106" fmla="*/ 2944 w 3148"/>
                  <a:gd name="T107" fmla="*/ 582 h 2596"/>
                  <a:gd name="T108" fmla="*/ 2986 w 3148"/>
                  <a:gd name="T109" fmla="*/ 610 h 2596"/>
                  <a:gd name="T110" fmla="*/ 3001 w 3148"/>
                  <a:gd name="T111" fmla="*/ 625 h 2596"/>
                  <a:gd name="T112" fmla="*/ 3001 w 3148"/>
                  <a:gd name="T113" fmla="*/ 625 h 259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48"/>
                  <a:gd name="T172" fmla="*/ 0 h 2596"/>
                  <a:gd name="T173" fmla="*/ 3148 w 3148"/>
                  <a:gd name="T174" fmla="*/ 2596 h 259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48" h="2596">
                    <a:moveTo>
                      <a:pt x="3007" y="625"/>
                    </a:moveTo>
                    <a:lnTo>
                      <a:pt x="3007" y="625"/>
                    </a:lnTo>
                    <a:lnTo>
                      <a:pt x="3007" y="639"/>
                    </a:lnTo>
                    <a:lnTo>
                      <a:pt x="3021" y="639"/>
                    </a:lnTo>
                    <a:lnTo>
                      <a:pt x="3021" y="653"/>
                    </a:lnTo>
                    <a:lnTo>
                      <a:pt x="3021" y="667"/>
                    </a:lnTo>
                    <a:lnTo>
                      <a:pt x="3035" y="667"/>
                    </a:lnTo>
                    <a:lnTo>
                      <a:pt x="3035" y="681"/>
                    </a:lnTo>
                    <a:lnTo>
                      <a:pt x="3063" y="710"/>
                    </a:lnTo>
                    <a:lnTo>
                      <a:pt x="3078" y="738"/>
                    </a:lnTo>
                    <a:lnTo>
                      <a:pt x="3092" y="752"/>
                    </a:lnTo>
                    <a:lnTo>
                      <a:pt x="3092" y="766"/>
                    </a:lnTo>
                    <a:lnTo>
                      <a:pt x="3106" y="781"/>
                    </a:lnTo>
                    <a:lnTo>
                      <a:pt x="3106" y="795"/>
                    </a:lnTo>
                    <a:lnTo>
                      <a:pt x="3120" y="795"/>
                    </a:lnTo>
                    <a:lnTo>
                      <a:pt x="3120" y="809"/>
                    </a:lnTo>
                    <a:lnTo>
                      <a:pt x="3120" y="823"/>
                    </a:lnTo>
                    <a:lnTo>
                      <a:pt x="3134" y="823"/>
                    </a:lnTo>
                    <a:lnTo>
                      <a:pt x="3134" y="837"/>
                    </a:lnTo>
                    <a:lnTo>
                      <a:pt x="3148" y="852"/>
                    </a:lnTo>
                    <a:lnTo>
                      <a:pt x="3134" y="852"/>
                    </a:lnTo>
                    <a:lnTo>
                      <a:pt x="3120" y="852"/>
                    </a:lnTo>
                    <a:lnTo>
                      <a:pt x="3106" y="852"/>
                    </a:lnTo>
                    <a:lnTo>
                      <a:pt x="3078" y="866"/>
                    </a:lnTo>
                    <a:lnTo>
                      <a:pt x="3049" y="880"/>
                    </a:lnTo>
                    <a:lnTo>
                      <a:pt x="3035" y="880"/>
                    </a:lnTo>
                    <a:lnTo>
                      <a:pt x="2992" y="894"/>
                    </a:lnTo>
                    <a:lnTo>
                      <a:pt x="2964" y="908"/>
                    </a:lnTo>
                    <a:lnTo>
                      <a:pt x="2950" y="908"/>
                    </a:lnTo>
                    <a:lnTo>
                      <a:pt x="2922" y="922"/>
                    </a:lnTo>
                    <a:lnTo>
                      <a:pt x="2893" y="937"/>
                    </a:lnTo>
                    <a:lnTo>
                      <a:pt x="2879" y="937"/>
                    </a:lnTo>
                    <a:lnTo>
                      <a:pt x="2836" y="965"/>
                    </a:lnTo>
                    <a:lnTo>
                      <a:pt x="2794" y="979"/>
                    </a:lnTo>
                    <a:lnTo>
                      <a:pt x="2780" y="979"/>
                    </a:lnTo>
                    <a:lnTo>
                      <a:pt x="2766" y="979"/>
                    </a:lnTo>
                    <a:lnTo>
                      <a:pt x="2766" y="993"/>
                    </a:lnTo>
                    <a:lnTo>
                      <a:pt x="2695" y="1022"/>
                    </a:lnTo>
                    <a:lnTo>
                      <a:pt x="2638" y="1036"/>
                    </a:lnTo>
                    <a:lnTo>
                      <a:pt x="2624" y="1036"/>
                    </a:lnTo>
                    <a:lnTo>
                      <a:pt x="2610" y="1050"/>
                    </a:lnTo>
                    <a:lnTo>
                      <a:pt x="2595" y="1050"/>
                    </a:lnTo>
                    <a:lnTo>
                      <a:pt x="2567" y="1064"/>
                    </a:lnTo>
                    <a:lnTo>
                      <a:pt x="2553" y="1064"/>
                    </a:lnTo>
                    <a:lnTo>
                      <a:pt x="2496" y="1079"/>
                    </a:lnTo>
                    <a:lnTo>
                      <a:pt x="2468" y="1093"/>
                    </a:lnTo>
                    <a:lnTo>
                      <a:pt x="2439" y="1093"/>
                    </a:lnTo>
                    <a:lnTo>
                      <a:pt x="2411" y="1121"/>
                    </a:lnTo>
                    <a:lnTo>
                      <a:pt x="2397" y="1135"/>
                    </a:lnTo>
                    <a:lnTo>
                      <a:pt x="2368" y="1149"/>
                    </a:lnTo>
                    <a:lnTo>
                      <a:pt x="2354" y="1164"/>
                    </a:lnTo>
                    <a:lnTo>
                      <a:pt x="2340" y="1164"/>
                    </a:lnTo>
                    <a:lnTo>
                      <a:pt x="2326" y="1178"/>
                    </a:lnTo>
                    <a:lnTo>
                      <a:pt x="2241" y="1235"/>
                    </a:lnTo>
                    <a:lnTo>
                      <a:pt x="2227" y="1249"/>
                    </a:lnTo>
                    <a:lnTo>
                      <a:pt x="2212" y="1249"/>
                    </a:lnTo>
                    <a:lnTo>
                      <a:pt x="2212" y="1263"/>
                    </a:lnTo>
                    <a:lnTo>
                      <a:pt x="2198" y="1263"/>
                    </a:lnTo>
                    <a:lnTo>
                      <a:pt x="2198" y="1277"/>
                    </a:lnTo>
                    <a:lnTo>
                      <a:pt x="2184" y="1277"/>
                    </a:lnTo>
                    <a:lnTo>
                      <a:pt x="2184" y="1291"/>
                    </a:lnTo>
                    <a:lnTo>
                      <a:pt x="2170" y="1305"/>
                    </a:lnTo>
                    <a:lnTo>
                      <a:pt x="2156" y="1320"/>
                    </a:lnTo>
                    <a:lnTo>
                      <a:pt x="2142" y="1348"/>
                    </a:lnTo>
                    <a:lnTo>
                      <a:pt x="2127" y="1376"/>
                    </a:lnTo>
                    <a:lnTo>
                      <a:pt x="2042" y="1532"/>
                    </a:lnTo>
                    <a:lnTo>
                      <a:pt x="2028" y="1561"/>
                    </a:lnTo>
                    <a:lnTo>
                      <a:pt x="2014" y="1575"/>
                    </a:lnTo>
                    <a:lnTo>
                      <a:pt x="2000" y="1618"/>
                    </a:lnTo>
                    <a:lnTo>
                      <a:pt x="1986" y="1618"/>
                    </a:lnTo>
                    <a:lnTo>
                      <a:pt x="1986" y="1632"/>
                    </a:lnTo>
                    <a:lnTo>
                      <a:pt x="1971" y="1646"/>
                    </a:lnTo>
                    <a:lnTo>
                      <a:pt x="1957" y="1646"/>
                    </a:lnTo>
                    <a:lnTo>
                      <a:pt x="1957" y="1660"/>
                    </a:lnTo>
                    <a:lnTo>
                      <a:pt x="1943" y="1660"/>
                    </a:lnTo>
                    <a:lnTo>
                      <a:pt x="1929" y="1660"/>
                    </a:lnTo>
                    <a:lnTo>
                      <a:pt x="1915" y="1660"/>
                    </a:lnTo>
                    <a:lnTo>
                      <a:pt x="1900" y="1674"/>
                    </a:lnTo>
                    <a:lnTo>
                      <a:pt x="1886" y="1674"/>
                    </a:lnTo>
                    <a:lnTo>
                      <a:pt x="1872" y="1674"/>
                    </a:lnTo>
                    <a:lnTo>
                      <a:pt x="1872" y="1688"/>
                    </a:lnTo>
                    <a:lnTo>
                      <a:pt x="1858" y="1688"/>
                    </a:lnTo>
                    <a:lnTo>
                      <a:pt x="1829" y="1703"/>
                    </a:lnTo>
                    <a:lnTo>
                      <a:pt x="1829" y="1717"/>
                    </a:lnTo>
                    <a:lnTo>
                      <a:pt x="1815" y="1717"/>
                    </a:lnTo>
                    <a:lnTo>
                      <a:pt x="1801" y="1731"/>
                    </a:lnTo>
                    <a:lnTo>
                      <a:pt x="1787" y="1731"/>
                    </a:lnTo>
                    <a:lnTo>
                      <a:pt x="1759" y="1745"/>
                    </a:lnTo>
                    <a:lnTo>
                      <a:pt x="1744" y="1745"/>
                    </a:lnTo>
                    <a:lnTo>
                      <a:pt x="1744" y="1759"/>
                    </a:lnTo>
                    <a:lnTo>
                      <a:pt x="1730" y="1759"/>
                    </a:lnTo>
                    <a:lnTo>
                      <a:pt x="1716" y="1774"/>
                    </a:lnTo>
                    <a:lnTo>
                      <a:pt x="1702" y="1774"/>
                    </a:lnTo>
                    <a:lnTo>
                      <a:pt x="1688" y="1788"/>
                    </a:lnTo>
                    <a:lnTo>
                      <a:pt x="1673" y="1788"/>
                    </a:lnTo>
                    <a:lnTo>
                      <a:pt x="1673" y="1802"/>
                    </a:lnTo>
                    <a:lnTo>
                      <a:pt x="1659" y="1802"/>
                    </a:lnTo>
                    <a:lnTo>
                      <a:pt x="1645" y="1802"/>
                    </a:lnTo>
                    <a:lnTo>
                      <a:pt x="1631" y="1816"/>
                    </a:lnTo>
                    <a:lnTo>
                      <a:pt x="1617" y="1816"/>
                    </a:lnTo>
                    <a:lnTo>
                      <a:pt x="1617" y="1830"/>
                    </a:lnTo>
                    <a:lnTo>
                      <a:pt x="1603" y="1830"/>
                    </a:lnTo>
                    <a:lnTo>
                      <a:pt x="1588" y="1844"/>
                    </a:lnTo>
                    <a:lnTo>
                      <a:pt x="1475" y="1901"/>
                    </a:lnTo>
                    <a:lnTo>
                      <a:pt x="1447" y="1944"/>
                    </a:lnTo>
                    <a:lnTo>
                      <a:pt x="1404" y="2001"/>
                    </a:lnTo>
                    <a:lnTo>
                      <a:pt x="1262" y="2227"/>
                    </a:lnTo>
                    <a:lnTo>
                      <a:pt x="1248" y="2213"/>
                    </a:lnTo>
                    <a:lnTo>
                      <a:pt x="1120" y="2270"/>
                    </a:lnTo>
                    <a:lnTo>
                      <a:pt x="794" y="2412"/>
                    </a:lnTo>
                    <a:lnTo>
                      <a:pt x="610" y="2497"/>
                    </a:lnTo>
                    <a:lnTo>
                      <a:pt x="496" y="2554"/>
                    </a:lnTo>
                    <a:lnTo>
                      <a:pt x="369" y="2596"/>
                    </a:lnTo>
                    <a:lnTo>
                      <a:pt x="369" y="2554"/>
                    </a:lnTo>
                    <a:lnTo>
                      <a:pt x="355" y="2554"/>
                    </a:lnTo>
                    <a:lnTo>
                      <a:pt x="355" y="2511"/>
                    </a:lnTo>
                    <a:lnTo>
                      <a:pt x="355" y="2497"/>
                    </a:lnTo>
                    <a:lnTo>
                      <a:pt x="355" y="2454"/>
                    </a:lnTo>
                    <a:lnTo>
                      <a:pt x="369" y="2426"/>
                    </a:lnTo>
                    <a:lnTo>
                      <a:pt x="383" y="2398"/>
                    </a:lnTo>
                    <a:lnTo>
                      <a:pt x="397" y="2383"/>
                    </a:lnTo>
                    <a:lnTo>
                      <a:pt x="411" y="2369"/>
                    </a:lnTo>
                    <a:lnTo>
                      <a:pt x="425" y="2355"/>
                    </a:lnTo>
                    <a:lnTo>
                      <a:pt x="454" y="2341"/>
                    </a:lnTo>
                    <a:lnTo>
                      <a:pt x="737" y="2227"/>
                    </a:lnTo>
                    <a:lnTo>
                      <a:pt x="723" y="2213"/>
                    </a:lnTo>
                    <a:lnTo>
                      <a:pt x="709" y="2015"/>
                    </a:lnTo>
                    <a:lnTo>
                      <a:pt x="681" y="1986"/>
                    </a:lnTo>
                    <a:lnTo>
                      <a:pt x="652" y="1788"/>
                    </a:lnTo>
                    <a:lnTo>
                      <a:pt x="553" y="1774"/>
                    </a:lnTo>
                    <a:lnTo>
                      <a:pt x="525" y="1759"/>
                    </a:lnTo>
                    <a:lnTo>
                      <a:pt x="511" y="1759"/>
                    </a:lnTo>
                    <a:lnTo>
                      <a:pt x="496" y="1759"/>
                    </a:lnTo>
                    <a:lnTo>
                      <a:pt x="411" y="1745"/>
                    </a:lnTo>
                    <a:lnTo>
                      <a:pt x="0" y="1660"/>
                    </a:lnTo>
                    <a:lnTo>
                      <a:pt x="0" y="1618"/>
                    </a:lnTo>
                    <a:lnTo>
                      <a:pt x="0" y="1433"/>
                    </a:lnTo>
                    <a:lnTo>
                      <a:pt x="0" y="1362"/>
                    </a:lnTo>
                    <a:lnTo>
                      <a:pt x="553" y="1121"/>
                    </a:lnTo>
                    <a:lnTo>
                      <a:pt x="596" y="1107"/>
                    </a:lnTo>
                    <a:lnTo>
                      <a:pt x="596" y="1022"/>
                    </a:lnTo>
                    <a:lnTo>
                      <a:pt x="596" y="908"/>
                    </a:lnTo>
                    <a:lnTo>
                      <a:pt x="794" y="880"/>
                    </a:lnTo>
                    <a:lnTo>
                      <a:pt x="837" y="866"/>
                    </a:lnTo>
                    <a:lnTo>
                      <a:pt x="979" y="823"/>
                    </a:lnTo>
                    <a:lnTo>
                      <a:pt x="993" y="823"/>
                    </a:lnTo>
                    <a:lnTo>
                      <a:pt x="1035" y="795"/>
                    </a:lnTo>
                    <a:lnTo>
                      <a:pt x="1064" y="795"/>
                    </a:lnTo>
                    <a:lnTo>
                      <a:pt x="1078" y="781"/>
                    </a:lnTo>
                    <a:lnTo>
                      <a:pt x="1205" y="752"/>
                    </a:lnTo>
                    <a:lnTo>
                      <a:pt x="1220" y="738"/>
                    </a:lnTo>
                    <a:lnTo>
                      <a:pt x="1517" y="639"/>
                    </a:lnTo>
                    <a:lnTo>
                      <a:pt x="1588" y="625"/>
                    </a:lnTo>
                    <a:lnTo>
                      <a:pt x="1603" y="610"/>
                    </a:lnTo>
                    <a:lnTo>
                      <a:pt x="1617" y="610"/>
                    </a:lnTo>
                    <a:lnTo>
                      <a:pt x="1631" y="596"/>
                    </a:lnTo>
                    <a:lnTo>
                      <a:pt x="1645" y="596"/>
                    </a:lnTo>
                    <a:lnTo>
                      <a:pt x="1659" y="596"/>
                    </a:lnTo>
                    <a:lnTo>
                      <a:pt x="1673" y="582"/>
                    </a:lnTo>
                    <a:lnTo>
                      <a:pt x="1688" y="582"/>
                    </a:lnTo>
                    <a:lnTo>
                      <a:pt x="1702" y="568"/>
                    </a:lnTo>
                    <a:lnTo>
                      <a:pt x="1716" y="568"/>
                    </a:lnTo>
                    <a:lnTo>
                      <a:pt x="1730" y="554"/>
                    </a:lnTo>
                    <a:lnTo>
                      <a:pt x="1744" y="554"/>
                    </a:lnTo>
                    <a:lnTo>
                      <a:pt x="1759" y="540"/>
                    </a:lnTo>
                    <a:lnTo>
                      <a:pt x="1773" y="540"/>
                    </a:lnTo>
                    <a:lnTo>
                      <a:pt x="1787" y="540"/>
                    </a:lnTo>
                    <a:lnTo>
                      <a:pt x="1815" y="525"/>
                    </a:lnTo>
                    <a:lnTo>
                      <a:pt x="1829" y="511"/>
                    </a:lnTo>
                    <a:lnTo>
                      <a:pt x="1844" y="511"/>
                    </a:lnTo>
                    <a:lnTo>
                      <a:pt x="1872" y="497"/>
                    </a:lnTo>
                    <a:lnTo>
                      <a:pt x="1886" y="483"/>
                    </a:lnTo>
                    <a:lnTo>
                      <a:pt x="1915" y="483"/>
                    </a:lnTo>
                    <a:lnTo>
                      <a:pt x="1943" y="469"/>
                    </a:lnTo>
                    <a:lnTo>
                      <a:pt x="1957" y="454"/>
                    </a:lnTo>
                    <a:lnTo>
                      <a:pt x="1971" y="454"/>
                    </a:lnTo>
                    <a:lnTo>
                      <a:pt x="1986" y="440"/>
                    </a:lnTo>
                    <a:lnTo>
                      <a:pt x="2000" y="440"/>
                    </a:lnTo>
                    <a:lnTo>
                      <a:pt x="2028" y="426"/>
                    </a:lnTo>
                    <a:lnTo>
                      <a:pt x="2042" y="412"/>
                    </a:lnTo>
                    <a:lnTo>
                      <a:pt x="2227" y="313"/>
                    </a:lnTo>
                    <a:lnTo>
                      <a:pt x="2241" y="313"/>
                    </a:lnTo>
                    <a:lnTo>
                      <a:pt x="2269" y="298"/>
                    </a:lnTo>
                    <a:lnTo>
                      <a:pt x="2283" y="284"/>
                    </a:lnTo>
                    <a:lnTo>
                      <a:pt x="2383" y="227"/>
                    </a:lnTo>
                    <a:lnTo>
                      <a:pt x="2397" y="227"/>
                    </a:lnTo>
                    <a:lnTo>
                      <a:pt x="2439" y="199"/>
                    </a:lnTo>
                    <a:lnTo>
                      <a:pt x="2454" y="199"/>
                    </a:lnTo>
                    <a:lnTo>
                      <a:pt x="2482" y="185"/>
                    </a:lnTo>
                    <a:lnTo>
                      <a:pt x="2510" y="171"/>
                    </a:lnTo>
                    <a:lnTo>
                      <a:pt x="2539" y="157"/>
                    </a:lnTo>
                    <a:lnTo>
                      <a:pt x="2553" y="142"/>
                    </a:lnTo>
                    <a:lnTo>
                      <a:pt x="2567" y="142"/>
                    </a:lnTo>
                    <a:lnTo>
                      <a:pt x="2581" y="128"/>
                    </a:lnTo>
                    <a:lnTo>
                      <a:pt x="2595" y="128"/>
                    </a:lnTo>
                    <a:lnTo>
                      <a:pt x="2595" y="114"/>
                    </a:lnTo>
                    <a:lnTo>
                      <a:pt x="2624" y="100"/>
                    </a:lnTo>
                    <a:lnTo>
                      <a:pt x="2652" y="86"/>
                    </a:lnTo>
                    <a:lnTo>
                      <a:pt x="2680" y="71"/>
                    </a:lnTo>
                    <a:lnTo>
                      <a:pt x="2723" y="43"/>
                    </a:lnTo>
                    <a:lnTo>
                      <a:pt x="2751" y="29"/>
                    </a:lnTo>
                    <a:lnTo>
                      <a:pt x="2766" y="15"/>
                    </a:lnTo>
                    <a:lnTo>
                      <a:pt x="2780" y="0"/>
                    </a:lnTo>
                    <a:lnTo>
                      <a:pt x="2780" y="15"/>
                    </a:lnTo>
                    <a:lnTo>
                      <a:pt x="2822" y="57"/>
                    </a:lnTo>
                    <a:lnTo>
                      <a:pt x="2836" y="100"/>
                    </a:lnTo>
                    <a:lnTo>
                      <a:pt x="2851" y="114"/>
                    </a:lnTo>
                    <a:lnTo>
                      <a:pt x="2865" y="128"/>
                    </a:lnTo>
                    <a:lnTo>
                      <a:pt x="2865" y="142"/>
                    </a:lnTo>
                    <a:lnTo>
                      <a:pt x="2851" y="142"/>
                    </a:lnTo>
                    <a:lnTo>
                      <a:pt x="2836" y="157"/>
                    </a:lnTo>
                    <a:lnTo>
                      <a:pt x="2822" y="157"/>
                    </a:lnTo>
                    <a:lnTo>
                      <a:pt x="2822" y="171"/>
                    </a:lnTo>
                    <a:lnTo>
                      <a:pt x="2808" y="185"/>
                    </a:lnTo>
                    <a:lnTo>
                      <a:pt x="2808" y="199"/>
                    </a:lnTo>
                    <a:lnTo>
                      <a:pt x="2822" y="213"/>
                    </a:lnTo>
                    <a:lnTo>
                      <a:pt x="2822" y="242"/>
                    </a:lnTo>
                    <a:lnTo>
                      <a:pt x="2836" y="242"/>
                    </a:lnTo>
                    <a:lnTo>
                      <a:pt x="2836" y="256"/>
                    </a:lnTo>
                    <a:lnTo>
                      <a:pt x="2836" y="270"/>
                    </a:lnTo>
                    <a:lnTo>
                      <a:pt x="2836" y="284"/>
                    </a:lnTo>
                    <a:lnTo>
                      <a:pt x="2851" y="298"/>
                    </a:lnTo>
                    <a:lnTo>
                      <a:pt x="2851" y="313"/>
                    </a:lnTo>
                    <a:lnTo>
                      <a:pt x="2851" y="327"/>
                    </a:lnTo>
                    <a:lnTo>
                      <a:pt x="2851" y="341"/>
                    </a:lnTo>
                    <a:lnTo>
                      <a:pt x="2851" y="355"/>
                    </a:lnTo>
                    <a:lnTo>
                      <a:pt x="2851" y="383"/>
                    </a:lnTo>
                    <a:lnTo>
                      <a:pt x="2851" y="398"/>
                    </a:lnTo>
                    <a:lnTo>
                      <a:pt x="2851" y="412"/>
                    </a:lnTo>
                    <a:lnTo>
                      <a:pt x="2836" y="412"/>
                    </a:lnTo>
                    <a:lnTo>
                      <a:pt x="2808" y="469"/>
                    </a:lnTo>
                    <a:lnTo>
                      <a:pt x="2794" y="483"/>
                    </a:lnTo>
                    <a:lnTo>
                      <a:pt x="2794" y="511"/>
                    </a:lnTo>
                    <a:lnTo>
                      <a:pt x="2794" y="525"/>
                    </a:lnTo>
                    <a:lnTo>
                      <a:pt x="2794" y="540"/>
                    </a:lnTo>
                    <a:lnTo>
                      <a:pt x="2794" y="554"/>
                    </a:lnTo>
                    <a:lnTo>
                      <a:pt x="2822" y="568"/>
                    </a:lnTo>
                    <a:lnTo>
                      <a:pt x="2851" y="568"/>
                    </a:lnTo>
                    <a:lnTo>
                      <a:pt x="2865" y="568"/>
                    </a:lnTo>
                    <a:lnTo>
                      <a:pt x="2879" y="568"/>
                    </a:lnTo>
                    <a:lnTo>
                      <a:pt x="2893" y="582"/>
                    </a:lnTo>
                    <a:lnTo>
                      <a:pt x="2907" y="582"/>
                    </a:lnTo>
                    <a:lnTo>
                      <a:pt x="2922" y="582"/>
                    </a:lnTo>
                    <a:lnTo>
                      <a:pt x="2936" y="582"/>
                    </a:lnTo>
                    <a:lnTo>
                      <a:pt x="2950" y="582"/>
                    </a:lnTo>
                    <a:lnTo>
                      <a:pt x="2978" y="596"/>
                    </a:lnTo>
                    <a:lnTo>
                      <a:pt x="2978" y="610"/>
                    </a:lnTo>
                    <a:lnTo>
                      <a:pt x="2992" y="610"/>
                    </a:lnTo>
                    <a:lnTo>
                      <a:pt x="2992" y="625"/>
                    </a:lnTo>
                    <a:lnTo>
                      <a:pt x="3007" y="625"/>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58" name="Freeform 54"/>
              <p:cNvSpPr>
                <a:spLocks/>
              </p:cNvSpPr>
              <p:nvPr/>
            </p:nvSpPr>
            <p:spPr bwMode="auto">
              <a:xfrm>
                <a:off x="3673" y="6355"/>
                <a:ext cx="1333" cy="1716"/>
              </a:xfrm>
              <a:custGeom>
                <a:avLst/>
                <a:gdLst>
                  <a:gd name="T0" fmla="*/ 454 w 1333"/>
                  <a:gd name="T1" fmla="*/ 14 h 1716"/>
                  <a:gd name="T2" fmla="*/ 638 w 1333"/>
                  <a:gd name="T3" fmla="*/ 71 h 1716"/>
                  <a:gd name="T4" fmla="*/ 752 w 1333"/>
                  <a:gd name="T5" fmla="*/ 113 h 1716"/>
                  <a:gd name="T6" fmla="*/ 780 w 1333"/>
                  <a:gd name="T7" fmla="*/ 212 h 1716"/>
                  <a:gd name="T8" fmla="*/ 780 w 1333"/>
                  <a:gd name="T9" fmla="*/ 255 h 1716"/>
                  <a:gd name="T10" fmla="*/ 780 w 1333"/>
                  <a:gd name="T11" fmla="*/ 283 h 1716"/>
                  <a:gd name="T12" fmla="*/ 780 w 1333"/>
                  <a:gd name="T13" fmla="*/ 354 h 1716"/>
                  <a:gd name="T14" fmla="*/ 908 w 1333"/>
                  <a:gd name="T15" fmla="*/ 368 h 1716"/>
                  <a:gd name="T16" fmla="*/ 993 w 1333"/>
                  <a:gd name="T17" fmla="*/ 496 h 1716"/>
                  <a:gd name="T18" fmla="*/ 965 w 1333"/>
                  <a:gd name="T19" fmla="*/ 681 h 1716"/>
                  <a:gd name="T20" fmla="*/ 1206 w 1333"/>
                  <a:gd name="T21" fmla="*/ 695 h 1716"/>
                  <a:gd name="T22" fmla="*/ 1319 w 1333"/>
                  <a:gd name="T23" fmla="*/ 723 h 1716"/>
                  <a:gd name="T24" fmla="*/ 1305 w 1333"/>
                  <a:gd name="T25" fmla="*/ 737 h 1716"/>
                  <a:gd name="T26" fmla="*/ 1305 w 1333"/>
                  <a:gd name="T27" fmla="*/ 780 h 1716"/>
                  <a:gd name="T28" fmla="*/ 1305 w 1333"/>
                  <a:gd name="T29" fmla="*/ 837 h 1716"/>
                  <a:gd name="T30" fmla="*/ 1305 w 1333"/>
                  <a:gd name="T31" fmla="*/ 879 h 1716"/>
                  <a:gd name="T32" fmla="*/ 1291 w 1333"/>
                  <a:gd name="T33" fmla="*/ 922 h 1716"/>
                  <a:gd name="T34" fmla="*/ 1291 w 1333"/>
                  <a:gd name="T35" fmla="*/ 1049 h 1716"/>
                  <a:gd name="T36" fmla="*/ 1305 w 1333"/>
                  <a:gd name="T37" fmla="*/ 1092 h 1716"/>
                  <a:gd name="T38" fmla="*/ 1305 w 1333"/>
                  <a:gd name="T39" fmla="*/ 1177 h 1716"/>
                  <a:gd name="T40" fmla="*/ 1291 w 1333"/>
                  <a:gd name="T41" fmla="*/ 1205 h 1716"/>
                  <a:gd name="T42" fmla="*/ 1305 w 1333"/>
                  <a:gd name="T43" fmla="*/ 1234 h 1716"/>
                  <a:gd name="T44" fmla="*/ 1291 w 1333"/>
                  <a:gd name="T45" fmla="*/ 1276 h 1716"/>
                  <a:gd name="T46" fmla="*/ 1291 w 1333"/>
                  <a:gd name="T47" fmla="*/ 1305 h 1716"/>
                  <a:gd name="T48" fmla="*/ 1277 w 1333"/>
                  <a:gd name="T49" fmla="*/ 1361 h 1716"/>
                  <a:gd name="T50" fmla="*/ 1177 w 1333"/>
                  <a:gd name="T51" fmla="*/ 1404 h 1716"/>
                  <a:gd name="T52" fmla="*/ 1078 w 1333"/>
                  <a:gd name="T53" fmla="*/ 1475 h 1716"/>
                  <a:gd name="T54" fmla="*/ 965 w 1333"/>
                  <a:gd name="T55" fmla="*/ 1532 h 1716"/>
                  <a:gd name="T56" fmla="*/ 809 w 1333"/>
                  <a:gd name="T57" fmla="*/ 1617 h 1716"/>
                  <a:gd name="T58" fmla="*/ 667 w 1333"/>
                  <a:gd name="T59" fmla="*/ 1688 h 1716"/>
                  <a:gd name="T60" fmla="*/ 567 w 1333"/>
                  <a:gd name="T61" fmla="*/ 1716 h 1716"/>
                  <a:gd name="T62" fmla="*/ 525 w 1333"/>
                  <a:gd name="T63" fmla="*/ 1702 h 1716"/>
                  <a:gd name="T64" fmla="*/ 454 w 1333"/>
                  <a:gd name="T65" fmla="*/ 1659 h 1716"/>
                  <a:gd name="T66" fmla="*/ 440 w 1333"/>
                  <a:gd name="T67" fmla="*/ 1588 h 1716"/>
                  <a:gd name="T68" fmla="*/ 411 w 1333"/>
                  <a:gd name="T69" fmla="*/ 1532 h 1716"/>
                  <a:gd name="T70" fmla="*/ 383 w 1333"/>
                  <a:gd name="T71" fmla="*/ 1461 h 1716"/>
                  <a:gd name="T72" fmla="*/ 355 w 1333"/>
                  <a:gd name="T73" fmla="*/ 1404 h 1716"/>
                  <a:gd name="T74" fmla="*/ 298 w 1333"/>
                  <a:gd name="T75" fmla="*/ 1347 h 1716"/>
                  <a:gd name="T76" fmla="*/ 241 w 1333"/>
                  <a:gd name="T77" fmla="*/ 1333 h 1716"/>
                  <a:gd name="T78" fmla="*/ 43 w 1333"/>
                  <a:gd name="T79" fmla="*/ 1276 h 1716"/>
                  <a:gd name="T80" fmla="*/ 43 w 1333"/>
                  <a:gd name="T81" fmla="*/ 1163 h 1716"/>
                  <a:gd name="T82" fmla="*/ 85 w 1333"/>
                  <a:gd name="T83" fmla="*/ 936 h 1716"/>
                  <a:gd name="T84" fmla="*/ 128 w 1333"/>
                  <a:gd name="T85" fmla="*/ 766 h 1716"/>
                  <a:gd name="T86" fmla="*/ 142 w 1333"/>
                  <a:gd name="T87" fmla="*/ 666 h 1716"/>
                  <a:gd name="T88" fmla="*/ 128 w 1333"/>
                  <a:gd name="T89" fmla="*/ 652 h 1716"/>
                  <a:gd name="T90" fmla="*/ 99 w 1333"/>
                  <a:gd name="T91" fmla="*/ 624 h 1716"/>
                  <a:gd name="T92" fmla="*/ 99 w 1333"/>
                  <a:gd name="T93" fmla="*/ 581 h 1716"/>
                  <a:gd name="T94" fmla="*/ 114 w 1333"/>
                  <a:gd name="T95" fmla="*/ 510 h 1716"/>
                  <a:gd name="T96" fmla="*/ 128 w 1333"/>
                  <a:gd name="T97" fmla="*/ 468 h 1716"/>
                  <a:gd name="T98" fmla="*/ 142 w 1333"/>
                  <a:gd name="T99" fmla="*/ 439 h 1716"/>
                  <a:gd name="T100" fmla="*/ 142 w 1333"/>
                  <a:gd name="T101" fmla="*/ 411 h 1716"/>
                  <a:gd name="T102" fmla="*/ 156 w 1333"/>
                  <a:gd name="T103" fmla="*/ 340 h 1716"/>
                  <a:gd name="T104" fmla="*/ 170 w 1333"/>
                  <a:gd name="T105" fmla="*/ 312 h 1716"/>
                  <a:gd name="T106" fmla="*/ 170 w 1333"/>
                  <a:gd name="T107" fmla="*/ 255 h 1716"/>
                  <a:gd name="T108" fmla="*/ 199 w 1333"/>
                  <a:gd name="T109" fmla="*/ 127 h 1716"/>
                  <a:gd name="T110" fmla="*/ 213 w 1333"/>
                  <a:gd name="T111" fmla="*/ 99 h 1716"/>
                  <a:gd name="T112" fmla="*/ 298 w 1333"/>
                  <a:gd name="T113" fmla="*/ 71 h 1716"/>
                  <a:gd name="T114" fmla="*/ 341 w 1333"/>
                  <a:gd name="T115" fmla="*/ 71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9525">
                <a:solidFill>
                  <a:srgbClr val="333333"/>
                </a:solidFill>
                <a:round/>
                <a:headEnd/>
                <a:tailEnd/>
              </a:ln>
            </p:spPr>
            <p:txBody>
              <a:bodyPr/>
              <a:lstStyle/>
              <a:p>
                <a:endParaRPr lang="ja-JP" altLang="en-US"/>
              </a:p>
            </p:txBody>
          </p:sp>
          <p:sp>
            <p:nvSpPr>
              <p:cNvPr id="159" name="Freeform 53"/>
              <p:cNvSpPr>
                <a:spLocks/>
              </p:cNvSpPr>
              <p:nvPr/>
            </p:nvSpPr>
            <p:spPr bwMode="auto">
              <a:xfrm>
                <a:off x="99" y="5248"/>
                <a:ext cx="3787" cy="2383"/>
              </a:xfrm>
              <a:custGeom>
                <a:avLst/>
                <a:gdLst>
                  <a:gd name="T0" fmla="*/ 2170 w 3787"/>
                  <a:gd name="T1" fmla="*/ 1022 h 2383"/>
                  <a:gd name="T2" fmla="*/ 2326 w 3787"/>
                  <a:gd name="T3" fmla="*/ 1092 h 2383"/>
                  <a:gd name="T4" fmla="*/ 2411 w 3787"/>
                  <a:gd name="T5" fmla="*/ 1107 h 2383"/>
                  <a:gd name="T6" fmla="*/ 2525 w 3787"/>
                  <a:gd name="T7" fmla="*/ 1092 h 2383"/>
                  <a:gd name="T8" fmla="*/ 2709 w 3787"/>
                  <a:gd name="T9" fmla="*/ 1064 h 2383"/>
                  <a:gd name="T10" fmla="*/ 2922 w 3787"/>
                  <a:gd name="T11" fmla="*/ 1007 h 2383"/>
                  <a:gd name="T12" fmla="*/ 3021 w 3787"/>
                  <a:gd name="T13" fmla="*/ 951 h 2383"/>
                  <a:gd name="T14" fmla="*/ 3120 w 3787"/>
                  <a:gd name="T15" fmla="*/ 936 h 2383"/>
                  <a:gd name="T16" fmla="*/ 3191 w 3787"/>
                  <a:gd name="T17" fmla="*/ 993 h 2383"/>
                  <a:gd name="T18" fmla="*/ 3390 w 3787"/>
                  <a:gd name="T19" fmla="*/ 1163 h 2383"/>
                  <a:gd name="T20" fmla="*/ 3574 w 3787"/>
                  <a:gd name="T21" fmla="*/ 1206 h 2383"/>
                  <a:gd name="T22" fmla="*/ 3688 w 3787"/>
                  <a:gd name="T23" fmla="*/ 1178 h 2383"/>
                  <a:gd name="T24" fmla="*/ 3759 w 3787"/>
                  <a:gd name="T25" fmla="*/ 1178 h 2383"/>
                  <a:gd name="T26" fmla="*/ 3787 w 3787"/>
                  <a:gd name="T27" fmla="*/ 1206 h 2383"/>
                  <a:gd name="T28" fmla="*/ 3773 w 3787"/>
                  <a:gd name="T29" fmla="*/ 1234 h 2383"/>
                  <a:gd name="T30" fmla="*/ 3773 w 3787"/>
                  <a:gd name="T31" fmla="*/ 1277 h 2383"/>
                  <a:gd name="T32" fmla="*/ 3744 w 3787"/>
                  <a:gd name="T33" fmla="*/ 1390 h 2383"/>
                  <a:gd name="T34" fmla="*/ 3730 w 3787"/>
                  <a:gd name="T35" fmla="*/ 1419 h 2383"/>
                  <a:gd name="T36" fmla="*/ 3730 w 3787"/>
                  <a:gd name="T37" fmla="*/ 1447 h 2383"/>
                  <a:gd name="T38" fmla="*/ 3716 w 3787"/>
                  <a:gd name="T39" fmla="*/ 1504 h 2383"/>
                  <a:gd name="T40" fmla="*/ 3716 w 3787"/>
                  <a:gd name="T41" fmla="*/ 1518 h 2383"/>
                  <a:gd name="T42" fmla="*/ 3716 w 3787"/>
                  <a:gd name="T43" fmla="*/ 1546 h 2383"/>
                  <a:gd name="T44" fmla="*/ 3702 w 3787"/>
                  <a:gd name="T45" fmla="*/ 1561 h 2383"/>
                  <a:gd name="T46" fmla="*/ 3702 w 3787"/>
                  <a:gd name="T47" fmla="*/ 1589 h 2383"/>
                  <a:gd name="T48" fmla="*/ 3688 w 3787"/>
                  <a:gd name="T49" fmla="*/ 1631 h 2383"/>
                  <a:gd name="T50" fmla="*/ 3673 w 3787"/>
                  <a:gd name="T51" fmla="*/ 1688 h 2383"/>
                  <a:gd name="T52" fmla="*/ 3673 w 3787"/>
                  <a:gd name="T53" fmla="*/ 1717 h 2383"/>
                  <a:gd name="T54" fmla="*/ 3688 w 3787"/>
                  <a:gd name="T55" fmla="*/ 1745 h 2383"/>
                  <a:gd name="T56" fmla="*/ 3716 w 3787"/>
                  <a:gd name="T57" fmla="*/ 1759 h 2383"/>
                  <a:gd name="T58" fmla="*/ 3730 w 3787"/>
                  <a:gd name="T59" fmla="*/ 1773 h 2383"/>
                  <a:gd name="T60" fmla="*/ 3716 w 3787"/>
                  <a:gd name="T61" fmla="*/ 1802 h 2383"/>
                  <a:gd name="T62" fmla="*/ 3688 w 3787"/>
                  <a:gd name="T63" fmla="*/ 1915 h 2383"/>
                  <a:gd name="T64" fmla="*/ 3659 w 3787"/>
                  <a:gd name="T65" fmla="*/ 2043 h 2383"/>
                  <a:gd name="T66" fmla="*/ 3631 w 3787"/>
                  <a:gd name="T67" fmla="*/ 2199 h 2383"/>
                  <a:gd name="T68" fmla="*/ 3588 w 3787"/>
                  <a:gd name="T69" fmla="*/ 2355 h 2383"/>
                  <a:gd name="T70" fmla="*/ 3517 w 3787"/>
                  <a:gd name="T71" fmla="*/ 2369 h 2383"/>
                  <a:gd name="T72" fmla="*/ 3447 w 3787"/>
                  <a:gd name="T73" fmla="*/ 2355 h 2383"/>
                  <a:gd name="T74" fmla="*/ 3333 w 3787"/>
                  <a:gd name="T75" fmla="*/ 2312 h 2383"/>
                  <a:gd name="T76" fmla="*/ 3248 w 3787"/>
                  <a:gd name="T77" fmla="*/ 2270 h 2383"/>
                  <a:gd name="T78" fmla="*/ 3120 w 3787"/>
                  <a:gd name="T79" fmla="*/ 2213 h 2383"/>
                  <a:gd name="T80" fmla="*/ 3049 w 3787"/>
                  <a:gd name="T81" fmla="*/ 2171 h 2383"/>
                  <a:gd name="T82" fmla="*/ 2964 w 3787"/>
                  <a:gd name="T83" fmla="*/ 2128 h 2383"/>
                  <a:gd name="T84" fmla="*/ 2865 w 3787"/>
                  <a:gd name="T85" fmla="*/ 2085 h 2383"/>
                  <a:gd name="T86" fmla="*/ 2709 w 3787"/>
                  <a:gd name="T87" fmla="*/ 2043 h 2383"/>
                  <a:gd name="T88" fmla="*/ 2610 w 3787"/>
                  <a:gd name="T89" fmla="*/ 2000 h 2383"/>
                  <a:gd name="T90" fmla="*/ 2511 w 3787"/>
                  <a:gd name="T91" fmla="*/ 1958 h 2383"/>
                  <a:gd name="T92" fmla="*/ 2057 w 3787"/>
                  <a:gd name="T93" fmla="*/ 1816 h 2383"/>
                  <a:gd name="T94" fmla="*/ 1844 w 3787"/>
                  <a:gd name="T95" fmla="*/ 1816 h 2383"/>
                  <a:gd name="T96" fmla="*/ 1532 w 3787"/>
                  <a:gd name="T97" fmla="*/ 1816 h 2383"/>
                  <a:gd name="T98" fmla="*/ 426 w 3787"/>
                  <a:gd name="T99" fmla="*/ 1788 h 2383"/>
                  <a:gd name="T100" fmla="*/ 270 w 3787"/>
                  <a:gd name="T101" fmla="*/ 1192 h 2383"/>
                  <a:gd name="T102" fmla="*/ 724 w 3787"/>
                  <a:gd name="T103" fmla="*/ 681 h 2383"/>
                  <a:gd name="T104" fmla="*/ 270 w 3787"/>
                  <a:gd name="T105" fmla="*/ 397 h 2383"/>
                  <a:gd name="T106" fmla="*/ 1163 w 3787"/>
                  <a:gd name="T107" fmla="*/ 14 h 2383"/>
                  <a:gd name="T108" fmla="*/ 1745 w 3787"/>
                  <a:gd name="T109" fmla="*/ 256 h 2383"/>
                  <a:gd name="T110" fmla="*/ 1957 w 3787"/>
                  <a:gd name="T111" fmla="*/ 511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9525">
                <a:solidFill>
                  <a:srgbClr val="333333"/>
                </a:solidFill>
                <a:round/>
                <a:headEnd/>
                <a:tailEnd/>
              </a:ln>
            </p:spPr>
            <p:txBody>
              <a:bodyPr/>
              <a:lstStyle/>
              <a:p>
                <a:endParaRPr lang="ja-JP" altLang="en-US"/>
              </a:p>
            </p:txBody>
          </p:sp>
          <p:sp>
            <p:nvSpPr>
              <p:cNvPr id="160" name="Freeform 52"/>
              <p:cNvSpPr>
                <a:spLocks/>
              </p:cNvSpPr>
              <p:nvPr/>
            </p:nvSpPr>
            <p:spPr bwMode="auto">
              <a:xfrm>
                <a:off x="5403" y="2511"/>
                <a:ext cx="1206" cy="1539"/>
              </a:xfrm>
              <a:custGeom>
                <a:avLst/>
                <a:gdLst>
                  <a:gd name="T0" fmla="*/ 653 w 1206"/>
                  <a:gd name="T1" fmla="*/ 0 h 1631"/>
                  <a:gd name="T2" fmla="*/ 766 w 1206"/>
                  <a:gd name="T3" fmla="*/ 0 h 1631"/>
                  <a:gd name="T4" fmla="*/ 965 w 1206"/>
                  <a:gd name="T5" fmla="*/ 8 h 1631"/>
                  <a:gd name="T6" fmla="*/ 965 w 1206"/>
                  <a:gd name="T7" fmla="*/ 151 h 1631"/>
                  <a:gd name="T8" fmla="*/ 951 w 1206"/>
                  <a:gd name="T9" fmla="*/ 260 h 1631"/>
                  <a:gd name="T10" fmla="*/ 951 w 1206"/>
                  <a:gd name="T11" fmla="*/ 353 h 1631"/>
                  <a:gd name="T12" fmla="*/ 936 w 1206"/>
                  <a:gd name="T13" fmla="*/ 505 h 1631"/>
                  <a:gd name="T14" fmla="*/ 908 w 1206"/>
                  <a:gd name="T15" fmla="*/ 697 h 1631"/>
                  <a:gd name="T16" fmla="*/ 993 w 1206"/>
                  <a:gd name="T17" fmla="*/ 732 h 1631"/>
                  <a:gd name="T18" fmla="*/ 1107 w 1206"/>
                  <a:gd name="T19" fmla="*/ 732 h 1631"/>
                  <a:gd name="T20" fmla="*/ 1135 w 1206"/>
                  <a:gd name="T21" fmla="*/ 723 h 1631"/>
                  <a:gd name="T22" fmla="*/ 1178 w 1206"/>
                  <a:gd name="T23" fmla="*/ 723 h 1631"/>
                  <a:gd name="T24" fmla="*/ 1149 w 1206"/>
                  <a:gd name="T25" fmla="*/ 732 h 1631"/>
                  <a:gd name="T26" fmla="*/ 1149 w 1206"/>
                  <a:gd name="T27" fmla="*/ 732 h 1631"/>
                  <a:gd name="T28" fmla="*/ 1206 w 1206"/>
                  <a:gd name="T29" fmla="*/ 740 h 1631"/>
                  <a:gd name="T30" fmla="*/ 1178 w 1206"/>
                  <a:gd name="T31" fmla="*/ 740 h 1631"/>
                  <a:gd name="T32" fmla="*/ 1149 w 1206"/>
                  <a:gd name="T33" fmla="*/ 740 h 1631"/>
                  <a:gd name="T34" fmla="*/ 1121 w 1206"/>
                  <a:gd name="T35" fmla="*/ 757 h 1631"/>
                  <a:gd name="T36" fmla="*/ 1121 w 1206"/>
                  <a:gd name="T37" fmla="*/ 774 h 1631"/>
                  <a:gd name="T38" fmla="*/ 1107 w 1206"/>
                  <a:gd name="T39" fmla="*/ 781 h 1631"/>
                  <a:gd name="T40" fmla="*/ 1092 w 1206"/>
                  <a:gd name="T41" fmla="*/ 815 h 1631"/>
                  <a:gd name="T42" fmla="*/ 1107 w 1206"/>
                  <a:gd name="T43" fmla="*/ 831 h 1631"/>
                  <a:gd name="T44" fmla="*/ 1107 w 1206"/>
                  <a:gd name="T45" fmla="*/ 849 h 1631"/>
                  <a:gd name="T46" fmla="*/ 1078 w 1206"/>
                  <a:gd name="T47" fmla="*/ 867 h 1631"/>
                  <a:gd name="T48" fmla="*/ 1078 w 1206"/>
                  <a:gd name="T49" fmla="*/ 917 h 1631"/>
                  <a:gd name="T50" fmla="*/ 1036 w 1206"/>
                  <a:gd name="T51" fmla="*/ 967 h 1631"/>
                  <a:gd name="T52" fmla="*/ 837 w 1206"/>
                  <a:gd name="T53" fmla="*/ 933 h 1631"/>
                  <a:gd name="T54" fmla="*/ 738 w 1206"/>
                  <a:gd name="T55" fmla="*/ 908 h 1631"/>
                  <a:gd name="T56" fmla="*/ 681 w 1206"/>
                  <a:gd name="T57" fmla="*/ 900 h 1631"/>
                  <a:gd name="T58" fmla="*/ 624 w 1206"/>
                  <a:gd name="T59" fmla="*/ 900 h 1631"/>
                  <a:gd name="T60" fmla="*/ 582 w 1206"/>
                  <a:gd name="T61" fmla="*/ 892 h 1631"/>
                  <a:gd name="T62" fmla="*/ 454 w 1206"/>
                  <a:gd name="T63" fmla="*/ 882 h 1631"/>
                  <a:gd name="T64" fmla="*/ 241 w 1206"/>
                  <a:gd name="T65" fmla="*/ 842 h 1631"/>
                  <a:gd name="T66" fmla="*/ 227 w 1206"/>
                  <a:gd name="T67" fmla="*/ 867 h 1631"/>
                  <a:gd name="T68" fmla="*/ 213 w 1206"/>
                  <a:gd name="T69" fmla="*/ 882 h 1631"/>
                  <a:gd name="T70" fmla="*/ 114 w 1206"/>
                  <a:gd name="T71" fmla="*/ 882 h 1631"/>
                  <a:gd name="T72" fmla="*/ 0 w 1206"/>
                  <a:gd name="T73" fmla="*/ 867 h 1631"/>
                  <a:gd name="T74" fmla="*/ 15 w 1206"/>
                  <a:gd name="T75" fmla="*/ 690 h 1631"/>
                  <a:gd name="T76" fmla="*/ 29 w 1206"/>
                  <a:gd name="T77" fmla="*/ 647 h 1631"/>
                  <a:gd name="T78" fmla="*/ 43 w 1206"/>
                  <a:gd name="T79" fmla="*/ 614 h 1631"/>
                  <a:gd name="T80" fmla="*/ 57 w 1206"/>
                  <a:gd name="T81" fmla="*/ 596 h 1631"/>
                  <a:gd name="T82" fmla="*/ 57 w 1206"/>
                  <a:gd name="T83" fmla="*/ 573 h 1631"/>
                  <a:gd name="T84" fmla="*/ 29 w 1206"/>
                  <a:gd name="T85" fmla="*/ 521 h 1631"/>
                  <a:gd name="T86" fmla="*/ 15 w 1206"/>
                  <a:gd name="T87" fmla="*/ 488 h 1631"/>
                  <a:gd name="T88" fmla="*/ 57 w 1206"/>
                  <a:gd name="T89" fmla="*/ 479 h 1631"/>
                  <a:gd name="T90" fmla="*/ 85 w 1206"/>
                  <a:gd name="T91" fmla="*/ 419 h 1631"/>
                  <a:gd name="T92" fmla="*/ 100 w 1206"/>
                  <a:gd name="T93" fmla="*/ 378 h 1631"/>
                  <a:gd name="T94" fmla="*/ 114 w 1206"/>
                  <a:gd name="T95" fmla="*/ 328 h 1631"/>
                  <a:gd name="T96" fmla="*/ 100 w 1206"/>
                  <a:gd name="T97" fmla="*/ 311 h 1631"/>
                  <a:gd name="T98" fmla="*/ 85 w 1206"/>
                  <a:gd name="T99" fmla="*/ 286 h 1631"/>
                  <a:gd name="T100" fmla="*/ 100 w 1206"/>
                  <a:gd name="T101" fmla="*/ 270 h 1631"/>
                  <a:gd name="T102" fmla="*/ 85 w 1206"/>
                  <a:gd name="T103" fmla="*/ 244 h 1631"/>
                  <a:gd name="T104" fmla="*/ 85 w 1206"/>
                  <a:gd name="T105" fmla="*/ 218 h 1631"/>
                  <a:gd name="T106" fmla="*/ 85 w 1206"/>
                  <a:gd name="T107" fmla="*/ 184 h 1631"/>
                  <a:gd name="T108" fmla="*/ 100 w 1206"/>
                  <a:gd name="T109" fmla="*/ 176 h 1631"/>
                  <a:gd name="T110" fmla="*/ 213 w 1206"/>
                  <a:gd name="T111" fmla="*/ 126 h 1631"/>
                  <a:gd name="T112" fmla="*/ 284 w 1206"/>
                  <a:gd name="T113" fmla="*/ 67 h 1631"/>
                  <a:gd name="T114" fmla="*/ 397 w 1206"/>
                  <a:gd name="T115" fmla="*/ 18 h 1631"/>
                  <a:gd name="T116" fmla="*/ 468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blipFill dpi="0" rotWithShape="1">
                <a:blip r:embed="rId5" cstate="print"/>
                <a:srcRect/>
                <a:tile tx="0" ty="0" sx="100000" sy="100000" flip="none" algn="tl"/>
              </a:blipFill>
              <a:ln w="9525">
                <a:solidFill>
                  <a:srgbClr val="333333"/>
                </a:solidFill>
                <a:round/>
                <a:headEnd/>
                <a:tailEnd/>
              </a:ln>
            </p:spPr>
            <p:txBody>
              <a:bodyPr anchor="ctr" anchorCtr="1"/>
              <a:lstStyle/>
              <a:p>
                <a:endParaRPr lang="ja-JP" altLang="en-US"/>
              </a:p>
            </p:txBody>
          </p:sp>
          <p:sp>
            <p:nvSpPr>
              <p:cNvPr id="161" name="Freeform 51"/>
              <p:cNvSpPr>
                <a:spLocks/>
              </p:cNvSpPr>
              <p:nvPr/>
            </p:nvSpPr>
            <p:spPr bwMode="auto">
              <a:xfrm>
                <a:off x="5036" y="4543"/>
                <a:ext cx="1459" cy="1445"/>
              </a:xfrm>
              <a:custGeom>
                <a:avLst/>
                <a:gdLst>
                  <a:gd name="T0" fmla="*/ 666 w 1460"/>
                  <a:gd name="T1" fmla="*/ 14 h 1447"/>
                  <a:gd name="T2" fmla="*/ 723 w 1460"/>
                  <a:gd name="T3" fmla="*/ 14 h 1447"/>
                  <a:gd name="T4" fmla="*/ 802 w 1460"/>
                  <a:gd name="T5" fmla="*/ 29 h 1447"/>
                  <a:gd name="T6" fmla="*/ 887 w 1460"/>
                  <a:gd name="T7" fmla="*/ 43 h 1447"/>
                  <a:gd name="T8" fmla="*/ 944 w 1460"/>
                  <a:gd name="T9" fmla="*/ 43 h 1447"/>
                  <a:gd name="T10" fmla="*/ 972 w 1460"/>
                  <a:gd name="T11" fmla="*/ 43 h 1447"/>
                  <a:gd name="T12" fmla="*/ 1043 w 1460"/>
                  <a:gd name="T13" fmla="*/ 57 h 1447"/>
                  <a:gd name="T14" fmla="*/ 1100 w 1460"/>
                  <a:gd name="T15" fmla="*/ 57 h 1447"/>
                  <a:gd name="T16" fmla="*/ 1142 w 1460"/>
                  <a:gd name="T17" fmla="*/ 57 h 1447"/>
                  <a:gd name="T18" fmla="*/ 1199 w 1460"/>
                  <a:gd name="T19" fmla="*/ 100 h 1447"/>
                  <a:gd name="T20" fmla="*/ 1270 w 1460"/>
                  <a:gd name="T21" fmla="*/ 128 h 1447"/>
                  <a:gd name="T22" fmla="*/ 1327 w 1460"/>
                  <a:gd name="T23" fmla="*/ 128 h 1447"/>
                  <a:gd name="T24" fmla="*/ 1355 w 1460"/>
                  <a:gd name="T25" fmla="*/ 170 h 1447"/>
                  <a:gd name="T26" fmla="*/ 1341 w 1460"/>
                  <a:gd name="T27" fmla="*/ 199 h 1447"/>
                  <a:gd name="T28" fmla="*/ 1355 w 1460"/>
                  <a:gd name="T29" fmla="*/ 256 h 1447"/>
                  <a:gd name="T30" fmla="*/ 1369 w 1460"/>
                  <a:gd name="T31" fmla="*/ 284 h 1447"/>
                  <a:gd name="T32" fmla="*/ 1369 w 1460"/>
                  <a:gd name="T33" fmla="*/ 312 h 1447"/>
                  <a:gd name="T34" fmla="*/ 1384 w 1460"/>
                  <a:gd name="T35" fmla="*/ 326 h 1447"/>
                  <a:gd name="T36" fmla="*/ 1426 w 1460"/>
                  <a:gd name="T37" fmla="*/ 326 h 1447"/>
                  <a:gd name="T38" fmla="*/ 1454 w 1460"/>
                  <a:gd name="T39" fmla="*/ 355 h 1447"/>
                  <a:gd name="T40" fmla="*/ 1454 w 1460"/>
                  <a:gd name="T41" fmla="*/ 406 h 1447"/>
                  <a:gd name="T42" fmla="*/ 1412 w 1460"/>
                  <a:gd name="T43" fmla="*/ 448 h 1447"/>
                  <a:gd name="T44" fmla="*/ 1242 w 1460"/>
                  <a:gd name="T45" fmla="*/ 434 h 1447"/>
                  <a:gd name="T46" fmla="*/ 1270 w 1460"/>
                  <a:gd name="T47" fmla="*/ 491 h 1447"/>
                  <a:gd name="T48" fmla="*/ 1270 w 1460"/>
                  <a:gd name="T49" fmla="*/ 547 h 1447"/>
                  <a:gd name="T50" fmla="*/ 1369 w 1460"/>
                  <a:gd name="T51" fmla="*/ 689 h 1447"/>
                  <a:gd name="T52" fmla="*/ 1327 w 1460"/>
                  <a:gd name="T53" fmla="*/ 845 h 1447"/>
                  <a:gd name="T54" fmla="*/ 1284 w 1460"/>
                  <a:gd name="T55" fmla="*/ 987 h 1447"/>
                  <a:gd name="T56" fmla="*/ 1086 w 1460"/>
                  <a:gd name="T57" fmla="*/ 1001 h 1447"/>
                  <a:gd name="T58" fmla="*/ 1086 w 1460"/>
                  <a:gd name="T59" fmla="*/ 1058 h 1447"/>
                  <a:gd name="T60" fmla="*/ 1043 w 1460"/>
                  <a:gd name="T61" fmla="*/ 1208 h 1447"/>
                  <a:gd name="T62" fmla="*/ 1043 w 1460"/>
                  <a:gd name="T63" fmla="*/ 1265 h 1447"/>
                  <a:gd name="T64" fmla="*/ 1043 w 1460"/>
                  <a:gd name="T65" fmla="*/ 1307 h 1447"/>
                  <a:gd name="T66" fmla="*/ 1086 w 1460"/>
                  <a:gd name="T67" fmla="*/ 1393 h 1447"/>
                  <a:gd name="T68" fmla="*/ 1086 w 1460"/>
                  <a:gd name="T69" fmla="*/ 1435 h 1447"/>
                  <a:gd name="T70" fmla="*/ 1043 w 1460"/>
                  <a:gd name="T71" fmla="*/ 1435 h 1447"/>
                  <a:gd name="T72" fmla="*/ 944 w 1460"/>
                  <a:gd name="T73" fmla="*/ 1378 h 1447"/>
                  <a:gd name="T74" fmla="*/ 887 w 1460"/>
                  <a:gd name="T75" fmla="*/ 1307 h 1447"/>
                  <a:gd name="T76" fmla="*/ 759 w 1460"/>
                  <a:gd name="T77" fmla="*/ 1208 h 1447"/>
                  <a:gd name="T78" fmla="*/ 745 w 1460"/>
                  <a:gd name="T79" fmla="*/ 1151 h 1447"/>
                  <a:gd name="T80" fmla="*/ 759 w 1460"/>
                  <a:gd name="T81" fmla="*/ 1109 h 1447"/>
                  <a:gd name="T82" fmla="*/ 638 w 1460"/>
                  <a:gd name="T83" fmla="*/ 1082 h 1447"/>
                  <a:gd name="T84" fmla="*/ 468 w 1460"/>
                  <a:gd name="T85" fmla="*/ 1058 h 1447"/>
                  <a:gd name="T86" fmla="*/ 411 w 1460"/>
                  <a:gd name="T87" fmla="*/ 1109 h 1447"/>
                  <a:gd name="T88" fmla="*/ 326 w 1460"/>
                  <a:gd name="T89" fmla="*/ 1072 h 1447"/>
                  <a:gd name="T90" fmla="*/ 212 w 1460"/>
                  <a:gd name="T91" fmla="*/ 959 h 1447"/>
                  <a:gd name="T92" fmla="*/ 42 w 1460"/>
                  <a:gd name="T93" fmla="*/ 817 h 1447"/>
                  <a:gd name="T94" fmla="*/ 28 w 1460"/>
                  <a:gd name="T95" fmla="*/ 718 h 1447"/>
                  <a:gd name="T96" fmla="*/ 42 w 1460"/>
                  <a:gd name="T97" fmla="*/ 675 h 1447"/>
                  <a:gd name="T98" fmla="*/ 71 w 1460"/>
                  <a:gd name="T99" fmla="*/ 590 h 1447"/>
                  <a:gd name="T100" fmla="*/ 85 w 1460"/>
                  <a:gd name="T101" fmla="*/ 547 h 1447"/>
                  <a:gd name="T102" fmla="*/ 85 w 1460"/>
                  <a:gd name="T103" fmla="*/ 519 h 1447"/>
                  <a:gd name="T104" fmla="*/ 99 w 1460"/>
                  <a:gd name="T105" fmla="*/ 462 h 1447"/>
                  <a:gd name="T106" fmla="*/ 113 w 1460"/>
                  <a:gd name="T107" fmla="*/ 434 h 1447"/>
                  <a:gd name="T108" fmla="*/ 127 w 1460"/>
                  <a:gd name="T109" fmla="*/ 363 h 1447"/>
                  <a:gd name="T110" fmla="*/ 170 w 1460"/>
                  <a:gd name="T111" fmla="*/ 213 h 1447"/>
                  <a:gd name="T112" fmla="*/ 184 w 1460"/>
                  <a:gd name="T113" fmla="*/ 156 h 1447"/>
                  <a:gd name="T114" fmla="*/ 212 w 1460"/>
                  <a:gd name="T115" fmla="*/ 71 h 1447"/>
                  <a:gd name="T116" fmla="*/ 255 w 1460"/>
                  <a:gd name="T117" fmla="*/ 14 h 1447"/>
                  <a:gd name="T118" fmla="*/ 297 w 1460"/>
                  <a:gd name="T119" fmla="*/ 14 h 1447"/>
                  <a:gd name="T120" fmla="*/ 326 w 1460"/>
                  <a:gd name="T121" fmla="*/ 14 h 1447"/>
                  <a:gd name="T122" fmla="*/ 411 w 1460"/>
                  <a:gd name="T123" fmla="*/ 14 h 1447"/>
                  <a:gd name="T124" fmla="*/ 524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62" name="Freeform 49"/>
              <p:cNvSpPr>
                <a:spLocks/>
              </p:cNvSpPr>
              <p:nvPr/>
            </p:nvSpPr>
            <p:spPr bwMode="auto">
              <a:xfrm>
                <a:off x="3191" y="4908"/>
                <a:ext cx="1276" cy="1574"/>
              </a:xfrm>
              <a:custGeom>
                <a:avLst/>
                <a:gdLst>
                  <a:gd name="T0" fmla="*/ 425 w 1276"/>
                  <a:gd name="T1" fmla="*/ 85 h 1574"/>
                  <a:gd name="T2" fmla="*/ 440 w 1276"/>
                  <a:gd name="T3" fmla="*/ 255 h 1574"/>
                  <a:gd name="T4" fmla="*/ 539 w 1276"/>
                  <a:gd name="T5" fmla="*/ 156 h 1574"/>
                  <a:gd name="T6" fmla="*/ 610 w 1276"/>
                  <a:gd name="T7" fmla="*/ 170 h 1574"/>
                  <a:gd name="T8" fmla="*/ 667 w 1276"/>
                  <a:gd name="T9" fmla="*/ 170 h 1574"/>
                  <a:gd name="T10" fmla="*/ 709 w 1276"/>
                  <a:gd name="T11" fmla="*/ 213 h 1574"/>
                  <a:gd name="T12" fmla="*/ 766 w 1276"/>
                  <a:gd name="T13" fmla="*/ 241 h 1574"/>
                  <a:gd name="T14" fmla="*/ 808 w 1276"/>
                  <a:gd name="T15" fmla="*/ 284 h 1574"/>
                  <a:gd name="T16" fmla="*/ 851 w 1276"/>
                  <a:gd name="T17" fmla="*/ 298 h 1574"/>
                  <a:gd name="T18" fmla="*/ 922 w 1276"/>
                  <a:gd name="T19" fmla="*/ 312 h 1574"/>
                  <a:gd name="T20" fmla="*/ 964 w 1276"/>
                  <a:gd name="T21" fmla="*/ 326 h 1574"/>
                  <a:gd name="T22" fmla="*/ 1021 w 1276"/>
                  <a:gd name="T23" fmla="*/ 340 h 1574"/>
                  <a:gd name="T24" fmla="*/ 1078 w 1276"/>
                  <a:gd name="T25" fmla="*/ 354 h 1574"/>
                  <a:gd name="T26" fmla="*/ 1135 w 1276"/>
                  <a:gd name="T27" fmla="*/ 369 h 1574"/>
                  <a:gd name="T28" fmla="*/ 1191 w 1276"/>
                  <a:gd name="T29" fmla="*/ 397 h 1574"/>
                  <a:gd name="T30" fmla="*/ 1220 w 1276"/>
                  <a:gd name="T31" fmla="*/ 397 h 1574"/>
                  <a:gd name="T32" fmla="*/ 1262 w 1276"/>
                  <a:gd name="T33" fmla="*/ 440 h 1574"/>
                  <a:gd name="T34" fmla="*/ 1262 w 1276"/>
                  <a:gd name="T35" fmla="*/ 496 h 1574"/>
                  <a:gd name="T36" fmla="*/ 1234 w 1276"/>
                  <a:gd name="T37" fmla="*/ 539 h 1574"/>
                  <a:gd name="T38" fmla="*/ 1234 w 1276"/>
                  <a:gd name="T39" fmla="*/ 567 h 1574"/>
                  <a:gd name="T40" fmla="*/ 1220 w 1276"/>
                  <a:gd name="T41" fmla="*/ 610 h 1574"/>
                  <a:gd name="T42" fmla="*/ 1191 w 1276"/>
                  <a:gd name="T43" fmla="*/ 667 h 1574"/>
                  <a:gd name="T44" fmla="*/ 1149 w 1276"/>
                  <a:gd name="T45" fmla="*/ 780 h 1574"/>
                  <a:gd name="T46" fmla="*/ 1106 w 1276"/>
                  <a:gd name="T47" fmla="*/ 865 h 1574"/>
                  <a:gd name="T48" fmla="*/ 1092 w 1276"/>
                  <a:gd name="T49" fmla="*/ 893 h 1574"/>
                  <a:gd name="T50" fmla="*/ 1064 w 1276"/>
                  <a:gd name="T51" fmla="*/ 936 h 1574"/>
                  <a:gd name="T52" fmla="*/ 1049 w 1276"/>
                  <a:gd name="T53" fmla="*/ 979 h 1574"/>
                  <a:gd name="T54" fmla="*/ 1021 w 1276"/>
                  <a:gd name="T55" fmla="*/ 1035 h 1574"/>
                  <a:gd name="T56" fmla="*/ 1007 w 1276"/>
                  <a:gd name="T57" fmla="*/ 1078 h 1574"/>
                  <a:gd name="T58" fmla="*/ 1007 w 1276"/>
                  <a:gd name="T59" fmla="*/ 1106 h 1574"/>
                  <a:gd name="T60" fmla="*/ 993 w 1276"/>
                  <a:gd name="T61" fmla="*/ 1120 h 1574"/>
                  <a:gd name="T62" fmla="*/ 979 w 1276"/>
                  <a:gd name="T63" fmla="*/ 1149 h 1574"/>
                  <a:gd name="T64" fmla="*/ 964 w 1276"/>
                  <a:gd name="T65" fmla="*/ 1177 h 1574"/>
                  <a:gd name="T66" fmla="*/ 936 w 1276"/>
                  <a:gd name="T67" fmla="*/ 1220 h 1574"/>
                  <a:gd name="T68" fmla="*/ 922 w 1276"/>
                  <a:gd name="T69" fmla="*/ 1248 h 1574"/>
                  <a:gd name="T70" fmla="*/ 893 w 1276"/>
                  <a:gd name="T71" fmla="*/ 1276 h 1574"/>
                  <a:gd name="T72" fmla="*/ 865 w 1276"/>
                  <a:gd name="T73" fmla="*/ 1347 h 1574"/>
                  <a:gd name="T74" fmla="*/ 851 w 1276"/>
                  <a:gd name="T75" fmla="*/ 1362 h 1574"/>
                  <a:gd name="T76" fmla="*/ 823 w 1276"/>
                  <a:gd name="T77" fmla="*/ 1404 h 1574"/>
                  <a:gd name="T78" fmla="*/ 808 w 1276"/>
                  <a:gd name="T79" fmla="*/ 1447 h 1574"/>
                  <a:gd name="T80" fmla="*/ 808 w 1276"/>
                  <a:gd name="T81" fmla="*/ 1475 h 1574"/>
                  <a:gd name="T82" fmla="*/ 794 w 1276"/>
                  <a:gd name="T83" fmla="*/ 1503 h 1574"/>
                  <a:gd name="T84" fmla="*/ 752 w 1276"/>
                  <a:gd name="T85" fmla="*/ 1518 h 1574"/>
                  <a:gd name="T86" fmla="*/ 610 w 1276"/>
                  <a:gd name="T87" fmla="*/ 1518 h 1574"/>
                  <a:gd name="T88" fmla="*/ 511 w 1276"/>
                  <a:gd name="T89" fmla="*/ 1532 h 1574"/>
                  <a:gd name="T90" fmla="*/ 298 w 1276"/>
                  <a:gd name="T91" fmla="*/ 1503 h 1574"/>
                  <a:gd name="T92" fmla="*/ 85 w 1276"/>
                  <a:gd name="T93" fmla="*/ 1319 h 1574"/>
                  <a:gd name="T94" fmla="*/ 0 w 1276"/>
                  <a:gd name="T95" fmla="*/ 1248 h 1574"/>
                  <a:gd name="T96" fmla="*/ 142 w 1276"/>
                  <a:gd name="T97" fmla="*/ 964 h 1574"/>
                  <a:gd name="T98" fmla="*/ 184 w 1276"/>
                  <a:gd name="T99" fmla="*/ 794 h 1574"/>
                  <a:gd name="T100" fmla="*/ 199 w 1276"/>
                  <a:gd name="T101" fmla="*/ 567 h 1574"/>
                  <a:gd name="T102" fmla="*/ 184 w 1276"/>
                  <a:gd name="T103" fmla="*/ 340 h 1574"/>
                  <a:gd name="T104" fmla="*/ 199 w 1276"/>
                  <a:gd name="T105" fmla="*/ 284 h 1574"/>
                  <a:gd name="T106" fmla="*/ 241 w 1276"/>
                  <a:gd name="T107" fmla="*/ 184 h 1574"/>
                  <a:gd name="T108" fmla="*/ 269 w 1276"/>
                  <a:gd name="T109" fmla="*/ 128 h 1574"/>
                  <a:gd name="T110" fmla="*/ 312 w 1276"/>
                  <a:gd name="T111" fmla="*/ 85 h 1574"/>
                  <a:gd name="T112" fmla="*/ 355 w 1276"/>
                  <a:gd name="T113" fmla="*/ 57 h 1574"/>
                  <a:gd name="T114" fmla="*/ 411 w 1276"/>
                  <a:gd name="T115" fmla="*/ 28 h 1574"/>
                  <a:gd name="T116" fmla="*/ 440 w 1276"/>
                  <a:gd name="T117" fmla="*/ 14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9525">
                <a:solidFill>
                  <a:srgbClr val="333333"/>
                </a:solidFill>
                <a:round/>
                <a:headEnd/>
                <a:tailEnd/>
              </a:ln>
            </p:spPr>
            <p:txBody>
              <a:bodyPr/>
              <a:lstStyle/>
              <a:p>
                <a:endParaRPr lang="ja-JP" altLang="en-US"/>
              </a:p>
            </p:txBody>
          </p:sp>
          <p:sp>
            <p:nvSpPr>
              <p:cNvPr id="163" name="Freeform 50"/>
              <p:cNvSpPr>
                <a:spLocks/>
              </p:cNvSpPr>
              <p:nvPr/>
            </p:nvSpPr>
            <p:spPr bwMode="auto">
              <a:xfrm>
                <a:off x="2780" y="3335"/>
                <a:ext cx="1304" cy="1161"/>
              </a:xfrm>
              <a:custGeom>
                <a:avLst/>
                <a:gdLst>
                  <a:gd name="T0" fmla="*/ 1290 w 1304"/>
                  <a:gd name="T1" fmla="*/ 16 h 1148"/>
                  <a:gd name="T2" fmla="*/ 1290 w 1304"/>
                  <a:gd name="T3" fmla="*/ 25 h 1148"/>
                  <a:gd name="T4" fmla="*/ 1290 w 1304"/>
                  <a:gd name="T5" fmla="*/ 59 h 1148"/>
                  <a:gd name="T6" fmla="*/ 1290 w 1304"/>
                  <a:gd name="T7" fmla="*/ 66 h 1148"/>
                  <a:gd name="T8" fmla="*/ 1290 w 1304"/>
                  <a:gd name="T9" fmla="*/ 83 h 1148"/>
                  <a:gd name="T10" fmla="*/ 1304 w 1304"/>
                  <a:gd name="T11" fmla="*/ 100 h 1148"/>
                  <a:gd name="T12" fmla="*/ 1304 w 1304"/>
                  <a:gd name="T13" fmla="*/ 133 h 1148"/>
                  <a:gd name="T14" fmla="*/ 1304 w 1304"/>
                  <a:gd name="T15" fmla="*/ 157 h 1148"/>
                  <a:gd name="T16" fmla="*/ 1304 w 1304"/>
                  <a:gd name="T17" fmla="*/ 199 h 1148"/>
                  <a:gd name="T18" fmla="*/ 1304 w 1304"/>
                  <a:gd name="T19" fmla="*/ 232 h 1148"/>
                  <a:gd name="T20" fmla="*/ 1304 w 1304"/>
                  <a:gd name="T21" fmla="*/ 258 h 1148"/>
                  <a:gd name="T22" fmla="*/ 1304 w 1304"/>
                  <a:gd name="T23" fmla="*/ 282 h 1148"/>
                  <a:gd name="T24" fmla="*/ 1304 w 1304"/>
                  <a:gd name="T25" fmla="*/ 282 h 1148"/>
                  <a:gd name="T26" fmla="*/ 1304 w 1304"/>
                  <a:gd name="T27" fmla="*/ 282 h 1148"/>
                  <a:gd name="T28" fmla="*/ 1304 w 1304"/>
                  <a:gd name="T29" fmla="*/ 291 h 1148"/>
                  <a:gd name="T30" fmla="*/ 1304 w 1304"/>
                  <a:gd name="T31" fmla="*/ 316 h 1148"/>
                  <a:gd name="T32" fmla="*/ 1304 w 1304"/>
                  <a:gd name="T33" fmla="*/ 340 h 1148"/>
                  <a:gd name="T34" fmla="*/ 1304 w 1304"/>
                  <a:gd name="T35" fmla="*/ 373 h 1148"/>
                  <a:gd name="T36" fmla="*/ 1290 w 1304"/>
                  <a:gd name="T37" fmla="*/ 415 h 1148"/>
                  <a:gd name="T38" fmla="*/ 1290 w 1304"/>
                  <a:gd name="T39" fmla="*/ 465 h 1148"/>
                  <a:gd name="T40" fmla="*/ 1290 w 1304"/>
                  <a:gd name="T41" fmla="*/ 498 h 1148"/>
                  <a:gd name="T42" fmla="*/ 1276 w 1304"/>
                  <a:gd name="T43" fmla="*/ 531 h 1148"/>
                  <a:gd name="T44" fmla="*/ 1276 w 1304"/>
                  <a:gd name="T45" fmla="*/ 564 h 1148"/>
                  <a:gd name="T46" fmla="*/ 1276 w 1304"/>
                  <a:gd name="T47" fmla="*/ 605 h 1148"/>
                  <a:gd name="T48" fmla="*/ 1262 w 1304"/>
                  <a:gd name="T49" fmla="*/ 614 h 1148"/>
                  <a:gd name="T50" fmla="*/ 1191 w 1304"/>
                  <a:gd name="T51" fmla="*/ 614 h 1148"/>
                  <a:gd name="T52" fmla="*/ 1120 w 1304"/>
                  <a:gd name="T53" fmla="*/ 605 h 1148"/>
                  <a:gd name="T54" fmla="*/ 1078 w 1304"/>
                  <a:gd name="T55" fmla="*/ 597 h 1148"/>
                  <a:gd name="T56" fmla="*/ 964 w 1304"/>
                  <a:gd name="T57" fmla="*/ 597 h 1148"/>
                  <a:gd name="T58" fmla="*/ 879 w 1304"/>
                  <a:gd name="T59" fmla="*/ 589 h 1148"/>
                  <a:gd name="T60" fmla="*/ 780 w 1304"/>
                  <a:gd name="T61" fmla="*/ 605 h 1148"/>
                  <a:gd name="T62" fmla="*/ 723 w 1304"/>
                  <a:gd name="T63" fmla="*/ 605 h 1148"/>
                  <a:gd name="T64" fmla="*/ 695 w 1304"/>
                  <a:gd name="T65" fmla="*/ 614 h 1148"/>
                  <a:gd name="T66" fmla="*/ 666 w 1304"/>
                  <a:gd name="T67" fmla="*/ 640 h 1148"/>
                  <a:gd name="T68" fmla="*/ 624 w 1304"/>
                  <a:gd name="T69" fmla="*/ 648 h 1148"/>
                  <a:gd name="T70" fmla="*/ 510 w 1304"/>
                  <a:gd name="T71" fmla="*/ 663 h 1148"/>
                  <a:gd name="T72" fmla="*/ 454 w 1304"/>
                  <a:gd name="T73" fmla="*/ 671 h 1148"/>
                  <a:gd name="T74" fmla="*/ 411 w 1304"/>
                  <a:gd name="T75" fmla="*/ 648 h 1148"/>
                  <a:gd name="T76" fmla="*/ 397 w 1304"/>
                  <a:gd name="T77" fmla="*/ 640 h 1148"/>
                  <a:gd name="T78" fmla="*/ 354 w 1304"/>
                  <a:gd name="T79" fmla="*/ 614 h 1148"/>
                  <a:gd name="T80" fmla="*/ 227 w 1304"/>
                  <a:gd name="T81" fmla="*/ 548 h 1148"/>
                  <a:gd name="T82" fmla="*/ 127 w 1304"/>
                  <a:gd name="T83" fmla="*/ 489 h 1148"/>
                  <a:gd name="T84" fmla="*/ 14 w 1304"/>
                  <a:gd name="T85" fmla="*/ 415 h 1148"/>
                  <a:gd name="T86" fmla="*/ 14 w 1304"/>
                  <a:gd name="T87" fmla="*/ 390 h 1148"/>
                  <a:gd name="T88" fmla="*/ 184 w 1304"/>
                  <a:gd name="T89" fmla="*/ 348 h 1148"/>
                  <a:gd name="T90" fmla="*/ 326 w 1304"/>
                  <a:gd name="T91" fmla="*/ 316 h 1148"/>
                  <a:gd name="T92" fmla="*/ 383 w 1304"/>
                  <a:gd name="T93" fmla="*/ 316 h 1148"/>
                  <a:gd name="T94" fmla="*/ 510 w 1304"/>
                  <a:gd name="T95" fmla="*/ 282 h 1148"/>
                  <a:gd name="T96" fmla="*/ 680 w 1304"/>
                  <a:gd name="T97" fmla="*/ 216 h 1148"/>
                  <a:gd name="T98" fmla="*/ 737 w 1304"/>
                  <a:gd name="T99" fmla="*/ 208 h 1148"/>
                  <a:gd name="T100" fmla="*/ 780 w 1304"/>
                  <a:gd name="T101" fmla="*/ 183 h 1148"/>
                  <a:gd name="T102" fmla="*/ 794 w 1304"/>
                  <a:gd name="T103" fmla="*/ 183 h 1148"/>
                  <a:gd name="T104" fmla="*/ 836 w 1304"/>
                  <a:gd name="T105" fmla="*/ 166 h 1148"/>
                  <a:gd name="T106" fmla="*/ 950 w 1304"/>
                  <a:gd name="T107" fmla="*/ 116 h 1148"/>
                  <a:gd name="T108" fmla="*/ 1049 w 1304"/>
                  <a:gd name="T109" fmla="*/ 83 h 1148"/>
                  <a:gd name="T110" fmla="*/ 1063 w 1304"/>
                  <a:gd name="T111" fmla="*/ 74 h 1148"/>
                  <a:gd name="T112" fmla="*/ 1120 w 1304"/>
                  <a:gd name="T113" fmla="*/ 49 h 1148"/>
                  <a:gd name="T114" fmla="*/ 1163 w 1304"/>
                  <a:gd name="T115" fmla="*/ 25 h 1148"/>
                  <a:gd name="T116" fmla="*/ 1177 w 1304"/>
                  <a:gd name="T117" fmla="*/ 8 h 1148"/>
                  <a:gd name="T118" fmla="*/ 1219 w 1304"/>
                  <a:gd name="T119" fmla="*/ 8 h 1148"/>
                  <a:gd name="T120" fmla="*/ 1234 w 1304"/>
                  <a:gd name="T121" fmla="*/ 8 h 1148"/>
                  <a:gd name="T122" fmla="*/ 1248 w 1304"/>
                  <a:gd name="T123" fmla="*/ 8 h 1148"/>
                  <a:gd name="T124" fmla="*/ 1276 w 1304"/>
                  <a:gd name="T125" fmla="*/ 0 h 11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04"/>
                  <a:gd name="T190" fmla="*/ 0 h 1148"/>
                  <a:gd name="T191" fmla="*/ 1304 w 1304"/>
                  <a:gd name="T192" fmla="*/ 1148 h 114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04" h="1148">
                    <a:moveTo>
                      <a:pt x="1290" y="0"/>
                    </a:moveTo>
                    <a:lnTo>
                      <a:pt x="1290" y="14"/>
                    </a:lnTo>
                    <a:lnTo>
                      <a:pt x="1290" y="28"/>
                    </a:lnTo>
                    <a:lnTo>
                      <a:pt x="1290" y="42"/>
                    </a:lnTo>
                    <a:lnTo>
                      <a:pt x="1290" y="56"/>
                    </a:lnTo>
                    <a:lnTo>
                      <a:pt x="1290" y="99"/>
                    </a:lnTo>
                    <a:lnTo>
                      <a:pt x="1290" y="113"/>
                    </a:lnTo>
                    <a:lnTo>
                      <a:pt x="1290" y="141"/>
                    </a:lnTo>
                    <a:lnTo>
                      <a:pt x="1304" y="156"/>
                    </a:lnTo>
                    <a:lnTo>
                      <a:pt x="1304" y="170"/>
                    </a:lnTo>
                    <a:lnTo>
                      <a:pt x="1304" y="198"/>
                    </a:lnTo>
                    <a:lnTo>
                      <a:pt x="1304" y="212"/>
                    </a:lnTo>
                    <a:lnTo>
                      <a:pt x="1304" y="227"/>
                    </a:lnTo>
                    <a:lnTo>
                      <a:pt x="1304" y="255"/>
                    </a:lnTo>
                    <a:lnTo>
                      <a:pt x="1304" y="269"/>
                    </a:lnTo>
                    <a:lnTo>
                      <a:pt x="1304" y="283"/>
                    </a:lnTo>
                    <a:lnTo>
                      <a:pt x="1304" y="297"/>
                    </a:lnTo>
                    <a:lnTo>
                      <a:pt x="1304" y="326"/>
                    </a:lnTo>
                    <a:lnTo>
                      <a:pt x="1304" y="340"/>
                    </a:lnTo>
                    <a:lnTo>
                      <a:pt x="1304" y="383"/>
                    </a:lnTo>
                    <a:lnTo>
                      <a:pt x="1304" y="397"/>
                    </a:lnTo>
                    <a:lnTo>
                      <a:pt x="1304" y="411"/>
                    </a:lnTo>
                    <a:lnTo>
                      <a:pt x="1304" y="439"/>
                    </a:lnTo>
                    <a:lnTo>
                      <a:pt x="1304" y="453"/>
                    </a:lnTo>
                    <a:lnTo>
                      <a:pt x="1304" y="468"/>
                    </a:lnTo>
                    <a:lnTo>
                      <a:pt x="1304" y="482"/>
                    </a:lnTo>
                    <a:lnTo>
                      <a:pt x="1304" y="496"/>
                    </a:lnTo>
                    <a:lnTo>
                      <a:pt x="1304" y="510"/>
                    </a:lnTo>
                    <a:lnTo>
                      <a:pt x="1304" y="524"/>
                    </a:lnTo>
                    <a:lnTo>
                      <a:pt x="1304" y="539"/>
                    </a:lnTo>
                    <a:lnTo>
                      <a:pt x="1304" y="581"/>
                    </a:lnTo>
                    <a:lnTo>
                      <a:pt x="1304" y="595"/>
                    </a:lnTo>
                    <a:lnTo>
                      <a:pt x="1304" y="609"/>
                    </a:lnTo>
                    <a:lnTo>
                      <a:pt x="1304" y="624"/>
                    </a:lnTo>
                    <a:lnTo>
                      <a:pt x="1304" y="638"/>
                    </a:lnTo>
                    <a:lnTo>
                      <a:pt x="1304" y="652"/>
                    </a:lnTo>
                    <a:lnTo>
                      <a:pt x="1304" y="666"/>
                    </a:lnTo>
                    <a:lnTo>
                      <a:pt x="1304" y="680"/>
                    </a:lnTo>
                    <a:lnTo>
                      <a:pt x="1304" y="695"/>
                    </a:lnTo>
                    <a:lnTo>
                      <a:pt x="1290" y="709"/>
                    </a:lnTo>
                    <a:lnTo>
                      <a:pt x="1290" y="751"/>
                    </a:lnTo>
                    <a:lnTo>
                      <a:pt x="1290" y="766"/>
                    </a:lnTo>
                    <a:lnTo>
                      <a:pt x="1290" y="794"/>
                    </a:lnTo>
                    <a:lnTo>
                      <a:pt x="1290" y="808"/>
                    </a:lnTo>
                    <a:lnTo>
                      <a:pt x="1290" y="851"/>
                    </a:lnTo>
                    <a:lnTo>
                      <a:pt x="1276" y="907"/>
                    </a:lnTo>
                    <a:lnTo>
                      <a:pt x="1276" y="936"/>
                    </a:lnTo>
                    <a:lnTo>
                      <a:pt x="1276" y="950"/>
                    </a:lnTo>
                    <a:lnTo>
                      <a:pt x="1276" y="964"/>
                    </a:lnTo>
                    <a:lnTo>
                      <a:pt x="1276" y="992"/>
                    </a:lnTo>
                    <a:lnTo>
                      <a:pt x="1276" y="1035"/>
                    </a:lnTo>
                    <a:lnTo>
                      <a:pt x="1262" y="1035"/>
                    </a:lnTo>
                    <a:lnTo>
                      <a:pt x="1262" y="1049"/>
                    </a:lnTo>
                    <a:lnTo>
                      <a:pt x="1248" y="1049"/>
                    </a:lnTo>
                    <a:lnTo>
                      <a:pt x="1205" y="1049"/>
                    </a:lnTo>
                    <a:lnTo>
                      <a:pt x="1191" y="1049"/>
                    </a:lnTo>
                    <a:lnTo>
                      <a:pt x="1177" y="1049"/>
                    </a:lnTo>
                    <a:lnTo>
                      <a:pt x="1163" y="1035"/>
                    </a:lnTo>
                    <a:lnTo>
                      <a:pt x="1148" y="1035"/>
                    </a:lnTo>
                    <a:lnTo>
                      <a:pt x="1134" y="1035"/>
                    </a:lnTo>
                    <a:lnTo>
                      <a:pt x="1120" y="1035"/>
                    </a:lnTo>
                    <a:lnTo>
                      <a:pt x="1092" y="1035"/>
                    </a:lnTo>
                    <a:lnTo>
                      <a:pt x="1078" y="1021"/>
                    </a:lnTo>
                    <a:lnTo>
                      <a:pt x="1035" y="1021"/>
                    </a:lnTo>
                    <a:lnTo>
                      <a:pt x="1021" y="1021"/>
                    </a:lnTo>
                    <a:lnTo>
                      <a:pt x="1007" y="1021"/>
                    </a:lnTo>
                    <a:lnTo>
                      <a:pt x="964" y="1021"/>
                    </a:lnTo>
                    <a:lnTo>
                      <a:pt x="950" y="1021"/>
                    </a:lnTo>
                    <a:lnTo>
                      <a:pt x="907" y="1007"/>
                    </a:lnTo>
                    <a:lnTo>
                      <a:pt x="893" y="1007"/>
                    </a:lnTo>
                    <a:lnTo>
                      <a:pt x="879" y="1007"/>
                    </a:lnTo>
                    <a:lnTo>
                      <a:pt x="865" y="1007"/>
                    </a:lnTo>
                    <a:lnTo>
                      <a:pt x="851" y="1021"/>
                    </a:lnTo>
                    <a:lnTo>
                      <a:pt x="808" y="1021"/>
                    </a:lnTo>
                    <a:lnTo>
                      <a:pt x="780" y="1035"/>
                    </a:lnTo>
                    <a:lnTo>
                      <a:pt x="751" y="1035"/>
                    </a:lnTo>
                    <a:lnTo>
                      <a:pt x="737" y="1035"/>
                    </a:lnTo>
                    <a:lnTo>
                      <a:pt x="723" y="1035"/>
                    </a:lnTo>
                    <a:lnTo>
                      <a:pt x="709" y="1049"/>
                    </a:lnTo>
                    <a:lnTo>
                      <a:pt x="695" y="1049"/>
                    </a:lnTo>
                    <a:lnTo>
                      <a:pt x="695" y="1063"/>
                    </a:lnTo>
                    <a:lnTo>
                      <a:pt x="680" y="1078"/>
                    </a:lnTo>
                    <a:lnTo>
                      <a:pt x="666" y="1092"/>
                    </a:lnTo>
                    <a:lnTo>
                      <a:pt x="652" y="1092"/>
                    </a:lnTo>
                    <a:lnTo>
                      <a:pt x="638" y="1106"/>
                    </a:lnTo>
                    <a:lnTo>
                      <a:pt x="624" y="1106"/>
                    </a:lnTo>
                    <a:lnTo>
                      <a:pt x="610" y="1106"/>
                    </a:lnTo>
                    <a:lnTo>
                      <a:pt x="567" y="1120"/>
                    </a:lnTo>
                    <a:lnTo>
                      <a:pt x="524" y="1134"/>
                    </a:lnTo>
                    <a:lnTo>
                      <a:pt x="510" y="1134"/>
                    </a:lnTo>
                    <a:lnTo>
                      <a:pt x="496" y="1134"/>
                    </a:lnTo>
                    <a:lnTo>
                      <a:pt x="482" y="1134"/>
                    </a:lnTo>
                    <a:lnTo>
                      <a:pt x="454" y="1148"/>
                    </a:lnTo>
                    <a:lnTo>
                      <a:pt x="425" y="1120"/>
                    </a:lnTo>
                    <a:lnTo>
                      <a:pt x="411" y="1106"/>
                    </a:lnTo>
                    <a:lnTo>
                      <a:pt x="411" y="1092"/>
                    </a:lnTo>
                    <a:lnTo>
                      <a:pt x="397" y="1092"/>
                    </a:lnTo>
                    <a:lnTo>
                      <a:pt x="383" y="1078"/>
                    </a:lnTo>
                    <a:lnTo>
                      <a:pt x="368" y="1063"/>
                    </a:lnTo>
                    <a:lnTo>
                      <a:pt x="354" y="1049"/>
                    </a:lnTo>
                    <a:lnTo>
                      <a:pt x="326" y="1021"/>
                    </a:lnTo>
                    <a:lnTo>
                      <a:pt x="283" y="992"/>
                    </a:lnTo>
                    <a:lnTo>
                      <a:pt x="227" y="936"/>
                    </a:lnTo>
                    <a:lnTo>
                      <a:pt x="227" y="922"/>
                    </a:lnTo>
                    <a:lnTo>
                      <a:pt x="170" y="865"/>
                    </a:lnTo>
                    <a:lnTo>
                      <a:pt x="127" y="836"/>
                    </a:lnTo>
                    <a:lnTo>
                      <a:pt x="85" y="794"/>
                    </a:lnTo>
                    <a:lnTo>
                      <a:pt x="56" y="766"/>
                    </a:lnTo>
                    <a:lnTo>
                      <a:pt x="42" y="751"/>
                    </a:lnTo>
                    <a:lnTo>
                      <a:pt x="14" y="723"/>
                    </a:lnTo>
                    <a:lnTo>
                      <a:pt x="14" y="709"/>
                    </a:lnTo>
                    <a:lnTo>
                      <a:pt x="0" y="709"/>
                    </a:lnTo>
                    <a:lnTo>
                      <a:pt x="0" y="695"/>
                    </a:lnTo>
                    <a:lnTo>
                      <a:pt x="0" y="680"/>
                    </a:lnTo>
                    <a:lnTo>
                      <a:pt x="0" y="666"/>
                    </a:lnTo>
                    <a:lnTo>
                      <a:pt x="14" y="666"/>
                    </a:lnTo>
                    <a:lnTo>
                      <a:pt x="56" y="652"/>
                    </a:lnTo>
                    <a:lnTo>
                      <a:pt x="99" y="624"/>
                    </a:lnTo>
                    <a:lnTo>
                      <a:pt x="113" y="624"/>
                    </a:lnTo>
                    <a:lnTo>
                      <a:pt x="142" y="609"/>
                    </a:lnTo>
                    <a:lnTo>
                      <a:pt x="170" y="595"/>
                    </a:lnTo>
                    <a:lnTo>
                      <a:pt x="184" y="595"/>
                    </a:lnTo>
                    <a:lnTo>
                      <a:pt x="212" y="581"/>
                    </a:lnTo>
                    <a:lnTo>
                      <a:pt x="255" y="567"/>
                    </a:lnTo>
                    <a:lnTo>
                      <a:pt x="269" y="567"/>
                    </a:lnTo>
                    <a:lnTo>
                      <a:pt x="298" y="553"/>
                    </a:lnTo>
                    <a:lnTo>
                      <a:pt x="326" y="539"/>
                    </a:lnTo>
                    <a:lnTo>
                      <a:pt x="340" y="539"/>
                    </a:lnTo>
                    <a:lnTo>
                      <a:pt x="354" y="539"/>
                    </a:lnTo>
                    <a:lnTo>
                      <a:pt x="368" y="539"/>
                    </a:lnTo>
                    <a:lnTo>
                      <a:pt x="383" y="539"/>
                    </a:lnTo>
                    <a:lnTo>
                      <a:pt x="383" y="524"/>
                    </a:lnTo>
                    <a:lnTo>
                      <a:pt x="397" y="524"/>
                    </a:lnTo>
                    <a:lnTo>
                      <a:pt x="411" y="524"/>
                    </a:lnTo>
                    <a:lnTo>
                      <a:pt x="496" y="482"/>
                    </a:lnTo>
                    <a:lnTo>
                      <a:pt x="510" y="482"/>
                    </a:lnTo>
                    <a:lnTo>
                      <a:pt x="524" y="468"/>
                    </a:lnTo>
                    <a:lnTo>
                      <a:pt x="581" y="453"/>
                    </a:lnTo>
                    <a:lnTo>
                      <a:pt x="624" y="425"/>
                    </a:lnTo>
                    <a:lnTo>
                      <a:pt x="652" y="411"/>
                    </a:lnTo>
                    <a:lnTo>
                      <a:pt x="680" y="368"/>
                    </a:lnTo>
                    <a:lnTo>
                      <a:pt x="709" y="354"/>
                    </a:lnTo>
                    <a:lnTo>
                      <a:pt x="737" y="354"/>
                    </a:lnTo>
                    <a:lnTo>
                      <a:pt x="751" y="340"/>
                    </a:lnTo>
                    <a:lnTo>
                      <a:pt x="766" y="340"/>
                    </a:lnTo>
                    <a:lnTo>
                      <a:pt x="780" y="312"/>
                    </a:lnTo>
                    <a:lnTo>
                      <a:pt x="794" y="312"/>
                    </a:lnTo>
                    <a:lnTo>
                      <a:pt x="794" y="297"/>
                    </a:lnTo>
                    <a:lnTo>
                      <a:pt x="808" y="297"/>
                    </a:lnTo>
                    <a:lnTo>
                      <a:pt x="822" y="283"/>
                    </a:lnTo>
                    <a:lnTo>
                      <a:pt x="836" y="283"/>
                    </a:lnTo>
                    <a:lnTo>
                      <a:pt x="851" y="269"/>
                    </a:lnTo>
                    <a:lnTo>
                      <a:pt x="922" y="227"/>
                    </a:lnTo>
                    <a:lnTo>
                      <a:pt x="950" y="198"/>
                    </a:lnTo>
                    <a:lnTo>
                      <a:pt x="964" y="198"/>
                    </a:lnTo>
                    <a:lnTo>
                      <a:pt x="964" y="184"/>
                    </a:lnTo>
                    <a:lnTo>
                      <a:pt x="1035" y="141"/>
                    </a:lnTo>
                    <a:lnTo>
                      <a:pt x="1049" y="141"/>
                    </a:lnTo>
                    <a:lnTo>
                      <a:pt x="1063" y="141"/>
                    </a:lnTo>
                    <a:lnTo>
                      <a:pt x="1063" y="127"/>
                    </a:lnTo>
                    <a:lnTo>
                      <a:pt x="1078" y="127"/>
                    </a:lnTo>
                    <a:lnTo>
                      <a:pt x="1092" y="113"/>
                    </a:lnTo>
                    <a:lnTo>
                      <a:pt x="1092" y="99"/>
                    </a:lnTo>
                    <a:lnTo>
                      <a:pt x="1106" y="85"/>
                    </a:lnTo>
                    <a:lnTo>
                      <a:pt x="1120" y="85"/>
                    </a:lnTo>
                    <a:lnTo>
                      <a:pt x="1120" y="70"/>
                    </a:lnTo>
                    <a:lnTo>
                      <a:pt x="1134" y="70"/>
                    </a:lnTo>
                    <a:lnTo>
                      <a:pt x="1148" y="56"/>
                    </a:lnTo>
                    <a:lnTo>
                      <a:pt x="1163" y="42"/>
                    </a:lnTo>
                    <a:lnTo>
                      <a:pt x="1163" y="28"/>
                    </a:lnTo>
                    <a:lnTo>
                      <a:pt x="1177" y="28"/>
                    </a:lnTo>
                    <a:lnTo>
                      <a:pt x="1177" y="14"/>
                    </a:lnTo>
                    <a:lnTo>
                      <a:pt x="1191" y="14"/>
                    </a:lnTo>
                    <a:lnTo>
                      <a:pt x="1205" y="14"/>
                    </a:lnTo>
                    <a:lnTo>
                      <a:pt x="1219" y="14"/>
                    </a:lnTo>
                    <a:lnTo>
                      <a:pt x="1234" y="14"/>
                    </a:lnTo>
                    <a:lnTo>
                      <a:pt x="1248" y="14"/>
                    </a:lnTo>
                    <a:lnTo>
                      <a:pt x="1262" y="0"/>
                    </a:lnTo>
                    <a:lnTo>
                      <a:pt x="1276" y="0"/>
                    </a:lnTo>
                    <a:lnTo>
                      <a:pt x="1290" y="0"/>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64" name="Freeform 48"/>
              <p:cNvSpPr>
                <a:spLocks/>
              </p:cNvSpPr>
              <p:nvPr/>
            </p:nvSpPr>
            <p:spPr bwMode="auto">
              <a:xfrm>
                <a:off x="556" y="1829"/>
                <a:ext cx="2664" cy="2171"/>
              </a:xfrm>
              <a:custGeom>
                <a:avLst/>
                <a:gdLst>
                  <a:gd name="T0" fmla="*/ 0 w 2666"/>
                  <a:gd name="T1" fmla="*/ 1835 h 2170"/>
                  <a:gd name="T2" fmla="*/ 57 w 2666"/>
                  <a:gd name="T3" fmla="*/ 1722 h 2170"/>
                  <a:gd name="T4" fmla="*/ 184 w 2666"/>
                  <a:gd name="T5" fmla="*/ 1523 h 2170"/>
                  <a:gd name="T6" fmla="*/ 284 w 2666"/>
                  <a:gd name="T7" fmla="*/ 1367 h 2170"/>
                  <a:gd name="T8" fmla="*/ 383 w 2666"/>
                  <a:gd name="T9" fmla="*/ 1240 h 2170"/>
                  <a:gd name="T10" fmla="*/ 468 w 2666"/>
                  <a:gd name="T11" fmla="*/ 1183 h 2170"/>
                  <a:gd name="T12" fmla="*/ 567 w 2666"/>
                  <a:gd name="T13" fmla="*/ 1140 h 2170"/>
                  <a:gd name="T14" fmla="*/ 831 w 2666"/>
                  <a:gd name="T15" fmla="*/ 1049 h 2170"/>
                  <a:gd name="T16" fmla="*/ 902 w 2666"/>
                  <a:gd name="T17" fmla="*/ 1021 h 2170"/>
                  <a:gd name="T18" fmla="*/ 930 w 2666"/>
                  <a:gd name="T19" fmla="*/ 964 h 2170"/>
                  <a:gd name="T20" fmla="*/ 1001 w 2666"/>
                  <a:gd name="T21" fmla="*/ 851 h 2170"/>
                  <a:gd name="T22" fmla="*/ 1043 w 2666"/>
                  <a:gd name="T23" fmla="*/ 794 h 2170"/>
                  <a:gd name="T24" fmla="*/ 1072 w 2666"/>
                  <a:gd name="T25" fmla="*/ 780 h 2170"/>
                  <a:gd name="T26" fmla="*/ 1128 w 2666"/>
                  <a:gd name="T27" fmla="*/ 737 h 2170"/>
                  <a:gd name="T28" fmla="*/ 1199 w 2666"/>
                  <a:gd name="T29" fmla="*/ 695 h 2170"/>
                  <a:gd name="T30" fmla="*/ 1299 w 2666"/>
                  <a:gd name="T31" fmla="*/ 638 h 2170"/>
                  <a:gd name="T32" fmla="*/ 1412 w 2666"/>
                  <a:gd name="T33" fmla="*/ 595 h 2170"/>
                  <a:gd name="T34" fmla="*/ 1526 w 2666"/>
                  <a:gd name="T35" fmla="*/ 553 h 2170"/>
                  <a:gd name="T36" fmla="*/ 1611 w 2666"/>
                  <a:gd name="T37" fmla="*/ 510 h 2170"/>
                  <a:gd name="T38" fmla="*/ 1696 w 2666"/>
                  <a:gd name="T39" fmla="*/ 439 h 2170"/>
                  <a:gd name="T40" fmla="*/ 1738 w 2666"/>
                  <a:gd name="T41" fmla="*/ 340 h 2170"/>
                  <a:gd name="T42" fmla="*/ 1724 w 2666"/>
                  <a:gd name="T43" fmla="*/ 269 h 2170"/>
                  <a:gd name="T44" fmla="*/ 1682 w 2666"/>
                  <a:gd name="T45" fmla="*/ 156 h 2170"/>
                  <a:gd name="T46" fmla="*/ 1653 w 2666"/>
                  <a:gd name="T47" fmla="*/ 56 h 2170"/>
                  <a:gd name="T48" fmla="*/ 1682 w 2666"/>
                  <a:gd name="T49" fmla="*/ 14 h 2170"/>
                  <a:gd name="T50" fmla="*/ 1866 w 2666"/>
                  <a:gd name="T51" fmla="*/ 56 h 2170"/>
                  <a:gd name="T52" fmla="*/ 1909 w 2666"/>
                  <a:gd name="T53" fmla="*/ 70 h 2170"/>
                  <a:gd name="T54" fmla="*/ 1937 w 2666"/>
                  <a:gd name="T55" fmla="*/ 85 h 2170"/>
                  <a:gd name="T56" fmla="*/ 1965 w 2666"/>
                  <a:gd name="T57" fmla="*/ 99 h 2170"/>
                  <a:gd name="T58" fmla="*/ 2002 w 2666"/>
                  <a:gd name="T59" fmla="*/ 127 h 2170"/>
                  <a:gd name="T60" fmla="*/ 2030 w 2666"/>
                  <a:gd name="T61" fmla="*/ 156 h 2170"/>
                  <a:gd name="T62" fmla="*/ 2044 w 2666"/>
                  <a:gd name="T63" fmla="*/ 170 h 2170"/>
                  <a:gd name="T64" fmla="*/ 2087 w 2666"/>
                  <a:gd name="T65" fmla="*/ 226 h 2170"/>
                  <a:gd name="T66" fmla="*/ 2115 w 2666"/>
                  <a:gd name="T67" fmla="*/ 269 h 2170"/>
                  <a:gd name="T68" fmla="*/ 2158 w 2666"/>
                  <a:gd name="T69" fmla="*/ 297 h 2170"/>
                  <a:gd name="T70" fmla="*/ 2200 w 2666"/>
                  <a:gd name="T71" fmla="*/ 340 h 2170"/>
                  <a:gd name="T72" fmla="*/ 2243 w 2666"/>
                  <a:gd name="T73" fmla="*/ 411 h 2170"/>
                  <a:gd name="T74" fmla="*/ 2271 w 2666"/>
                  <a:gd name="T75" fmla="*/ 453 h 2170"/>
                  <a:gd name="T76" fmla="*/ 2314 w 2666"/>
                  <a:gd name="T77" fmla="*/ 510 h 2170"/>
                  <a:gd name="T78" fmla="*/ 2342 w 2666"/>
                  <a:gd name="T79" fmla="*/ 553 h 2170"/>
                  <a:gd name="T80" fmla="*/ 2399 w 2666"/>
                  <a:gd name="T81" fmla="*/ 624 h 2170"/>
                  <a:gd name="T82" fmla="*/ 2427 w 2666"/>
                  <a:gd name="T83" fmla="*/ 680 h 2170"/>
                  <a:gd name="T84" fmla="*/ 2456 w 2666"/>
                  <a:gd name="T85" fmla="*/ 709 h 2170"/>
                  <a:gd name="T86" fmla="*/ 2484 w 2666"/>
                  <a:gd name="T87" fmla="*/ 765 h 2170"/>
                  <a:gd name="T88" fmla="*/ 2541 w 2666"/>
                  <a:gd name="T89" fmla="*/ 836 h 2170"/>
                  <a:gd name="T90" fmla="*/ 2569 w 2666"/>
                  <a:gd name="T91" fmla="*/ 879 h 2170"/>
                  <a:gd name="T92" fmla="*/ 2654 w 2666"/>
                  <a:gd name="T93" fmla="*/ 1007 h 2170"/>
                  <a:gd name="T94" fmla="*/ 2498 w 2666"/>
                  <a:gd name="T95" fmla="*/ 1126 h 2170"/>
                  <a:gd name="T96" fmla="*/ 2385 w 2666"/>
                  <a:gd name="T97" fmla="*/ 1211 h 2170"/>
                  <a:gd name="T98" fmla="*/ 2229 w 2666"/>
                  <a:gd name="T99" fmla="*/ 1310 h 2170"/>
                  <a:gd name="T100" fmla="*/ 2129 w 2666"/>
                  <a:gd name="T101" fmla="*/ 1381 h 2170"/>
                  <a:gd name="T102" fmla="*/ 2002 w 2666"/>
                  <a:gd name="T103" fmla="*/ 1452 h 2170"/>
                  <a:gd name="T104" fmla="*/ 1738 w 2666"/>
                  <a:gd name="T105" fmla="*/ 1594 h 2170"/>
                  <a:gd name="T106" fmla="*/ 1483 w 2666"/>
                  <a:gd name="T107" fmla="*/ 1736 h 2170"/>
                  <a:gd name="T108" fmla="*/ 1341 w 2666"/>
                  <a:gd name="T109" fmla="*/ 1793 h 2170"/>
                  <a:gd name="T110" fmla="*/ 1214 w 2666"/>
                  <a:gd name="T111" fmla="*/ 1850 h 2170"/>
                  <a:gd name="T112" fmla="*/ 1100 w 2666"/>
                  <a:gd name="T113" fmla="*/ 1906 h 2170"/>
                  <a:gd name="T114" fmla="*/ 539 w 2666"/>
                  <a:gd name="T115" fmla="*/ 2091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65" name="Freeform 47"/>
              <p:cNvSpPr>
                <a:spLocks/>
              </p:cNvSpPr>
              <p:nvPr/>
            </p:nvSpPr>
            <p:spPr bwMode="auto">
              <a:xfrm>
                <a:off x="1986" y="4440"/>
                <a:ext cx="1517" cy="1915"/>
              </a:xfrm>
              <a:custGeom>
                <a:avLst/>
                <a:gdLst>
                  <a:gd name="T0" fmla="*/ 1503 w 1517"/>
                  <a:gd name="T1" fmla="*/ 142 h 1915"/>
                  <a:gd name="T2" fmla="*/ 1503 w 1517"/>
                  <a:gd name="T3" fmla="*/ 142 h 1915"/>
                  <a:gd name="T4" fmla="*/ 1517 w 1517"/>
                  <a:gd name="T5" fmla="*/ 198 h 1915"/>
                  <a:gd name="T6" fmla="*/ 1503 w 1517"/>
                  <a:gd name="T7" fmla="*/ 213 h 1915"/>
                  <a:gd name="T8" fmla="*/ 1517 w 1517"/>
                  <a:gd name="T9" fmla="*/ 312 h 1915"/>
                  <a:gd name="T10" fmla="*/ 1517 w 1517"/>
                  <a:gd name="T11" fmla="*/ 340 h 1915"/>
                  <a:gd name="T12" fmla="*/ 1517 w 1517"/>
                  <a:gd name="T13" fmla="*/ 397 h 1915"/>
                  <a:gd name="T14" fmla="*/ 1503 w 1517"/>
                  <a:gd name="T15" fmla="*/ 439 h 1915"/>
                  <a:gd name="T16" fmla="*/ 1503 w 1517"/>
                  <a:gd name="T17" fmla="*/ 482 h 1915"/>
                  <a:gd name="T18" fmla="*/ 1489 w 1517"/>
                  <a:gd name="T19" fmla="*/ 567 h 1915"/>
                  <a:gd name="T20" fmla="*/ 1474 w 1517"/>
                  <a:gd name="T21" fmla="*/ 581 h 1915"/>
                  <a:gd name="T22" fmla="*/ 1474 w 1517"/>
                  <a:gd name="T23" fmla="*/ 596 h 1915"/>
                  <a:gd name="T24" fmla="*/ 1460 w 1517"/>
                  <a:gd name="T25" fmla="*/ 624 h 1915"/>
                  <a:gd name="T26" fmla="*/ 1446 w 1517"/>
                  <a:gd name="T27" fmla="*/ 666 h 1915"/>
                  <a:gd name="T28" fmla="*/ 1418 w 1517"/>
                  <a:gd name="T29" fmla="*/ 723 h 1915"/>
                  <a:gd name="T30" fmla="*/ 1404 w 1517"/>
                  <a:gd name="T31" fmla="*/ 752 h 1915"/>
                  <a:gd name="T32" fmla="*/ 1404 w 1517"/>
                  <a:gd name="T33" fmla="*/ 794 h 1915"/>
                  <a:gd name="T34" fmla="*/ 1389 w 1517"/>
                  <a:gd name="T35" fmla="*/ 808 h 1915"/>
                  <a:gd name="T36" fmla="*/ 1389 w 1517"/>
                  <a:gd name="T37" fmla="*/ 893 h 1915"/>
                  <a:gd name="T38" fmla="*/ 1404 w 1517"/>
                  <a:gd name="T39" fmla="*/ 1007 h 1915"/>
                  <a:gd name="T40" fmla="*/ 1404 w 1517"/>
                  <a:gd name="T41" fmla="*/ 1120 h 1915"/>
                  <a:gd name="T42" fmla="*/ 1389 w 1517"/>
                  <a:gd name="T43" fmla="*/ 1234 h 1915"/>
                  <a:gd name="T44" fmla="*/ 1375 w 1517"/>
                  <a:gd name="T45" fmla="*/ 1347 h 1915"/>
                  <a:gd name="T46" fmla="*/ 1361 w 1517"/>
                  <a:gd name="T47" fmla="*/ 1404 h 1915"/>
                  <a:gd name="T48" fmla="*/ 1333 w 1517"/>
                  <a:gd name="T49" fmla="*/ 1503 h 1915"/>
                  <a:gd name="T50" fmla="*/ 1304 w 1517"/>
                  <a:gd name="T51" fmla="*/ 1574 h 1915"/>
                  <a:gd name="T52" fmla="*/ 1304 w 1517"/>
                  <a:gd name="T53" fmla="*/ 1574 h 1915"/>
                  <a:gd name="T54" fmla="*/ 1276 w 1517"/>
                  <a:gd name="T55" fmla="*/ 1617 h 1915"/>
                  <a:gd name="T56" fmla="*/ 1191 w 1517"/>
                  <a:gd name="T57" fmla="*/ 1730 h 1915"/>
                  <a:gd name="T58" fmla="*/ 1134 w 1517"/>
                  <a:gd name="T59" fmla="*/ 1759 h 1915"/>
                  <a:gd name="T60" fmla="*/ 1077 w 1517"/>
                  <a:gd name="T61" fmla="*/ 1801 h 1915"/>
                  <a:gd name="T62" fmla="*/ 992 w 1517"/>
                  <a:gd name="T63" fmla="*/ 1830 h 1915"/>
                  <a:gd name="T64" fmla="*/ 865 w 1517"/>
                  <a:gd name="T65" fmla="*/ 1858 h 1915"/>
                  <a:gd name="T66" fmla="*/ 808 w 1517"/>
                  <a:gd name="T67" fmla="*/ 1872 h 1915"/>
                  <a:gd name="T68" fmla="*/ 638 w 1517"/>
                  <a:gd name="T69" fmla="*/ 1900 h 1915"/>
                  <a:gd name="T70" fmla="*/ 553 w 1517"/>
                  <a:gd name="T71" fmla="*/ 1915 h 1915"/>
                  <a:gd name="T72" fmla="*/ 496 w 1517"/>
                  <a:gd name="T73" fmla="*/ 1915 h 1915"/>
                  <a:gd name="T74" fmla="*/ 439 w 1517"/>
                  <a:gd name="T75" fmla="*/ 1900 h 1915"/>
                  <a:gd name="T76" fmla="*/ 397 w 1517"/>
                  <a:gd name="T77" fmla="*/ 1886 h 1915"/>
                  <a:gd name="T78" fmla="*/ 283 w 1517"/>
                  <a:gd name="T79" fmla="*/ 1830 h 1915"/>
                  <a:gd name="T80" fmla="*/ 184 w 1517"/>
                  <a:gd name="T81" fmla="*/ 1744 h 1915"/>
                  <a:gd name="T82" fmla="*/ 113 w 1517"/>
                  <a:gd name="T83" fmla="*/ 1447 h 1915"/>
                  <a:gd name="T84" fmla="*/ 14 w 1517"/>
                  <a:gd name="T85" fmla="*/ 1120 h 1915"/>
                  <a:gd name="T86" fmla="*/ 411 w 1517"/>
                  <a:gd name="T87" fmla="*/ 950 h 1915"/>
                  <a:gd name="T88" fmla="*/ 638 w 1517"/>
                  <a:gd name="T89" fmla="*/ 766 h 1915"/>
                  <a:gd name="T90" fmla="*/ 694 w 1517"/>
                  <a:gd name="T91" fmla="*/ 666 h 1915"/>
                  <a:gd name="T92" fmla="*/ 751 w 1517"/>
                  <a:gd name="T93" fmla="*/ 581 h 1915"/>
                  <a:gd name="T94" fmla="*/ 822 w 1517"/>
                  <a:gd name="T95" fmla="*/ 482 h 1915"/>
                  <a:gd name="T96" fmla="*/ 865 w 1517"/>
                  <a:gd name="T97" fmla="*/ 397 h 1915"/>
                  <a:gd name="T98" fmla="*/ 936 w 1517"/>
                  <a:gd name="T99" fmla="*/ 298 h 1915"/>
                  <a:gd name="T100" fmla="*/ 950 w 1517"/>
                  <a:gd name="T101" fmla="*/ 283 h 1915"/>
                  <a:gd name="T102" fmla="*/ 1021 w 1517"/>
                  <a:gd name="T103" fmla="*/ 213 h 1915"/>
                  <a:gd name="T104" fmla="*/ 1063 w 1517"/>
                  <a:gd name="T105" fmla="*/ 170 h 1915"/>
                  <a:gd name="T106" fmla="*/ 1120 w 1517"/>
                  <a:gd name="T107" fmla="*/ 113 h 1915"/>
                  <a:gd name="T108" fmla="*/ 1205 w 1517"/>
                  <a:gd name="T109" fmla="*/ 56 h 1915"/>
                  <a:gd name="T110" fmla="*/ 1205 w 1517"/>
                  <a:gd name="T111" fmla="*/ 56 h 1915"/>
                  <a:gd name="T112" fmla="*/ 1290 w 1517"/>
                  <a:gd name="T113" fmla="*/ 42 h 1915"/>
                  <a:gd name="T114" fmla="*/ 1318 w 1517"/>
                  <a:gd name="T115" fmla="*/ 42 h 1915"/>
                  <a:gd name="T116" fmla="*/ 1418 w 1517"/>
                  <a:gd name="T117" fmla="*/ 14 h 1915"/>
                  <a:gd name="T118" fmla="*/ 146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66" name="Freeform 46"/>
              <p:cNvSpPr>
                <a:spLocks/>
              </p:cNvSpPr>
              <p:nvPr/>
            </p:nvSpPr>
            <p:spPr bwMode="auto">
              <a:xfrm>
                <a:off x="4042" y="3248"/>
                <a:ext cx="1418" cy="1447"/>
              </a:xfrm>
              <a:custGeom>
                <a:avLst/>
                <a:gdLst>
                  <a:gd name="T0" fmla="*/ 1418 w 1418"/>
                  <a:gd name="T1" fmla="*/ 114 h 1447"/>
                  <a:gd name="T2" fmla="*/ 1418 w 1418"/>
                  <a:gd name="T3" fmla="*/ 142 h 1447"/>
                  <a:gd name="T4" fmla="*/ 1404 w 1418"/>
                  <a:gd name="T5" fmla="*/ 199 h 1447"/>
                  <a:gd name="T6" fmla="*/ 1390 w 1418"/>
                  <a:gd name="T7" fmla="*/ 256 h 1447"/>
                  <a:gd name="T8" fmla="*/ 1376 w 1418"/>
                  <a:gd name="T9" fmla="*/ 298 h 1447"/>
                  <a:gd name="T10" fmla="*/ 1361 w 1418"/>
                  <a:gd name="T11" fmla="*/ 596 h 1447"/>
                  <a:gd name="T12" fmla="*/ 1361 w 1418"/>
                  <a:gd name="T13" fmla="*/ 639 h 1447"/>
                  <a:gd name="T14" fmla="*/ 1361 w 1418"/>
                  <a:gd name="T15" fmla="*/ 695 h 1447"/>
                  <a:gd name="T16" fmla="*/ 1361 w 1418"/>
                  <a:gd name="T17" fmla="*/ 724 h 1447"/>
                  <a:gd name="T18" fmla="*/ 1361 w 1418"/>
                  <a:gd name="T19" fmla="*/ 766 h 1447"/>
                  <a:gd name="T20" fmla="*/ 1361 w 1418"/>
                  <a:gd name="T21" fmla="*/ 795 h 1447"/>
                  <a:gd name="T22" fmla="*/ 1205 w 1418"/>
                  <a:gd name="T23" fmla="*/ 922 h 1447"/>
                  <a:gd name="T24" fmla="*/ 1120 w 1418"/>
                  <a:gd name="T25" fmla="*/ 908 h 1447"/>
                  <a:gd name="T26" fmla="*/ 879 w 1418"/>
                  <a:gd name="T27" fmla="*/ 866 h 1447"/>
                  <a:gd name="T28" fmla="*/ 822 w 1418"/>
                  <a:gd name="T29" fmla="*/ 1248 h 1447"/>
                  <a:gd name="T30" fmla="*/ 737 w 1418"/>
                  <a:gd name="T31" fmla="*/ 1277 h 1447"/>
                  <a:gd name="T32" fmla="*/ 624 w 1418"/>
                  <a:gd name="T33" fmla="*/ 1263 h 1447"/>
                  <a:gd name="T34" fmla="*/ 510 w 1418"/>
                  <a:gd name="T35" fmla="*/ 1405 h 1447"/>
                  <a:gd name="T36" fmla="*/ 411 w 1418"/>
                  <a:gd name="T37" fmla="*/ 1433 h 1447"/>
                  <a:gd name="T38" fmla="*/ 269 w 1418"/>
                  <a:gd name="T39" fmla="*/ 1419 h 1447"/>
                  <a:gd name="T40" fmla="*/ 213 w 1418"/>
                  <a:gd name="T41" fmla="*/ 1390 h 1447"/>
                  <a:gd name="T42" fmla="*/ 142 w 1418"/>
                  <a:gd name="T43" fmla="*/ 1405 h 1447"/>
                  <a:gd name="T44" fmla="*/ 99 w 1418"/>
                  <a:gd name="T45" fmla="*/ 1334 h 1447"/>
                  <a:gd name="T46" fmla="*/ 85 w 1418"/>
                  <a:gd name="T47" fmla="*/ 1305 h 1447"/>
                  <a:gd name="T48" fmla="*/ 57 w 1418"/>
                  <a:gd name="T49" fmla="*/ 1248 h 1447"/>
                  <a:gd name="T50" fmla="*/ 42 w 1418"/>
                  <a:gd name="T51" fmla="*/ 1220 h 1447"/>
                  <a:gd name="T52" fmla="*/ 14 w 1418"/>
                  <a:gd name="T53" fmla="*/ 1149 h 1447"/>
                  <a:gd name="T54" fmla="*/ 14 w 1418"/>
                  <a:gd name="T55" fmla="*/ 1064 h 1447"/>
                  <a:gd name="T56" fmla="*/ 28 w 1418"/>
                  <a:gd name="T57" fmla="*/ 951 h 1447"/>
                  <a:gd name="T58" fmla="*/ 42 w 1418"/>
                  <a:gd name="T59" fmla="*/ 795 h 1447"/>
                  <a:gd name="T60" fmla="*/ 42 w 1418"/>
                  <a:gd name="T61" fmla="*/ 709 h 1447"/>
                  <a:gd name="T62" fmla="*/ 42 w 1418"/>
                  <a:gd name="T63" fmla="*/ 596 h 1447"/>
                  <a:gd name="T64" fmla="*/ 42 w 1418"/>
                  <a:gd name="T65" fmla="*/ 539 h 1447"/>
                  <a:gd name="T66" fmla="*/ 42 w 1418"/>
                  <a:gd name="T67" fmla="*/ 426 h 1447"/>
                  <a:gd name="T68" fmla="*/ 42 w 1418"/>
                  <a:gd name="T69" fmla="*/ 327 h 1447"/>
                  <a:gd name="T70" fmla="*/ 28 w 1418"/>
                  <a:gd name="T71" fmla="*/ 241 h 1447"/>
                  <a:gd name="T72" fmla="*/ 28 w 1418"/>
                  <a:gd name="T73" fmla="*/ 156 h 1447"/>
                  <a:gd name="T74" fmla="*/ 42 w 1418"/>
                  <a:gd name="T75" fmla="*/ 100 h 1447"/>
                  <a:gd name="T76" fmla="*/ 128 w 1418"/>
                  <a:gd name="T77" fmla="*/ 100 h 1447"/>
                  <a:gd name="T78" fmla="*/ 184 w 1418"/>
                  <a:gd name="T79" fmla="*/ 100 h 1447"/>
                  <a:gd name="T80" fmla="*/ 269 w 1418"/>
                  <a:gd name="T81" fmla="*/ 114 h 1447"/>
                  <a:gd name="T82" fmla="*/ 354 w 1418"/>
                  <a:gd name="T83" fmla="*/ 128 h 1447"/>
                  <a:gd name="T84" fmla="*/ 425 w 1418"/>
                  <a:gd name="T85" fmla="*/ 156 h 1447"/>
                  <a:gd name="T86" fmla="*/ 468 w 1418"/>
                  <a:gd name="T87" fmla="*/ 185 h 1447"/>
                  <a:gd name="T88" fmla="*/ 510 w 1418"/>
                  <a:gd name="T89" fmla="*/ 199 h 1447"/>
                  <a:gd name="T90" fmla="*/ 610 w 1418"/>
                  <a:gd name="T91" fmla="*/ 185 h 1447"/>
                  <a:gd name="T92" fmla="*/ 752 w 1418"/>
                  <a:gd name="T93" fmla="*/ 185 h 1447"/>
                  <a:gd name="T94" fmla="*/ 851 w 1418"/>
                  <a:gd name="T95" fmla="*/ 156 h 1447"/>
                  <a:gd name="T96" fmla="*/ 879 w 1418"/>
                  <a:gd name="T97" fmla="*/ 170 h 1447"/>
                  <a:gd name="T98" fmla="*/ 908 w 1418"/>
                  <a:gd name="T99" fmla="*/ 170 h 1447"/>
                  <a:gd name="T100" fmla="*/ 936 w 1418"/>
                  <a:gd name="T101" fmla="*/ 185 h 1447"/>
                  <a:gd name="T102" fmla="*/ 964 w 1418"/>
                  <a:gd name="T103" fmla="*/ 185 h 1447"/>
                  <a:gd name="T104" fmla="*/ 1007 w 1418"/>
                  <a:gd name="T105" fmla="*/ 170 h 1447"/>
                  <a:gd name="T106" fmla="*/ 1049 w 1418"/>
                  <a:gd name="T107" fmla="*/ 156 h 1447"/>
                  <a:gd name="T108" fmla="*/ 1134 w 1418"/>
                  <a:gd name="T109" fmla="*/ 114 h 1447"/>
                  <a:gd name="T110" fmla="*/ 1177 w 1418"/>
                  <a:gd name="T111" fmla="*/ 85 h 1447"/>
                  <a:gd name="T112" fmla="*/ 1220 w 1418"/>
                  <a:gd name="T113" fmla="*/ 57 h 1447"/>
                  <a:gd name="T114" fmla="*/ 1262 w 1418"/>
                  <a:gd name="T115" fmla="*/ 43 h 1447"/>
                  <a:gd name="T116" fmla="*/ 1290 w 1418"/>
                  <a:gd name="T117" fmla="*/ 29 h 1447"/>
                  <a:gd name="T118" fmla="*/ 1347 w 1418"/>
                  <a:gd name="T119" fmla="*/ 14 h 1447"/>
                  <a:gd name="T120" fmla="*/ 1376 w 1418"/>
                  <a:gd name="T121" fmla="*/ 0 h 1447"/>
                  <a:gd name="T122" fmla="*/ 1404 w 1418"/>
                  <a:gd name="T123" fmla="*/ 5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9525">
                <a:solidFill>
                  <a:srgbClr val="333333"/>
                </a:solidFill>
                <a:round/>
                <a:headEnd/>
                <a:tailEnd/>
              </a:ln>
            </p:spPr>
            <p:txBody>
              <a:bodyPr/>
              <a:lstStyle/>
              <a:p>
                <a:endParaRPr lang="ja-JP" altLang="en-US"/>
              </a:p>
            </p:txBody>
          </p:sp>
          <p:sp>
            <p:nvSpPr>
              <p:cNvPr id="167" name="Freeform 45"/>
              <p:cNvSpPr>
                <a:spLocks/>
              </p:cNvSpPr>
              <p:nvPr/>
            </p:nvSpPr>
            <p:spPr bwMode="auto">
              <a:xfrm>
                <a:off x="6311" y="2169"/>
                <a:ext cx="1475" cy="1512"/>
              </a:xfrm>
              <a:custGeom>
                <a:avLst/>
                <a:gdLst>
                  <a:gd name="T0" fmla="*/ 894 w 1475"/>
                  <a:gd name="T1" fmla="*/ 34 h 1603"/>
                  <a:gd name="T2" fmla="*/ 964 w 1475"/>
                  <a:gd name="T3" fmla="*/ 42 h 1603"/>
                  <a:gd name="T4" fmla="*/ 1021 w 1475"/>
                  <a:gd name="T5" fmla="*/ 84 h 1603"/>
                  <a:gd name="T6" fmla="*/ 1035 w 1475"/>
                  <a:gd name="T7" fmla="*/ 109 h 1603"/>
                  <a:gd name="T8" fmla="*/ 1035 w 1475"/>
                  <a:gd name="T9" fmla="*/ 151 h 1603"/>
                  <a:gd name="T10" fmla="*/ 1035 w 1475"/>
                  <a:gd name="T11" fmla="*/ 184 h 1603"/>
                  <a:gd name="T12" fmla="*/ 1021 w 1475"/>
                  <a:gd name="T13" fmla="*/ 216 h 1603"/>
                  <a:gd name="T14" fmla="*/ 1007 w 1475"/>
                  <a:gd name="T15" fmla="*/ 258 h 1603"/>
                  <a:gd name="T16" fmla="*/ 979 w 1475"/>
                  <a:gd name="T17" fmla="*/ 286 h 1603"/>
                  <a:gd name="T18" fmla="*/ 1007 w 1475"/>
                  <a:gd name="T19" fmla="*/ 327 h 1603"/>
                  <a:gd name="T20" fmla="*/ 1064 w 1475"/>
                  <a:gd name="T21" fmla="*/ 275 h 1603"/>
                  <a:gd name="T22" fmla="*/ 1120 w 1475"/>
                  <a:gd name="T23" fmla="*/ 252 h 1603"/>
                  <a:gd name="T24" fmla="*/ 1191 w 1475"/>
                  <a:gd name="T25" fmla="*/ 252 h 1603"/>
                  <a:gd name="T26" fmla="*/ 1248 w 1475"/>
                  <a:gd name="T27" fmla="*/ 258 h 1603"/>
                  <a:gd name="T28" fmla="*/ 1305 w 1475"/>
                  <a:gd name="T29" fmla="*/ 258 h 1603"/>
                  <a:gd name="T30" fmla="*/ 1404 w 1475"/>
                  <a:gd name="T31" fmla="*/ 243 h 1603"/>
                  <a:gd name="T32" fmla="*/ 1475 w 1475"/>
                  <a:gd name="T33" fmla="*/ 243 h 1603"/>
                  <a:gd name="T34" fmla="*/ 1461 w 1475"/>
                  <a:gd name="T35" fmla="*/ 286 h 1603"/>
                  <a:gd name="T36" fmla="*/ 1418 w 1475"/>
                  <a:gd name="T37" fmla="*/ 369 h 1603"/>
                  <a:gd name="T38" fmla="*/ 1248 w 1475"/>
                  <a:gd name="T39" fmla="*/ 427 h 1603"/>
                  <a:gd name="T40" fmla="*/ 1177 w 1475"/>
                  <a:gd name="T41" fmla="*/ 427 h 1603"/>
                  <a:gd name="T42" fmla="*/ 1177 w 1475"/>
                  <a:gd name="T43" fmla="*/ 436 h 1603"/>
                  <a:gd name="T44" fmla="*/ 1248 w 1475"/>
                  <a:gd name="T45" fmla="*/ 469 h 1603"/>
                  <a:gd name="T46" fmla="*/ 1291 w 1475"/>
                  <a:gd name="T47" fmla="*/ 494 h 1603"/>
                  <a:gd name="T48" fmla="*/ 1234 w 1475"/>
                  <a:gd name="T49" fmla="*/ 545 h 1603"/>
                  <a:gd name="T50" fmla="*/ 1149 w 1475"/>
                  <a:gd name="T51" fmla="*/ 579 h 1603"/>
                  <a:gd name="T52" fmla="*/ 1064 w 1475"/>
                  <a:gd name="T53" fmla="*/ 620 h 1603"/>
                  <a:gd name="T54" fmla="*/ 1007 w 1475"/>
                  <a:gd name="T55" fmla="*/ 654 h 1603"/>
                  <a:gd name="T56" fmla="*/ 950 w 1475"/>
                  <a:gd name="T57" fmla="*/ 654 h 1603"/>
                  <a:gd name="T58" fmla="*/ 908 w 1475"/>
                  <a:gd name="T59" fmla="*/ 662 h 1603"/>
                  <a:gd name="T60" fmla="*/ 879 w 1475"/>
                  <a:gd name="T61" fmla="*/ 697 h 1603"/>
                  <a:gd name="T62" fmla="*/ 794 w 1475"/>
                  <a:gd name="T63" fmla="*/ 813 h 1603"/>
                  <a:gd name="T64" fmla="*/ 738 w 1475"/>
                  <a:gd name="T65" fmla="*/ 880 h 1603"/>
                  <a:gd name="T66" fmla="*/ 624 w 1475"/>
                  <a:gd name="T67" fmla="*/ 922 h 1603"/>
                  <a:gd name="T68" fmla="*/ 567 w 1475"/>
                  <a:gd name="T69" fmla="*/ 922 h 1603"/>
                  <a:gd name="T70" fmla="*/ 496 w 1475"/>
                  <a:gd name="T71" fmla="*/ 906 h 1603"/>
                  <a:gd name="T72" fmla="*/ 511 w 1475"/>
                  <a:gd name="T73" fmla="*/ 922 h 1603"/>
                  <a:gd name="T74" fmla="*/ 525 w 1475"/>
                  <a:gd name="T75" fmla="*/ 931 h 1603"/>
                  <a:gd name="T76" fmla="*/ 454 w 1475"/>
                  <a:gd name="T77" fmla="*/ 922 h 1603"/>
                  <a:gd name="T78" fmla="*/ 411 w 1475"/>
                  <a:gd name="T79" fmla="*/ 922 h 1603"/>
                  <a:gd name="T80" fmla="*/ 284 w 1475"/>
                  <a:gd name="T81" fmla="*/ 931 h 1603"/>
                  <a:gd name="T82" fmla="*/ 184 w 1475"/>
                  <a:gd name="T83" fmla="*/ 948 h 1603"/>
                  <a:gd name="T84" fmla="*/ 14 w 1475"/>
                  <a:gd name="T85" fmla="*/ 822 h 1603"/>
                  <a:gd name="T86" fmla="*/ 43 w 1475"/>
                  <a:gd name="T87" fmla="*/ 494 h 1603"/>
                  <a:gd name="T88" fmla="*/ 57 w 1475"/>
                  <a:gd name="T89" fmla="*/ 275 h 1603"/>
                  <a:gd name="T90" fmla="*/ 142 w 1475"/>
                  <a:gd name="T91" fmla="*/ 168 h 1603"/>
                  <a:gd name="T92" fmla="*/ 326 w 1475"/>
                  <a:gd name="T93" fmla="*/ 160 h 1603"/>
                  <a:gd name="T94" fmla="*/ 369 w 1475"/>
                  <a:gd name="T95" fmla="*/ 293 h 1603"/>
                  <a:gd name="T96" fmla="*/ 411 w 1475"/>
                  <a:gd name="T97" fmla="*/ 344 h 1603"/>
                  <a:gd name="T98" fmla="*/ 496 w 1475"/>
                  <a:gd name="T99" fmla="*/ 386 h 1603"/>
                  <a:gd name="T100" fmla="*/ 567 w 1475"/>
                  <a:gd name="T101" fmla="*/ 360 h 1603"/>
                  <a:gd name="T102" fmla="*/ 610 w 1475"/>
                  <a:gd name="T103" fmla="*/ 269 h 1603"/>
                  <a:gd name="T104" fmla="*/ 638 w 1475"/>
                  <a:gd name="T105" fmla="*/ 210 h 1603"/>
                  <a:gd name="T106" fmla="*/ 596 w 1475"/>
                  <a:gd name="T107" fmla="*/ 160 h 1603"/>
                  <a:gd name="T108" fmla="*/ 695 w 1475"/>
                  <a:gd name="T109" fmla="*/ 160 h 1603"/>
                  <a:gd name="T110" fmla="*/ 879 w 1475"/>
                  <a:gd name="T111" fmla="*/ 168 h 1603"/>
                  <a:gd name="T112" fmla="*/ 908 w 1475"/>
                  <a:gd name="T113" fmla="*/ 125 h 1603"/>
                  <a:gd name="T114" fmla="*/ 851 w 1475"/>
                  <a:gd name="T115" fmla="*/ 118 h 1603"/>
                  <a:gd name="T116" fmla="*/ 894 w 1475"/>
                  <a:gd name="T117" fmla="*/ 109 h 1603"/>
                  <a:gd name="T118" fmla="*/ 865 w 1475"/>
                  <a:gd name="T119" fmla="*/ 92 h 1603"/>
                  <a:gd name="T120" fmla="*/ 894 w 1475"/>
                  <a:gd name="T121" fmla="*/ 58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blipFill dpi="0" rotWithShape="1">
                <a:blip r:embed="rId5" cstate="print"/>
                <a:srcRect/>
                <a:tile tx="0" ty="0" sx="100000" sy="100000" flip="none" algn="tl"/>
              </a:blipFill>
              <a:ln w="9525">
                <a:solidFill>
                  <a:srgbClr val="333333"/>
                </a:solidFill>
                <a:round/>
                <a:headEnd/>
                <a:tailEnd/>
              </a:ln>
            </p:spPr>
            <p:txBody>
              <a:bodyPr/>
              <a:lstStyle/>
              <a:p>
                <a:endParaRPr lang="ja-JP" altLang="en-US"/>
              </a:p>
            </p:txBody>
          </p:sp>
          <p:sp>
            <p:nvSpPr>
              <p:cNvPr id="168" name="Freeform 44"/>
              <p:cNvSpPr>
                <a:spLocks/>
              </p:cNvSpPr>
              <p:nvPr/>
            </p:nvSpPr>
            <p:spPr bwMode="auto">
              <a:xfrm>
                <a:off x="4381" y="4116"/>
                <a:ext cx="994" cy="1317"/>
              </a:xfrm>
              <a:custGeom>
                <a:avLst/>
                <a:gdLst>
                  <a:gd name="T0" fmla="*/ 971 w 993"/>
                  <a:gd name="T1" fmla="*/ 156 h 1319"/>
                  <a:gd name="T2" fmla="*/ 956 w 993"/>
                  <a:gd name="T3" fmla="*/ 212 h 1319"/>
                  <a:gd name="T4" fmla="*/ 900 w 993"/>
                  <a:gd name="T5" fmla="*/ 376 h 1319"/>
                  <a:gd name="T6" fmla="*/ 886 w 993"/>
                  <a:gd name="T7" fmla="*/ 419 h 1319"/>
                  <a:gd name="T8" fmla="*/ 871 w 993"/>
                  <a:gd name="T9" fmla="*/ 490 h 1319"/>
                  <a:gd name="T10" fmla="*/ 857 w 993"/>
                  <a:gd name="T11" fmla="*/ 561 h 1319"/>
                  <a:gd name="T12" fmla="*/ 843 w 993"/>
                  <a:gd name="T13" fmla="*/ 589 h 1319"/>
                  <a:gd name="T14" fmla="*/ 843 w 993"/>
                  <a:gd name="T15" fmla="*/ 618 h 1319"/>
                  <a:gd name="T16" fmla="*/ 829 w 993"/>
                  <a:gd name="T17" fmla="*/ 646 h 1319"/>
                  <a:gd name="T18" fmla="*/ 815 w 993"/>
                  <a:gd name="T19" fmla="*/ 717 h 1319"/>
                  <a:gd name="T20" fmla="*/ 786 w 993"/>
                  <a:gd name="T21" fmla="*/ 788 h 1319"/>
                  <a:gd name="T22" fmla="*/ 786 w 993"/>
                  <a:gd name="T23" fmla="*/ 830 h 1319"/>
                  <a:gd name="T24" fmla="*/ 772 w 993"/>
                  <a:gd name="T25" fmla="*/ 859 h 1319"/>
                  <a:gd name="T26" fmla="*/ 772 w 993"/>
                  <a:gd name="T27" fmla="*/ 887 h 1319"/>
                  <a:gd name="T28" fmla="*/ 758 w 993"/>
                  <a:gd name="T29" fmla="*/ 901 h 1319"/>
                  <a:gd name="T30" fmla="*/ 758 w 993"/>
                  <a:gd name="T31" fmla="*/ 930 h 1319"/>
                  <a:gd name="T32" fmla="*/ 744 w 993"/>
                  <a:gd name="T33" fmla="*/ 944 h 1319"/>
                  <a:gd name="T34" fmla="*/ 744 w 993"/>
                  <a:gd name="T35" fmla="*/ 958 h 1319"/>
                  <a:gd name="T36" fmla="*/ 744 w 993"/>
                  <a:gd name="T37" fmla="*/ 984 h 1319"/>
                  <a:gd name="T38" fmla="*/ 730 w 993"/>
                  <a:gd name="T39" fmla="*/ 1009 h 1319"/>
                  <a:gd name="T40" fmla="*/ 730 w 993"/>
                  <a:gd name="T41" fmla="*/ 1023 h 1319"/>
                  <a:gd name="T42" fmla="*/ 715 w 993"/>
                  <a:gd name="T43" fmla="*/ 1051 h 1319"/>
                  <a:gd name="T44" fmla="*/ 701 w 993"/>
                  <a:gd name="T45" fmla="*/ 1094 h 1319"/>
                  <a:gd name="T46" fmla="*/ 701 w 993"/>
                  <a:gd name="T47" fmla="*/ 1122 h 1319"/>
                  <a:gd name="T48" fmla="*/ 687 w 993"/>
                  <a:gd name="T49" fmla="*/ 1151 h 1319"/>
                  <a:gd name="T50" fmla="*/ 659 w 993"/>
                  <a:gd name="T51" fmla="*/ 1179 h 1319"/>
                  <a:gd name="T52" fmla="*/ 630 w 993"/>
                  <a:gd name="T53" fmla="*/ 1207 h 1319"/>
                  <a:gd name="T54" fmla="*/ 602 w 993"/>
                  <a:gd name="T55" fmla="*/ 1250 h 1319"/>
                  <a:gd name="T56" fmla="*/ 602 w 993"/>
                  <a:gd name="T57" fmla="*/ 1264 h 1319"/>
                  <a:gd name="T58" fmla="*/ 574 w 993"/>
                  <a:gd name="T59" fmla="*/ 1278 h 1319"/>
                  <a:gd name="T60" fmla="*/ 559 w 993"/>
                  <a:gd name="T61" fmla="*/ 1292 h 1319"/>
                  <a:gd name="T62" fmla="*/ 531 w 993"/>
                  <a:gd name="T63" fmla="*/ 1307 h 1319"/>
                  <a:gd name="T64" fmla="*/ 503 w 993"/>
                  <a:gd name="T65" fmla="*/ 1307 h 1319"/>
                  <a:gd name="T66" fmla="*/ 468 w 993"/>
                  <a:gd name="T67" fmla="*/ 1307 h 1319"/>
                  <a:gd name="T68" fmla="*/ 426 w 993"/>
                  <a:gd name="T69" fmla="*/ 1307 h 1319"/>
                  <a:gd name="T70" fmla="*/ 397 w 993"/>
                  <a:gd name="T71" fmla="*/ 1307 h 1319"/>
                  <a:gd name="T72" fmla="*/ 241 w 993"/>
                  <a:gd name="T73" fmla="*/ 1250 h 1319"/>
                  <a:gd name="T74" fmla="*/ 213 w 993"/>
                  <a:gd name="T75" fmla="*/ 1250 h 1319"/>
                  <a:gd name="T76" fmla="*/ 156 w 993"/>
                  <a:gd name="T77" fmla="*/ 1222 h 1319"/>
                  <a:gd name="T78" fmla="*/ 114 w 993"/>
                  <a:gd name="T79" fmla="*/ 1207 h 1319"/>
                  <a:gd name="T80" fmla="*/ 100 w 993"/>
                  <a:gd name="T81" fmla="*/ 1207 h 1319"/>
                  <a:gd name="T82" fmla="*/ 85 w 993"/>
                  <a:gd name="T83" fmla="*/ 1207 h 1319"/>
                  <a:gd name="T84" fmla="*/ 57 w 993"/>
                  <a:gd name="T85" fmla="*/ 1193 h 1319"/>
                  <a:gd name="T86" fmla="*/ 14 w 993"/>
                  <a:gd name="T87" fmla="*/ 1179 h 1319"/>
                  <a:gd name="T88" fmla="*/ 0 w 993"/>
                  <a:gd name="T89" fmla="*/ 1165 h 1319"/>
                  <a:gd name="T90" fmla="*/ 57 w 993"/>
                  <a:gd name="T91" fmla="*/ 1009 h 1319"/>
                  <a:gd name="T92" fmla="*/ 57 w 993"/>
                  <a:gd name="T93" fmla="*/ 972 h 1319"/>
                  <a:gd name="T94" fmla="*/ 128 w 993"/>
                  <a:gd name="T95" fmla="*/ 958 h 1319"/>
                  <a:gd name="T96" fmla="*/ 156 w 993"/>
                  <a:gd name="T97" fmla="*/ 745 h 1319"/>
                  <a:gd name="T98" fmla="*/ 170 w 993"/>
                  <a:gd name="T99" fmla="*/ 674 h 1319"/>
                  <a:gd name="T100" fmla="*/ 185 w 993"/>
                  <a:gd name="T101" fmla="*/ 462 h 1319"/>
                  <a:gd name="T102" fmla="*/ 284 w 993"/>
                  <a:gd name="T103" fmla="*/ 391 h 1319"/>
                  <a:gd name="T104" fmla="*/ 383 w 993"/>
                  <a:gd name="T105" fmla="*/ 405 h 1319"/>
                  <a:gd name="T106" fmla="*/ 440 w 993"/>
                  <a:gd name="T107" fmla="*/ 405 h 1319"/>
                  <a:gd name="T108" fmla="*/ 517 w 993"/>
                  <a:gd name="T109" fmla="*/ 198 h 1319"/>
                  <a:gd name="T110" fmla="*/ 545 w 993"/>
                  <a:gd name="T111" fmla="*/ 0 h 1319"/>
                  <a:gd name="T112" fmla="*/ 744 w 993"/>
                  <a:gd name="T113" fmla="*/ 28 h 1319"/>
                  <a:gd name="T114" fmla="*/ 815 w 993"/>
                  <a:gd name="T115" fmla="*/ 42 h 1319"/>
                  <a:gd name="T116" fmla="*/ 928 w 993"/>
                  <a:gd name="T117" fmla="*/ 56 h 1319"/>
                  <a:gd name="T118" fmla="*/ 985 w 993"/>
                  <a:gd name="T119" fmla="*/ 85 h 1319"/>
                  <a:gd name="T120" fmla="*/ 985 w 993"/>
                  <a:gd name="T121" fmla="*/ 113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69" name="Freeform 43"/>
              <p:cNvSpPr>
                <a:spLocks/>
              </p:cNvSpPr>
              <p:nvPr/>
            </p:nvSpPr>
            <p:spPr bwMode="auto">
              <a:xfrm>
                <a:off x="4638" y="1686"/>
                <a:ext cx="1006" cy="1873"/>
              </a:xfrm>
              <a:custGeom>
                <a:avLst/>
                <a:gdLst>
                  <a:gd name="T0" fmla="*/ 780 w 1006"/>
                  <a:gd name="T1" fmla="*/ 639 h 1873"/>
                  <a:gd name="T2" fmla="*/ 808 w 1006"/>
                  <a:gd name="T3" fmla="*/ 695 h 1873"/>
                  <a:gd name="T4" fmla="*/ 865 w 1006"/>
                  <a:gd name="T5" fmla="*/ 752 h 1873"/>
                  <a:gd name="T6" fmla="*/ 936 w 1006"/>
                  <a:gd name="T7" fmla="*/ 866 h 1873"/>
                  <a:gd name="T8" fmla="*/ 992 w 1006"/>
                  <a:gd name="T9" fmla="*/ 951 h 1873"/>
                  <a:gd name="T10" fmla="*/ 978 w 1006"/>
                  <a:gd name="T11" fmla="*/ 1022 h 1873"/>
                  <a:gd name="T12" fmla="*/ 850 w 1006"/>
                  <a:gd name="T13" fmla="*/ 1107 h 1873"/>
                  <a:gd name="T14" fmla="*/ 850 w 1006"/>
                  <a:gd name="T15" fmla="*/ 1135 h 1873"/>
                  <a:gd name="T16" fmla="*/ 850 w 1006"/>
                  <a:gd name="T17" fmla="*/ 1192 h 1873"/>
                  <a:gd name="T18" fmla="*/ 865 w 1006"/>
                  <a:gd name="T19" fmla="*/ 1234 h 1873"/>
                  <a:gd name="T20" fmla="*/ 865 w 1006"/>
                  <a:gd name="T21" fmla="*/ 1277 h 1873"/>
                  <a:gd name="T22" fmla="*/ 850 w 1006"/>
                  <a:gd name="T23" fmla="*/ 1305 h 1873"/>
                  <a:gd name="T24" fmla="*/ 879 w 1006"/>
                  <a:gd name="T25" fmla="*/ 1362 h 1873"/>
                  <a:gd name="T26" fmla="*/ 865 w 1006"/>
                  <a:gd name="T27" fmla="*/ 1433 h 1873"/>
                  <a:gd name="T28" fmla="*/ 850 w 1006"/>
                  <a:gd name="T29" fmla="*/ 1518 h 1873"/>
                  <a:gd name="T30" fmla="*/ 808 w 1006"/>
                  <a:gd name="T31" fmla="*/ 1617 h 1873"/>
                  <a:gd name="T32" fmla="*/ 780 w 1006"/>
                  <a:gd name="T33" fmla="*/ 1646 h 1873"/>
                  <a:gd name="T34" fmla="*/ 780 w 1006"/>
                  <a:gd name="T35" fmla="*/ 1688 h 1873"/>
                  <a:gd name="T36" fmla="*/ 723 w 1006"/>
                  <a:gd name="T37" fmla="*/ 1717 h 1873"/>
                  <a:gd name="T38" fmla="*/ 666 w 1006"/>
                  <a:gd name="T39" fmla="*/ 1731 h 1873"/>
                  <a:gd name="T40" fmla="*/ 624 w 1006"/>
                  <a:gd name="T41" fmla="*/ 1745 h 1873"/>
                  <a:gd name="T42" fmla="*/ 567 w 1006"/>
                  <a:gd name="T43" fmla="*/ 1773 h 1873"/>
                  <a:gd name="T44" fmla="*/ 496 w 1006"/>
                  <a:gd name="T45" fmla="*/ 1816 h 1873"/>
                  <a:gd name="T46" fmla="*/ 425 w 1006"/>
                  <a:gd name="T47" fmla="*/ 1844 h 1873"/>
                  <a:gd name="T48" fmla="*/ 368 w 1006"/>
                  <a:gd name="T49" fmla="*/ 1873 h 1873"/>
                  <a:gd name="T50" fmla="*/ 326 w 1006"/>
                  <a:gd name="T51" fmla="*/ 1873 h 1873"/>
                  <a:gd name="T52" fmla="*/ 297 w 1006"/>
                  <a:gd name="T53" fmla="*/ 1858 h 1873"/>
                  <a:gd name="T54" fmla="*/ 269 w 1006"/>
                  <a:gd name="T55" fmla="*/ 1830 h 1873"/>
                  <a:gd name="T56" fmla="*/ 297 w 1006"/>
                  <a:gd name="T57" fmla="*/ 1802 h 1873"/>
                  <a:gd name="T58" fmla="*/ 340 w 1006"/>
                  <a:gd name="T59" fmla="*/ 1745 h 1873"/>
                  <a:gd name="T60" fmla="*/ 354 w 1006"/>
                  <a:gd name="T61" fmla="*/ 1688 h 1873"/>
                  <a:gd name="T62" fmla="*/ 368 w 1006"/>
                  <a:gd name="T63" fmla="*/ 1617 h 1873"/>
                  <a:gd name="T64" fmla="*/ 340 w 1006"/>
                  <a:gd name="T65" fmla="*/ 1546 h 1873"/>
                  <a:gd name="T66" fmla="*/ 312 w 1006"/>
                  <a:gd name="T67" fmla="*/ 1475 h 1873"/>
                  <a:gd name="T68" fmla="*/ 269 w 1006"/>
                  <a:gd name="T69" fmla="*/ 1405 h 1873"/>
                  <a:gd name="T70" fmla="*/ 226 w 1006"/>
                  <a:gd name="T71" fmla="*/ 1334 h 1873"/>
                  <a:gd name="T72" fmla="*/ 198 w 1006"/>
                  <a:gd name="T73" fmla="*/ 1291 h 1873"/>
                  <a:gd name="T74" fmla="*/ 184 w 1006"/>
                  <a:gd name="T75" fmla="*/ 1234 h 1873"/>
                  <a:gd name="T76" fmla="*/ 170 w 1006"/>
                  <a:gd name="T77" fmla="*/ 1178 h 1873"/>
                  <a:gd name="T78" fmla="*/ 198 w 1006"/>
                  <a:gd name="T79" fmla="*/ 1121 h 1873"/>
                  <a:gd name="T80" fmla="*/ 226 w 1006"/>
                  <a:gd name="T81" fmla="*/ 1064 h 1873"/>
                  <a:gd name="T82" fmla="*/ 297 w 1006"/>
                  <a:gd name="T83" fmla="*/ 993 h 1873"/>
                  <a:gd name="T84" fmla="*/ 312 w 1006"/>
                  <a:gd name="T85" fmla="*/ 894 h 1873"/>
                  <a:gd name="T86" fmla="*/ 312 w 1006"/>
                  <a:gd name="T87" fmla="*/ 795 h 1873"/>
                  <a:gd name="T88" fmla="*/ 283 w 1006"/>
                  <a:gd name="T89" fmla="*/ 752 h 1873"/>
                  <a:gd name="T90" fmla="*/ 226 w 1006"/>
                  <a:gd name="T91" fmla="*/ 653 h 1873"/>
                  <a:gd name="T92" fmla="*/ 127 w 1006"/>
                  <a:gd name="T93" fmla="*/ 610 h 1873"/>
                  <a:gd name="T94" fmla="*/ 85 w 1006"/>
                  <a:gd name="T95" fmla="*/ 582 h 1873"/>
                  <a:gd name="T96" fmla="*/ 42 w 1006"/>
                  <a:gd name="T97" fmla="*/ 539 h 1873"/>
                  <a:gd name="T98" fmla="*/ 184 w 1006"/>
                  <a:gd name="T99" fmla="*/ 270 h 1873"/>
                  <a:gd name="T100" fmla="*/ 255 w 1006"/>
                  <a:gd name="T101" fmla="*/ 156 h 1873"/>
                  <a:gd name="T102" fmla="*/ 312 w 1006"/>
                  <a:gd name="T103" fmla="*/ 85 h 1873"/>
                  <a:gd name="T104" fmla="*/ 368 w 1006"/>
                  <a:gd name="T105" fmla="*/ 43 h 1873"/>
                  <a:gd name="T106" fmla="*/ 453 w 1006"/>
                  <a:gd name="T107" fmla="*/ 0 h 1873"/>
                  <a:gd name="T108" fmla="*/ 510 w 1006"/>
                  <a:gd name="T109" fmla="*/ 128 h 1873"/>
                  <a:gd name="T110" fmla="*/ 553 w 1006"/>
                  <a:gd name="T111" fmla="*/ 199 h 1873"/>
                  <a:gd name="T112" fmla="*/ 595 w 1006"/>
                  <a:gd name="T113" fmla="*/ 327 h 1873"/>
                  <a:gd name="T114" fmla="*/ 624 w 1006"/>
                  <a:gd name="T115" fmla="*/ 383 h 1873"/>
                  <a:gd name="T116" fmla="*/ 666 w 1006"/>
                  <a:gd name="T117" fmla="*/ 454 h 1873"/>
                  <a:gd name="T118" fmla="*/ 680 w 1006"/>
                  <a:gd name="T119" fmla="*/ 497 h 1873"/>
                  <a:gd name="T120" fmla="*/ 709 w 1006"/>
                  <a:gd name="T121" fmla="*/ 539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blipFill dpi="0" rotWithShape="1">
                <a:blip r:embed="rId3" cstate="print"/>
                <a:srcRect/>
                <a:tile tx="0" ty="0" sx="100000" sy="100000" flip="none" algn="tl"/>
              </a:blipFill>
              <a:ln w="0">
                <a:solidFill>
                  <a:srgbClr val="333333"/>
                </a:solidFill>
                <a:round/>
                <a:headEnd/>
                <a:tailEnd/>
              </a:ln>
            </p:spPr>
            <p:txBody>
              <a:bodyPr/>
              <a:lstStyle/>
              <a:p>
                <a:endParaRPr lang="ja-JP" altLang="en-US"/>
              </a:p>
            </p:txBody>
          </p:sp>
          <p:sp>
            <p:nvSpPr>
              <p:cNvPr id="170" name="Freeform 42"/>
              <p:cNvSpPr>
                <a:spLocks/>
              </p:cNvSpPr>
              <p:nvPr/>
            </p:nvSpPr>
            <p:spPr bwMode="auto">
              <a:xfrm>
                <a:off x="4638" y="5489"/>
                <a:ext cx="1248" cy="2454"/>
              </a:xfrm>
              <a:custGeom>
                <a:avLst/>
                <a:gdLst>
                  <a:gd name="T0" fmla="*/ 836 w 1248"/>
                  <a:gd name="T1" fmla="*/ 156 h 2454"/>
                  <a:gd name="T2" fmla="*/ 950 w 1248"/>
                  <a:gd name="T3" fmla="*/ 142 h 2454"/>
                  <a:gd name="T4" fmla="*/ 1148 w 1248"/>
                  <a:gd name="T5" fmla="*/ 185 h 2454"/>
                  <a:gd name="T6" fmla="*/ 1148 w 1248"/>
                  <a:gd name="T7" fmla="*/ 213 h 2454"/>
                  <a:gd name="T8" fmla="*/ 1162 w 1248"/>
                  <a:gd name="T9" fmla="*/ 284 h 2454"/>
                  <a:gd name="T10" fmla="*/ 1233 w 1248"/>
                  <a:gd name="T11" fmla="*/ 355 h 2454"/>
                  <a:gd name="T12" fmla="*/ 1106 w 1248"/>
                  <a:gd name="T13" fmla="*/ 681 h 2454"/>
                  <a:gd name="T14" fmla="*/ 992 w 1248"/>
                  <a:gd name="T15" fmla="*/ 1008 h 2454"/>
                  <a:gd name="T16" fmla="*/ 992 w 1248"/>
                  <a:gd name="T17" fmla="*/ 1277 h 2454"/>
                  <a:gd name="T18" fmla="*/ 992 w 1248"/>
                  <a:gd name="T19" fmla="*/ 1362 h 2454"/>
                  <a:gd name="T20" fmla="*/ 992 w 1248"/>
                  <a:gd name="T21" fmla="*/ 1476 h 2454"/>
                  <a:gd name="T22" fmla="*/ 1120 w 1248"/>
                  <a:gd name="T23" fmla="*/ 1561 h 2454"/>
                  <a:gd name="T24" fmla="*/ 1120 w 1248"/>
                  <a:gd name="T25" fmla="*/ 1646 h 2454"/>
                  <a:gd name="T26" fmla="*/ 1120 w 1248"/>
                  <a:gd name="T27" fmla="*/ 1802 h 2454"/>
                  <a:gd name="T28" fmla="*/ 1106 w 1248"/>
                  <a:gd name="T29" fmla="*/ 1915 h 2454"/>
                  <a:gd name="T30" fmla="*/ 1106 w 1248"/>
                  <a:gd name="T31" fmla="*/ 1972 h 2454"/>
                  <a:gd name="T32" fmla="*/ 1106 w 1248"/>
                  <a:gd name="T33" fmla="*/ 2000 h 2454"/>
                  <a:gd name="T34" fmla="*/ 992 w 1248"/>
                  <a:gd name="T35" fmla="*/ 2000 h 2454"/>
                  <a:gd name="T36" fmla="*/ 893 w 1248"/>
                  <a:gd name="T37" fmla="*/ 2015 h 2454"/>
                  <a:gd name="T38" fmla="*/ 780 w 1248"/>
                  <a:gd name="T39" fmla="*/ 2015 h 2454"/>
                  <a:gd name="T40" fmla="*/ 680 w 1248"/>
                  <a:gd name="T41" fmla="*/ 2029 h 2454"/>
                  <a:gd name="T42" fmla="*/ 638 w 1248"/>
                  <a:gd name="T43" fmla="*/ 2128 h 2454"/>
                  <a:gd name="T44" fmla="*/ 638 w 1248"/>
                  <a:gd name="T45" fmla="*/ 2185 h 2454"/>
                  <a:gd name="T46" fmla="*/ 595 w 1248"/>
                  <a:gd name="T47" fmla="*/ 2227 h 2454"/>
                  <a:gd name="T48" fmla="*/ 595 w 1248"/>
                  <a:gd name="T49" fmla="*/ 2270 h 2454"/>
                  <a:gd name="T50" fmla="*/ 609 w 1248"/>
                  <a:gd name="T51" fmla="*/ 2312 h 2454"/>
                  <a:gd name="T52" fmla="*/ 609 w 1248"/>
                  <a:gd name="T53" fmla="*/ 2355 h 2454"/>
                  <a:gd name="T54" fmla="*/ 624 w 1248"/>
                  <a:gd name="T55" fmla="*/ 2412 h 2454"/>
                  <a:gd name="T56" fmla="*/ 609 w 1248"/>
                  <a:gd name="T57" fmla="*/ 2412 h 2454"/>
                  <a:gd name="T58" fmla="*/ 609 w 1248"/>
                  <a:gd name="T59" fmla="*/ 2327 h 2454"/>
                  <a:gd name="T60" fmla="*/ 595 w 1248"/>
                  <a:gd name="T61" fmla="*/ 2242 h 2454"/>
                  <a:gd name="T62" fmla="*/ 567 w 1248"/>
                  <a:gd name="T63" fmla="*/ 2213 h 2454"/>
                  <a:gd name="T64" fmla="*/ 524 w 1248"/>
                  <a:gd name="T65" fmla="*/ 2199 h 2454"/>
                  <a:gd name="T66" fmla="*/ 468 w 1248"/>
                  <a:gd name="T67" fmla="*/ 2199 h 2454"/>
                  <a:gd name="T68" fmla="*/ 397 w 1248"/>
                  <a:gd name="T69" fmla="*/ 2171 h 2454"/>
                  <a:gd name="T70" fmla="*/ 326 w 1248"/>
                  <a:gd name="T71" fmla="*/ 2171 h 2454"/>
                  <a:gd name="T72" fmla="*/ 326 w 1248"/>
                  <a:gd name="T73" fmla="*/ 2142 h 2454"/>
                  <a:gd name="T74" fmla="*/ 326 w 1248"/>
                  <a:gd name="T75" fmla="*/ 2100 h 2454"/>
                  <a:gd name="T76" fmla="*/ 326 w 1248"/>
                  <a:gd name="T77" fmla="*/ 2057 h 2454"/>
                  <a:gd name="T78" fmla="*/ 340 w 1248"/>
                  <a:gd name="T79" fmla="*/ 2029 h 2454"/>
                  <a:gd name="T80" fmla="*/ 340 w 1248"/>
                  <a:gd name="T81" fmla="*/ 1944 h 2454"/>
                  <a:gd name="T82" fmla="*/ 326 w 1248"/>
                  <a:gd name="T83" fmla="*/ 1873 h 2454"/>
                  <a:gd name="T84" fmla="*/ 340 w 1248"/>
                  <a:gd name="T85" fmla="*/ 1759 h 2454"/>
                  <a:gd name="T86" fmla="*/ 340 w 1248"/>
                  <a:gd name="T87" fmla="*/ 1717 h 2454"/>
                  <a:gd name="T88" fmla="*/ 340 w 1248"/>
                  <a:gd name="T89" fmla="*/ 1660 h 2454"/>
                  <a:gd name="T90" fmla="*/ 340 w 1248"/>
                  <a:gd name="T91" fmla="*/ 1617 h 2454"/>
                  <a:gd name="T92" fmla="*/ 354 w 1248"/>
                  <a:gd name="T93" fmla="*/ 1589 h 2454"/>
                  <a:gd name="T94" fmla="*/ 241 w 1248"/>
                  <a:gd name="T95" fmla="*/ 1561 h 2454"/>
                  <a:gd name="T96" fmla="*/ 14 w 1248"/>
                  <a:gd name="T97" fmla="*/ 1518 h 2454"/>
                  <a:gd name="T98" fmla="*/ 56 w 1248"/>
                  <a:gd name="T99" fmla="*/ 1305 h 2454"/>
                  <a:gd name="T100" fmla="*/ 113 w 1248"/>
                  <a:gd name="T101" fmla="*/ 1206 h 2454"/>
                  <a:gd name="T102" fmla="*/ 141 w 1248"/>
                  <a:gd name="T103" fmla="*/ 1135 h 2454"/>
                  <a:gd name="T104" fmla="*/ 212 w 1248"/>
                  <a:gd name="T105" fmla="*/ 965 h 2454"/>
                  <a:gd name="T106" fmla="*/ 312 w 1248"/>
                  <a:gd name="T107" fmla="*/ 738 h 2454"/>
                  <a:gd name="T108" fmla="*/ 354 w 1248"/>
                  <a:gd name="T109" fmla="*/ 610 h 2454"/>
                  <a:gd name="T110" fmla="*/ 368 w 1248"/>
                  <a:gd name="T111" fmla="*/ 539 h 2454"/>
                  <a:gd name="T112" fmla="*/ 382 w 1248"/>
                  <a:gd name="T113" fmla="*/ 341 h 2454"/>
                  <a:gd name="T114" fmla="*/ 524 w 1248"/>
                  <a:gd name="T115" fmla="*/ 128 h 2454"/>
                  <a:gd name="T116" fmla="*/ 624 w 1248"/>
                  <a:gd name="T117" fmla="*/ 57 h 2454"/>
                  <a:gd name="T118" fmla="*/ 723 w 1248"/>
                  <a:gd name="T119" fmla="*/ 142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71" name="Freeform 41"/>
              <p:cNvSpPr>
                <a:spLocks/>
              </p:cNvSpPr>
              <p:nvPr/>
            </p:nvSpPr>
            <p:spPr bwMode="auto">
              <a:xfrm>
                <a:off x="5262" y="3773"/>
                <a:ext cx="1205" cy="832"/>
              </a:xfrm>
              <a:custGeom>
                <a:avLst/>
                <a:gdLst>
                  <a:gd name="T0" fmla="*/ 723 w 1205"/>
                  <a:gd name="T1" fmla="*/ 79 h 865"/>
                  <a:gd name="T2" fmla="*/ 751 w 1205"/>
                  <a:gd name="T3" fmla="*/ 88 h 865"/>
                  <a:gd name="T4" fmla="*/ 822 w 1205"/>
                  <a:gd name="T5" fmla="*/ 88 h 865"/>
                  <a:gd name="T6" fmla="*/ 865 w 1205"/>
                  <a:gd name="T7" fmla="*/ 98 h 865"/>
                  <a:gd name="T8" fmla="*/ 936 w 1205"/>
                  <a:gd name="T9" fmla="*/ 117 h 865"/>
                  <a:gd name="T10" fmla="*/ 1021 w 1205"/>
                  <a:gd name="T11" fmla="*/ 137 h 865"/>
                  <a:gd name="T12" fmla="*/ 1205 w 1205"/>
                  <a:gd name="T13" fmla="*/ 176 h 865"/>
                  <a:gd name="T14" fmla="*/ 1191 w 1205"/>
                  <a:gd name="T15" fmla="*/ 215 h 865"/>
                  <a:gd name="T16" fmla="*/ 1205 w 1205"/>
                  <a:gd name="T17" fmla="*/ 226 h 865"/>
                  <a:gd name="T18" fmla="*/ 1205 w 1205"/>
                  <a:gd name="T19" fmla="*/ 245 h 865"/>
                  <a:gd name="T20" fmla="*/ 1191 w 1205"/>
                  <a:gd name="T21" fmla="*/ 275 h 865"/>
                  <a:gd name="T22" fmla="*/ 1177 w 1205"/>
                  <a:gd name="T23" fmla="*/ 303 h 865"/>
                  <a:gd name="T24" fmla="*/ 1163 w 1205"/>
                  <a:gd name="T25" fmla="*/ 334 h 865"/>
                  <a:gd name="T26" fmla="*/ 1163 w 1205"/>
                  <a:gd name="T27" fmla="*/ 392 h 865"/>
                  <a:gd name="T28" fmla="*/ 1163 w 1205"/>
                  <a:gd name="T29" fmla="*/ 421 h 865"/>
                  <a:gd name="T30" fmla="*/ 1148 w 1205"/>
                  <a:gd name="T31" fmla="*/ 441 h 865"/>
                  <a:gd name="T32" fmla="*/ 1134 w 1205"/>
                  <a:gd name="T33" fmla="*/ 481 h 865"/>
                  <a:gd name="T34" fmla="*/ 992 w 1205"/>
                  <a:gd name="T35" fmla="*/ 520 h 865"/>
                  <a:gd name="T36" fmla="*/ 950 w 1205"/>
                  <a:gd name="T37" fmla="*/ 596 h 865"/>
                  <a:gd name="T38" fmla="*/ 921 w 1205"/>
                  <a:gd name="T39" fmla="*/ 590 h 865"/>
                  <a:gd name="T40" fmla="*/ 893 w 1205"/>
                  <a:gd name="T41" fmla="*/ 590 h 865"/>
                  <a:gd name="T42" fmla="*/ 851 w 1205"/>
                  <a:gd name="T43" fmla="*/ 590 h 865"/>
                  <a:gd name="T44" fmla="*/ 822 w 1205"/>
                  <a:gd name="T45" fmla="*/ 590 h 865"/>
                  <a:gd name="T46" fmla="*/ 765 w 1205"/>
                  <a:gd name="T47" fmla="*/ 578 h 865"/>
                  <a:gd name="T48" fmla="*/ 737 w 1205"/>
                  <a:gd name="T49" fmla="*/ 578 h 865"/>
                  <a:gd name="T50" fmla="*/ 723 w 1205"/>
                  <a:gd name="T51" fmla="*/ 578 h 865"/>
                  <a:gd name="T52" fmla="*/ 680 w 1205"/>
                  <a:gd name="T53" fmla="*/ 578 h 865"/>
                  <a:gd name="T54" fmla="*/ 652 w 1205"/>
                  <a:gd name="T55" fmla="*/ 569 h 865"/>
                  <a:gd name="T56" fmla="*/ 581 w 1205"/>
                  <a:gd name="T57" fmla="*/ 569 h 865"/>
                  <a:gd name="T58" fmla="*/ 496 w 1205"/>
                  <a:gd name="T59" fmla="*/ 558 h 865"/>
                  <a:gd name="T60" fmla="*/ 468 w 1205"/>
                  <a:gd name="T61" fmla="*/ 558 h 865"/>
                  <a:gd name="T62" fmla="*/ 425 w 1205"/>
                  <a:gd name="T63" fmla="*/ 558 h 865"/>
                  <a:gd name="T64" fmla="*/ 397 w 1205"/>
                  <a:gd name="T65" fmla="*/ 558 h 865"/>
                  <a:gd name="T66" fmla="*/ 312 w 1205"/>
                  <a:gd name="T67" fmla="*/ 549 h 865"/>
                  <a:gd name="T68" fmla="*/ 283 w 1205"/>
                  <a:gd name="T69" fmla="*/ 549 h 865"/>
                  <a:gd name="T70" fmla="*/ 198 w 1205"/>
                  <a:gd name="T71" fmla="*/ 558 h 865"/>
                  <a:gd name="T72" fmla="*/ 113 w 1205"/>
                  <a:gd name="T73" fmla="*/ 558 h 865"/>
                  <a:gd name="T74" fmla="*/ 85 w 1205"/>
                  <a:gd name="T75" fmla="*/ 558 h 865"/>
                  <a:gd name="T76" fmla="*/ 70 w 1205"/>
                  <a:gd name="T77" fmla="*/ 558 h 865"/>
                  <a:gd name="T78" fmla="*/ 42 w 1205"/>
                  <a:gd name="T79" fmla="*/ 558 h 865"/>
                  <a:gd name="T80" fmla="*/ 14 w 1205"/>
                  <a:gd name="T81" fmla="*/ 558 h 865"/>
                  <a:gd name="T82" fmla="*/ 0 w 1205"/>
                  <a:gd name="T83" fmla="*/ 540 h 865"/>
                  <a:gd name="T84" fmla="*/ 28 w 1205"/>
                  <a:gd name="T85" fmla="*/ 500 h 865"/>
                  <a:gd name="T86" fmla="*/ 85 w 1205"/>
                  <a:gd name="T87" fmla="*/ 363 h 865"/>
                  <a:gd name="T88" fmla="*/ 99 w 1205"/>
                  <a:gd name="T89" fmla="*/ 314 h 865"/>
                  <a:gd name="T90" fmla="*/ 113 w 1205"/>
                  <a:gd name="T91" fmla="*/ 284 h 865"/>
                  <a:gd name="T92" fmla="*/ 141 w 1205"/>
                  <a:gd name="T93" fmla="*/ 197 h 865"/>
                  <a:gd name="T94" fmla="*/ 141 w 1205"/>
                  <a:gd name="T95" fmla="*/ 166 h 865"/>
                  <a:gd name="T96" fmla="*/ 141 w 1205"/>
                  <a:gd name="T97" fmla="*/ 137 h 865"/>
                  <a:gd name="T98" fmla="*/ 141 w 1205"/>
                  <a:gd name="T99" fmla="*/ 117 h 865"/>
                  <a:gd name="T100" fmla="*/ 141 w 1205"/>
                  <a:gd name="T101" fmla="*/ 79 h 865"/>
                  <a:gd name="T102" fmla="*/ 269 w 1205"/>
                  <a:gd name="T103" fmla="*/ 68 h 865"/>
                  <a:gd name="T104" fmla="*/ 354 w 1205"/>
                  <a:gd name="T105" fmla="*/ 68 h 865"/>
                  <a:gd name="T106" fmla="*/ 368 w 1205"/>
                  <a:gd name="T107" fmla="*/ 50 h 865"/>
                  <a:gd name="T108" fmla="*/ 368 w 1205"/>
                  <a:gd name="T109" fmla="*/ 13 h 865"/>
                  <a:gd name="T110" fmla="*/ 581 w 1205"/>
                  <a:gd name="T111" fmla="*/ 68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blipFill dpi="0" rotWithShape="1">
                <a:blip r:embed="rId5" cstate="print"/>
                <a:srcRect/>
                <a:tile tx="0" ty="0" sx="100000" sy="100000" flip="none" algn="tl"/>
              </a:blipFill>
              <a:ln w="9525">
                <a:solidFill>
                  <a:srgbClr val="333333"/>
                </a:solidFill>
                <a:round/>
                <a:headEnd/>
                <a:tailEnd/>
              </a:ln>
            </p:spPr>
            <p:txBody>
              <a:bodyPr/>
              <a:lstStyle/>
              <a:p>
                <a:endParaRPr lang="ja-JP" altLang="en-US"/>
              </a:p>
            </p:txBody>
          </p:sp>
          <p:sp>
            <p:nvSpPr>
              <p:cNvPr id="172" name="Freeform 40"/>
              <p:cNvSpPr>
                <a:spLocks/>
              </p:cNvSpPr>
              <p:nvPr/>
            </p:nvSpPr>
            <p:spPr bwMode="auto">
              <a:xfrm>
                <a:off x="4240" y="140"/>
                <a:ext cx="2128" cy="2156"/>
              </a:xfrm>
              <a:custGeom>
                <a:avLst/>
                <a:gdLst>
                  <a:gd name="T0" fmla="*/ 1731 w 2128"/>
                  <a:gd name="T1" fmla="*/ 14 h 2156"/>
                  <a:gd name="T2" fmla="*/ 1787 w 2128"/>
                  <a:gd name="T3" fmla="*/ 71 h 2156"/>
                  <a:gd name="T4" fmla="*/ 1802 w 2128"/>
                  <a:gd name="T5" fmla="*/ 142 h 2156"/>
                  <a:gd name="T6" fmla="*/ 1802 w 2128"/>
                  <a:gd name="T7" fmla="*/ 213 h 2156"/>
                  <a:gd name="T8" fmla="*/ 1787 w 2128"/>
                  <a:gd name="T9" fmla="*/ 270 h 2156"/>
                  <a:gd name="T10" fmla="*/ 1773 w 2128"/>
                  <a:gd name="T11" fmla="*/ 369 h 2156"/>
                  <a:gd name="T12" fmla="*/ 1787 w 2128"/>
                  <a:gd name="T13" fmla="*/ 482 h 2156"/>
                  <a:gd name="T14" fmla="*/ 1958 w 2128"/>
                  <a:gd name="T15" fmla="*/ 553 h 2156"/>
                  <a:gd name="T16" fmla="*/ 1887 w 2128"/>
                  <a:gd name="T17" fmla="*/ 567 h 2156"/>
                  <a:gd name="T18" fmla="*/ 1943 w 2128"/>
                  <a:gd name="T19" fmla="*/ 596 h 2156"/>
                  <a:gd name="T20" fmla="*/ 1986 w 2128"/>
                  <a:gd name="T21" fmla="*/ 553 h 2156"/>
                  <a:gd name="T22" fmla="*/ 2071 w 2128"/>
                  <a:gd name="T23" fmla="*/ 582 h 2156"/>
                  <a:gd name="T24" fmla="*/ 2043 w 2128"/>
                  <a:gd name="T25" fmla="*/ 738 h 2156"/>
                  <a:gd name="T26" fmla="*/ 1986 w 2128"/>
                  <a:gd name="T27" fmla="*/ 908 h 2156"/>
                  <a:gd name="T28" fmla="*/ 1958 w 2128"/>
                  <a:gd name="T29" fmla="*/ 1106 h 2156"/>
                  <a:gd name="T30" fmla="*/ 1929 w 2128"/>
                  <a:gd name="T31" fmla="*/ 1291 h 2156"/>
                  <a:gd name="T32" fmla="*/ 1802 w 2128"/>
                  <a:gd name="T33" fmla="*/ 1418 h 2156"/>
                  <a:gd name="T34" fmla="*/ 1646 w 2128"/>
                  <a:gd name="T35" fmla="*/ 1504 h 2156"/>
                  <a:gd name="T36" fmla="*/ 1447 w 2128"/>
                  <a:gd name="T37" fmla="*/ 1560 h 2156"/>
                  <a:gd name="T38" fmla="*/ 1291 w 2128"/>
                  <a:gd name="T39" fmla="*/ 1574 h 2156"/>
                  <a:gd name="T40" fmla="*/ 1163 w 2128"/>
                  <a:gd name="T41" fmla="*/ 1574 h 2156"/>
                  <a:gd name="T42" fmla="*/ 965 w 2128"/>
                  <a:gd name="T43" fmla="*/ 1546 h 2156"/>
                  <a:gd name="T44" fmla="*/ 851 w 2128"/>
                  <a:gd name="T45" fmla="*/ 1560 h 2156"/>
                  <a:gd name="T46" fmla="*/ 752 w 2128"/>
                  <a:gd name="T47" fmla="*/ 1617 h 2156"/>
                  <a:gd name="T48" fmla="*/ 667 w 2128"/>
                  <a:gd name="T49" fmla="*/ 1688 h 2156"/>
                  <a:gd name="T50" fmla="*/ 582 w 2128"/>
                  <a:gd name="T51" fmla="*/ 1830 h 2156"/>
                  <a:gd name="T52" fmla="*/ 57 w 2128"/>
                  <a:gd name="T53" fmla="*/ 2156 h 2156"/>
                  <a:gd name="T54" fmla="*/ 43 w 2128"/>
                  <a:gd name="T55" fmla="*/ 1901 h 2156"/>
                  <a:gd name="T56" fmla="*/ 29 w 2128"/>
                  <a:gd name="T57" fmla="*/ 1844 h 2156"/>
                  <a:gd name="T58" fmla="*/ 0 w 2128"/>
                  <a:gd name="T59" fmla="*/ 1731 h 2156"/>
                  <a:gd name="T60" fmla="*/ 0 w 2128"/>
                  <a:gd name="T61" fmla="*/ 1617 h 2156"/>
                  <a:gd name="T62" fmla="*/ 15 w 2128"/>
                  <a:gd name="T63" fmla="*/ 1518 h 2156"/>
                  <a:gd name="T64" fmla="*/ 29 w 2128"/>
                  <a:gd name="T65" fmla="*/ 1475 h 2156"/>
                  <a:gd name="T66" fmla="*/ 57 w 2128"/>
                  <a:gd name="T67" fmla="*/ 1390 h 2156"/>
                  <a:gd name="T68" fmla="*/ 128 w 2128"/>
                  <a:gd name="T69" fmla="*/ 1248 h 2156"/>
                  <a:gd name="T70" fmla="*/ 128 w 2128"/>
                  <a:gd name="T71" fmla="*/ 1206 h 2156"/>
                  <a:gd name="T72" fmla="*/ 142 w 2128"/>
                  <a:gd name="T73" fmla="*/ 1149 h 2156"/>
                  <a:gd name="T74" fmla="*/ 156 w 2128"/>
                  <a:gd name="T75" fmla="*/ 1106 h 2156"/>
                  <a:gd name="T76" fmla="*/ 227 w 2128"/>
                  <a:gd name="T77" fmla="*/ 1064 h 2156"/>
                  <a:gd name="T78" fmla="*/ 369 w 2128"/>
                  <a:gd name="T79" fmla="*/ 950 h 2156"/>
                  <a:gd name="T80" fmla="*/ 511 w 2128"/>
                  <a:gd name="T81" fmla="*/ 851 h 2156"/>
                  <a:gd name="T82" fmla="*/ 624 w 2128"/>
                  <a:gd name="T83" fmla="*/ 851 h 2156"/>
                  <a:gd name="T84" fmla="*/ 681 w 2128"/>
                  <a:gd name="T85" fmla="*/ 865 h 2156"/>
                  <a:gd name="T86" fmla="*/ 752 w 2128"/>
                  <a:gd name="T87" fmla="*/ 879 h 2156"/>
                  <a:gd name="T88" fmla="*/ 809 w 2128"/>
                  <a:gd name="T89" fmla="*/ 908 h 2156"/>
                  <a:gd name="T90" fmla="*/ 866 w 2128"/>
                  <a:gd name="T91" fmla="*/ 908 h 2156"/>
                  <a:gd name="T92" fmla="*/ 951 w 2128"/>
                  <a:gd name="T93" fmla="*/ 879 h 2156"/>
                  <a:gd name="T94" fmla="*/ 993 w 2128"/>
                  <a:gd name="T95" fmla="*/ 851 h 2156"/>
                  <a:gd name="T96" fmla="*/ 1022 w 2128"/>
                  <a:gd name="T97" fmla="*/ 794 h 2156"/>
                  <a:gd name="T98" fmla="*/ 1064 w 2128"/>
                  <a:gd name="T99" fmla="*/ 766 h 2156"/>
                  <a:gd name="T100" fmla="*/ 1092 w 2128"/>
                  <a:gd name="T101" fmla="*/ 709 h 2156"/>
                  <a:gd name="T102" fmla="*/ 979 w 2128"/>
                  <a:gd name="T103" fmla="*/ 638 h 2156"/>
                  <a:gd name="T104" fmla="*/ 1064 w 2128"/>
                  <a:gd name="T105" fmla="*/ 539 h 2156"/>
                  <a:gd name="T106" fmla="*/ 1107 w 2128"/>
                  <a:gd name="T107" fmla="*/ 426 h 2156"/>
                  <a:gd name="T108" fmla="*/ 1192 w 2128"/>
                  <a:gd name="T109" fmla="*/ 383 h 2156"/>
                  <a:gd name="T110" fmla="*/ 1348 w 2128"/>
                  <a:gd name="T111" fmla="*/ 340 h 2156"/>
                  <a:gd name="T112" fmla="*/ 1404 w 2128"/>
                  <a:gd name="T113" fmla="*/ 284 h 2156"/>
                  <a:gd name="T114" fmla="*/ 1447 w 2128"/>
                  <a:gd name="T115" fmla="*/ 156 h 2156"/>
                  <a:gd name="T116" fmla="*/ 1518 w 2128"/>
                  <a:gd name="T117" fmla="*/ 57 h 2156"/>
                  <a:gd name="T118" fmla="*/ 1617 w 2128"/>
                  <a:gd name="T119" fmla="*/ 14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73" name="Freeform 39"/>
              <p:cNvSpPr>
                <a:spLocks/>
              </p:cNvSpPr>
              <p:nvPr/>
            </p:nvSpPr>
            <p:spPr bwMode="auto">
              <a:xfrm>
                <a:off x="2779" y="2823"/>
                <a:ext cx="1065" cy="1148"/>
              </a:xfrm>
              <a:custGeom>
                <a:avLst/>
                <a:gdLst>
                  <a:gd name="T0" fmla="*/ 616 w 1063"/>
                  <a:gd name="T1" fmla="*/ 212 h 1149"/>
                  <a:gd name="T2" fmla="*/ 644 w 1063"/>
                  <a:gd name="T3" fmla="*/ 227 h 1149"/>
                  <a:gd name="T4" fmla="*/ 658 w 1063"/>
                  <a:gd name="T5" fmla="*/ 241 h 1149"/>
                  <a:gd name="T6" fmla="*/ 772 w 1063"/>
                  <a:gd name="T7" fmla="*/ 297 h 1149"/>
                  <a:gd name="T8" fmla="*/ 834 w 1063"/>
                  <a:gd name="T9" fmla="*/ 283 h 1149"/>
                  <a:gd name="T10" fmla="*/ 905 w 1063"/>
                  <a:gd name="T11" fmla="*/ 241 h 1149"/>
                  <a:gd name="T12" fmla="*/ 962 w 1063"/>
                  <a:gd name="T13" fmla="*/ 198 h 1149"/>
                  <a:gd name="T14" fmla="*/ 1061 w 1063"/>
                  <a:gd name="T15" fmla="*/ 184 h 1149"/>
                  <a:gd name="T16" fmla="*/ 1061 w 1063"/>
                  <a:gd name="T17" fmla="*/ 198 h 1149"/>
                  <a:gd name="T18" fmla="*/ 1047 w 1063"/>
                  <a:gd name="T19" fmla="*/ 241 h 1149"/>
                  <a:gd name="T20" fmla="*/ 1033 w 1063"/>
                  <a:gd name="T21" fmla="*/ 283 h 1149"/>
                  <a:gd name="T22" fmla="*/ 1019 w 1063"/>
                  <a:gd name="T23" fmla="*/ 297 h 1149"/>
                  <a:gd name="T24" fmla="*/ 1019 w 1063"/>
                  <a:gd name="T25" fmla="*/ 340 h 1149"/>
                  <a:gd name="T26" fmla="*/ 1019 w 1063"/>
                  <a:gd name="T27" fmla="*/ 368 h 1149"/>
                  <a:gd name="T28" fmla="*/ 1033 w 1063"/>
                  <a:gd name="T29" fmla="*/ 397 h 1149"/>
                  <a:gd name="T30" fmla="*/ 1061 w 1063"/>
                  <a:gd name="T31" fmla="*/ 524 h 1149"/>
                  <a:gd name="T32" fmla="*/ 1075 w 1063"/>
                  <a:gd name="T33" fmla="*/ 567 h 1149"/>
                  <a:gd name="T34" fmla="*/ 1033 w 1063"/>
                  <a:gd name="T35" fmla="*/ 575 h 1149"/>
                  <a:gd name="T36" fmla="*/ 990 w 1063"/>
                  <a:gd name="T37" fmla="*/ 604 h 1149"/>
                  <a:gd name="T38" fmla="*/ 976 w 1063"/>
                  <a:gd name="T39" fmla="*/ 618 h 1149"/>
                  <a:gd name="T40" fmla="*/ 934 w 1063"/>
                  <a:gd name="T41" fmla="*/ 646 h 1149"/>
                  <a:gd name="T42" fmla="*/ 891 w 1063"/>
                  <a:gd name="T43" fmla="*/ 689 h 1149"/>
                  <a:gd name="T44" fmla="*/ 786 w 1063"/>
                  <a:gd name="T45" fmla="*/ 802 h 1149"/>
                  <a:gd name="T46" fmla="*/ 743 w 1063"/>
                  <a:gd name="T47" fmla="*/ 873 h 1149"/>
                  <a:gd name="T48" fmla="*/ 715 w 1063"/>
                  <a:gd name="T49" fmla="*/ 916 h 1149"/>
                  <a:gd name="T50" fmla="*/ 502 w 1063"/>
                  <a:gd name="T51" fmla="*/ 1086 h 1149"/>
                  <a:gd name="T52" fmla="*/ 374 w 1063"/>
                  <a:gd name="T53" fmla="*/ 1143 h 1149"/>
                  <a:gd name="T54" fmla="*/ 346 w 1063"/>
                  <a:gd name="T55" fmla="*/ 1086 h 1149"/>
                  <a:gd name="T56" fmla="*/ 255 w 1063"/>
                  <a:gd name="T57" fmla="*/ 972 h 1149"/>
                  <a:gd name="T58" fmla="*/ 241 w 1063"/>
                  <a:gd name="T59" fmla="*/ 944 h 1149"/>
                  <a:gd name="T60" fmla="*/ 241 w 1063"/>
                  <a:gd name="T61" fmla="*/ 944 h 1149"/>
                  <a:gd name="T62" fmla="*/ 241 w 1063"/>
                  <a:gd name="T63" fmla="*/ 930 h 1149"/>
                  <a:gd name="T64" fmla="*/ 227 w 1063"/>
                  <a:gd name="T65" fmla="*/ 916 h 1149"/>
                  <a:gd name="T66" fmla="*/ 227 w 1063"/>
                  <a:gd name="T67" fmla="*/ 916 h 1149"/>
                  <a:gd name="T68" fmla="*/ 212 w 1063"/>
                  <a:gd name="T69" fmla="*/ 901 h 1149"/>
                  <a:gd name="T70" fmla="*/ 170 w 1063"/>
                  <a:gd name="T71" fmla="*/ 873 h 1149"/>
                  <a:gd name="T72" fmla="*/ 113 w 1063"/>
                  <a:gd name="T73" fmla="*/ 873 h 1149"/>
                  <a:gd name="T74" fmla="*/ 71 w 1063"/>
                  <a:gd name="T75" fmla="*/ 859 h 1149"/>
                  <a:gd name="T76" fmla="*/ 14 w 1063"/>
                  <a:gd name="T77" fmla="*/ 845 h 1149"/>
                  <a:gd name="T78" fmla="*/ 14 w 1063"/>
                  <a:gd name="T79" fmla="*/ 816 h 1149"/>
                  <a:gd name="T80" fmla="*/ 28 w 1063"/>
                  <a:gd name="T81" fmla="*/ 760 h 1149"/>
                  <a:gd name="T82" fmla="*/ 71 w 1063"/>
                  <a:gd name="T83" fmla="*/ 632 h 1149"/>
                  <a:gd name="T84" fmla="*/ 56 w 1063"/>
                  <a:gd name="T85" fmla="*/ 575 h 1149"/>
                  <a:gd name="T86" fmla="*/ 28 w 1063"/>
                  <a:gd name="T87" fmla="*/ 496 h 1149"/>
                  <a:gd name="T88" fmla="*/ 28 w 1063"/>
                  <a:gd name="T89" fmla="*/ 482 h 1149"/>
                  <a:gd name="T90" fmla="*/ 56 w 1063"/>
                  <a:gd name="T91" fmla="*/ 454 h 1149"/>
                  <a:gd name="T92" fmla="*/ 85 w 1063"/>
                  <a:gd name="T93" fmla="*/ 425 h 1149"/>
                  <a:gd name="T94" fmla="*/ 42 w 1063"/>
                  <a:gd name="T95" fmla="*/ 354 h 1149"/>
                  <a:gd name="T96" fmla="*/ 28 w 1063"/>
                  <a:gd name="T97" fmla="*/ 283 h 1149"/>
                  <a:gd name="T98" fmla="*/ 156 w 1063"/>
                  <a:gd name="T99" fmla="*/ 198 h 1149"/>
                  <a:gd name="T100" fmla="*/ 227 w 1063"/>
                  <a:gd name="T101" fmla="*/ 141 h 1149"/>
                  <a:gd name="T102" fmla="*/ 374 w 1063"/>
                  <a:gd name="T103" fmla="*/ 42 h 1149"/>
                  <a:gd name="T104" fmla="*/ 445 w 1063"/>
                  <a:gd name="T105" fmla="*/ 0 h 1149"/>
                  <a:gd name="T106" fmla="*/ 502 w 1063"/>
                  <a:gd name="T107" fmla="*/ 71 h 1149"/>
                  <a:gd name="T108" fmla="*/ 530 w 1063"/>
                  <a:gd name="T109" fmla="*/ 113 h 1149"/>
                  <a:gd name="T110" fmla="*/ 545 w 1063"/>
                  <a:gd name="T111" fmla="*/ 127 h 1149"/>
                  <a:gd name="T112" fmla="*/ 573 w 1063"/>
                  <a:gd name="T113" fmla="*/ 156 h 1149"/>
                  <a:gd name="T114" fmla="*/ 573 w 1063"/>
                  <a:gd name="T115" fmla="*/ 156 h 1149"/>
                  <a:gd name="T116" fmla="*/ 587 w 1063"/>
                  <a:gd name="T117" fmla="*/ 184 h 1149"/>
                  <a:gd name="T118" fmla="*/ 616 w 1063"/>
                  <a:gd name="T119" fmla="*/ 212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74" name="Freeform 38"/>
              <p:cNvSpPr>
                <a:spLocks/>
              </p:cNvSpPr>
              <p:nvPr/>
            </p:nvSpPr>
            <p:spPr bwMode="auto">
              <a:xfrm>
                <a:off x="5630" y="5490"/>
                <a:ext cx="1702" cy="2539"/>
              </a:xfrm>
              <a:custGeom>
                <a:avLst/>
                <a:gdLst>
                  <a:gd name="T0" fmla="*/ 837 w 1702"/>
                  <a:gd name="T1" fmla="*/ 156 h 2539"/>
                  <a:gd name="T2" fmla="*/ 1177 w 1702"/>
                  <a:gd name="T3" fmla="*/ 468 h 2539"/>
                  <a:gd name="T4" fmla="*/ 1248 w 1702"/>
                  <a:gd name="T5" fmla="*/ 624 h 2539"/>
                  <a:gd name="T6" fmla="*/ 1305 w 1702"/>
                  <a:gd name="T7" fmla="*/ 737 h 2539"/>
                  <a:gd name="T8" fmla="*/ 1291 w 1702"/>
                  <a:gd name="T9" fmla="*/ 851 h 2539"/>
                  <a:gd name="T10" fmla="*/ 1277 w 1702"/>
                  <a:gd name="T11" fmla="*/ 1007 h 2539"/>
                  <a:gd name="T12" fmla="*/ 1277 w 1702"/>
                  <a:gd name="T13" fmla="*/ 1120 h 2539"/>
                  <a:gd name="T14" fmla="*/ 1206 w 1702"/>
                  <a:gd name="T15" fmla="*/ 1134 h 2539"/>
                  <a:gd name="T16" fmla="*/ 1135 w 1702"/>
                  <a:gd name="T17" fmla="*/ 1106 h 2539"/>
                  <a:gd name="T18" fmla="*/ 1021 w 1702"/>
                  <a:gd name="T19" fmla="*/ 1063 h 2539"/>
                  <a:gd name="T20" fmla="*/ 979 w 1702"/>
                  <a:gd name="T21" fmla="*/ 1035 h 2539"/>
                  <a:gd name="T22" fmla="*/ 851 w 1702"/>
                  <a:gd name="T23" fmla="*/ 1021 h 2539"/>
                  <a:gd name="T24" fmla="*/ 823 w 1702"/>
                  <a:gd name="T25" fmla="*/ 964 h 2539"/>
                  <a:gd name="T26" fmla="*/ 780 w 1702"/>
                  <a:gd name="T27" fmla="*/ 993 h 2539"/>
                  <a:gd name="T28" fmla="*/ 780 w 1702"/>
                  <a:gd name="T29" fmla="*/ 1177 h 2539"/>
                  <a:gd name="T30" fmla="*/ 851 w 1702"/>
                  <a:gd name="T31" fmla="*/ 1234 h 2539"/>
                  <a:gd name="T32" fmla="*/ 993 w 1702"/>
                  <a:gd name="T33" fmla="*/ 1262 h 2539"/>
                  <a:gd name="T34" fmla="*/ 1121 w 1702"/>
                  <a:gd name="T35" fmla="*/ 1361 h 2539"/>
                  <a:gd name="T36" fmla="*/ 1234 w 1702"/>
                  <a:gd name="T37" fmla="*/ 1347 h 2539"/>
                  <a:gd name="T38" fmla="*/ 1206 w 1702"/>
                  <a:gd name="T39" fmla="*/ 1248 h 2539"/>
                  <a:gd name="T40" fmla="*/ 1206 w 1702"/>
                  <a:gd name="T41" fmla="*/ 1205 h 2539"/>
                  <a:gd name="T42" fmla="*/ 1234 w 1702"/>
                  <a:gd name="T43" fmla="*/ 1276 h 2539"/>
                  <a:gd name="T44" fmla="*/ 1319 w 1702"/>
                  <a:gd name="T45" fmla="*/ 1319 h 2539"/>
                  <a:gd name="T46" fmla="*/ 1319 w 1702"/>
                  <a:gd name="T47" fmla="*/ 1361 h 2539"/>
                  <a:gd name="T48" fmla="*/ 1433 w 1702"/>
                  <a:gd name="T49" fmla="*/ 1446 h 2539"/>
                  <a:gd name="T50" fmla="*/ 1532 w 1702"/>
                  <a:gd name="T51" fmla="*/ 1461 h 2539"/>
                  <a:gd name="T52" fmla="*/ 1589 w 1702"/>
                  <a:gd name="T53" fmla="*/ 1532 h 2539"/>
                  <a:gd name="T54" fmla="*/ 1688 w 1702"/>
                  <a:gd name="T55" fmla="*/ 1546 h 2539"/>
                  <a:gd name="T56" fmla="*/ 1688 w 1702"/>
                  <a:gd name="T57" fmla="*/ 1602 h 2539"/>
                  <a:gd name="T58" fmla="*/ 1702 w 1702"/>
                  <a:gd name="T59" fmla="*/ 1688 h 2539"/>
                  <a:gd name="T60" fmla="*/ 1631 w 1702"/>
                  <a:gd name="T61" fmla="*/ 1773 h 2539"/>
                  <a:gd name="T62" fmla="*/ 1575 w 1702"/>
                  <a:gd name="T63" fmla="*/ 1844 h 2539"/>
                  <a:gd name="T64" fmla="*/ 1433 w 1702"/>
                  <a:gd name="T65" fmla="*/ 1929 h 2539"/>
                  <a:gd name="T66" fmla="*/ 1433 w 1702"/>
                  <a:gd name="T67" fmla="*/ 2085 h 2539"/>
                  <a:gd name="T68" fmla="*/ 1433 w 1702"/>
                  <a:gd name="T69" fmla="*/ 2212 h 2539"/>
                  <a:gd name="T70" fmla="*/ 1333 w 1702"/>
                  <a:gd name="T71" fmla="*/ 2269 h 2539"/>
                  <a:gd name="T72" fmla="*/ 1121 w 1702"/>
                  <a:gd name="T73" fmla="*/ 2227 h 2539"/>
                  <a:gd name="T74" fmla="*/ 1135 w 1702"/>
                  <a:gd name="T75" fmla="*/ 2297 h 2539"/>
                  <a:gd name="T76" fmla="*/ 1078 w 1702"/>
                  <a:gd name="T77" fmla="*/ 2368 h 2539"/>
                  <a:gd name="T78" fmla="*/ 1107 w 1702"/>
                  <a:gd name="T79" fmla="*/ 2454 h 2539"/>
                  <a:gd name="T80" fmla="*/ 1050 w 1702"/>
                  <a:gd name="T81" fmla="*/ 2524 h 2539"/>
                  <a:gd name="T82" fmla="*/ 1050 w 1702"/>
                  <a:gd name="T83" fmla="*/ 2397 h 2539"/>
                  <a:gd name="T84" fmla="*/ 993 w 1702"/>
                  <a:gd name="T85" fmla="*/ 2326 h 2539"/>
                  <a:gd name="T86" fmla="*/ 951 w 1702"/>
                  <a:gd name="T87" fmla="*/ 2241 h 2539"/>
                  <a:gd name="T88" fmla="*/ 851 w 1702"/>
                  <a:gd name="T89" fmla="*/ 2184 h 2539"/>
                  <a:gd name="T90" fmla="*/ 752 w 1702"/>
                  <a:gd name="T91" fmla="*/ 2184 h 2539"/>
                  <a:gd name="T92" fmla="*/ 624 w 1702"/>
                  <a:gd name="T93" fmla="*/ 2184 h 2539"/>
                  <a:gd name="T94" fmla="*/ 497 w 1702"/>
                  <a:gd name="T95" fmla="*/ 2184 h 2539"/>
                  <a:gd name="T96" fmla="*/ 355 w 1702"/>
                  <a:gd name="T97" fmla="*/ 2184 h 2539"/>
                  <a:gd name="T98" fmla="*/ 298 w 1702"/>
                  <a:gd name="T99" fmla="*/ 2170 h 2539"/>
                  <a:gd name="T100" fmla="*/ 185 w 1702"/>
                  <a:gd name="T101" fmla="*/ 2170 h 2539"/>
                  <a:gd name="T102" fmla="*/ 114 w 1702"/>
                  <a:gd name="T103" fmla="*/ 2099 h 2539"/>
                  <a:gd name="T104" fmla="*/ 114 w 1702"/>
                  <a:gd name="T105" fmla="*/ 1985 h 2539"/>
                  <a:gd name="T106" fmla="*/ 114 w 1702"/>
                  <a:gd name="T107" fmla="*/ 1900 h 2539"/>
                  <a:gd name="T108" fmla="*/ 128 w 1702"/>
                  <a:gd name="T109" fmla="*/ 1631 h 2539"/>
                  <a:gd name="T110" fmla="*/ 0 w 1702"/>
                  <a:gd name="T111" fmla="*/ 1461 h 2539"/>
                  <a:gd name="T112" fmla="*/ 0 w 1702"/>
                  <a:gd name="T113" fmla="*/ 1276 h 2539"/>
                  <a:gd name="T114" fmla="*/ 114 w 1702"/>
                  <a:gd name="T115" fmla="*/ 794 h 2539"/>
                  <a:gd name="T116" fmla="*/ 327 w 1702"/>
                  <a:gd name="T117" fmla="*/ 411 h 2539"/>
                  <a:gd name="T118" fmla="*/ 483 w 1702"/>
                  <a:gd name="T119" fmla="*/ 496 h 2539"/>
                  <a:gd name="T120" fmla="*/ 454 w 1702"/>
                  <a:gd name="T121" fmla="*/ 411 h 2539"/>
                  <a:gd name="T122" fmla="*/ 454 w 1702"/>
                  <a:gd name="T123" fmla="*/ 297 h 2539"/>
                  <a:gd name="T124" fmla="*/ 497 w 1702"/>
                  <a:gd name="T125" fmla="*/ 71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75" name="Freeform 37"/>
              <p:cNvSpPr>
                <a:spLocks/>
              </p:cNvSpPr>
              <p:nvPr/>
            </p:nvSpPr>
            <p:spPr bwMode="auto">
              <a:xfrm>
                <a:off x="3219" y="2155"/>
                <a:ext cx="1787" cy="1659"/>
              </a:xfrm>
              <a:custGeom>
                <a:avLst/>
                <a:gdLst>
                  <a:gd name="T0" fmla="*/ 1504 w 1787"/>
                  <a:gd name="T1" fmla="*/ 85 h 1659"/>
                  <a:gd name="T2" fmla="*/ 1546 w 1787"/>
                  <a:gd name="T3" fmla="*/ 99 h 1659"/>
                  <a:gd name="T4" fmla="*/ 1631 w 1787"/>
                  <a:gd name="T5" fmla="*/ 156 h 1659"/>
                  <a:gd name="T6" fmla="*/ 1702 w 1787"/>
                  <a:gd name="T7" fmla="*/ 255 h 1659"/>
                  <a:gd name="T8" fmla="*/ 1731 w 1787"/>
                  <a:gd name="T9" fmla="*/ 298 h 1659"/>
                  <a:gd name="T10" fmla="*/ 1731 w 1787"/>
                  <a:gd name="T11" fmla="*/ 397 h 1659"/>
                  <a:gd name="T12" fmla="*/ 1716 w 1787"/>
                  <a:gd name="T13" fmla="*/ 482 h 1659"/>
                  <a:gd name="T14" fmla="*/ 1645 w 1787"/>
                  <a:gd name="T15" fmla="*/ 567 h 1659"/>
                  <a:gd name="T16" fmla="*/ 1617 w 1787"/>
                  <a:gd name="T17" fmla="*/ 610 h 1659"/>
                  <a:gd name="T18" fmla="*/ 1589 w 1787"/>
                  <a:gd name="T19" fmla="*/ 681 h 1659"/>
                  <a:gd name="T20" fmla="*/ 1603 w 1787"/>
                  <a:gd name="T21" fmla="*/ 737 h 1659"/>
                  <a:gd name="T22" fmla="*/ 1617 w 1787"/>
                  <a:gd name="T23" fmla="*/ 794 h 1659"/>
                  <a:gd name="T24" fmla="*/ 1645 w 1787"/>
                  <a:gd name="T25" fmla="*/ 837 h 1659"/>
                  <a:gd name="T26" fmla="*/ 1688 w 1787"/>
                  <a:gd name="T27" fmla="*/ 908 h 1659"/>
                  <a:gd name="T28" fmla="*/ 1731 w 1787"/>
                  <a:gd name="T29" fmla="*/ 964 h 1659"/>
                  <a:gd name="T30" fmla="*/ 1759 w 1787"/>
                  <a:gd name="T31" fmla="*/ 1035 h 1659"/>
                  <a:gd name="T32" fmla="*/ 1773 w 1787"/>
                  <a:gd name="T33" fmla="*/ 1106 h 1659"/>
                  <a:gd name="T34" fmla="*/ 1773 w 1787"/>
                  <a:gd name="T35" fmla="*/ 1177 h 1659"/>
                  <a:gd name="T36" fmla="*/ 1759 w 1787"/>
                  <a:gd name="T37" fmla="*/ 1248 h 1659"/>
                  <a:gd name="T38" fmla="*/ 1716 w 1787"/>
                  <a:gd name="T39" fmla="*/ 1305 h 1659"/>
                  <a:gd name="T40" fmla="*/ 1702 w 1787"/>
                  <a:gd name="T41" fmla="*/ 1333 h 1659"/>
                  <a:gd name="T42" fmla="*/ 1674 w 1787"/>
                  <a:gd name="T43" fmla="*/ 1347 h 1659"/>
                  <a:gd name="T44" fmla="*/ 1575 w 1787"/>
                  <a:gd name="T45" fmla="*/ 1376 h 1659"/>
                  <a:gd name="T46" fmla="*/ 1419 w 1787"/>
                  <a:gd name="T47" fmla="*/ 1376 h 1659"/>
                  <a:gd name="T48" fmla="*/ 1305 w 1787"/>
                  <a:gd name="T49" fmla="*/ 1376 h 1659"/>
                  <a:gd name="T50" fmla="*/ 1263 w 1787"/>
                  <a:gd name="T51" fmla="*/ 1347 h 1659"/>
                  <a:gd name="T52" fmla="*/ 1177 w 1787"/>
                  <a:gd name="T53" fmla="*/ 1319 h 1659"/>
                  <a:gd name="T54" fmla="*/ 1078 w 1787"/>
                  <a:gd name="T55" fmla="*/ 1305 h 1659"/>
                  <a:gd name="T56" fmla="*/ 979 w 1787"/>
                  <a:gd name="T57" fmla="*/ 1291 h 1659"/>
                  <a:gd name="T58" fmla="*/ 865 w 1787"/>
                  <a:gd name="T59" fmla="*/ 1291 h 1659"/>
                  <a:gd name="T60" fmla="*/ 795 w 1787"/>
                  <a:gd name="T61" fmla="*/ 1305 h 1659"/>
                  <a:gd name="T62" fmla="*/ 752 w 1787"/>
                  <a:gd name="T63" fmla="*/ 1305 h 1659"/>
                  <a:gd name="T64" fmla="*/ 681 w 1787"/>
                  <a:gd name="T65" fmla="*/ 1361 h 1659"/>
                  <a:gd name="T66" fmla="*/ 610 w 1787"/>
                  <a:gd name="T67" fmla="*/ 1432 h 1659"/>
                  <a:gd name="T68" fmla="*/ 397 w 1787"/>
                  <a:gd name="T69" fmla="*/ 1574 h 1659"/>
                  <a:gd name="T70" fmla="*/ 327 w 1787"/>
                  <a:gd name="T71" fmla="*/ 1631 h 1659"/>
                  <a:gd name="T72" fmla="*/ 298 w 1787"/>
                  <a:gd name="T73" fmla="*/ 1560 h 1659"/>
                  <a:gd name="T74" fmla="*/ 426 w 1787"/>
                  <a:gd name="T75" fmla="*/ 1376 h 1659"/>
                  <a:gd name="T76" fmla="*/ 483 w 1787"/>
                  <a:gd name="T77" fmla="*/ 1319 h 1659"/>
                  <a:gd name="T78" fmla="*/ 539 w 1787"/>
                  <a:gd name="T79" fmla="*/ 1291 h 1659"/>
                  <a:gd name="T80" fmla="*/ 596 w 1787"/>
                  <a:gd name="T81" fmla="*/ 1262 h 1659"/>
                  <a:gd name="T82" fmla="*/ 596 w 1787"/>
                  <a:gd name="T83" fmla="*/ 1120 h 1659"/>
                  <a:gd name="T84" fmla="*/ 568 w 1787"/>
                  <a:gd name="T85" fmla="*/ 1049 h 1659"/>
                  <a:gd name="T86" fmla="*/ 582 w 1787"/>
                  <a:gd name="T87" fmla="*/ 964 h 1659"/>
                  <a:gd name="T88" fmla="*/ 596 w 1787"/>
                  <a:gd name="T89" fmla="*/ 922 h 1659"/>
                  <a:gd name="T90" fmla="*/ 596 w 1787"/>
                  <a:gd name="T91" fmla="*/ 865 h 1659"/>
                  <a:gd name="T92" fmla="*/ 483 w 1787"/>
                  <a:gd name="T93" fmla="*/ 922 h 1659"/>
                  <a:gd name="T94" fmla="*/ 369 w 1787"/>
                  <a:gd name="T95" fmla="*/ 978 h 1659"/>
                  <a:gd name="T96" fmla="*/ 227 w 1787"/>
                  <a:gd name="T97" fmla="*/ 922 h 1659"/>
                  <a:gd name="T98" fmla="*/ 185 w 1787"/>
                  <a:gd name="T99" fmla="*/ 893 h 1659"/>
                  <a:gd name="T100" fmla="*/ 142 w 1787"/>
                  <a:gd name="T101" fmla="*/ 865 h 1659"/>
                  <a:gd name="T102" fmla="*/ 128 w 1787"/>
                  <a:gd name="T103" fmla="*/ 837 h 1659"/>
                  <a:gd name="T104" fmla="*/ 85 w 1787"/>
                  <a:gd name="T105" fmla="*/ 794 h 1659"/>
                  <a:gd name="T106" fmla="*/ 29 w 1787"/>
                  <a:gd name="T107" fmla="*/ 709 h 1659"/>
                  <a:gd name="T108" fmla="*/ 199 w 1787"/>
                  <a:gd name="T109" fmla="*/ 525 h 1659"/>
                  <a:gd name="T110" fmla="*/ 397 w 1787"/>
                  <a:gd name="T111" fmla="*/ 383 h 1659"/>
                  <a:gd name="T112" fmla="*/ 468 w 1787"/>
                  <a:gd name="T113" fmla="*/ 340 h 1659"/>
                  <a:gd name="T114" fmla="*/ 639 w 1787"/>
                  <a:gd name="T115" fmla="*/ 213 h 1659"/>
                  <a:gd name="T116" fmla="*/ 766 w 1787"/>
                  <a:gd name="T117" fmla="*/ 142 h 1659"/>
                  <a:gd name="T118" fmla="*/ 837 w 1787"/>
                  <a:gd name="T119" fmla="*/ 113 h 1659"/>
                  <a:gd name="T120" fmla="*/ 922 w 1787"/>
                  <a:gd name="T121" fmla="*/ 99 h 1659"/>
                  <a:gd name="T122" fmla="*/ 1064 w 1787"/>
                  <a:gd name="T123" fmla="*/ 99 h 1659"/>
                  <a:gd name="T124" fmla="*/ 1348 w 1787"/>
                  <a:gd name="T125" fmla="*/ 28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76" name="Freeform 36"/>
              <p:cNvSpPr>
                <a:spLocks/>
              </p:cNvSpPr>
              <p:nvPr/>
            </p:nvSpPr>
            <p:spPr bwMode="auto">
              <a:xfrm>
                <a:off x="2200" y="878"/>
                <a:ext cx="2227" cy="1972"/>
              </a:xfrm>
              <a:custGeom>
                <a:avLst/>
                <a:gdLst>
                  <a:gd name="T0" fmla="*/ 1830 w 2227"/>
                  <a:gd name="T1" fmla="*/ 28 h 1972"/>
                  <a:gd name="T2" fmla="*/ 1900 w 2227"/>
                  <a:gd name="T3" fmla="*/ 43 h 1972"/>
                  <a:gd name="T4" fmla="*/ 1986 w 2227"/>
                  <a:gd name="T5" fmla="*/ 71 h 1972"/>
                  <a:gd name="T6" fmla="*/ 1971 w 2227"/>
                  <a:gd name="T7" fmla="*/ 128 h 1972"/>
                  <a:gd name="T8" fmla="*/ 2212 w 2227"/>
                  <a:gd name="T9" fmla="*/ 298 h 1972"/>
                  <a:gd name="T10" fmla="*/ 2212 w 2227"/>
                  <a:gd name="T11" fmla="*/ 340 h 1972"/>
                  <a:gd name="T12" fmla="*/ 2198 w 2227"/>
                  <a:gd name="T13" fmla="*/ 383 h 1972"/>
                  <a:gd name="T14" fmla="*/ 2184 w 2227"/>
                  <a:gd name="T15" fmla="*/ 440 h 1972"/>
                  <a:gd name="T16" fmla="*/ 2184 w 2227"/>
                  <a:gd name="T17" fmla="*/ 482 h 1972"/>
                  <a:gd name="T18" fmla="*/ 2127 w 2227"/>
                  <a:gd name="T19" fmla="*/ 582 h 1972"/>
                  <a:gd name="T20" fmla="*/ 2085 w 2227"/>
                  <a:gd name="T21" fmla="*/ 695 h 1972"/>
                  <a:gd name="T22" fmla="*/ 2085 w 2227"/>
                  <a:gd name="T23" fmla="*/ 738 h 1972"/>
                  <a:gd name="T24" fmla="*/ 2071 w 2227"/>
                  <a:gd name="T25" fmla="*/ 794 h 1972"/>
                  <a:gd name="T26" fmla="*/ 2056 w 2227"/>
                  <a:gd name="T27" fmla="*/ 908 h 1972"/>
                  <a:gd name="T28" fmla="*/ 2071 w 2227"/>
                  <a:gd name="T29" fmla="*/ 1035 h 1972"/>
                  <a:gd name="T30" fmla="*/ 2099 w 2227"/>
                  <a:gd name="T31" fmla="*/ 1106 h 1972"/>
                  <a:gd name="T32" fmla="*/ 2113 w 2227"/>
                  <a:gd name="T33" fmla="*/ 1234 h 1972"/>
                  <a:gd name="T34" fmla="*/ 2099 w 2227"/>
                  <a:gd name="T35" fmla="*/ 1390 h 1972"/>
                  <a:gd name="T36" fmla="*/ 1915 w 2227"/>
                  <a:gd name="T37" fmla="*/ 1390 h 1972"/>
                  <a:gd name="T38" fmla="*/ 1844 w 2227"/>
                  <a:gd name="T39" fmla="*/ 1404 h 1972"/>
                  <a:gd name="T40" fmla="*/ 1674 w 2227"/>
                  <a:gd name="T41" fmla="*/ 1504 h 1972"/>
                  <a:gd name="T42" fmla="*/ 1489 w 2227"/>
                  <a:gd name="T43" fmla="*/ 1631 h 1972"/>
                  <a:gd name="T44" fmla="*/ 1362 w 2227"/>
                  <a:gd name="T45" fmla="*/ 1716 h 1972"/>
                  <a:gd name="T46" fmla="*/ 1021 w 2227"/>
                  <a:gd name="T47" fmla="*/ 1972 h 1972"/>
                  <a:gd name="T48" fmla="*/ 922 w 2227"/>
                  <a:gd name="T49" fmla="*/ 1816 h 1972"/>
                  <a:gd name="T50" fmla="*/ 837 w 2227"/>
                  <a:gd name="T51" fmla="*/ 1702 h 1972"/>
                  <a:gd name="T52" fmla="*/ 794 w 2227"/>
                  <a:gd name="T53" fmla="*/ 1645 h 1972"/>
                  <a:gd name="T54" fmla="*/ 723 w 2227"/>
                  <a:gd name="T55" fmla="*/ 1532 h 1972"/>
                  <a:gd name="T56" fmla="*/ 667 w 2227"/>
                  <a:gd name="T57" fmla="*/ 1461 h 1972"/>
                  <a:gd name="T58" fmla="*/ 610 w 2227"/>
                  <a:gd name="T59" fmla="*/ 1376 h 1972"/>
                  <a:gd name="T60" fmla="*/ 539 w 2227"/>
                  <a:gd name="T61" fmla="*/ 1291 h 1972"/>
                  <a:gd name="T62" fmla="*/ 482 w 2227"/>
                  <a:gd name="T63" fmla="*/ 1220 h 1972"/>
                  <a:gd name="T64" fmla="*/ 426 w 2227"/>
                  <a:gd name="T65" fmla="*/ 1149 h 1972"/>
                  <a:gd name="T66" fmla="*/ 397 w 2227"/>
                  <a:gd name="T67" fmla="*/ 1121 h 1972"/>
                  <a:gd name="T68" fmla="*/ 326 w 2227"/>
                  <a:gd name="T69" fmla="*/ 1064 h 1972"/>
                  <a:gd name="T70" fmla="*/ 270 w 2227"/>
                  <a:gd name="T71" fmla="*/ 1035 h 1972"/>
                  <a:gd name="T72" fmla="*/ 213 w 2227"/>
                  <a:gd name="T73" fmla="*/ 1021 h 1972"/>
                  <a:gd name="T74" fmla="*/ 0 w 2227"/>
                  <a:gd name="T75" fmla="*/ 950 h 1972"/>
                  <a:gd name="T76" fmla="*/ 28 w 2227"/>
                  <a:gd name="T77" fmla="*/ 865 h 1972"/>
                  <a:gd name="T78" fmla="*/ 71 w 2227"/>
                  <a:gd name="T79" fmla="*/ 794 h 1972"/>
                  <a:gd name="T80" fmla="*/ 99 w 2227"/>
                  <a:gd name="T81" fmla="*/ 752 h 1972"/>
                  <a:gd name="T82" fmla="*/ 156 w 2227"/>
                  <a:gd name="T83" fmla="*/ 738 h 1972"/>
                  <a:gd name="T84" fmla="*/ 355 w 2227"/>
                  <a:gd name="T85" fmla="*/ 738 h 1972"/>
                  <a:gd name="T86" fmla="*/ 482 w 2227"/>
                  <a:gd name="T87" fmla="*/ 780 h 1972"/>
                  <a:gd name="T88" fmla="*/ 567 w 2227"/>
                  <a:gd name="T89" fmla="*/ 808 h 1972"/>
                  <a:gd name="T90" fmla="*/ 681 w 2227"/>
                  <a:gd name="T91" fmla="*/ 851 h 1972"/>
                  <a:gd name="T92" fmla="*/ 738 w 2227"/>
                  <a:gd name="T93" fmla="*/ 908 h 1972"/>
                  <a:gd name="T94" fmla="*/ 808 w 2227"/>
                  <a:gd name="T95" fmla="*/ 908 h 1972"/>
                  <a:gd name="T96" fmla="*/ 908 w 2227"/>
                  <a:gd name="T97" fmla="*/ 851 h 1972"/>
                  <a:gd name="T98" fmla="*/ 979 w 2227"/>
                  <a:gd name="T99" fmla="*/ 780 h 1972"/>
                  <a:gd name="T100" fmla="*/ 1064 w 2227"/>
                  <a:gd name="T101" fmla="*/ 695 h 1972"/>
                  <a:gd name="T102" fmla="*/ 1135 w 2227"/>
                  <a:gd name="T103" fmla="*/ 652 h 1972"/>
                  <a:gd name="T104" fmla="*/ 1262 w 2227"/>
                  <a:gd name="T105" fmla="*/ 596 h 1972"/>
                  <a:gd name="T106" fmla="*/ 1333 w 2227"/>
                  <a:gd name="T107" fmla="*/ 525 h 1972"/>
                  <a:gd name="T108" fmla="*/ 1319 w 2227"/>
                  <a:gd name="T109" fmla="*/ 426 h 1972"/>
                  <a:gd name="T110" fmla="*/ 1347 w 2227"/>
                  <a:gd name="T111" fmla="*/ 426 h 1972"/>
                  <a:gd name="T112" fmla="*/ 1418 w 2227"/>
                  <a:gd name="T113" fmla="*/ 312 h 1972"/>
                  <a:gd name="T114" fmla="*/ 1404 w 2227"/>
                  <a:gd name="T115" fmla="*/ 241 h 1972"/>
                  <a:gd name="T116" fmla="*/ 1461 w 2227"/>
                  <a:gd name="T117" fmla="*/ 128 h 1972"/>
                  <a:gd name="T118" fmla="*/ 1518 w 2227"/>
                  <a:gd name="T119" fmla="*/ 113 h 1972"/>
                  <a:gd name="T120" fmla="*/ 1617 w 2227"/>
                  <a:gd name="T121" fmla="*/ 14 h 1972"/>
                  <a:gd name="T122" fmla="*/ 1702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77" name="Freeform 35"/>
              <p:cNvSpPr>
                <a:spLocks/>
              </p:cNvSpPr>
              <p:nvPr/>
            </p:nvSpPr>
            <p:spPr bwMode="auto">
              <a:xfrm>
                <a:off x="3446" y="4355"/>
                <a:ext cx="1106" cy="950"/>
              </a:xfrm>
              <a:custGeom>
                <a:avLst/>
                <a:gdLst>
                  <a:gd name="T0" fmla="*/ 610 w 1106"/>
                  <a:gd name="T1" fmla="*/ 71 h 950"/>
                  <a:gd name="T2" fmla="*/ 638 w 1106"/>
                  <a:gd name="T3" fmla="*/ 127 h 950"/>
                  <a:gd name="T4" fmla="*/ 653 w 1106"/>
                  <a:gd name="T5" fmla="*/ 141 h 950"/>
                  <a:gd name="T6" fmla="*/ 667 w 1106"/>
                  <a:gd name="T7" fmla="*/ 156 h 950"/>
                  <a:gd name="T8" fmla="*/ 695 w 1106"/>
                  <a:gd name="T9" fmla="*/ 212 h 950"/>
                  <a:gd name="T10" fmla="*/ 709 w 1106"/>
                  <a:gd name="T11" fmla="*/ 241 h 950"/>
                  <a:gd name="T12" fmla="*/ 738 w 1106"/>
                  <a:gd name="T13" fmla="*/ 298 h 950"/>
                  <a:gd name="T14" fmla="*/ 794 w 1106"/>
                  <a:gd name="T15" fmla="*/ 283 h 950"/>
                  <a:gd name="T16" fmla="*/ 823 w 1106"/>
                  <a:gd name="T17" fmla="*/ 312 h 950"/>
                  <a:gd name="T18" fmla="*/ 894 w 1106"/>
                  <a:gd name="T19" fmla="*/ 312 h 950"/>
                  <a:gd name="T20" fmla="*/ 1007 w 1106"/>
                  <a:gd name="T21" fmla="*/ 326 h 950"/>
                  <a:gd name="T22" fmla="*/ 1092 w 1106"/>
                  <a:gd name="T23" fmla="*/ 340 h 950"/>
                  <a:gd name="T24" fmla="*/ 1092 w 1106"/>
                  <a:gd name="T25" fmla="*/ 496 h 950"/>
                  <a:gd name="T26" fmla="*/ 1092 w 1106"/>
                  <a:gd name="T27" fmla="*/ 539 h 950"/>
                  <a:gd name="T28" fmla="*/ 1021 w 1106"/>
                  <a:gd name="T29" fmla="*/ 723 h 950"/>
                  <a:gd name="T30" fmla="*/ 993 w 1106"/>
                  <a:gd name="T31" fmla="*/ 737 h 950"/>
                  <a:gd name="T32" fmla="*/ 965 w 1106"/>
                  <a:gd name="T33" fmla="*/ 851 h 950"/>
                  <a:gd name="T34" fmla="*/ 936 w 1106"/>
                  <a:gd name="T35" fmla="*/ 950 h 950"/>
                  <a:gd name="T36" fmla="*/ 894 w 1106"/>
                  <a:gd name="T37" fmla="*/ 936 h 950"/>
                  <a:gd name="T38" fmla="*/ 865 w 1106"/>
                  <a:gd name="T39" fmla="*/ 922 h 950"/>
                  <a:gd name="T40" fmla="*/ 851 w 1106"/>
                  <a:gd name="T41" fmla="*/ 922 h 950"/>
                  <a:gd name="T42" fmla="*/ 823 w 1106"/>
                  <a:gd name="T43" fmla="*/ 907 h 950"/>
                  <a:gd name="T44" fmla="*/ 780 w 1106"/>
                  <a:gd name="T45" fmla="*/ 893 h 950"/>
                  <a:gd name="T46" fmla="*/ 738 w 1106"/>
                  <a:gd name="T47" fmla="*/ 893 h 950"/>
                  <a:gd name="T48" fmla="*/ 709 w 1106"/>
                  <a:gd name="T49" fmla="*/ 879 h 950"/>
                  <a:gd name="T50" fmla="*/ 681 w 1106"/>
                  <a:gd name="T51" fmla="*/ 865 h 950"/>
                  <a:gd name="T52" fmla="*/ 653 w 1106"/>
                  <a:gd name="T53" fmla="*/ 865 h 950"/>
                  <a:gd name="T54" fmla="*/ 610 w 1106"/>
                  <a:gd name="T55" fmla="*/ 851 h 950"/>
                  <a:gd name="T56" fmla="*/ 582 w 1106"/>
                  <a:gd name="T57" fmla="*/ 837 h 950"/>
                  <a:gd name="T58" fmla="*/ 553 w 1106"/>
                  <a:gd name="T59" fmla="*/ 822 h 950"/>
                  <a:gd name="T60" fmla="*/ 525 w 1106"/>
                  <a:gd name="T61" fmla="*/ 808 h 950"/>
                  <a:gd name="T62" fmla="*/ 482 w 1106"/>
                  <a:gd name="T63" fmla="*/ 780 h 950"/>
                  <a:gd name="T64" fmla="*/ 454 w 1106"/>
                  <a:gd name="T65" fmla="*/ 766 h 950"/>
                  <a:gd name="T66" fmla="*/ 440 w 1106"/>
                  <a:gd name="T67" fmla="*/ 751 h 950"/>
                  <a:gd name="T68" fmla="*/ 412 w 1106"/>
                  <a:gd name="T69" fmla="*/ 723 h 950"/>
                  <a:gd name="T70" fmla="*/ 369 w 1106"/>
                  <a:gd name="T71" fmla="*/ 723 h 950"/>
                  <a:gd name="T72" fmla="*/ 341 w 1106"/>
                  <a:gd name="T73" fmla="*/ 709 h 950"/>
                  <a:gd name="T74" fmla="*/ 298 w 1106"/>
                  <a:gd name="T75" fmla="*/ 709 h 950"/>
                  <a:gd name="T76" fmla="*/ 256 w 1106"/>
                  <a:gd name="T77" fmla="*/ 766 h 950"/>
                  <a:gd name="T78" fmla="*/ 185 w 1106"/>
                  <a:gd name="T79" fmla="*/ 808 h 950"/>
                  <a:gd name="T80" fmla="*/ 170 w 1106"/>
                  <a:gd name="T81" fmla="*/ 709 h 950"/>
                  <a:gd name="T82" fmla="*/ 170 w 1106"/>
                  <a:gd name="T83" fmla="*/ 610 h 950"/>
                  <a:gd name="T84" fmla="*/ 185 w 1106"/>
                  <a:gd name="T85" fmla="*/ 567 h 950"/>
                  <a:gd name="T86" fmla="*/ 170 w 1106"/>
                  <a:gd name="T87" fmla="*/ 553 h 950"/>
                  <a:gd name="T88" fmla="*/ 142 w 1106"/>
                  <a:gd name="T89" fmla="*/ 581 h 950"/>
                  <a:gd name="T90" fmla="*/ 114 w 1106"/>
                  <a:gd name="T91" fmla="*/ 595 h 950"/>
                  <a:gd name="T92" fmla="*/ 85 w 1106"/>
                  <a:gd name="T93" fmla="*/ 610 h 950"/>
                  <a:gd name="T94" fmla="*/ 57 w 1106"/>
                  <a:gd name="T95" fmla="*/ 638 h 950"/>
                  <a:gd name="T96" fmla="*/ 29 w 1106"/>
                  <a:gd name="T97" fmla="*/ 652 h 950"/>
                  <a:gd name="T98" fmla="*/ 43 w 1106"/>
                  <a:gd name="T99" fmla="*/ 595 h 950"/>
                  <a:gd name="T100" fmla="*/ 57 w 1106"/>
                  <a:gd name="T101" fmla="*/ 496 h 950"/>
                  <a:gd name="T102" fmla="*/ 57 w 1106"/>
                  <a:gd name="T103" fmla="*/ 397 h 950"/>
                  <a:gd name="T104" fmla="*/ 57 w 1106"/>
                  <a:gd name="T105" fmla="*/ 298 h 950"/>
                  <a:gd name="T106" fmla="*/ 43 w 1106"/>
                  <a:gd name="T107" fmla="*/ 227 h 950"/>
                  <a:gd name="T108" fmla="*/ 14 w 1106"/>
                  <a:gd name="T109" fmla="*/ 113 h 950"/>
                  <a:gd name="T110" fmla="*/ 14 w 1106"/>
                  <a:gd name="T111" fmla="*/ 71 h 950"/>
                  <a:gd name="T112" fmla="*/ 57 w 1106"/>
                  <a:gd name="T113" fmla="*/ 28 h 950"/>
                  <a:gd name="T114" fmla="*/ 71 w 1106"/>
                  <a:gd name="T115" fmla="*/ 28 h 950"/>
                  <a:gd name="T116" fmla="*/ 213 w 1106"/>
                  <a:gd name="T117" fmla="*/ 0 h 950"/>
                  <a:gd name="T118" fmla="*/ 298 w 1106"/>
                  <a:gd name="T119" fmla="*/ 14 h 950"/>
                  <a:gd name="T120" fmla="*/ 426 w 1106"/>
                  <a:gd name="T121" fmla="*/ 28 h 950"/>
                  <a:gd name="T122" fmla="*/ 497 w 1106"/>
                  <a:gd name="T123" fmla="*/ 28 h 950"/>
                  <a:gd name="T124" fmla="*/ 582 w 1106"/>
                  <a:gd name="T125" fmla="*/ 42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9525">
                <a:solidFill>
                  <a:srgbClr val="333333"/>
                </a:solidFill>
                <a:round/>
                <a:headEnd/>
                <a:tailEnd/>
              </a:ln>
            </p:spPr>
            <p:txBody>
              <a:bodyPr/>
              <a:lstStyle/>
              <a:p>
                <a:endParaRPr lang="ja-JP" altLang="en-US"/>
              </a:p>
            </p:txBody>
          </p:sp>
        </p:grpSp>
        <p:sp>
          <p:nvSpPr>
            <p:cNvPr id="78" name="Text Box 33"/>
            <p:cNvSpPr txBox="1">
              <a:spLocks noChangeArrowheads="1"/>
            </p:cNvSpPr>
            <p:nvPr/>
          </p:nvSpPr>
          <p:spPr bwMode="auto">
            <a:xfrm>
              <a:off x="2800" y="1478"/>
              <a:ext cx="935" cy="295"/>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淀川区</a:t>
              </a:r>
              <a:endParaRPr lang="ja-JP" altLang="en-US" sz="1050" b="1" dirty="0">
                <a:latin typeface="Meiryo UI" pitchFamily="50" charset="-128"/>
                <a:ea typeface="Meiryo UI" pitchFamily="50" charset="-128"/>
                <a:cs typeface="Meiryo UI" pitchFamily="50" charset="-128"/>
              </a:endParaRPr>
            </a:p>
          </p:txBody>
        </p:sp>
        <p:sp>
          <p:nvSpPr>
            <p:cNvPr id="79" name="Text Box 32"/>
            <p:cNvSpPr txBox="1">
              <a:spLocks noChangeArrowheads="1"/>
            </p:cNvSpPr>
            <p:nvPr/>
          </p:nvSpPr>
          <p:spPr bwMode="auto">
            <a:xfrm>
              <a:off x="4262" y="977"/>
              <a:ext cx="1135" cy="29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東淀川区</a:t>
              </a:r>
              <a:endParaRPr lang="ja-JP" altLang="en-US" sz="1050" b="1" dirty="0">
                <a:latin typeface="Meiryo UI" pitchFamily="50" charset="-128"/>
                <a:ea typeface="Meiryo UI" pitchFamily="50" charset="-128"/>
                <a:cs typeface="Meiryo UI" pitchFamily="50" charset="-128"/>
              </a:endParaRPr>
            </a:p>
          </p:txBody>
        </p:sp>
        <p:sp>
          <p:nvSpPr>
            <p:cNvPr id="80" name="Text Box 31"/>
            <p:cNvSpPr txBox="1">
              <a:spLocks noChangeArrowheads="1"/>
            </p:cNvSpPr>
            <p:nvPr/>
          </p:nvSpPr>
          <p:spPr bwMode="auto">
            <a:xfrm>
              <a:off x="1232" y="243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西淀川区</a:t>
              </a:r>
              <a:endParaRPr lang="ja-JP" altLang="en-US" sz="1050" b="1" dirty="0">
                <a:latin typeface="Meiryo UI" pitchFamily="50" charset="-128"/>
                <a:ea typeface="Meiryo UI" pitchFamily="50" charset="-128"/>
                <a:cs typeface="Meiryo UI" pitchFamily="50" charset="-128"/>
              </a:endParaRPr>
            </a:p>
          </p:txBody>
        </p:sp>
        <p:sp>
          <p:nvSpPr>
            <p:cNvPr id="81" name="Text Box 30"/>
            <p:cNvSpPr txBox="1">
              <a:spLocks noChangeArrowheads="1"/>
            </p:cNvSpPr>
            <p:nvPr/>
          </p:nvSpPr>
          <p:spPr bwMode="auto">
            <a:xfrm>
              <a:off x="2522" y="26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福島区</a:t>
              </a:r>
              <a:endParaRPr lang="ja-JP" altLang="en-US" sz="1050" b="1" dirty="0">
                <a:latin typeface="Meiryo UI" pitchFamily="50" charset="-128"/>
                <a:ea typeface="Meiryo UI" pitchFamily="50" charset="-128"/>
                <a:cs typeface="Meiryo UI" pitchFamily="50" charset="-128"/>
              </a:endParaRPr>
            </a:p>
          </p:txBody>
        </p:sp>
        <p:sp>
          <p:nvSpPr>
            <p:cNvPr id="82" name="Text Box 29"/>
            <p:cNvSpPr txBox="1">
              <a:spLocks noChangeArrowheads="1"/>
            </p:cNvSpPr>
            <p:nvPr/>
          </p:nvSpPr>
          <p:spPr bwMode="auto">
            <a:xfrm>
              <a:off x="3504" y="2232"/>
              <a:ext cx="720"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北区</a:t>
              </a:r>
              <a:endParaRPr lang="ja-JP" altLang="en-US" sz="1050" b="1" dirty="0">
                <a:latin typeface="Meiryo UI" pitchFamily="50" charset="-128"/>
                <a:ea typeface="Meiryo UI" pitchFamily="50" charset="-128"/>
                <a:cs typeface="Meiryo UI" pitchFamily="50" charset="-128"/>
              </a:endParaRPr>
            </a:p>
          </p:txBody>
        </p:sp>
        <p:sp>
          <p:nvSpPr>
            <p:cNvPr id="83" name="Text Box 28"/>
            <p:cNvSpPr txBox="1">
              <a:spLocks noChangeArrowheads="1"/>
            </p:cNvSpPr>
            <p:nvPr/>
          </p:nvSpPr>
          <p:spPr bwMode="auto">
            <a:xfrm>
              <a:off x="4208" y="2204"/>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都島区</a:t>
              </a:r>
              <a:endParaRPr lang="ja-JP" altLang="en-US" sz="1050" b="1" dirty="0">
                <a:latin typeface="Meiryo UI" pitchFamily="50" charset="-128"/>
                <a:ea typeface="Meiryo UI" pitchFamily="50" charset="-128"/>
                <a:cs typeface="Meiryo UI" pitchFamily="50" charset="-128"/>
              </a:endParaRPr>
            </a:p>
          </p:txBody>
        </p:sp>
        <p:sp>
          <p:nvSpPr>
            <p:cNvPr id="84" name="Text Box 27"/>
            <p:cNvSpPr txBox="1">
              <a:spLocks noChangeArrowheads="1"/>
            </p:cNvSpPr>
            <p:nvPr/>
          </p:nvSpPr>
          <p:spPr bwMode="auto">
            <a:xfrm>
              <a:off x="5075" y="1678"/>
              <a:ext cx="900" cy="360"/>
            </a:xfrm>
            <a:prstGeom prst="rect">
              <a:avLst/>
            </a:prstGeom>
            <a:noFill/>
            <a:ln w="9525">
              <a:noFill/>
              <a:miter lim="800000"/>
              <a:headEnd/>
              <a:tailEnd/>
            </a:ln>
          </p:spPr>
          <p:txBody>
            <a:bodyPr lIns="74295" tIns="8890" rIns="74295" bIns="8890"/>
            <a:lstStyle/>
            <a:p>
              <a:pPr eaLnBrk="1" hangingPunct="1"/>
              <a:r>
                <a:rPr lang="ja-JP" altLang="en-US" sz="900" b="1" dirty="0">
                  <a:solidFill>
                    <a:srgbClr val="000000"/>
                  </a:solidFill>
                  <a:latin typeface="Meiryo UI" pitchFamily="50" charset="-128"/>
                  <a:ea typeface="Meiryo UI" pitchFamily="50" charset="-128"/>
                  <a:cs typeface="Meiryo UI" pitchFamily="50" charset="-128"/>
                </a:rPr>
                <a:t>旭区</a:t>
              </a:r>
              <a:endParaRPr lang="ja-JP" altLang="en-US" sz="1000" b="1" dirty="0">
                <a:latin typeface="Meiryo UI" pitchFamily="50" charset="-128"/>
                <a:ea typeface="Meiryo UI" pitchFamily="50" charset="-128"/>
                <a:cs typeface="Meiryo UI" pitchFamily="50" charset="-128"/>
              </a:endParaRPr>
            </a:p>
          </p:txBody>
        </p:sp>
        <p:sp>
          <p:nvSpPr>
            <p:cNvPr id="85" name="Text Box 26"/>
            <p:cNvSpPr txBox="1">
              <a:spLocks noChangeArrowheads="1"/>
            </p:cNvSpPr>
            <p:nvPr/>
          </p:nvSpPr>
          <p:spPr bwMode="auto">
            <a:xfrm>
              <a:off x="1232" y="312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此花区</a:t>
              </a:r>
              <a:endParaRPr lang="ja-JP" altLang="en-US" sz="1050" b="1" dirty="0">
                <a:latin typeface="Meiryo UI" pitchFamily="50" charset="-128"/>
                <a:ea typeface="Meiryo UI" pitchFamily="50" charset="-128"/>
                <a:cs typeface="Meiryo UI" pitchFamily="50" charset="-128"/>
              </a:endParaRPr>
            </a:p>
          </p:txBody>
        </p:sp>
        <p:sp>
          <p:nvSpPr>
            <p:cNvPr id="86" name="Text Box 25"/>
            <p:cNvSpPr txBox="1">
              <a:spLocks noChangeArrowheads="1"/>
            </p:cNvSpPr>
            <p:nvPr/>
          </p:nvSpPr>
          <p:spPr bwMode="auto">
            <a:xfrm>
              <a:off x="2880" y="3165"/>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西区</a:t>
              </a:r>
              <a:endParaRPr lang="ja-JP" altLang="en-US" sz="1050" b="1" dirty="0">
                <a:latin typeface="Meiryo UI" pitchFamily="50" charset="-128"/>
                <a:ea typeface="Meiryo UI" pitchFamily="50" charset="-128"/>
                <a:cs typeface="Meiryo UI" pitchFamily="50" charset="-128"/>
              </a:endParaRPr>
            </a:p>
          </p:txBody>
        </p:sp>
        <p:sp>
          <p:nvSpPr>
            <p:cNvPr id="87" name="Text Box 24"/>
            <p:cNvSpPr txBox="1">
              <a:spLocks noChangeArrowheads="1"/>
            </p:cNvSpPr>
            <p:nvPr/>
          </p:nvSpPr>
          <p:spPr bwMode="auto">
            <a:xfrm>
              <a:off x="3781" y="310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中央区</a:t>
              </a:r>
              <a:endParaRPr lang="ja-JP" altLang="en-US" sz="1050" b="1" dirty="0">
                <a:latin typeface="Meiryo UI" pitchFamily="50" charset="-128"/>
                <a:ea typeface="Meiryo UI" pitchFamily="50" charset="-128"/>
                <a:cs typeface="Meiryo UI" pitchFamily="50" charset="-128"/>
              </a:endParaRPr>
            </a:p>
          </p:txBody>
        </p:sp>
        <p:sp>
          <p:nvSpPr>
            <p:cNvPr id="88" name="Text Box 23"/>
            <p:cNvSpPr txBox="1">
              <a:spLocks noChangeArrowheads="1"/>
            </p:cNvSpPr>
            <p:nvPr/>
          </p:nvSpPr>
          <p:spPr bwMode="auto">
            <a:xfrm>
              <a:off x="4861" y="2489"/>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城東区</a:t>
              </a:r>
              <a:endParaRPr lang="ja-JP" altLang="en-US" sz="1050" b="1" dirty="0">
                <a:latin typeface="Meiryo UI" pitchFamily="50" charset="-128"/>
                <a:ea typeface="Meiryo UI" pitchFamily="50" charset="-128"/>
                <a:cs typeface="Meiryo UI" pitchFamily="50" charset="-128"/>
              </a:endParaRPr>
            </a:p>
          </p:txBody>
        </p:sp>
        <p:sp>
          <p:nvSpPr>
            <p:cNvPr id="89" name="Text Box 21"/>
            <p:cNvSpPr txBox="1">
              <a:spLocks noChangeArrowheads="1"/>
            </p:cNvSpPr>
            <p:nvPr/>
          </p:nvSpPr>
          <p:spPr bwMode="auto">
            <a:xfrm>
              <a:off x="1175" y="515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住之江区</a:t>
              </a:r>
              <a:endParaRPr lang="ja-JP" altLang="en-US" sz="1050" b="1" dirty="0">
                <a:latin typeface="Meiryo UI" pitchFamily="50" charset="-128"/>
                <a:ea typeface="Meiryo UI" pitchFamily="50" charset="-128"/>
                <a:cs typeface="Meiryo UI" pitchFamily="50" charset="-128"/>
              </a:endParaRPr>
            </a:p>
          </p:txBody>
        </p:sp>
        <p:sp>
          <p:nvSpPr>
            <p:cNvPr id="90" name="Text Box 20"/>
            <p:cNvSpPr txBox="1">
              <a:spLocks noChangeArrowheads="1"/>
            </p:cNvSpPr>
            <p:nvPr/>
          </p:nvSpPr>
          <p:spPr bwMode="auto">
            <a:xfrm>
              <a:off x="1839" y="377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港区</a:t>
              </a:r>
              <a:endParaRPr lang="ja-JP" altLang="en-US" sz="1050" b="1" dirty="0">
                <a:latin typeface="Meiryo UI" pitchFamily="50" charset="-128"/>
                <a:ea typeface="Meiryo UI" pitchFamily="50" charset="-128"/>
                <a:cs typeface="Meiryo UI" pitchFamily="50" charset="-128"/>
              </a:endParaRPr>
            </a:p>
          </p:txBody>
        </p:sp>
        <p:sp>
          <p:nvSpPr>
            <p:cNvPr id="91" name="Text Box 19"/>
            <p:cNvSpPr txBox="1">
              <a:spLocks noChangeArrowheads="1"/>
            </p:cNvSpPr>
            <p:nvPr/>
          </p:nvSpPr>
          <p:spPr bwMode="auto">
            <a:xfrm>
              <a:off x="2116" y="4446"/>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大正区</a:t>
              </a:r>
              <a:endParaRPr lang="ja-JP" altLang="en-US" sz="1000" b="1">
                <a:latin typeface="Meiryo UI" pitchFamily="50" charset="-128"/>
                <a:ea typeface="Meiryo UI" pitchFamily="50" charset="-128"/>
                <a:cs typeface="Meiryo UI" pitchFamily="50" charset="-128"/>
              </a:endParaRPr>
            </a:p>
          </p:txBody>
        </p:sp>
        <p:sp>
          <p:nvSpPr>
            <p:cNvPr id="92" name="Text Box 18"/>
            <p:cNvSpPr txBox="1">
              <a:spLocks noChangeArrowheads="1"/>
            </p:cNvSpPr>
            <p:nvPr/>
          </p:nvSpPr>
          <p:spPr bwMode="auto">
            <a:xfrm>
              <a:off x="2997" y="452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西成区</a:t>
              </a:r>
              <a:endParaRPr lang="ja-JP" altLang="en-US" sz="1050" b="1" dirty="0">
                <a:latin typeface="Meiryo UI" pitchFamily="50" charset="-128"/>
                <a:ea typeface="Meiryo UI" pitchFamily="50" charset="-128"/>
                <a:cs typeface="Meiryo UI" pitchFamily="50" charset="-128"/>
              </a:endParaRPr>
            </a:p>
          </p:txBody>
        </p:sp>
        <p:sp>
          <p:nvSpPr>
            <p:cNvPr id="93" name="Text Box 17"/>
            <p:cNvSpPr txBox="1">
              <a:spLocks noChangeArrowheads="1"/>
            </p:cNvSpPr>
            <p:nvPr/>
          </p:nvSpPr>
          <p:spPr bwMode="auto">
            <a:xfrm>
              <a:off x="3151" y="3781"/>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浪速区</a:t>
              </a:r>
              <a:endParaRPr lang="ja-JP" altLang="en-US" sz="1050" b="1" dirty="0">
                <a:latin typeface="Meiryo UI" pitchFamily="50" charset="-128"/>
                <a:ea typeface="Meiryo UI" pitchFamily="50" charset="-128"/>
                <a:cs typeface="Meiryo UI" pitchFamily="50" charset="-128"/>
              </a:endParaRPr>
            </a:p>
          </p:txBody>
        </p:sp>
        <p:sp>
          <p:nvSpPr>
            <p:cNvPr id="96" name="Text Box 16"/>
            <p:cNvSpPr txBox="1">
              <a:spLocks noChangeArrowheads="1"/>
            </p:cNvSpPr>
            <p:nvPr/>
          </p:nvSpPr>
          <p:spPr bwMode="auto">
            <a:xfrm>
              <a:off x="3889" y="3708"/>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天王寺区</a:t>
              </a:r>
              <a:endParaRPr lang="ja-JP" altLang="en-US" sz="1050" b="1" dirty="0">
                <a:latin typeface="Meiryo UI" pitchFamily="50" charset="-128"/>
                <a:ea typeface="Meiryo UI" pitchFamily="50" charset="-128"/>
                <a:cs typeface="Meiryo UI" pitchFamily="50" charset="-128"/>
              </a:endParaRPr>
            </a:p>
          </p:txBody>
        </p:sp>
        <p:sp>
          <p:nvSpPr>
            <p:cNvPr id="97" name="Text Box 15"/>
            <p:cNvSpPr txBox="1">
              <a:spLocks noChangeArrowheads="1"/>
            </p:cNvSpPr>
            <p:nvPr/>
          </p:nvSpPr>
          <p:spPr bwMode="auto">
            <a:xfrm>
              <a:off x="4817" y="329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東成区</a:t>
              </a:r>
              <a:endParaRPr lang="ja-JP" altLang="en-US" sz="1050" b="1" dirty="0">
                <a:latin typeface="Meiryo UI" pitchFamily="50" charset="-128"/>
                <a:ea typeface="Meiryo UI" pitchFamily="50" charset="-128"/>
                <a:cs typeface="Meiryo UI" pitchFamily="50" charset="-128"/>
              </a:endParaRPr>
            </a:p>
          </p:txBody>
        </p:sp>
        <p:sp>
          <p:nvSpPr>
            <p:cNvPr id="147" name="Text Box 14"/>
            <p:cNvSpPr txBox="1">
              <a:spLocks noChangeArrowheads="1"/>
            </p:cNvSpPr>
            <p:nvPr/>
          </p:nvSpPr>
          <p:spPr bwMode="auto">
            <a:xfrm>
              <a:off x="4716" y="3973"/>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生野区</a:t>
              </a:r>
              <a:endParaRPr lang="ja-JP" altLang="en-US" sz="1050" b="1" dirty="0">
                <a:latin typeface="Meiryo UI" pitchFamily="50" charset="-128"/>
                <a:ea typeface="Meiryo UI" pitchFamily="50" charset="-128"/>
                <a:cs typeface="Meiryo UI" pitchFamily="50" charset="-128"/>
              </a:endParaRPr>
            </a:p>
          </p:txBody>
        </p:sp>
        <p:sp>
          <p:nvSpPr>
            <p:cNvPr id="149" name="Text Box 13"/>
            <p:cNvSpPr txBox="1">
              <a:spLocks noChangeArrowheads="1"/>
            </p:cNvSpPr>
            <p:nvPr/>
          </p:nvSpPr>
          <p:spPr bwMode="auto">
            <a:xfrm>
              <a:off x="3421" y="574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住吉区</a:t>
              </a:r>
              <a:endParaRPr lang="ja-JP" altLang="en-US" sz="1050" b="1" dirty="0">
                <a:latin typeface="Meiryo UI" pitchFamily="50" charset="-128"/>
                <a:ea typeface="Meiryo UI" pitchFamily="50" charset="-128"/>
                <a:cs typeface="Meiryo UI" pitchFamily="50" charset="-128"/>
              </a:endParaRPr>
            </a:p>
          </p:txBody>
        </p:sp>
        <p:sp>
          <p:nvSpPr>
            <p:cNvPr id="150" name="Text Box 12"/>
            <p:cNvSpPr txBox="1">
              <a:spLocks noChangeArrowheads="1"/>
            </p:cNvSpPr>
            <p:nvPr/>
          </p:nvSpPr>
          <p:spPr bwMode="auto">
            <a:xfrm>
              <a:off x="3623" y="471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阿倍野区</a:t>
              </a:r>
              <a:endParaRPr lang="ja-JP" altLang="en-US" sz="1050" b="1" dirty="0">
                <a:latin typeface="Meiryo UI" pitchFamily="50" charset="-128"/>
                <a:ea typeface="Meiryo UI" pitchFamily="50" charset="-128"/>
                <a:cs typeface="Meiryo UI" pitchFamily="50" charset="-128"/>
              </a:endParaRPr>
            </a:p>
          </p:txBody>
        </p:sp>
        <p:sp>
          <p:nvSpPr>
            <p:cNvPr id="151" name="Text Box 11"/>
            <p:cNvSpPr txBox="1">
              <a:spLocks noChangeArrowheads="1"/>
            </p:cNvSpPr>
            <p:nvPr/>
          </p:nvSpPr>
          <p:spPr bwMode="auto">
            <a:xfrm>
              <a:off x="4104" y="5398"/>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東住吉区</a:t>
              </a:r>
              <a:endParaRPr lang="ja-JP" altLang="en-US" sz="1050" b="1" dirty="0">
                <a:latin typeface="Meiryo UI" pitchFamily="50" charset="-128"/>
                <a:ea typeface="Meiryo UI" pitchFamily="50" charset="-128"/>
                <a:cs typeface="Meiryo UI" pitchFamily="50" charset="-128"/>
              </a:endParaRPr>
            </a:p>
          </p:txBody>
        </p:sp>
        <p:sp>
          <p:nvSpPr>
            <p:cNvPr id="152" name="Text Box 10"/>
            <p:cNvSpPr txBox="1">
              <a:spLocks noChangeArrowheads="1"/>
            </p:cNvSpPr>
            <p:nvPr/>
          </p:nvSpPr>
          <p:spPr bwMode="auto">
            <a:xfrm>
              <a:off x="5087" y="54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平野区</a:t>
              </a:r>
              <a:endParaRPr lang="ja-JP" altLang="en-US" sz="1050" b="1" dirty="0">
                <a:latin typeface="Meiryo UI" pitchFamily="50" charset="-128"/>
                <a:ea typeface="Meiryo UI" pitchFamily="50" charset="-128"/>
                <a:cs typeface="Meiryo UI" pitchFamily="50" charset="-128"/>
              </a:endParaRPr>
            </a:p>
          </p:txBody>
        </p:sp>
        <p:sp>
          <p:nvSpPr>
            <p:cNvPr id="153" name="Text Box 23"/>
            <p:cNvSpPr txBox="1">
              <a:spLocks noChangeArrowheads="1"/>
            </p:cNvSpPr>
            <p:nvPr/>
          </p:nvSpPr>
          <p:spPr bwMode="auto">
            <a:xfrm>
              <a:off x="5670" y="2306"/>
              <a:ext cx="899" cy="360"/>
            </a:xfrm>
            <a:prstGeom prst="rect">
              <a:avLst/>
            </a:prstGeom>
            <a:noFill/>
            <a:ln>
              <a:noFill/>
            </a:ln>
            <a:extLst/>
          </p:spPr>
          <p:txBody>
            <a:bodyPr lIns="74295" tIns="8890" rIns="74295" bIns="8890"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鶴見区</a:t>
              </a:r>
              <a:endParaRPr lang="ja-JP" altLang="en-US" sz="1050" b="1" dirty="0">
                <a:latin typeface="Meiryo UI" pitchFamily="50" charset="-128"/>
                <a:ea typeface="Meiryo UI" pitchFamily="50" charset="-128"/>
                <a:cs typeface="Meiryo UI" pitchFamily="50" charset="-128"/>
              </a:endParaRPr>
            </a:p>
          </p:txBody>
        </p:sp>
      </p:grpSp>
      <p:sp>
        <p:nvSpPr>
          <p:cNvPr id="76" name="角丸四角形 75"/>
          <p:cNvSpPr/>
          <p:nvPr/>
        </p:nvSpPr>
        <p:spPr bwMode="auto">
          <a:xfrm>
            <a:off x="560512" y="1486075"/>
            <a:ext cx="2664296" cy="1296143"/>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endParaRPr lang="en-US" altLang="ja-JP" sz="1050" dirty="0" smtClean="0">
              <a:solidFill>
                <a:prstClr val="black"/>
              </a:solidFill>
              <a:latin typeface="Meiryo UI" pitchFamily="50" charset="-128"/>
              <a:ea typeface="Meiryo UI" pitchFamily="50" charset="-128"/>
              <a:cs typeface="Meiryo UI" pitchFamily="50" charset="-128"/>
            </a:endParaRPr>
          </a:p>
          <a:p>
            <a:pPr marL="396000">
              <a:defRPr/>
            </a:pPr>
            <a:endParaRPr lang="en-US" altLang="ja-JP" sz="1050" dirty="0" smtClean="0">
              <a:solidFill>
                <a:prstClr val="black"/>
              </a:solidFill>
              <a:latin typeface="Meiryo UI" pitchFamily="50" charset="-128"/>
              <a:ea typeface="Meiryo UI" pitchFamily="50" charset="-128"/>
              <a:cs typeface="Meiryo UI" pitchFamily="50" charset="-128"/>
            </a:endParaRPr>
          </a:p>
          <a:p>
            <a:pPr marL="396000">
              <a:defRPr/>
            </a:pPr>
            <a:r>
              <a:rPr lang="ja-JP" altLang="en-US" sz="1050" dirty="0" smtClean="0">
                <a:solidFill>
                  <a:prstClr val="black"/>
                </a:solidFill>
                <a:latin typeface="Meiryo UI" pitchFamily="50" charset="-128"/>
                <a:ea typeface="Meiryo UI" pitchFamily="50" charset="-128"/>
                <a:cs typeface="Meiryo UI" pitchFamily="50" charset="-128"/>
              </a:rPr>
              <a:t>西淀川区</a:t>
            </a:r>
            <a:r>
              <a:rPr lang="ja-JP" altLang="en-US" sz="1050" dirty="0">
                <a:solidFill>
                  <a:prstClr val="black"/>
                </a:solidFill>
                <a:latin typeface="Meiryo UI" pitchFamily="50" charset="-128"/>
                <a:ea typeface="Meiryo UI" pitchFamily="50" charset="-128"/>
                <a:cs typeface="Meiryo UI" pitchFamily="50" charset="-128"/>
              </a:rPr>
              <a:t>・淀川区・東淀川区　</a:t>
            </a:r>
            <a:r>
              <a:rPr lang="ja-JP" altLang="en-US" sz="1050" dirty="0" smtClean="0">
                <a:solidFill>
                  <a:prstClr val="black"/>
                </a:solidFill>
                <a:latin typeface="Meiryo UI" pitchFamily="50" charset="-128"/>
                <a:ea typeface="Meiryo UI" pitchFamily="50" charset="-128"/>
                <a:cs typeface="Meiryo UI" pitchFamily="50" charset="-128"/>
              </a:rPr>
              <a:t>３区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86.4</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40</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smtClean="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44</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7</a:t>
            </a:r>
            <a:r>
              <a:rPr lang="ja-JP" altLang="en-US" sz="1050" dirty="0">
                <a:solidFill>
                  <a:prstClr val="black"/>
                </a:solidFill>
                <a:latin typeface="Meiryo UI" pitchFamily="50" charset="-128"/>
                <a:ea typeface="Meiryo UI" pitchFamily="50" charset="-128"/>
                <a:cs typeface="Meiryo UI" pitchFamily="50" charset="-128"/>
              </a:rPr>
              <a:t>千人</a:t>
            </a:r>
            <a:r>
              <a:rPr lang="ja-JP" altLang="en-US" sz="1050" dirty="0" smtClean="0">
                <a:solidFill>
                  <a:prstClr val="black"/>
                </a:solidFill>
                <a:latin typeface="Meiryo UI" pitchFamily="50" charset="-128"/>
                <a:ea typeface="Meiryo UI" pitchFamily="50" charset="-128"/>
                <a:cs typeface="Meiryo UI" pitchFamily="50" charset="-128"/>
              </a:rPr>
              <a:t>）</a:t>
            </a:r>
            <a:endParaRPr lang="en-US" altLang="ja-JP" sz="1050" dirty="0" smtClean="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smtClean="0">
                <a:solidFill>
                  <a:prstClr val="black"/>
                </a:solidFill>
                <a:latin typeface="Meiryo UI" pitchFamily="50" charset="-128"/>
                <a:ea typeface="Meiryo UI" pitchFamily="50" charset="-128"/>
                <a:cs typeface="Meiryo UI" pitchFamily="50" charset="-128"/>
              </a:rPr>
              <a:t>淀川区は旧東淀川区より分区　</a:t>
            </a:r>
            <a:endParaRPr lang="en-US" altLang="ja-JP" sz="1050" dirty="0" smtClean="0">
              <a:solidFill>
                <a:prstClr val="black"/>
              </a:solidFill>
              <a:latin typeface="Meiryo UI" pitchFamily="50" charset="-128"/>
              <a:ea typeface="Meiryo UI" pitchFamily="50" charset="-128"/>
              <a:cs typeface="Meiryo UI" pitchFamily="50" charset="-128"/>
            </a:endParaRPr>
          </a:p>
          <a:p>
            <a:pPr marL="612000" indent="-216000">
              <a:defRPr/>
            </a:pPr>
            <a:endParaRPr lang="en-US" altLang="ja-JP" sz="1050" dirty="0" smtClean="0">
              <a:solidFill>
                <a:prstClr val="black"/>
              </a:solidFill>
              <a:latin typeface="Meiryo UI" pitchFamily="50" charset="-128"/>
              <a:ea typeface="Meiryo UI" pitchFamily="50" charset="-128"/>
              <a:cs typeface="Meiryo UI" pitchFamily="50" charset="-128"/>
            </a:endParaRPr>
          </a:p>
          <a:p>
            <a:pPr marL="612000" indent="-216000">
              <a:defRPr/>
            </a:pPr>
            <a:endParaRPr lang="en-US" altLang="ja-JP" sz="1050" dirty="0" smtClean="0">
              <a:solidFill>
                <a:prstClr val="black"/>
              </a:solidFill>
              <a:latin typeface="Meiryo UI" pitchFamily="50" charset="-128"/>
              <a:ea typeface="Meiryo UI" pitchFamily="50" charset="-128"/>
              <a:cs typeface="Meiryo UI" pitchFamily="50" charset="-128"/>
            </a:endParaRPr>
          </a:p>
        </p:txBody>
      </p:sp>
      <p:cxnSp>
        <p:nvCxnSpPr>
          <p:cNvPr id="209" name="直線コネクタ 208"/>
          <p:cNvCxnSpPr>
            <a:endCxn id="99" idx="1"/>
          </p:cNvCxnSpPr>
          <p:nvPr/>
        </p:nvCxnSpPr>
        <p:spPr>
          <a:xfrm>
            <a:off x="3224808" y="2420888"/>
            <a:ext cx="504063" cy="39389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Text Box 4"/>
          <p:cNvSpPr txBox="1">
            <a:spLocks noChangeArrowheads="1"/>
          </p:cNvSpPr>
          <p:nvPr/>
        </p:nvSpPr>
        <p:spPr bwMode="auto">
          <a:xfrm>
            <a:off x="3728871" y="2637780"/>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cxnSp>
        <p:nvCxnSpPr>
          <p:cNvPr id="212" name="直線コネクタ 211"/>
          <p:cNvCxnSpPr>
            <a:stCxn id="103" idx="1"/>
          </p:cNvCxnSpPr>
          <p:nvPr/>
        </p:nvCxnSpPr>
        <p:spPr>
          <a:xfrm flipH="1">
            <a:off x="5817104" y="2026072"/>
            <a:ext cx="792087" cy="64469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Text Box 4"/>
          <p:cNvSpPr txBox="1">
            <a:spLocks noChangeArrowheads="1"/>
          </p:cNvSpPr>
          <p:nvPr/>
        </p:nvSpPr>
        <p:spPr bwMode="auto">
          <a:xfrm>
            <a:off x="5143631" y="2646040"/>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grpSp>
        <p:nvGrpSpPr>
          <p:cNvPr id="5" name="グループ化 81"/>
          <p:cNvGrpSpPr>
            <a:grpSpLocks/>
          </p:cNvGrpSpPr>
          <p:nvPr/>
        </p:nvGrpSpPr>
        <p:grpSpPr bwMode="auto">
          <a:xfrm>
            <a:off x="6609184" y="1269635"/>
            <a:ext cx="2592288" cy="1512887"/>
            <a:chOff x="5014987" y="393466"/>
            <a:chExt cx="3896795" cy="1285240"/>
          </a:xfrm>
        </p:grpSpPr>
        <p:sp>
          <p:nvSpPr>
            <p:cNvPr id="103" name="角丸四角形 102"/>
            <p:cNvSpPr/>
            <p:nvPr/>
          </p:nvSpPr>
          <p:spPr>
            <a:xfrm>
              <a:off x="5014987" y="393466"/>
              <a:ext cx="3896795" cy="1285240"/>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北区・都島区・福島区・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旭区　４区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117.5</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37</a:t>
              </a:r>
              <a:r>
                <a:rPr lang="ja-JP" altLang="en-US" sz="1050" dirty="0">
                  <a:solidFill>
                    <a:prstClr val="black"/>
                  </a:solidFill>
                  <a:latin typeface="Meiryo UI" pitchFamily="50" charset="-128"/>
                  <a:ea typeface="Meiryo UI" pitchFamily="50" charset="-128"/>
                  <a:cs typeface="Meiryo UI" pitchFamily="50" charset="-128"/>
                </a:rPr>
                <a:t>万人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39</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都島区は旧北区等より分離</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04" name="角丸四角形 103"/>
            <p:cNvSpPr/>
            <p:nvPr/>
          </p:nvSpPr>
          <p:spPr>
            <a:xfrm>
              <a:off x="5091948" y="448759"/>
              <a:ext cx="357956" cy="1174654"/>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第二区</a:t>
              </a:r>
              <a:endParaRPr lang="en-US" altLang="ja-JP" b="1" dirty="0">
                <a:solidFill>
                  <a:prstClr val="white"/>
                </a:solidFill>
                <a:latin typeface="Meiryo UI" pitchFamily="50" charset="-128"/>
                <a:ea typeface="Meiryo UI" pitchFamily="50" charset="-128"/>
                <a:cs typeface="Meiryo UI" pitchFamily="50" charset="-128"/>
              </a:endParaRPr>
            </a:p>
          </p:txBody>
        </p:sp>
      </p:grpSp>
      <p:cxnSp>
        <p:nvCxnSpPr>
          <p:cNvPr id="220" name="直線コネクタ 219"/>
          <p:cNvCxnSpPr>
            <a:stCxn id="106" idx="3"/>
            <a:endCxn id="108" idx="1"/>
          </p:cNvCxnSpPr>
          <p:nvPr/>
        </p:nvCxnSpPr>
        <p:spPr>
          <a:xfrm flipV="1">
            <a:off x="2864768" y="4110930"/>
            <a:ext cx="792088" cy="17390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直線コネクタ 222"/>
          <p:cNvCxnSpPr/>
          <p:nvPr/>
        </p:nvCxnSpPr>
        <p:spPr>
          <a:xfrm>
            <a:off x="6465168" y="3861916"/>
            <a:ext cx="216024" cy="2880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 name="グループ化 78"/>
          <p:cNvGrpSpPr>
            <a:grpSpLocks/>
          </p:cNvGrpSpPr>
          <p:nvPr/>
        </p:nvGrpSpPr>
        <p:grpSpPr bwMode="auto">
          <a:xfrm>
            <a:off x="560512" y="3637136"/>
            <a:ext cx="2304256" cy="1295400"/>
            <a:chOff x="5014988" y="673749"/>
            <a:chExt cx="3543013" cy="1574924"/>
          </a:xfrm>
        </p:grpSpPr>
        <p:sp>
          <p:nvSpPr>
            <p:cNvPr id="106" name="角丸四角形 105"/>
            <p:cNvSpPr/>
            <p:nvPr/>
          </p:nvSpPr>
          <p:spPr>
            <a:xfrm>
              <a:off x="5014988" y="673749"/>
              <a:ext cx="3543013" cy="157492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此花区・西区・港区・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大正区　４区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96.3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27</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30</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07" name="角丸四角形 106"/>
            <p:cNvSpPr/>
            <p:nvPr/>
          </p:nvSpPr>
          <p:spPr>
            <a:xfrm>
              <a:off x="5091419" y="749020"/>
              <a:ext cx="375363" cy="140701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第四区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08" name="Text Box 4"/>
          <p:cNvSpPr txBox="1">
            <a:spLocks noChangeArrowheads="1"/>
          </p:cNvSpPr>
          <p:nvPr/>
        </p:nvSpPr>
        <p:spPr bwMode="auto">
          <a:xfrm>
            <a:off x="3656863" y="3933924"/>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grpSp>
        <p:nvGrpSpPr>
          <p:cNvPr id="7" name="グループ化 12"/>
          <p:cNvGrpSpPr/>
          <p:nvPr/>
        </p:nvGrpSpPr>
        <p:grpSpPr>
          <a:xfrm>
            <a:off x="6681192" y="3633075"/>
            <a:ext cx="2555652" cy="1223963"/>
            <a:chOff x="6300192" y="3633068"/>
            <a:chExt cx="2555652" cy="1223963"/>
          </a:xfrm>
        </p:grpSpPr>
        <p:grpSp>
          <p:nvGrpSpPr>
            <p:cNvPr id="8" name="グループ化 84"/>
            <p:cNvGrpSpPr>
              <a:grpSpLocks/>
            </p:cNvGrpSpPr>
            <p:nvPr/>
          </p:nvGrpSpPr>
          <p:grpSpPr bwMode="auto">
            <a:xfrm>
              <a:off x="6300192" y="3633068"/>
              <a:ext cx="2555652" cy="1223963"/>
              <a:chOff x="4779152" y="680438"/>
              <a:chExt cx="3501902" cy="899384"/>
            </a:xfrm>
          </p:grpSpPr>
          <p:sp>
            <p:nvSpPr>
              <p:cNvPr id="113" name="角丸四角形 112"/>
              <p:cNvSpPr/>
              <p:nvPr/>
            </p:nvSpPr>
            <p:spPr>
              <a:xfrm>
                <a:off x="5091402" y="680438"/>
                <a:ext cx="381080" cy="88072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114" name="角丸四角形 113"/>
              <p:cNvSpPr/>
              <p:nvPr/>
            </p:nvSpPr>
            <p:spPr>
              <a:xfrm>
                <a:off x="4779152" y="680438"/>
                <a:ext cx="3501902" cy="89938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lstStyle/>
              <a:p>
                <a:pPr marL="447675">
                  <a:defRPr/>
                </a:pPr>
                <a:r>
                  <a:rPr lang="ja-JP" altLang="en-US" sz="1050" dirty="0">
                    <a:solidFill>
                      <a:prstClr val="black"/>
                    </a:solidFill>
                    <a:latin typeface="Meiryo UI" pitchFamily="50" charset="-128"/>
                    <a:ea typeface="Meiryo UI" pitchFamily="50" charset="-128"/>
                    <a:cs typeface="Meiryo UI" pitchFamily="50" charset="-128"/>
                  </a:rPr>
                  <a:t>東成区・城東区・鶴見区　３区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en-US" altLang="ja-JP" sz="1050" dirty="0">
                    <a:solidFill>
                      <a:prstClr val="black"/>
                    </a:solidFill>
                    <a:latin typeface="Meiryo UI" pitchFamily="50" charset="-128"/>
                    <a:ea typeface="Meiryo UI" pitchFamily="50" charset="-128"/>
                    <a:cs typeface="Meiryo UI" pitchFamily="50" charset="-128"/>
                  </a:rPr>
                  <a:t>    85.7</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33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7</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鶴見区は旧城東区より分区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115" name="角丸四角形 114"/>
            <p:cNvSpPr/>
            <p:nvPr/>
          </p:nvSpPr>
          <p:spPr bwMode="auto">
            <a:xfrm>
              <a:off x="6372200" y="3704332"/>
              <a:ext cx="288031" cy="108012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第三区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16" name="Text Box 4"/>
          <p:cNvSpPr txBox="1">
            <a:spLocks noChangeArrowheads="1"/>
          </p:cNvSpPr>
          <p:nvPr/>
        </p:nvSpPr>
        <p:spPr bwMode="auto">
          <a:xfrm>
            <a:off x="5745095" y="350187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第三区</a:t>
            </a:r>
          </a:p>
        </p:txBody>
      </p:sp>
      <p:grpSp>
        <p:nvGrpSpPr>
          <p:cNvPr id="9" name="グループ化 78"/>
          <p:cNvGrpSpPr>
            <a:grpSpLocks/>
          </p:cNvGrpSpPr>
          <p:nvPr/>
        </p:nvGrpSpPr>
        <p:grpSpPr bwMode="auto">
          <a:xfrm>
            <a:off x="581720" y="5158060"/>
            <a:ext cx="2499072" cy="1511300"/>
            <a:chOff x="4779467" y="2311772"/>
            <a:chExt cx="3697998" cy="1503195"/>
          </a:xfrm>
        </p:grpSpPr>
        <p:sp>
          <p:nvSpPr>
            <p:cNvPr id="121" name="角丸四角形 120"/>
            <p:cNvSpPr/>
            <p:nvPr/>
          </p:nvSpPr>
          <p:spPr>
            <a:xfrm>
              <a:off x="4779467" y="2311772"/>
              <a:ext cx="3697998" cy="1503195"/>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中央区・浪速区・住之江区・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住吉区・西成区　５区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99.3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47</a:t>
              </a:r>
              <a:r>
                <a:rPr lang="ja-JP" altLang="en-US" sz="1050" dirty="0">
                  <a:solidFill>
                    <a:prstClr val="black"/>
                  </a:solidFill>
                  <a:latin typeface="Meiryo UI" pitchFamily="50" charset="-128"/>
                  <a:ea typeface="Meiryo UI" pitchFamily="50" charset="-128"/>
                  <a:cs typeface="Meiryo UI" pitchFamily="50" charset="-128"/>
                </a:rPr>
                <a:t>万人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住之江区は旧住吉区より分区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22" name="角丸四角形 121"/>
            <p:cNvSpPr/>
            <p:nvPr/>
          </p:nvSpPr>
          <p:spPr>
            <a:xfrm>
              <a:off x="4874015" y="2382826"/>
              <a:ext cx="375364" cy="1361086"/>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第五区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219" name="Text Box 4"/>
          <p:cNvSpPr txBox="1">
            <a:spLocks noChangeArrowheads="1"/>
          </p:cNvSpPr>
          <p:nvPr/>
        </p:nvSpPr>
        <p:spPr bwMode="auto">
          <a:xfrm>
            <a:off x="3944895" y="5518100"/>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第五区</a:t>
            </a:r>
          </a:p>
        </p:txBody>
      </p:sp>
      <p:cxnSp>
        <p:nvCxnSpPr>
          <p:cNvPr id="123" name="直線コネクタ 122"/>
          <p:cNvCxnSpPr>
            <a:stCxn id="121" idx="3"/>
            <a:endCxn id="219" idx="1"/>
          </p:cNvCxnSpPr>
          <p:nvPr/>
        </p:nvCxnSpPr>
        <p:spPr>
          <a:xfrm flipV="1">
            <a:off x="3080792" y="5695106"/>
            <a:ext cx="864096" cy="21860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 name="グループ化 8"/>
          <p:cNvGrpSpPr/>
          <p:nvPr/>
        </p:nvGrpSpPr>
        <p:grpSpPr>
          <a:xfrm>
            <a:off x="6843713" y="5158067"/>
            <a:ext cx="2537222" cy="1439863"/>
            <a:chOff x="6462713" y="5013326"/>
            <a:chExt cx="2537222" cy="1439863"/>
          </a:xfrm>
        </p:grpSpPr>
        <p:grpSp>
          <p:nvGrpSpPr>
            <p:cNvPr id="11" name="グループ化 84"/>
            <p:cNvGrpSpPr>
              <a:grpSpLocks/>
            </p:cNvGrpSpPr>
            <p:nvPr/>
          </p:nvGrpSpPr>
          <p:grpSpPr bwMode="auto">
            <a:xfrm>
              <a:off x="6462713" y="5013326"/>
              <a:ext cx="2537222" cy="1439863"/>
              <a:chOff x="4779152" y="680438"/>
              <a:chExt cx="3577260" cy="999109"/>
            </a:xfrm>
          </p:grpSpPr>
          <p:sp>
            <p:nvSpPr>
              <p:cNvPr id="126" name="角丸四角形 125"/>
              <p:cNvSpPr/>
              <p:nvPr/>
            </p:nvSpPr>
            <p:spPr>
              <a:xfrm>
                <a:off x="5091386" y="680438"/>
                <a:ext cx="381060" cy="88014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127" name="角丸四角形 126"/>
              <p:cNvSpPr/>
              <p:nvPr/>
            </p:nvSpPr>
            <p:spPr>
              <a:xfrm>
                <a:off x="4779152" y="680438"/>
                <a:ext cx="3577260" cy="999109"/>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447675">
                  <a:defRPr/>
                </a:pPr>
                <a:r>
                  <a:rPr lang="ja-JP" altLang="en-US" sz="1050" dirty="0">
                    <a:solidFill>
                      <a:prstClr val="black"/>
                    </a:solidFill>
                    <a:latin typeface="Meiryo UI" pitchFamily="50" charset="-128"/>
                    <a:ea typeface="Meiryo UI" pitchFamily="50" charset="-128"/>
                    <a:cs typeface="Meiryo UI" pitchFamily="50" charset="-128"/>
                  </a:rPr>
                  <a:t>天王寺区・生野区・阿倍野区・</a:t>
                </a:r>
                <a:endParaRPr lang="en-US" altLang="ja-JP" sz="1050" dirty="0">
                  <a:solidFill>
                    <a:prstClr val="black"/>
                  </a:solidFill>
                  <a:latin typeface="Meiryo UI" pitchFamily="50" charset="-128"/>
                  <a:ea typeface="Meiryo UI" pitchFamily="50" charset="-128"/>
                  <a:cs typeface="Meiryo UI" pitchFamily="50" charset="-128"/>
                </a:endParaRPr>
              </a:p>
              <a:p>
                <a:pPr marL="447675">
                  <a:defRPr/>
                </a:pPr>
                <a:r>
                  <a:rPr lang="ja-JP" altLang="en-US" sz="1050" dirty="0">
                    <a:solidFill>
                      <a:prstClr val="black"/>
                    </a:solidFill>
                    <a:latin typeface="Meiryo UI" pitchFamily="50" charset="-128"/>
                    <a:ea typeface="Meiryo UI" pitchFamily="50" charset="-128"/>
                    <a:cs typeface="Meiryo UI" pitchFamily="50" charset="-128"/>
                  </a:rPr>
                  <a:t>東住吉区・平野区　５区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en-US" altLang="ja-JP" sz="1050" dirty="0">
                    <a:solidFill>
                      <a:prstClr val="black"/>
                    </a:solidFill>
                    <a:latin typeface="Meiryo UI" pitchFamily="50" charset="-128"/>
                    <a:ea typeface="Meiryo UI" pitchFamily="50" charset="-128"/>
                    <a:cs typeface="Meiryo UI" pitchFamily="50" charset="-128"/>
                  </a:rPr>
                  <a:t>    88.8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63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平野区は旧東住吉区より分区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128" name="角丸四角形 127"/>
            <p:cNvSpPr/>
            <p:nvPr/>
          </p:nvSpPr>
          <p:spPr bwMode="auto">
            <a:xfrm>
              <a:off x="6516216" y="5089376"/>
              <a:ext cx="288032" cy="1296144"/>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第六区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29" name="Text Box 4"/>
          <p:cNvSpPr txBox="1">
            <a:spLocks noChangeArrowheads="1"/>
          </p:cNvSpPr>
          <p:nvPr/>
        </p:nvSpPr>
        <p:spPr bwMode="auto">
          <a:xfrm>
            <a:off x="5529071" y="5086052"/>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第六区</a:t>
            </a:r>
          </a:p>
        </p:txBody>
      </p:sp>
      <p:cxnSp>
        <p:nvCxnSpPr>
          <p:cNvPr id="130" name="直線コネクタ 129"/>
          <p:cNvCxnSpPr/>
          <p:nvPr/>
        </p:nvCxnSpPr>
        <p:spPr>
          <a:xfrm>
            <a:off x="6249151" y="5232655"/>
            <a:ext cx="603993" cy="48208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0" name="正方形/長方形 99"/>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2700"/>
              </a:lnSpc>
              <a:defRPr/>
            </a:pPr>
            <a:r>
              <a:rPr lang="ja-JP" altLang="en-US" sz="2000" b="1" dirty="0">
                <a:solidFill>
                  <a:prstClr val="black"/>
                </a:solidFill>
                <a:latin typeface="Meiryo UI" pitchFamily="50" charset="-128"/>
                <a:ea typeface="Meiryo UI" pitchFamily="50" charset="-128"/>
                <a:cs typeface="Meiryo UI" pitchFamily="50" charset="-128"/>
              </a:rPr>
              <a:t>５　</a:t>
            </a:r>
            <a:r>
              <a:rPr lang="ja-JP" altLang="en-US" sz="2000" b="1" dirty="0" smtClean="0">
                <a:solidFill>
                  <a:prstClr val="black"/>
                </a:solidFill>
                <a:latin typeface="Meiryo UI" pitchFamily="50" charset="-128"/>
                <a:ea typeface="Meiryo UI" pitchFamily="50" charset="-128"/>
                <a:cs typeface="Meiryo UI" pitchFamily="50" charset="-128"/>
              </a:rPr>
              <a:t>区割り</a:t>
            </a:r>
            <a:r>
              <a:rPr lang="ja-JP" altLang="en-US" sz="2000" b="1" dirty="0">
                <a:solidFill>
                  <a:prstClr val="black"/>
                </a:solidFill>
                <a:latin typeface="Meiryo UI" pitchFamily="50" charset="-128"/>
                <a:ea typeface="Meiryo UI" pitchFamily="50" charset="-128"/>
                <a:cs typeface="Meiryo UI" pitchFamily="50" charset="-128"/>
              </a:rPr>
              <a:t>　～試案Ｄ（</a:t>
            </a:r>
            <a:r>
              <a:rPr lang="en-US" altLang="ja-JP" sz="2000" b="1" dirty="0">
                <a:solidFill>
                  <a:prstClr val="black"/>
                </a:solidFill>
                <a:latin typeface="Meiryo UI" pitchFamily="50" charset="-128"/>
                <a:ea typeface="Meiryo UI" pitchFamily="50" charset="-128"/>
                <a:cs typeface="Meiryo UI" pitchFamily="50" charset="-128"/>
              </a:rPr>
              <a:t>6</a:t>
            </a:r>
            <a:r>
              <a:rPr lang="ja-JP" altLang="en-US" sz="2000" b="1" dirty="0">
                <a:solidFill>
                  <a:prstClr val="black"/>
                </a:solidFill>
                <a:latin typeface="Meiryo UI" pitchFamily="50" charset="-128"/>
                <a:ea typeface="Meiryo UI" pitchFamily="50" charset="-128"/>
                <a:cs typeface="Meiryo UI" pitchFamily="50" charset="-128"/>
              </a:rPr>
              <a:t>区Ｄ案）～</a:t>
            </a:r>
          </a:p>
        </p:txBody>
      </p:sp>
      <p:sp>
        <p:nvSpPr>
          <p:cNvPr id="102" name="角丸四角形 101"/>
          <p:cNvSpPr/>
          <p:nvPr/>
        </p:nvSpPr>
        <p:spPr>
          <a:xfrm>
            <a:off x="4325495" y="506628"/>
            <a:ext cx="5176772"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本資料で示した第一区～第六区は仮称。北に位置する区から順に番号を付番</a:t>
            </a:r>
            <a:endPar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テキスト ボックス 104"/>
          <p:cNvSpPr txBox="1"/>
          <p:nvPr/>
        </p:nvSpPr>
        <p:spPr>
          <a:xfrm>
            <a:off x="56456" y="476672"/>
            <a:ext cx="5217337" cy="369332"/>
          </a:xfrm>
          <a:prstGeom prst="rect">
            <a:avLst/>
          </a:prstGeom>
          <a:noFill/>
        </p:spPr>
        <p:txBody>
          <a:bodyPr wrap="square" rtlCol="0">
            <a:spAutoFit/>
          </a:bodyPr>
          <a:lstStyle/>
          <a:p>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）区割り（案</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８</a:t>
            </a:r>
          </a:p>
        </p:txBody>
      </p:sp>
      <p:sp>
        <p:nvSpPr>
          <p:cNvPr id="98" name="角丸四角形 97"/>
          <p:cNvSpPr/>
          <p:nvPr/>
        </p:nvSpPr>
        <p:spPr bwMode="auto">
          <a:xfrm>
            <a:off x="611312" y="1555502"/>
            <a:ext cx="244123" cy="1157288"/>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smtClean="0">
                <a:solidFill>
                  <a:prstClr val="white"/>
                </a:solidFill>
                <a:latin typeface="Meiryo UI" pitchFamily="50" charset="-128"/>
                <a:ea typeface="Meiryo UI" pitchFamily="50" charset="-128"/>
                <a:cs typeface="Meiryo UI" pitchFamily="50" charset="-128"/>
              </a:rPr>
              <a:t>第一区</a:t>
            </a:r>
            <a:endParaRPr lang="en-US" altLang="ja-JP" b="1" dirty="0">
              <a:solidFill>
                <a:prstClr val="white"/>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8538183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723" y="442764"/>
            <a:ext cx="9488805" cy="6412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９</a:t>
            </a:r>
          </a:p>
        </p:txBody>
      </p:sp>
      <p:sp>
        <p:nvSpPr>
          <p:cNvPr id="6" name="テキスト ボックス 5"/>
          <p:cNvSpPr txBox="1"/>
          <p:nvPr/>
        </p:nvSpPr>
        <p:spPr>
          <a:xfrm>
            <a:off x="56456" y="179348"/>
            <a:ext cx="7141468" cy="369332"/>
          </a:xfrm>
          <a:prstGeom prst="rect">
            <a:avLst/>
          </a:prstGeom>
          <a:noFill/>
        </p:spPr>
        <p:txBody>
          <a:bodyPr wrap="square" rtlCol="0">
            <a:spAutoFit/>
          </a:bodyPr>
          <a:lstStyle/>
          <a:p>
            <a:r>
              <a:rPr lang="ja-JP" altLang="en-US" b="1" dirty="0" smtClean="0">
                <a:solidFill>
                  <a:prstClr val="black"/>
                </a:solidFill>
                <a:latin typeface="Meiryo UI" pitchFamily="50" charset="-128"/>
                <a:ea typeface="Meiryo UI" pitchFamily="50" charset="-128"/>
                <a:cs typeface="Meiryo UI" pitchFamily="50" charset="-128"/>
              </a:rPr>
              <a:t>（２</a:t>
            </a:r>
            <a:r>
              <a:rPr lang="ja-JP" altLang="en-US" b="1" dirty="0">
                <a:solidFill>
                  <a:prstClr val="black"/>
                </a:solidFill>
                <a:latin typeface="Meiryo UI" pitchFamily="50" charset="-128"/>
                <a:ea typeface="Meiryo UI" pitchFamily="50" charset="-128"/>
                <a:cs typeface="Meiryo UI" pitchFamily="50" charset="-128"/>
              </a:rPr>
              <a:t>）区割り（案）に関する基礎データ（人口・財政・歴史）</a:t>
            </a:r>
            <a:endParaRPr lang="ja-JP" altLang="en-US" dirty="0"/>
          </a:p>
        </p:txBody>
      </p:sp>
    </p:spTree>
    <p:extLst>
      <p:ext uri="{BB962C8B-B14F-4D97-AF65-F5344CB8AC3E}">
        <p14:creationId xmlns:p14="http://schemas.microsoft.com/office/powerpoint/2010/main" val="2216570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85916" y="800964"/>
            <a:ext cx="8915400" cy="1143000"/>
          </a:xfrm>
        </p:spPr>
        <p:txBody>
          <a:bodyPr>
            <a:noAutofit/>
          </a:bodyPr>
          <a:lstStyle/>
          <a:p>
            <a:r>
              <a:rPr kumimoji="1" lang="ja-JP" altLang="en-US" sz="3600" dirty="0" smtClean="0"/>
              <a:t>目　　次</a:t>
            </a:r>
            <a:endParaRPr kumimoji="1" lang="ja-JP" altLang="en-US" sz="3600" dirty="0"/>
          </a:p>
        </p:txBody>
      </p:sp>
      <p:sp>
        <p:nvSpPr>
          <p:cNvPr id="7" name="正方形/長方形 6"/>
          <p:cNvSpPr/>
          <p:nvPr/>
        </p:nvSpPr>
        <p:spPr>
          <a:xfrm>
            <a:off x="713207" y="1914902"/>
            <a:ext cx="8394400" cy="3458314"/>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１　</a:t>
            </a:r>
            <a:r>
              <a:rPr lang="ja-JP" altLang="en-US" sz="2000" dirty="0">
                <a:solidFill>
                  <a:prstClr val="black"/>
                </a:solidFill>
                <a:latin typeface="Meiryo UI" pitchFamily="50" charset="-128"/>
                <a:ea typeface="Meiryo UI" pitchFamily="50" charset="-128"/>
                <a:cs typeface="Meiryo UI" pitchFamily="50" charset="-128"/>
              </a:rPr>
              <a:t>基本的な考え方</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２　区割り</a:t>
            </a:r>
            <a:r>
              <a:rPr lang="ja-JP" altLang="en-US" sz="2000" dirty="0">
                <a:solidFill>
                  <a:prstClr val="black"/>
                </a:solidFill>
                <a:latin typeface="Meiryo UI" pitchFamily="50" charset="-128"/>
                <a:ea typeface="Meiryo UI" pitchFamily="50" charset="-128"/>
                <a:cs typeface="Meiryo UI" pitchFamily="50" charset="-128"/>
              </a:rPr>
              <a:t>　～試案Ａ（４区Ａ案）～</a:t>
            </a:r>
            <a:r>
              <a:rPr lang="ja-JP" altLang="en-US" sz="2000" dirty="0" smtClean="0">
                <a:solidFill>
                  <a:prstClr val="black"/>
                </a:solidFill>
                <a:latin typeface="Meiryo UI" pitchFamily="50" charset="-128"/>
                <a:ea typeface="Meiryo UI" pitchFamily="50" charset="-128"/>
                <a:cs typeface="Meiryo UI" pitchFamily="50" charset="-128"/>
              </a:rPr>
              <a:t>　　</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３</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区割り</a:t>
            </a:r>
            <a:r>
              <a:rPr lang="ja-JP" altLang="en-US" sz="2000" dirty="0">
                <a:solidFill>
                  <a:prstClr val="black"/>
                </a:solidFill>
                <a:latin typeface="Meiryo UI" pitchFamily="50" charset="-128"/>
                <a:ea typeface="Meiryo UI" pitchFamily="50" charset="-128"/>
                <a:cs typeface="Meiryo UI" pitchFamily="50" charset="-128"/>
              </a:rPr>
              <a:t>　～試案Ｂ（４区Ｂ案）</a:t>
            </a:r>
            <a:r>
              <a:rPr lang="ja-JP" altLang="en-US" sz="2000" dirty="0" smtClean="0">
                <a:solidFill>
                  <a:prstClr val="black"/>
                </a:solidFill>
                <a:latin typeface="Meiryo UI" pitchFamily="50" charset="-128"/>
                <a:ea typeface="Meiryo UI" pitchFamily="50" charset="-128"/>
                <a:cs typeface="Meiryo UI" pitchFamily="50" charset="-128"/>
              </a:rPr>
              <a:t>～</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４</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区割り</a:t>
            </a:r>
            <a:r>
              <a:rPr lang="ja-JP" altLang="en-US" sz="2000" dirty="0">
                <a:solidFill>
                  <a:prstClr val="black"/>
                </a:solidFill>
                <a:latin typeface="Meiryo UI" pitchFamily="50" charset="-128"/>
                <a:ea typeface="Meiryo UI" pitchFamily="50" charset="-128"/>
                <a:cs typeface="Meiryo UI" pitchFamily="50" charset="-128"/>
              </a:rPr>
              <a:t>　～試案Ｃ（６区Ｃ案）～</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５</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区割り</a:t>
            </a:r>
            <a:r>
              <a:rPr lang="ja-JP" altLang="en-US" sz="2000" dirty="0">
                <a:solidFill>
                  <a:prstClr val="black"/>
                </a:solidFill>
                <a:latin typeface="Meiryo UI" pitchFamily="50" charset="-128"/>
                <a:ea typeface="Meiryo UI" pitchFamily="50" charset="-128"/>
                <a:cs typeface="Meiryo UI" pitchFamily="50" charset="-128"/>
              </a:rPr>
              <a:t>　～試案Ｄ（６区Ｄ案）～</a:t>
            </a:r>
            <a:endParaRPr lang="en-US" altLang="ja-JP" sz="2000" dirty="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2648744" y="3367921"/>
            <a:ext cx="644182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４</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9" name="正方形/長方形 8"/>
          <p:cNvSpPr/>
          <p:nvPr/>
        </p:nvSpPr>
        <p:spPr>
          <a:xfrm>
            <a:off x="3152800" y="2170559"/>
            <a:ext cx="594729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0" name="正方形/長方形 9"/>
          <p:cNvSpPr/>
          <p:nvPr/>
        </p:nvSpPr>
        <p:spPr>
          <a:xfrm>
            <a:off x="3512840" y="2767932"/>
            <a:ext cx="558725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２</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1" name="正方形/長方形 10"/>
          <p:cNvSpPr/>
          <p:nvPr/>
        </p:nvSpPr>
        <p:spPr>
          <a:xfrm>
            <a:off x="3521548" y="3991486"/>
            <a:ext cx="558725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６</a:t>
            </a:r>
          </a:p>
        </p:txBody>
      </p:sp>
      <p:sp>
        <p:nvSpPr>
          <p:cNvPr id="12" name="正方形/長方形 11"/>
          <p:cNvSpPr/>
          <p:nvPr/>
        </p:nvSpPr>
        <p:spPr>
          <a:xfrm>
            <a:off x="3521549" y="4592378"/>
            <a:ext cx="558725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・・・・・・・・・・・・・・・・・・・・・・・区割</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８</a:t>
            </a:r>
          </a:p>
        </p:txBody>
      </p:sp>
    </p:spTree>
    <p:extLst>
      <p:ext uri="{BB962C8B-B14F-4D97-AF65-F5344CB8AC3E}">
        <p14:creationId xmlns:p14="http://schemas.microsoft.com/office/powerpoint/2010/main" val="309855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altLang="ja-JP" sz="2000" b="1" dirty="0">
                <a:solidFill>
                  <a:prstClr val="black"/>
                </a:solidFill>
                <a:latin typeface="Meiryo UI" pitchFamily="50" charset="-128"/>
                <a:ea typeface="Meiryo UI" pitchFamily="50" charset="-128"/>
                <a:cs typeface="Meiryo UI" pitchFamily="50" charset="-128"/>
              </a:rPr>
              <a:t>1</a:t>
            </a:r>
            <a:r>
              <a:rPr lang="ja-JP" altLang="en-US" sz="2000" b="1" dirty="0">
                <a:solidFill>
                  <a:prstClr val="black"/>
                </a:solidFill>
                <a:latin typeface="Meiryo UI" pitchFamily="50" charset="-128"/>
                <a:ea typeface="Meiryo UI" pitchFamily="50" charset="-128"/>
                <a:cs typeface="Meiryo UI" pitchFamily="50" charset="-128"/>
              </a:rPr>
              <a:t>　基本的な考え方</a:t>
            </a:r>
          </a:p>
        </p:txBody>
      </p:sp>
      <p:sp>
        <p:nvSpPr>
          <p:cNvPr id="15" name="正方形/長方形 14"/>
          <p:cNvSpPr/>
          <p:nvPr/>
        </p:nvSpPr>
        <p:spPr>
          <a:xfrm>
            <a:off x="920559" y="1052736"/>
            <a:ext cx="7882717" cy="509886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fontAlgn="base">
              <a:lnSpc>
                <a:spcPts val="2400"/>
              </a:lnSpc>
              <a:spcBef>
                <a:spcPct val="0"/>
              </a:spcBef>
              <a:spcAft>
                <a:spcPct val="0"/>
              </a:spcAft>
            </a:pPr>
            <a:r>
              <a:rPr lang="ja-JP" altLang="en-US" sz="1600" dirty="0">
                <a:solidFill>
                  <a:schemeClr val="tx1"/>
                </a:solidFill>
                <a:latin typeface="Meiryo UI" pitchFamily="50" charset="-128"/>
                <a:ea typeface="Meiryo UI" pitchFamily="50" charset="-128"/>
                <a:cs typeface="Meiryo UI" pitchFamily="50" charset="-128"/>
              </a:rPr>
              <a:t>以下の５つの具体的な視点に基づき、区割りを策定</a:t>
            </a:r>
            <a:endParaRPr lang="en-US" altLang="ja-JP" sz="1600" dirty="0">
              <a:solidFill>
                <a:schemeClr val="tx1"/>
              </a:solidFill>
              <a:latin typeface="Meiryo UI" pitchFamily="50" charset="-128"/>
              <a:ea typeface="Meiryo UI" pitchFamily="50" charset="-128"/>
              <a:cs typeface="Meiryo UI" pitchFamily="50" charset="-128"/>
            </a:endParaRPr>
          </a:p>
          <a:p>
            <a:pPr fontAlgn="base">
              <a:lnSpc>
                <a:spcPts val="800"/>
              </a:lnSpc>
              <a:spcBef>
                <a:spcPct val="0"/>
              </a:spcBef>
              <a:spcAft>
                <a:spcPct val="0"/>
              </a:spcAft>
            </a:pPr>
            <a:endParaRPr lang="en-US" altLang="ja-JP" sz="1600" dirty="0">
              <a:solidFill>
                <a:schemeClr val="tx1"/>
              </a:solidFill>
              <a:latin typeface="Meiryo UI" pitchFamily="50" charset="-128"/>
              <a:ea typeface="Meiryo UI" pitchFamily="50" charset="-128"/>
              <a:cs typeface="Meiryo UI" pitchFamily="50" charset="-128"/>
            </a:endParaRPr>
          </a:p>
          <a:p>
            <a:pPr fontAlgn="base">
              <a:lnSpc>
                <a:spcPts val="2400"/>
              </a:lnSpc>
              <a:spcBef>
                <a:spcPct val="0"/>
              </a:spcBef>
              <a:spcAft>
                <a:spcPct val="0"/>
              </a:spcAft>
            </a:pPr>
            <a:r>
              <a:rPr lang="ja-JP" altLang="en-US" sz="1600" dirty="0">
                <a:solidFill>
                  <a:schemeClr val="tx1"/>
                </a:solidFill>
                <a:latin typeface="Meiryo UI" pitchFamily="50" charset="-128"/>
                <a:ea typeface="Meiryo UI" pitchFamily="50" charset="-128"/>
                <a:cs typeface="Meiryo UI" pitchFamily="50" charset="-128"/>
              </a:rPr>
              <a:t>◆　</a:t>
            </a:r>
            <a:r>
              <a:rPr lang="ja-JP" altLang="ja-JP" sz="1600" dirty="0">
                <a:latin typeface="Meiryo UI" pitchFamily="50" charset="-128"/>
                <a:ea typeface="Meiryo UI" pitchFamily="50" charset="-128"/>
                <a:cs typeface="Meiryo UI" pitchFamily="50" charset="-128"/>
              </a:rPr>
              <a:t>各特別区における財政状況の均衡化が図れるよう最大限考慮する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fontAlgn="base">
              <a:lnSpc>
                <a:spcPts val="2400"/>
              </a:lnSpc>
              <a:spcBef>
                <a:spcPct val="0"/>
              </a:spcBef>
              <a:spcAft>
                <a:spcPct val="0"/>
              </a:spcAft>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600" dirty="0">
                <a:latin typeface="Meiryo UI" pitchFamily="50" charset="-128"/>
                <a:ea typeface="Meiryo UI" pitchFamily="50" charset="-128"/>
                <a:cs typeface="Meiryo UI" pitchFamily="50" charset="-128"/>
              </a:rPr>
              <a:t>各特別区間における将来（</a:t>
            </a:r>
            <a:r>
              <a:rPr lang="en-US" altLang="ja-JP" sz="1600" dirty="0">
                <a:latin typeface="Meiryo UI" pitchFamily="50" charset="-128"/>
                <a:ea typeface="Meiryo UI" pitchFamily="50" charset="-128"/>
                <a:cs typeface="Meiryo UI" pitchFamily="50" charset="-128"/>
              </a:rPr>
              <a:t>H47</a:t>
            </a:r>
            <a:r>
              <a:rPr lang="ja-JP" altLang="ja-JP" sz="1600" dirty="0">
                <a:latin typeface="Meiryo UI" pitchFamily="50" charset="-128"/>
                <a:ea typeface="Meiryo UI" pitchFamily="50" charset="-128"/>
                <a:cs typeface="Meiryo UI" pitchFamily="50" charset="-128"/>
              </a:rPr>
              <a:t>を想定）の人口格差を概ね２倍以内とする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600" dirty="0">
                <a:latin typeface="Meiryo UI" pitchFamily="50" charset="-128"/>
                <a:ea typeface="Meiryo UI" pitchFamily="50" charset="-128"/>
                <a:cs typeface="Meiryo UI" pitchFamily="50" charset="-128"/>
              </a:rPr>
              <a:t>これまで地域において築きあげてきたコミュニティを考慮し、過去の合区・分区の歴史的</a:t>
            </a:r>
            <a:r>
              <a:rPr lang="ja-JP" altLang="ja-JP" sz="1600" dirty="0" smtClean="0">
                <a:latin typeface="Meiryo UI" pitchFamily="50" charset="-128"/>
                <a:ea typeface="Meiryo UI" pitchFamily="50" charset="-128"/>
                <a:cs typeface="Meiryo UI" pitchFamily="50" charset="-128"/>
              </a:rPr>
              <a:t>な経</a:t>
            </a:r>
            <a:r>
              <a:rPr lang="ja-JP" altLang="en-US" sz="1600" dirty="0" smtClean="0">
                <a:latin typeface="Meiryo UI" pitchFamily="50" charset="-128"/>
                <a:ea typeface="Meiryo UI" pitchFamily="50" charset="-128"/>
                <a:cs typeface="Meiryo UI" pitchFamily="50" charset="-128"/>
              </a:rPr>
              <a:t>　</a:t>
            </a:r>
            <a:endParaRPr lang="en-US" altLang="ja-JP" sz="1600" dirty="0" smtClean="0">
              <a:latin typeface="Meiryo UI" pitchFamily="50" charset="-128"/>
              <a:ea typeface="Meiryo UI" pitchFamily="50" charset="-128"/>
              <a:cs typeface="Meiryo UI" pitchFamily="50" charset="-128"/>
            </a:endParaRPr>
          </a:p>
          <a:p>
            <a:pPr>
              <a:lnSpc>
                <a:spcPts val="2400"/>
              </a:lnSpc>
            </a:pPr>
            <a:r>
              <a:rPr lang="ja-JP" altLang="en-US" sz="1600" dirty="0">
                <a:latin typeface="Meiryo UI" pitchFamily="50" charset="-128"/>
                <a:ea typeface="Meiryo UI" pitchFamily="50" charset="-128"/>
                <a:cs typeface="Meiryo UI" pitchFamily="50" charset="-128"/>
              </a:rPr>
              <a:t>　</a:t>
            </a:r>
            <a:r>
              <a:rPr lang="ja-JP" altLang="en-US" sz="1600" dirty="0" smtClean="0">
                <a:latin typeface="Meiryo UI" pitchFamily="50" charset="-128"/>
                <a:ea typeface="Meiryo UI" pitchFamily="50" charset="-128"/>
                <a:cs typeface="Meiryo UI" pitchFamily="50" charset="-128"/>
              </a:rPr>
              <a:t>　 </a:t>
            </a:r>
            <a:r>
              <a:rPr lang="ja-JP" altLang="ja-JP" sz="1600" dirty="0" smtClean="0">
                <a:latin typeface="Meiryo UI" pitchFamily="50" charset="-128"/>
                <a:ea typeface="Meiryo UI" pitchFamily="50" charset="-128"/>
                <a:cs typeface="Meiryo UI" pitchFamily="50" charset="-128"/>
              </a:rPr>
              <a:t>緯</a:t>
            </a:r>
            <a:r>
              <a:rPr lang="ja-JP" altLang="ja-JP" sz="1600" dirty="0">
                <a:latin typeface="Meiryo UI" pitchFamily="50" charset="-128"/>
                <a:ea typeface="Meiryo UI" pitchFamily="50" charset="-128"/>
                <a:cs typeface="Meiryo UI" pitchFamily="50" charset="-128"/>
              </a:rPr>
              <a:t>を踏まえる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600" dirty="0">
                <a:latin typeface="Meiryo UI" pitchFamily="50" charset="-128"/>
                <a:ea typeface="Meiryo UI" pitchFamily="50" charset="-128"/>
                <a:cs typeface="Meiryo UI" pitchFamily="50" charset="-128"/>
              </a:rPr>
              <a:t>特別区内における住民の円滑な移動や住民間の交流を確保できるよう、鉄道網の接続や</a:t>
            </a:r>
            <a:endParaRPr lang="en-US" altLang="ja-JP" sz="1600" dirty="0">
              <a:latin typeface="Meiryo UI" pitchFamily="50" charset="-128"/>
              <a:ea typeface="Meiryo UI" pitchFamily="50" charset="-128"/>
              <a:cs typeface="Meiryo UI" pitchFamily="50" charset="-128"/>
            </a:endParaRPr>
          </a:p>
          <a:p>
            <a:pPr>
              <a:lnSpc>
                <a:spcPts val="2400"/>
              </a:lnSpc>
            </a:pPr>
            <a:r>
              <a:rPr lang="en-US" altLang="ja-JP" sz="1600" dirty="0">
                <a:latin typeface="Meiryo UI" pitchFamily="50" charset="-128"/>
                <a:ea typeface="Meiryo UI" pitchFamily="50" charset="-128"/>
                <a:cs typeface="Meiryo UI" pitchFamily="50" charset="-128"/>
              </a:rPr>
              <a:t>     </a:t>
            </a:r>
            <a:r>
              <a:rPr lang="ja-JP" altLang="ja-JP" sz="1600" dirty="0">
                <a:latin typeface="Meiryo UI" pitchFamily="50" charset="-128"/>
                <a:ea typeface="Meiryo UI" pitchFamily="50" charset="-128"/>
                <a:cs typeface="Meiryo UI" pitchFamily="50" charset="-128"/>
              </a:rPr>
              <a:t>商業集積を考慮する</a:t>
            </a:r>
            <a:endParaRPr lang="en-US" altLang="ja-JP" sz="1600" dirty="0">
              <a:solidFill>
                <a:schemeClr val="tx1"/>
              </a:solidFill>
              <a:latin typeface="Meiryo UI" pitchFamily="50" charset="-128"/>
              <a:ea typeface="Meiryo UI" pitchFamily="50" charset="-128"/>
              <a:cs typeface="Meiryo UI" pitchFamily="50" charset="-128"/>
            </a:endParaRPr>
          </a:p>
          <a:p>
            <a:pPr>
              <a:lnSpc>
                <a:spcPts val="2400"/>
              </a:lnSpc>
            </a:pPr>
            <a:r>
              <a:rPr lang="ja-JP" altLang="en-US" sz="1600" dirty="0">
                <a:solidFill>
                  <a:schemeClr val="tx1"/>
                </a:solidFill>
                <a:latin typeface="Meiryo UI" pitchFamily="50" charset="-128"/>
                <a:ea typeface="Meiryo UI" pitchFamily="50" charset="-128"/>
                <a:cs typeface="Meiryo UI" pitchFamily="50" charset="-128"/>
              </a:rPr>
              <a:t>◆　</a:t>
            </a:r>
            <a:r>
              <a:rPr lang="ja-JP" altLang="ja-JP" sz="1600" dirty="0">
                <a:latin typeface="Meiryo UI" pitchFamily="50" charset="-128"/>
                <a:ea typeface="Meiryo UI" pitchFamily="50" charset="-128"/>
                <a:cs typeface="Meiryo UI" pitchFamily="50" charset="-128"/>
              </a:rPr>
              <a:t>災害対策について、防災上の視点について出来る限り</a:t>
            </a:r>
            <a:r>
              <a:rPr lang="ja-JP" altLang="en-US" sz="1600" dirty="0">
                <a:latin typeface="Meiryo UI" pitchFamily="50" charset="-128"/>
                <a:ea typeface="Meiryo UI" pitchFamily="50" charset="-128"/>
                <a:cs typeface="Meiryo UI" pitchFamily="50" charset="-128"/>
              </a:rPr>
              <a:t>考慮</a:t>
            </a:r>
            <a:r>
              <a:rPr lang="ja-JP" altLang="en-US" sz="1600" dirty="0" smtClean="0">
                <a:latin typeface="Meiryo UI" pitchFamily="50" charset="-128"/>
                <a:ea typeface="Meiryo UI" pitchFamily="50" charset="-128"/>
                <a:cs typeface="Meiryo UI" pitchFamily="50" charset="-128"/>
              </a:rPr>
              <a:t>する</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（区の名称、本庁舎の位置については、今後、法定協議会における議論を踏まえたうえで、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案の提示を</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行う）</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 7"/>
          <p:cNvSpPr/>
          <p:nvPr/>
        </p:nvSpPr>
        <p:spPr>
          <a:xfrm>
            <a:off x="1496623" y="4365111"/>
            <a:ext cx="6774075"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a:solidFill>
                  <a:schemeClr val="tx1"/>
                </a:solidFill>
                <a:latin typeface="Meiryo UI" pitchFamily="50" charset="-128"/>
                <a:ea typeface="Meiryo UI" pitchFamily="50" charset="-128"/>
                <a:cs typeface="Meiryo UI" pitchFamily="50" charset="-128"/>
              </a:rPr>
              <a:t>素案で示した第一区～第六区の仮称については、北に位置する区から順に番号を付番</a:t>
            </a:r>
            <a:endPar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ホームベース 10"/>
          <p:cNvSpPr/>
          <p:nvPr/>
        </p:nvSpPr>
        <p:spPr bwMode="auto">
          <a:xfrm>
            <a:off x="920552" y="836712"/>
            <a:ext cx="1311490" cy="360040"/>
          </a:xfrm>
          <a:prstGeom prst="homePlate">
            <a:avLst/>
          </a:prstGeom>
          <a:solidFill>
            <a:schemeClr val="bg1"/>
          </a:solidFill>
          <a:ln w="19050" algn="ctr">
            <a:solidFill>
              <a:srgbClr val="FF0000"/>
            </a:solidFill>
            <a:round/>
            <a:headEnd/>
            <a:tailEnd/>
          </a:ln>
          <a:effectLst/>
          <a:extLst/>
        </p:spPr>
        <p:txBody>
          <a:bodyPr wrap="none" rtlCol="0" anchor="ctr"/>
          <a:lstStyle/>
          <a:p>
            <a:r>
              <a:rPr lang="ja-JP" altLang="en-US" sz="1900" b="1" dirty="0">
                <a:latin typeface="Meiryo UI" panose="020B0604030504040204" pitchFamily="50" charset="-128"/>
                <a:ea typeface="Meiryo UI" panose="020B0604030504040204" pitchFamily="50" charset="-128"/>
                <a:cs typeface="Meiryo UI" panose="020B0604030504040204" pitchFamily="50" charset="-128"/>
              </a:rPr>
              <a:t> 　区割り</a:t>
            </a:r>
            <a:endParaRPr lang="en-US" altLang="ja-JP" sz="1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Tree>
    <p:extLst>
      <p:ext uri="{BB962C8B-B14F-4D97-AF65-F5344CB8AC3E}">
        <p14:creationId xmlns:p14="http://schemas.microsoft.com/office/powerpoint/2010/main" val="638103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2700"/>
              </a:lnSpc>
              <a:defRPr/>
            </a:pPr>
            <a:r>
              <a:rPr lang="ja-JP" altLang="en-US" sz="2000" b="1" dirty="0">
                <a:solidFill>
                  <a:prstClr val="black"/>
                </a:solidFill>
                <a:latin typeface="Meiryo UI" pitchFamily="50" charset="-128"/>
                <a:ea typeface="Meiryo UI" pitchFamily="50" charset="-128"/>
                <a:cs typeface="Meiryo UI" pitchFamily="50" charset="-128"/>
              </a:rPr>
              <a:t>２　</a:t>
            </a:r>
            <a:r>
              <a:rPr lang="ja-JP" altLang="en-US" sz="2000" b="1" dirty="0" smtClean="0">
                <a:solidFill>
                  <a:prstClr val="black"/>
                </a:solidFill>
                <a:latin typeface="Meiryo UI" pitchFamily="50" charset="-128"/>
                <a:ea typeface="Meiryo UI" pitchFamily="50" charset="-128"/>
                <a:cs typeface="Meiryo UI" pitchFamily="50" charset="-128"/>
              </a:rPr>
              <a:t>区割り</a:t>
            </a:r>
            <a:r>
              <a:rPr lang="ja-JP" altLang="en-US" sz="2000" b="1" dirty="0">
                <a:solidFill>
                  <a:prstClr val="black"/>
                </a:solidFill>
                <a:latin typeface="Meiryo UI" pitchFamily="50" charset="-128"/>
                <a:ea typeface="Meiryo UI" pitchFamily="50" charset="-128"/>
                <a:cs typeface="Meiryo UI" pitchFamily="50" charset="-128"/>
              </a:rPr>
              <a:t>　～試案Ａ（</a:t>
            </a:r>
            <a:r>
              <a:rPr lang="en-US" altLang="ja-JP" sz="2000" b="1" dirty="0">
                <a:solidFill>
                  <a:prstClr val="black"/>
                </a:solidFill>
                <a:latin typeface="Meiryo UI" pitchFamily="50" charset="-128"/>
                <a:ea typeface="Meiryo UI" pitchFamily="50" charset="-128"/>
                <a:cs typeface="Meiryo UI" pitchFamily="50" charset="-128"/>
              </a:rPr>
              <a:t>4</a:t>
            </a:r>
            <a:r>
              <a:rPr lang="ja-JP" altLang="en-US" sz="2000" b="1" dirty="0">
                <a:solidFill>
                  <a:prstClr val="black"/>
                </a:solidFill>
                <a:latin typeface="Meiryo UI" pitchFamily="50" charset="-128"/>
                <a:ea typeface="Meiryo UI" pitchFamily="50" charset="-128"/>
                <a:cs typeface="Meiryo UI" pitchFamily="50" charset="-128"/>
              </a:rPr>
              <a:t>区Ａ案）～</a:t>
            </a:r>
          </a:p>
        </p:txBody>
      </p:sp>
      <p:sp>
        <p:nvSpPr>
          <p:cNvPr id="98" name="テキスト ボックス 97"/>
          <p:cNvSpPr txBox="1"/>
          <p:nvPr/>
        </p:nvSpPr>
        <p:spPr>
          <a:xfrm>
            <a:off x="56456" y="476672"/>
            <a:ext cx="5217337" cy="369332"/>
          </a:xfrm>
          <a:prstGeom prst="rect">
            <a:avLst/>
          </a:prstGeom>
          <a:noFill/>
        </p:spPr>
        <p:txBody>
          <a:bodyPr wrap="square" rtlCol="0">
            <a:spAutoFit/>
          </a:bodyPr>
          <a:lstStyle/>
          <a:p>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区割り（案</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 name="Group 9"/>
          <p:cNvGrpSpPr>
            <a:grpSpLocks/>
          </p:cNvGrpSpPr>
          <p:nvPr/>
        </p:nvGrpSpPr>
        <p:grpSpPr bwMode="auto">
          <a:xfrm>
            <a:off x="2380456" y="1061846"/>
            <a:ext cx="4601592" cy="5319735"/>
            <a:chOff x="1" y="110"/>
            <a:chExt cx="6840" cy="6368"/>
          </a:xfrm>
        </p:grpSpPr>
        <p:grpSp>
          <p:nvGrpSpPr>
            <p:cNvPr id="3" name="Group 34"/>
            <p:cNvGrpSpPr>
              <a:grpSpLocks/>
            </p:cNvGrpSpPr>
            <p:nvPr/>
          </p:nvGrpSpPr>
          <p:grpSpPr bwMode="auto">
            <a:xfrm>
              <a:off x="1" y="110"/>
              <a:ext cx="6840" cy="6368"/>
              <a:chOff x="0" y="140"/>
              <a:chExt cx="7786" cy="7931"/>
            </a:xfrm>
          </p:grpSpPr>
          <p:sp>
            <p:nvSpPr>
              <p:cNvPr id="123" name="Freeform 58"/>
              <p:cNvSpPr>
                <a:spLocks/>
              </p:cNvSpPr>
              <p:nvPr/>
            </p:nvSpPr>
            <p:spPr bwMode="auto">
              <a:xfrm>
                <a:off x="3984" y="5319"/>
                <a:ext cx="1234" cy="1419"/>
              </a:xfrm>
              <a:custGeom>
                <a:avLst/>
                <a:gdLst>
                  <a:gd name="T0" fmla="*/ 1191 w 1234"/>
                  <a:gd name="T1" fmla="*/ 270 h 1419"/>
                  <a:gd name="T2" fmla="*/ 1135 w 1234"/>
                  <a:gd name="T3" fmla="*/ 397 h 1419"/>
                  <a:gd name="T4" fmla="*/ 1035 w 1234"/>
                  <a:gd name="T5" fmla="*/ 525 h 1419"/>
                  <a:gd name="T6" fmla="*/ 1021 w 1234"/>
                  <a:gd name="T7" fmla="*/ 695 h 1419"/>
                  <a:gd name="T8" fmla="*/ 1007 w 1234"/>
                  <a:gd name="T9" fmla="*/ 766 h 1419"/>
                  <a:gd name="T10" fmla="*/ 993 w 1234"/>
                  <a:gd name="T11" fmla="*/ 809 h 1419"/>
                  <a:gd name="T12" fmla="*/ 950 w 1234"/>
                  <a:gd name="T13" fmla="*/ 936 h 1419"/>
                  <a:gd name="T14" fmla="*/ 879 w 1234"/>
                  <a:gd name="T15" fmla="*/ 1107 h 1419"/>
                  <a:gd name="T16" fmla="*/ 837 w 1234"/>
                  <a:gd name="T17" fmla="*/ 1220 h 1419"/>
                  <a:gd name="T18" fmla="*/ 794 w 1234"/>
                  <a:gd name="T19" fmla="*/ 1334 h 1419"/>
                  <a:gd name="T20" fmla="*/ 752 w 1234"/>
                  <a:gd name="T21" fmla="*/ 1390 h 1419"/>
                  <a:gd name="T22" fmla="*/ 738 w 1234"/>
                  <a:gd name="T23" fmla="*/ 1419 h 1419"/>
                  <a:gd name="T24" fmla="*/ 539 w 1234"/>
                  <a:gd name="T25" fmla="*/ 1404 h 1419"/>
                  <a:gd name="T26" fmla="*/ 468 w 1234"/>
                  <a:gd name="T27" fmla="*/ 1390 h 1419"/>
                  <a:gd name="T28" fmla="*/ 454 w 1234"/>
                  <a:gd name="T29" fmla="*/ 1334 h 1419"/>
                  <a:gd name="T30" fmla="*/ 468 w 1234"/>
                  <a:gd name="T31" fmla="*/ 1305 h 1419"/>
                  <a:gd name="T32" fmla="*/ 468 w 1234"/>
                  <a:gd name="T33" fmla="*/ 1277 h 1419"/>
                  <a:gd name="T34" fmla="*/ 468 w 1234"/>
                  <a:gd name="T35" fmla="*/ 1206 h 1419"/>
                  <a:gd name="T36" fmla="*/ 426 w 1234"/>
                  <a:gd name="T37" fmla="*/ 1149 h 1419"/>
                  <a:gd name="T38" fmla="*/ 355 w 1234"/>
                  <a:gd name="T39" fmla="*/ 1121 h 1419"/>
                  <a:gd name="T40" fmla="*/ 170 w 1234"/>
                  <a:gd name="T41" fmla="*/ 1050 h 1419"/>
                  <a:gd name="T42" fmla="*/ 114 w 1234"/>
                  <a:gd name="T43" fmla="*/ 1050 h 1419"/>
                  <a:gd name="T44" fmla="*/ 29 w 1234"/>
                  <a:gd name="T45" fmla="*/ 1092 h 1419"/>
                  <a:gd name="T46" fmla="*/ 0 w 1234"/>
                  <a:gd name="T47" fmla="*/ 1092 h 1419"/>
                  <a:gd name="T48" fmla="*/ 14 w 1234"/>
                  <a:gd name="T49" fmla="*/ 1064 h 1419"/>
                  <a:gd name="T50" fmla="*/ 14 w 1234"/>
                  <a:gd name="T51" fmla="*/ 1050 h 1419"/>
                  <a:gd name="T52" fmla="*/ 29 w 1234"/>
                  <a:gd name="T53" fmla="*/ 1021 h 1419"/>
                  <a:gd name="T54" fmla="*/ 43 w 1234"/>
                  <a:gd name="T55" fmla="*/ 965 h 1419"/>
                  <a:gd name="T56" fmla="*/ 57 w 1234"/>
                  <a:gd name="T57" fmla="*/ 951 h 1419"/>
                  <a:gd name="T58" fmla="*/ 71 w 1234"/>
                  <a:gd name="T59" fmla="*/ 922 h 1419"/>
                  <a:gd name="T60" fmla="*/ 114 w 1234"/>
                  <a:gd name="T61" fmla="*/ 865 h 1419"/>
                  <a:gd name="T62" fmla="*/ 128 w 1234"/>
                  <a:gd name="T63" fmla="*/ 823 h 1419"/>
                  <a:gd name="T64" fmla="*/ 142 w 1234"/>
                  <a:gd name="T65" fmla="*/ 809 h 1419"/>
                  <a:gd name="T66" fmla="*/ 170 w 1234"/>
                  <a:gd name="T67" fmla="*/ 780 h 1419"/>
                  <a:gd name="T68" fmla="*/ 185 w 1234"/>
                  <a:gd name="T69" fmla="*/ 738 h 1419"/>
                  <a:gd name="T70" fmla="*/ 185 w 1234"/>
                  <a:gd name="T71" fmla="*/ 724 h 1419"/>
                  <a:gd name="T72" fmla="*/ 199 w 1234"/>
                  <a:gd name="T73" fmla="*/ 695 h 1419"/>
                  <a:gd name="T74" fmla="*/ 213 w 1234"/>
                  <a:gd name="T75" fmla="*/ 681 h 1419"/>
                  <a:gd name="T76" fmla="*/ 227 w 1234"/>
                  <a:gd name="T77" fmla="*/ 639 h 1419"/>
                  <a:gd name="T78" fmla="*/ 241 w 1234"/>
                  <a:gd name="T79" fmla="*/ 610 h 1419"/>
                  <a:gd name="T80" fmla="*/ 255 w 1234"/>
                  <a:gd name="T81" fmla="*/ 553 h 1419"/>
                  <a:gd name="T82" fmla="*/ 270 w 1234"/>
                  <a:gd name="T83" fmla="*/ 525 h 1419"/>
                  <a:gd name="T84" fmla="*/ 298 w 1234"/>
                  <a:gd name="T85" fmla="*/ 482 h 1419"/>
                  <a:gd name="T86" fmla="*/ 312 w 1234"/>
                  <a:gd name="T87" fmla="*/ 454 h 1419"/>
                  <a:gd name="T88" fmla="*/ 355 w 1234"/>
                  <a:gd name="T89" fmla="*/ 383 h 1419"/>
                  <a:gd name="T90" fmla="*/ 397 w 1234"/>
                  <a:gd name="T91" fmla="*/ 270 h 1419"/>
                  <a:gd name="T92" fmla="*/ 411 w 1234"/>
                  <a:gd name="T93" fmla="*/ 227 h 1419"/>
                  <a:gd name="T94" fmla="*/ 426 w 1234"/>
                  <a:gd name="T95" fmla="*/ 185 h 1419"/>
                  <a:gd name="T96" fmla="*/ 440 w 1234"/>
                  <a:gd name="T97" fmla="*/ 142 h 1419"/>
                  <a:gd name="T98" fmla="*/ 454 w 1234"/>
                  <a:gd name="T99" fmla="*/ 114 h 1419"/>
                  <a:gd name="T100" fmla="*/ 468 w 1234"/>
                  <a:gd name="T101" fmla="*/ 71 h 1419"/>
                  <a:gd name="T102" fmla="*/ 482 w 1234"/>
                  <a:gd name="T103" fmla="*/ 14 h 1419"/>
                  <a:gd name="T104" fmla="*/ 497 w 1234"/>
                  <a:gd name="T105" fmla="*/ 14 h 1419"/>
                  <a:gd name="T106" fmla="*/ 525 w 1234"/>
                  <a:gd name="T107" fmla="*/ 29 h 1419"/>
                  <a:gd name="T108" fmla="*/ 610 w 1234"/>
                  <a:gd name="T109" fmla="*/ 57 h 1419"/>
                  <a:gd name="T110" fmla="*/ 794 w 1234"/>
                  <a:gd name="T111" fmla="*/ 114 h 1419"/>
                  <a:gd name="T112" fmla="*/ 837 w 1234"/>
                  <a:gd name="T113" fmla="*/ 114 h 1419"/>
                  <a:gd name="T114" fmla="*/ 879 w 1234"/>
                  <a:gd name="T115" fmla="*/ 114 h 1419"/>
                  <a:gd name="T116" fmla="*/ 922 w 1234"/>
                  <a:gd name="T117" fmla="*/ 99 h 1419"/>
                  <a:gd name="T118" fmla="*/ 965 w 1234"/>
                  <a:gd name="T119" fmla="*/ 85 h 1419"/>
                  <a:gd name="T120" fmla="*/ 993 w 1234"/>
                  <a:gd name="T121" fmla="*/ 71 h 1419"/>
                  <a:gd name="T122" fmla="*/ 1021 w 1234"/>
                  <a:gd name="T123" fmla="*/ 29 h 1419"/>
                  <a:gd name="T124" fmla="*/ 1078 w 1234"/>
                  <a:gd name="T125" fmla="*/ 43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24" name="Freeform 57"/>
              <p:cNvSpPr>
                <a:spLocks/>
              </p:cNvSpPr>
              <p:nvPr/>
            </p:nvSpPr>
            <p:spPr bwMode="auto">
              <a:xfrm>
                <a:off x="5106" y="1133"/>
                <a:ext cx="1531" cy="1546"/>
              </a:xfrm>
              <a:custGeom>
                <a:avLst/>
                <a:gdLst>
                  <a:gd name="T0" fmla="*/ 1276 w 1531"/>
                  <a:gd name="T1" fmla="*/ 241 h 1546"/>
                  <a:gd name="T2" fmla="*/ 1290 w 1531"/>
                  <a:gd name="T3" fmla="*/ 284 h 1546"/>
                  <a:gd name="T4" fmla="*/ 1290 w 1531"/>
                  <a:gd name="T5" fmla="*/ 326 h 1546"/>
                  <a:gd name="T6" fmla="*/ 1290 w 1531"/>
                  <a:gd name="T7" fmla="*/ 355 h 1546"/>
                  <a:gd name="T8" fmla="*/ 1262 w 1531"/>
                  <a:gd name="T9" fmla="*/ 411 h 1546"/>
                  <a:gd name="T10" fmla="*/ 1191 w 1531"/>
                  <a:gd name="T11" fmla="*/ 468 h 1546"/>
                  <a:gd name="T12" fmla="*/ 1134 w 1531"/>
                  <a:gd name="T13" fmla="*/ 511 h 1546"/>
                  <a:gd name="T14" fmla="*/ 1106 w 1531"/>
                  <a:gd name="T15" fmla="*/ 525 h 1546"/>
                  <a:gd name="T16" fmla="*/ 1063 w 1531"/>
                  <a:gd name="T17" fmla="*/ 553 h 1546"/>
                  <a:gd name="T18" fmla="*/ 1007 w 1531"/>
                  <a:gd name="T19" fmla="*/ 596 h 1546"/>
                  <a:gd name="T20" fmla="*/ 1035 w 1531"/>
                  <a:gd name="T21" fmla="*/ 652 h 1546"/>
                  <a:gd name="T22" fmla="*/ 1049 w 1531"/>
                  <a:gd name="T23" fmla="*/ 709 h 1546"/>
                  <a:gd name="T24" fmla="*/ 1063 w 1531"/>
                  <a:gd name="T25" fmla="*/ 837 h 1546"/>
                  <a:gd name="T26" fmla="*/ 1077 w 1531"/>
                  <a:gd name="T27" fmla="*/ 950 h 1546"/>
                  <a:gd name="T28" fmla="*/ 1163 w 1531"/>
                  <a:gd name="T29" fmla="*/ 936 h 1546"/>
                  <a:gd name="T30" fmla="*/ 1233 w 1531"/>
                  <a:gd name="T31" fmla="*/ 908 h 1546"/>
                  <a:gd name="T32" fmla="*/ 1276 w 1531"/>
                  <a:gd name="T33" fmla="*/ 936 h 1546"/>
                  <a:gd name="T34" fmla="*/ 1319 w 1531"/>
                  <a:gd name="T35" fmla="*/ 950 h 1546"/>
                  <a:gd name="T36" fmla="*/ 1361 w 1531"/>
                  <a:gd name="T37" fmla="*/ 950 h 1546"/>
                  <a:gd name="T38" fmla="*/ 1418 w 1531"/>
                  <a:gd name="T39" fmla="*/ 1007 h 1546"/>
                  <a:gd name="T40" fmla="*/ 1432 w 1531"/>
                  <a:gd name="T41" fmla="*/ 1035 h 1546"/>
                  <a:gd name="T42" fmla="*/ 1446 w 1531"/>
                  <a:gd name="T43" fmla="*/ 1064 h 1546"/>
                  <a:gd name="T44" fmla="*/ 1446 w 1531"/>
                  <a:gd name="T45" fmla="*/ 1092 h 1546"/>
                  <a:gd name="T46" fmla="*/ 1460 w 1531"/>
                  <a:gd name="T47" fmla="*/ 1177 h 1546"/>
                  <a:gd name="T48" fmla="*/ 1517 w 1531"/>
                  <a:gd name="T49" fmla="*/ 1234 h 1546"/>
                  <a:gd name="T50" fmla="*/ 1489 w 1531"/>
                  <a:gd name="T51" fmla="*/ 1291 h 1546"/>
                  <a:gd name="T52" fmla="*/ 1347 w 1531"/>
                  <a:gd name="T53" fmla="*/ 1277 h 1546"/>
                  <a:gd name="T54" fmla="*/ 1361 w 1531"/>
                  <a:gd name="T55" fmla="*/ 1390 h 1546"/>
                  <a:gd name="T56" fmla="*/ 1106 w 1531"/>
                  <a:gd name="T57" fmla="*/ 1376 h 1546"/>
                  <a:gd name="T58" fmla="*/ 978 w 1531"/>
                  <a:gd name="T59" fmla="*/ 1376 h 1546"/>
                  <a:gd name="T60" fmla="*/ 794 w 1531"/>
                  <a:gd name="T61" fmla="*/ 1376 h 1546"/>
                  <a:gd name="T62" fmla="*/ 680 w 1531"/>
                  <a:gd name="T63" fmla="*/ 1404 h 1546"/>
                  <a:gd name="T64" fmla="*/ 538 w 1531"/>
                  <a:gd name="T65" fmla="*/ 1546 h 1546"/>
                  <a:gd name="T66" fmla="*/ 482 w 1531"/>
                  <a:gd name="T67" fmla="*/ 1447 h 1546"/>
                  <a:gd name="T68" fmla="*/ 425 w 1531"/>
                  <a:gd name="T69" fmla="*/ 1376 h 1546"/>
                  <a:gd name="T70" fmla="*/ 354 w 1531"/>
                  <a:gd name="T71" fmla="*/ 1262 h 1546"/>
                  <a:gd name="T72" fmla="*/ 312 w 1531"/>
                  <a:gd name="T73" fmla="*/ 1206 h 1546"/>
                  <a:gd name="T74" fmla="*/ 241 w 1531"/>
                  <a:gd name="T75" fmla="*/ 1106 h 1546"/>
                  <a:gd name="T76" fmla="*/ 212 w 1531"/>
                  <a:gd name="T77" fmla="*/ 1064 h 1546"/>
                  <a:gd name="T78" fmla="*/ 198 w 1531"/>
                  <a:gd name="T79" fmla="*/ 1021 h 1546"/>
                  <a:gd name="T80" fmla="*/ 156 w 1531"/>
                  <a:gd name="T81" fmla="*/ 950 h 1546"/>
                  <a:gd name="T82" fmla="*/ 127 w 1531"/>
                  <a:gd name="T83" fmla="*/ 879 h 1546"/>
                  <a:gd name="T84" fmla="*/ 70 w 1531"/>
                  <a:gd name="T85" fmla="*/ 752 h 1546"/>
                  <a:gd name="T86" fmla="*/ 28 w 1531"/>
                  <a:gd name="T87" fmla="*/ 638 h 1546"/>
                  <a:gd name="T88" fmla="*/ 42 w 1531"/>
                  <a:gd name="T89" fmla="*/ 553 h 1546"/>
                  <a:gd name="T90" fmla="*/ 170 w 1531"/>
                  <a:gd name="T91" fmla="*/ 567 h 1546"/>
                  <a:gd name="T92" fmla="*/ 354 w 1531"/>
                  <a:gd name="T93" fmla="*/ 581 h 1546"/>
                  <a:gd name="T94" fmla="*/ 425 w 1531"/>
                  <a:gd name="T95" fmla="*/ 581 h 1546"/>
                  <a:gd name="T96" fmla="*/ 538 w 1531"/>
                  <a:gd name="T97" fmla="*/ 567 h 1546"/>
                  <a:gd name="T98" fmla="*/ 694 w 1531"/>
                  <a:gd name="T99" fmla="*/ 539 h 1546"/>
                  <a:gd name="T100" fmla="*/ 836 w 1531"/>
                  <a:gd name="T101" fmla="*/ 482 h 1546"/>
                  <a:gd name="T102" fmla="*/ 936 w 1531"/>
                  <a:gd name="T103" fmla="*/ 425 h 1546"/>
                  <a:gd name="T104" fmla="*/ 1063 w 1531"/>
                  <a:gd name="T105" fmla="*/ 312 h 1546"/>
                  <a:gd name="T106" fmla="*/ 1106 w 1531"/>
                  <a:gd name="T107" fmla="*/ 170 h 1546"/>
                  <a:gd name="T108" fmla="*/ 1106 w 1531"/>
                  <a:gd name="T109" fmla="*/ 14 h 1546"/>
                  <a:gd name="T110" fmla="*/ 1163 w 1531"/>
                  <a:gd name="T111" fmla="*/ 71 h 1546"/>
                  <a:gd name="T112" fmla="*/ 1205 w 1531"/>
                  <a:gd name="T113" fmla="*/ 113 h 1546"/>
                  <a:gd name="T114" fmla="*/ 1233 w 1531"/>
                  <a:gd name="T115" fmla="*/ 142 h 1546"/>
                  <a:gd name="T116" fmla="*/ 1248 w 1531"/>
                  <a:gd name="T117" fmla="*/ 170 h 1546"/>
                  <a:gd name="T118" fmla="*/ 1262 w 1531"/>
                  <a:gd name="T119" fmla="*/ 199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25" name="Freeform 56"/>
              <p:cNvSpPr>
                <a:spLocks/>
              </p:cNvSpPr>
              <p:nvPr/>
            </p:nvSpPr>
            <p:spPr bwMode="auto">
              <a:xfrm>
                <a:off x="1263" y="4014"/>
                <a:ext cx="1970" cy="1547"/>
              </a:xfrm>
              <a:custGeom>
                <a:avLst/>
                <a:gdLst>
                  <a:gd name="T0" fmla="*/ 1921 w 1972"/>
                  <a:gd name="T1" fmla="*/ 482 h 1546"/>
                  <a:gd name="T2" fmla="*/ 1921 w 1972"/>
                  <a:gd name="T3" fmla="*/ 482 h 1546"/>
                  <a:gd name="T4" fmla="*/ 1864 w 1972"/>
                  <a:gd name="T5" fmla="*/ 511 h 1546"/>
                  <a:gd name="T6" fmla="*/ 1808 w 1972"/>
                  <a:gd name="T7" fmla="*/ 553 h 1546"/>
                  <a:gd name="T8" fmla="*/ 1765 w 1972"/>
                  <a:gd name="T9" fmla="*/ 610 h 1546"/>
                  <a:gd name="T10" fmla="*/ 1737 w 1972"/>
                  <a:gd name="T11" fmla="*/ 639 h 1546"/>
                  <a:gd name="T12" fmla="*/ 1666 w 1972"/>
                  <a:gd name="T13" fmla="*/ 709 h 1546"/>
                  <a:gd name="T14" fmla="*/ 1652 w 1972"/>
                  <a:gd name="T15" fmla="*/ 724 h 1546"/>
                  <a:gd name="T16" fmla="*/ 1623 w 1972"/>
                  <a:gd name="T17" fmla="*/ 766 h 1546"/>
                  <a:gd name="T18" fmla="*/ 1566 w 1972"/>
                  <a:gd name="T19" fmla="*/ 855 h 1546"/>
                  <a:gd name="T20" fmla="*/ 1538 w 1972"/>
                  <a:gd name="T21" fmla="*/ 912 h 1546"/>
                  <a:gd name="T22" fmla="*/ 1471 w 1972"/>
                  <a:gd name="T23" fmla="*/ 997 h 1546"/>
                  <a:gd name="T24" fmla="*/ 1429 w 1972"/>
                  <a:gd name="T25" fmla="*/ 1068 h 1546"/>
                  <a:gd name="T26" fmla="*/ 1400 w 1972"/>
                  <a:gd name="T27" fmla="*/ 1125 h 1546"/>
                  <a:gd name="T28" fmla="*/ 1344 w 1972"/>
                  <a:gd name="T29" fmla="*/ 1224 h 1546"/>
                  <a:gd name="T30" fmla="*/ 1131 w 1972"/>
                  <a:gd name="T31" fmla="*/ 1380 h 1546"/>
                  <a:gd name="T32" fmla="*/ 720 w 1972"/>
                  <a:gd name="T33" fmla="*/ 1550 h 1546"/>
                  <a:gd name="T34" fmla="*/ 592 w 1972"/>
                  <a:gd name="T35" fmla="*/ 1494 h 1546"/>
                  <a:gd name="T36" fmla="*/ 298 w 1972"/>
                  <a:gd name="T37" fmla="*/ 1380 h 1546"/>
                  <a:gd name="T38" fmla="*/ 99 w 1972"/>
                  <a:gd name="T39" fmla="*/ 1281 h 1546"/>
                  <a:gd name="T40" fmla="*/ 185 w 1972"/>
                  <a:gd name="T41" fmla="*/ 969 h 1546"/>
                  <a:gd name="T42" fmla="*/ 326 w 1972"/>
                  <a:gd name="T43" fmla="*/ 869 h 1546"/>
                  <a:gd name="T44" fmla="*/ 369 w 1972"/>
                  <a:gd name="T45" fmla="*/ 841 h 1546"/>
                  <a:gd name="T46" fmla="*/ 411 w 1972"/>
                  <a:gd name="T47" fmla="*/ 813 h 1546"/>
                  <a:gd name="T48" fmla="*/ 440 w 1972"/>
                  <a:gd name="T49" fmla="*/ 799 h 1546"/>
                  <a:gd name="T50" fmla="*/ 440 w 1972"/>
                  <a:gd name="T51" fmla="*/ 799 h 1546"/>
                  <a:gd name="T52" fmla="*/ 482 w 1972"/>
                  <a:gd name="T53" fmla="*/ 766 h 1546"/>
                  <a:gd name="T54" fmla="*/ 549 w 1972"/>
                  <a:gd name="T55" fmla="*/ 738 h 1546"/>
                  <a:gd name="T56" fmla="*/ 563 w 1972"/>
                  <a:gd name="T57" fmla="*/ 724 h 1546"/>
                  <a:gd name="T58" fmla="*/ 620 w 1972"/>
                  <a:gd name="T59" fmla="*/ 695 h 1546"/>
                  <a:gd name="T60" fmla="*/ 634 w 1972"/>
                  <a:gd name="T61" fmla="*/ 695 h 1546"/>
                  <a:gd name="T62" fmla="*/ 677 w 1972"/>
                  <a:gd name="T63" fmla="*/ 681 h 1546"/>
                  <a:gd name="T64" fmla="*/ 691 w 1972"/>
                  <a:gd name="T65" fmla="*/ 681 h 1546"/>
                  <a:gd name="T66" fmla="*/ 705 w 1972"/>
                  <a:gd name="T67" fmla="*/ 667 h 1546"/>
                  <a:gd name="T68" fmla="*/ 720 w 1972"/>
                  <a:gd name="T69" fmla="*/ 639 h 1546"/>
                  <a:gd name="T70" fmla="*/ 762 w 1972"/>
                  <a:gd name="T71" fmla="*/ 582 h 1546"/>
                  <a:gd name="T72" fmla="*/ 876 w 1972"/>
                  <a:gd name="T73" fmla="*/ 369 h 1546"/>
                  <a:gd name="T74" fmla="*/ 918 w 1972"/>
                  <a:gd name="T75" fmla="*/ 298 h 1546"/>
                  <a:gd name="T76" fmla="*/ 946 w 1972"/>
                  <a:gd name="T77" fmla="*/ 284 h 1546"/>
                  <a:gd name="T78" fmla="*/ 975 w 1972"/>
                  <a:gd name="T79" fmla="*/ 256 h 1546"/>
                  <a:gd name="T80" fmla="*/ 1102 w 1972"/>
                  <a:gd name="T81" fmla="*/ 170 h 1546"/>
                  <a:gd name="T82" fmla="*/ 1173 w 1972"/>
                  <a:gd name="T83" fmla="*/ 114 h 1546"/>
                  <a:gd name="T84" fmla="*/ 1301 w 1972"/>
                  <a:gd name="T85" fmla="*/ 85 h 1546"/>
                  <a:gd name="T86" fmla="*/ 1344 w 1972"/>
                  <a:gd name="T87" fmla="*/ 71 h 1546"/>
                  <a:gd name="T88" fmla="*/ 1496 w 1972"/>
                  <a:gd name="T89" fmla="*/ 14 h 1546"/>
                  <a:gd name="T90" fmla="*/ 1510 w 1972"/>
                  <a:gd name="T91" fmla="*/ 14 h 1546"/>
                  <a:gd name="T92" fmla="*/ 1524 w 1972"/>
                  <a:gd name="T93" fmla="*/ 57 h 1546"/>
                  <a:gd name="T94" fmla="*/ 1595 w 1972"/>
                  <a:gd name="T95" fmla="*/ 128 h 1546"/>
                  <a:gd name="T96" fmla="*/ 1737 w 1972"/>
                  <a:gd name="T97" fmla="*/ 256 h 1546"/>
                  <a:gd name="T98" fmla="*/ 1793 w 1972"/>
                  <a:gd name="T99" fmla="*/ 326 h 1546"/>
                  <a:gd name="T100" fmla="*/ 1864 w 1972"/>
                  <a:gd name="T101" fmla="*/ 383 h 1546"/>
                  <a:gd name="T102" fmla="*/ 1878 w 1972"/>
                  <a:gd name="T103" fmla="*/ 397 h 1546"/>
                  <a:gd name="T104" fmla="*/ 1921 w 1972"/>
                  <a:gd name="T105" fmla="*/ 426 h 1546"/>
                  <a:gd name="T106" fmla="*/ 1921 w 1972"/>
                  <a:gd name="T107" fmla="*/ 440 h 1546"/>
                  <a:gd name="T108" fmla="*/ 1935 w 1972"/>
                  <a:gd name="T109" fmla="*/ 454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26" name="Freeform 55"/>
              <p:cNvSpPr>
                <a:spLocks/>
              </p:cNvSpPr>
              <p:nvPr/>
            </p:nvSpPr>
            <p:spPr bwMode="auto">
              <a:xfrm>
                <a:off x="0" y="3038"/>
                <a:ext cx="3147" cy="2595"/>
              </a:xfrm>
              <a:custGeom>
                <a:avLst/>
                <a:gdLst>
                  <a:gd name="T0" fmla="*/ 3003 w 3148"/>
                  <a:gd name="T1" fmla="*/ 639 h 2596"/>
                  <a:gd name="T2" fmla="*/ 3017 w 3148"/>
                  <a:gd name="T3" fmla="*/ 653 h 2596"/>
                  <a:gd name="T4" fmla="*/ 3017 w 3148"/>
                  <a:gd name="T5" fmla="*/ 653 h 2596"/>
                  <a:gd name="T6" fmla="*/ 3031 w 3148"/>
                  <a:gd name="T7" fmla="*/ 667 h 2596"/>
                  <a:gd name="T8" fmla="*/ 3059 w 3148"/>
                  <a:gd name="T9" fmla="*/ 710 h 2596"/>
                  <a:gd name="T10" fmla="*/ 3116 w 3148"/>
                  <a:gd name="T11" fmla="*/ 809 h 2596"/>
                  <a:gd name="T12" fmla="*/ 3144 w 3148"/>
                  <a:gd name="T13" fmla="*/ 852 h 2596"/>
                  <a:gd name="T14" fmla="*/ 2988 w 3148"/>
                  <a:gd name="T15" fmla="*/ 894 h 2596"/>
                  <a:gd name="T16" fmla="*/ 2832 w 3148"/>
                  <a:gd name="T17" fmla="*/ 965 h 2596"/>
                  <a:gd name="T18" fmla="*/ 2620 w 3148"/>
                  <a:gd name="T19" fmla="*/ 1036 h 2596"/>
                  <a:gd name="T20" fmla="*/ 2492 w 3148"/>
                  <a:gd name="T21" fmla="*/ 1079 h 2596"/>
                  <a:gd name="T22" fmla="*/ 2350 w 3148"/>
                  <a:gd name="T23" fmla="*/ 1164 h 2596"/>
                  <a:gd name="T24" fmla="*/ 2208 w 3148"/>
                  <a:gd name="T25" fmla="*/ 1263 h 2596"/>
                  <a:gd name="T26" fmla="*/ 2152 w 3148"/>
                  <a:gd name="T27" fmla="*/ 1316 h 2596"/>
                  <a:gd name="T28" fmla="*/ 1996 w 3148"/>
                  <a:gd name="T29" fmla="*/ 1614 h 2596"/>
                  <a:gd name="T30" fmla="*/ 1967 w 3148"/>
                  <a:gd name="T31" fmla="*/ 1642 h 2596"/>
                  <a:gd name="T32" fmla="*/ 1939 w 3148"/>
                  <a:gd name="T33" fmla="*/ 1656 h 2596"/>
                  <a:gd name="T34" fmla="*/ 1882 w 3148"/>
                  <a:gd name="T35" fmla="*/ 1670 h 2596"/>
                  <a:gd name="T36" fmla="*/ 1811 w 3148"/>
                  <a:gd name="T37" fmla="*/ 1713 h 2596"/>
                  <a:gd name="T38" fmla="*/ 1740 w 3148"/>
                  <a:gd name="T39" fmla="*/ 1755 h 2596"/>
                  <a:gd name="T40" fmla="*/ 1698 w 3148"/>
                  <a:gd name="T41" fmla="*/ 1770 h 2596"/>
                  <a:gd name="T42" fmla="*/ 1641 w 3148"/>
                  <a:gd name="T43" fmla="*/ 1798 h 2596"/>
                  <a:gd name="T44" fmla="*/ 1475 w 3148"/>
                  <a:gd name="T45" fmla="*/ 1897 h 2596"/>
                  <a:gd name="T46" fmla="*/ 1120 w 3148"/>
                  <a:gd name="T47" fmla="*/ 2266 h 2596"/>
                  <a:gd name="T48" fmla="*/ 369 w 3148"/>
                  <a:gd name="T49" fmla="*/ 2550 h 2596"/>
                  <a:gd name="T50" fmla="*/ 397 w 3148"/>
                  <a:gd name="T51" fmla="*/ 2379 h 2596"/>
                  <a:gd name="T52" fmla="*/ 681 w 3148"/>
                  <a:gd name="T53" fmla="*/ 1982 h 2596"/>
                  <a:gd name="T54" fmla="*/ 411 w 3148"/>
                  <a:gd name="T55" fmla="*/ 1741 h 2596"/>
                  <a:gd name="T56" fmla="*/ 596 w 3148"/>
                  <a:gd name="T57" fmla="*/ 1107 h 2596"/>
                  <a:gd name="T58" fmla="*/ 993 w 3148"/>
                  <a:gd name="T59" fmla="*/ 823 h 2596"/>
                  <a:gd name="T60" fmla="*/ 1584 w 3148"/>
                  <a:gd name="T61" fmla="*/ 625 h 2596"/>
                  <a:gd name="T62" fmla="*/ 1684 w 3148"/>
                  <a:gd name="T63" fmla="*/ 582 h 2596"/>
                  <a:gd name="T64" fmla="*/ 1783 w 3148"/>
                  <a:gd name="T65" fmla="*/ 540 h 2596"/>
                  <a:gd name="T66" fmla="*/ 1911 w 3148"/>
                  <a:gd name="T67" fmla="*/ 483 h 2596"/>
                  <a:gd name="T68" fmla="*/ 2024 w 3148"/>
                  <a:gd name="T69" fmla="*/ 426 h 2596"/>
                  <a:gd name="T70" fmla="*/ 2265 w 3148"/>
                  <a:gd name="T71" fmla="*/ 298 h 2596"/>
                  <a:gd name="T72" fmla="*/ 2435 w 3148"/>
                  <a:gd name="T73" fmla="*/ 199 h 2596"/>
                  <a:gd name="T74" fmla="*/ 2563 w 3148"/>
                  <a:gd name="T75" fmla="*/ 142 h 2596"/>
                  <a:gd name="T76" fmla="*/ 2719 w 3148"/>
                  <a:gd name="T77" fmla="*/ 43 h 2596"/>
                  <a:gd name="T78" fmla="*/ 2776 w 3148"/>
                  <a:gd name="T79" fmla="*/ 15 h 2596"/>
                  <a:gd name="T80" fmla="*/ 2861 w 3148"/>
                  <a:gd name="T81" fmla="*/ 128 h 2596"/>
                  <a:gd name="T82" fmla="*/ 2861 w 3148"/>
                  <a:gd name="T83" fmla="*/ 142 h 2596"/>
                  <a:gd name="T84" fmla="*/ 2818 w 3148"/>
                  <a:gd name="T85" fmla="*/ 171 h 2596"/>
                  <a:gd name="T86" fmla="*/ 2804 w 3148"/>
                  <a:gd name="T87" fmla="*/ 185 h 2596"/>
                  <a:gd name="T88" fmla="*/ 2818 w 3148"/>
                  <a:gd name="T89" fmla="*/ 242 h 2596"/>
                  <a:gd name="T90" fmla="*/ 2847 w 3148"/>
                  <a:gd name="T91" fmla="*/ 298 h 2596"/>
                  <a:gd name="T92" fmla="*/ 2847 w 3148"/>
                  <a:gd name="T93" fmla="*/ 341 h 2596"/>
                  <a:gd name="T94" fmla="*/ 2832 w 3148"/>
                  <a:gd name="T95" fmla="*/ 412 h 2596"/>
                  <a:gd name="T96" fmla="*/ 2790 w 3148"/>
                  <a:gd name="T97" fmla="*/ 525 h 2596"/>
                  <a:gd name="T98" fmla="*/ 2790 w 3148"/>
                  <a:gd name="T99" fmla="*/ 540 h 2596"/>
                  <a:gd name="T100" fmla="*/ 2790 w 3148"/>
                  <a:gd name="T101" fmla="*/ 554 h 2596"/>
                  <a:gd name="T102" fmla="*/ 2861 w 3148"/>
                  <a:gd name="T103" fmla="*/ 568 h 2596"/>
                  <a:gd name="T104" fmla="*/ 2903 w 3148"/>
                  <a:gd name="T105" fmla="*/ 582 h 2596"/>
                  <a:gd name="T106" fmla="*/ 2946 w 3148"/>
                  <a:gd name="T107" fmla="*/ 582 h 2596"/>
                  <a:gd name="T108" fmla="*/ 2988 w 3148"/>
                  <a:gd name="T109" fmla="*/ 610 h 2596"/>
                  <a:gd name="T110" fmla="*/ 3003 w 3148"/>
                  <a:gd name="T111" fmla="*/ 625 h 2596"/>
                  <a:gd name="T112" fmla="*/ 3003 w 3148"/>
                  <a:gd name="T113" fmla="*/ 625 h 259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48"/>
                  <a:gd name="T172" fmla="*/ 0 h 2596"/>
                  <a:gd name="T173" fmla="*/ 3148 w 3148"/>
                  <a:gd name="T174" fmla="*/ 2596 h 259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48" h="2596">
                    <a:moveTo>
                      <a:pt x="3007" y="625"/>
                    </a:moveTo>
                    <a:lnTo>
                      <a:pt x="3007" y="625"/>
                    </a:lnTo>
                    <a:lnTo>
                      <a:pt x="3007" y="639"/>
                    </a:lnTo>
                    <a:lnTo>
                      <a:pt x="3021" y="639"/>
                    </a:lnTo>
                    <a:lnTo>
                      <a:pt x="3021" y="653"/>
                    </a:lnTo>
                    <a:lnTo>
                      <a:pt x="3021" y="667"/>
                    </a:lnTo>
                    <a:lnTo>
                      <a:pt x="3035" y="667"/>
                    </a:lnTo>
                    <a:lnTo>
                      <a:pt x="3035" y="681"/>
                    </a:lnTo>
                    <a:lnTo>
                      <a:pt x="3063" y="710"/>
                    </a:lnTo>
                    <a:lnTo>
                      <a:pt x="3078" y="738"/>
                    </a:lnTo>
                    <a:lnTo>
                      <a:pt x="3092" y="752"/>
                    </a:lnTo>
                    <a:lnTo>
                      <a:pt x="3092" y="766"/>
                    </a:lnTo>
                    <a:lnTo>
                      <a:pt x="3106" y="781"/>
                    </a:lnTo>
                    <a:lnTo>
                      <a:pt x="3106" y="795"/>
                    </a:lnTo>
                    <a:lnTo>
                      <a:pt x="3120" y="795"/>
                    </a:lnTo>
                    <a:lnTo>
                      <a:pt x="3120" y="809"/>
                    </a:lnTo>
                    <a:lnTo>
                      <a:pt x="3120" y="823"/>
                    </a:lnTo>
                    <a:lnTo>
                      <a:pt x="3134" y="823"/>
                    </a:lnTo>
                    <a:lnTo>
                      <a:pt x="3134" y="837"/>
                    </a:lnTo>
                    <a:lnTo>
                      <a:pt x="3148" y="852"/>
                    </a:lnTo>
                    <a:lnTo>
                      <a:pt x="3134" y="852"/>
                    </a:lnTo>
                    <a:lnTo>
                      <a:pt x="3120" y="852"/>
                    </a:lnTo>
                    <a:lnTo>
                      <a:pt x="3106" y="852"/>
                    </a:lnTo>
                    <a:lnTo>
                      <a:pt x="3078" y="866"/>
                    </a:lnTo>
                    <a:lnTo>
                      <a:pt x="3049" y="880"/>
                    </a:lnTo>
                    <a:lnTo>
                      <a:pt x="3035" y="880"/>
                    </a:lnTo>
                    <a:lnTo>
                      <a:pt x="2992" y="894"/>
                    </a:lnTo>
                    <a:lnTo>
                      <a:pt x="2964" y="908"/>
                    </a:lnTo>
                    <a:lnTo>
                      <a:pt x="2950" y="908"/>
                    </a:lnTo>
                    <a:lnTo>
                      <a:pt x="2922" y="922"/>
                    </a:lnTo>
                    <a:lnTo>
                      <a:pt x="2893" y="937"/>
                    </a:lnTo>
                    <a:lnTo>
                      <a:pt x="2879" y="937"/>
                    </a:lnTo>
                    <a:lnTo>
                      <a:pt x="2836" y="965"/>
                    </a:lnTo>
                    <a:lnTo>
                      <a:pt x="2794" y="979"/>
                    </a:lnTo>
                    <a:lnTo>
                      <a:pt x="2780" y="979"/>
                    </a:lnTo>
                    <a:lnTo>
                      <a:pt x="2766" y="979"/>
                    </a:lnTo>
                    <a:lnTo>
                      <a:pt x="2766" y="993"/>
                    </a:lnTo>
                    <a:lnTo>
                      <a:pt x="2695" y="1022"/>
                    </a:lnTo>
                    <a:lnTo>
                      <a:pt x="2638" y="1036"/>
                    </a:lnTo>
                    <a:lnTo>
                      <a:pt x="2624" y="1036"/>
                    </a:lnTo>
                    <a:lnTo>
                      <a:pt x="2610" y="1050"/>
                    </a:lnTo>
                    <a:lnTo>
                      <a:pt x="2595" y="1050"/>
                    </a:lnTo>
                    <a:lnTo>
                      <a:pt x="2567" y="1064"/>
                    </a:lnTo>
                    <a:lnTo>
                      <a:pt x="2553" y="1064"/>
                    </a:lnTo>
                    <a:lnTo>
                      <a:pt x="2496" y="1079"/>
                    </a:lnTo>
                    <a:lnTo>
                      <a:pt x="2468" y="1093"/>
                    </a:lnTo>
                    <a:lnTo>
                      <a:pt x="2439" y="1093"/>
                    </a:lnTo>
                    <a:lnTo>
                      <a:pt x="2411" y="1121"/>
                    </a:lnTo>
                    <a:lnTo>
                      <a:pt x="2397" y="1135"/>
                    </a:lnTo>
                    <a:lnTo>
                      <a:pt x="2368" y="1149"/>
                    </a:lnTo>
                    <a:lnTo>
                      <a:pt x="2354" y="1164"/>
                    </a:lnTo>
                    <a:lnTo>
                      <a:pt x="2340" y="1164"/>
                    </a:lnTo>
                    <a:lnTo>
                      <a:pt x="2326" y="1178"/>
                    </a:lnTo>
                    <a:lnTo>
                      <a:pt x="2241" y="1235"/>
                    </a:lnTo>
                    <a:lnTo>
                      <a:pt x="2227" y="1249"/>
                    </a:lnTo>
                    <a:lnTo>
                      <a:pt x="2212" y="1249"/>
                    </a:lnTo>
                    <a:lnTo>
                      <a:pt x="2212" y="1263"/>
                    </a:lnTo>
                    <a:lnTo>
                      <a:pt x="2198" y="1263"/>
                    </a:lnTo>
                    <a:lnTo>
                      <a:pt x="2198" y="1277"/>
                    </a:lnTo>
                    <a:lnTo>
                      <a:pt x="2184" y="1277"/>
                    </a:lnTo>
                    <a:lnTo>
                      <a:pt x="2184" y="1291"/>
                    </a:lnTo>
                    <a:lnTo>
                      <a:pt x="2170" y="1305"/>
                    </a:lnTo>
                    <a:lnTo>
                      <a:pt x="2156" y="1320"/>
                    </a:lnTo>
                    <a:lnTo>
                      <a:pt x="2142" y="1348"/>
                    </a:lnTo>
                    <a:lnTo>
                      <a:pt x="2127" y="1376"/>
                    </a:lnTo>
                    <a:lnTo>
                      <a:pt x="2042" y="1532"/>
                    </a:lnTo>
                    <a:lnTo>
                      <a:pt x="2028" y="1561"/>
                    </a:lnTo>
                    <a:lnTo>
                      <a:pt x="2014" y="1575"/>
                    </a:lnTo>
                    <a:lnTo>
                      <a:pt x="2000" y="1618"/>
                    </a:lnTo>
                    <a:lnTo>
                      <a:pt x="1986" y="1618"/>
                    </a:lnTo>
                    <a:lnTo>
                      <a:pt x="1986" y="1632"/>
                    </a:lnTo>
                    <a:lnTo>
                      <a:pt x="1971" y="1646"/>
                    </a:lnTo>
                    <a:lnTo>
                      <a:pt x="1957" y="1646"/>
                    </a:lnTo>
                    <a:lnTo>
                      <a:pt x="1957" y="1660"/>
                    </a:lnTo>
                    <a:lnTo>
                      <a:pt x="1943" y="1660"/>
                    </a:lnTo>
                    <a:lnTo>
                      <a:pt x="1929" y="1660"/>
                    </a:lnTo>
                    <a:lnTo>
                      <a:pt x="1915" y="1660"/>
                    </a:lnTo>
                    <a:lnTo>
                      <a:pt x="1900" y="1674"/>
                    </a:lnTo>
                    <a:lnTo>
                      <a:pt x="1886" y="1674"/>
                    </a:lnTo>
                    <a:lnTo>
                      <a:pt x="1872" y="1674"/>
                    </a:lnTo>
                    <a:lnTo>
                      <a:pt x="1872" y="1688"/>
                    </a:lnTo>
                    <a:lnTo>
                      <a:pt x="1858" y="1688"/>
                    </a:lnTo>
                    <a:lnTo>
                      <a:pt x="1829" y="1703"/>
                    </a:lnTo>
                    <a:lnTo>
                      <a:pt x="1829" y="1717"/>
                    </a:lnTo>
                    <a:lnTo>
                      <a:pt x="1815" y="1717"/>
                    </a:lnTo>
                    <a:lnTo>
                      <a:pt x="1801" y="1731"/>
                    </a:lnTo>
                    <a:lnTo>
                      <a:pt x="1787" y="1731"/>
                    </a:lnTo>
                    <a:lnTo>
                      <a:pt x="1759" y="1745"/>
                    </a:lnTo>
                    <a:lnTo>
                      <a:pt x="1744" y="1745"/>
                    </a:lnTo>
                    <a:lnTo>
                      <a:pt x="1744" y="1759"/>
                    </a:lnTo>
                    <a:lnTo>
                      <a:pt x="1730" y="1759"/>
                    </a:lnTo>
                    <a:lnTo>
                      <a:pt x="1716" y="1774"/>
                    </a:lnTo>
                    <a:lnTo>
                      <a:pt x="1702" y="1774"/>
                    </a:lnTo>
                    <a:lnTo>
                      <a:pt x="1688" y="1788"/>
                    </a:lnTo>
                    <a:lnTo>
                      <a:pt x="1673" y="1788"/>
                    </a:lnTo>
                    <a:lnTo>
                      <a:pt x="1673" y="1802"/>
                    </a:lnTo>
                    <a:lnTo>
                      <a:pt x="1659" y="1802"/>
                    </a:lnTo>
                    <a:lnTo>
                      <a:pt x="1645" y="1802"/>
                    </a:lnTo>
                    <a:lnTo>
                      <a:pt x="1631" y="1816"/>
                    </a:lnTo>
                    <a:lnTo>
                      <a:pt x="1617" y="1816"/>
                    </a:lnTo>
                    <a:lnTo>
                      <a:pt x="1617" y="1830"/>
                    </a:lnTo>
                    <a:lnTo>
                      <a:pt x="1603" y="1830"/>
                    </a:lnTo>
                    <a:lnTo>
                      <a:pt x="1588" y="1844"/>
                    </a:lnTo>
                    <a:lnTo>
                      <a:pt x="1475" y="1901"/>
                    </a:lnTo>
                    <a:lnTo>
                      <a:pt x="1447" y="1944"/>
                    </a:lnTo>
                    <a:lnTo>
                      <a:pt x="1404" y="2001"/>
                    </a:lnTo>
                    <a:lnTo>
                      <a:pt x="1262" y="2227"/>
                    </a:lnTo>
                    <a:lnTo>
                      <a:pt x="1248" y="2213"/>
                    </a:lnTo>
                    <a:lnTo>
                      <a:pt x="1120" y="2270"/>
                    </a:lnTo>
                    <a:lnTo>
                      <a:pt x="794" y="2412"/>
                    </a:lnTo>
                    <a:lnTo>
                      <a:pt x="610" y="2497"/>
                    </a:lnTo>
                    <a:lnTo>
                      <a:pt x="496" y="2554"/>
                    </a:lnTo>
                    <a:lnTo>
                      <a:pt x="369" y="2596"/>
                    </a:lnTo>
                    <a:lnTo>
                      <a:pt x="369" y="2554"/>
                    </a:lnTo>
                    <a:lnTo>
                      <a:pt x="355" y="2554"/>
                    </a:lnTo>
                    <a:lnTo>
                      <a:pt x="355" y="2511"/>
                    </a:lnTo>
                    <a:lnTo>
                      <a:pt x="355" y="2497"/>
                    </a:lnTo>
                    <a:lnTo>
                      <a:pt x="355" y="2454"/>
                    </a:lnTo>
                    <a:lnTo>
                      <a:pt x="369" y="2426"/>
                    </a:lnTo>
                    <a:lnTo>
                      <a:pt x="383" y="2398"/>
                    </a:lnTo>
                    <a:lnTo>
                      <a:pt x="397" y="2383"/>
                    </a:lnTo>
                    <a:lnTo>
                      <a:pt x="411" y="2369"/>
                    </a:lnTo>
                    <a:lnTo>
                      <a:pt x="425" y="2355"/>
                    </a:lnTo>
                    <a:lnTo>
                      <a:pt x="454" y="2341"/>
                    </a:lnTo>
                    <a:lnTo>
                      <a:pt x="737" y="2227"/>
                    </a:lnTo>
                    <a:lnTo>
                      <a:pt x="723" y="2213"/>
                    </a:lnTo>
                    <a:lnTo>
                      <a:pt x="709" y="2015"/>
                    </a:lnTo>
                    <a:lnTo>
                      <a:pt x="681" y="1986"/>
                    </a:lnTo>
                    <a:lnTo>
                      <a:pt x="652" y="1788"/>
                    </a:lnTo>
                    <a:lnTo>
                      <a:pt x="553" y="1774"/>
                    </a:lnTo>
                    <a:lnTo>
                      <a:pt x="525" y="1759"/>
                    </a:lnTo>
                    <a:lnTo>
                      <a:pt x="511" y="1759"/>
                    </a:lnTo>
                    <a:lnTo>
                      <a:pt x="496" y="1759"/>
                    </a:lnTo>
                    <a:lnTo>
                      <a:pt x="411" y="1745"/>
                    </a:lnTo>
                    <a:lnTo>
                      <a:pt x="0" y="1660"/>
                    </a:lnTo>
                    <a:lnTo>
                      <a:pt x="0" y="1618"/>
                    </a:lnTo>
                    <a:lnTo>
                      <a:pt x="0" y="1433"/>
                    </a:lnTo>
                    <a:lnTo>
                      <a:pt x="0" y="1362"/>
                    </a:lnTo>
                    <a:lnTo>
                      <a:pt x="553" y="1121"/>
                    </a:lnTo>
                    <a:lnTo>
                      <a:pt x="596" y="1107"/>
                    </a:lnTo>
                    <a:lnTo>
                      <a:pt x="596" y="1022"/>
                    </a:lnTo>
                    <a:lnTo>
                      <a:pt x="596" y="908"/>
                    </a:lnTo>
                    <a:lnTo>
                      <a:pt x="794" y="880"/>
                    </a:lnTo>
                    <a:lnTo>
                      <a:pt x="837" y="866"/>
                    </a:lnTo>
                    <a:lnTo>
                      <a:pt x="979" y="823"/>
                    </a:lnTo>
                    <a:lnTo>
                      <a:pt x="993" y="823"/>
                    </a:lnTo>
                    <a:lnTo>
                      <a:pt x="1035" y="795"/>
                    </a:lnTo>
                    <a:lnTo>
                      <a:pt x="1064" y="795"/>
                    </a:lnTo>
                    <a:lnTo>
                      <a:pt x="1078" y="781"/>
                    </a:lnTo>
                    <a:lnTo>
                      <a:pt x="1205" y="752"/>
                    </a:lnTo>
                    <a:lnTo>
                      <a:pt x="1220" y="738"/>
                    </a:lnTo>
                    <a:lnTo>
                      <a:pt x="1517" y="639"/>
                    </a:lnTo>
                    <a:lnTo>
                      <a:pt x="1588" y="625"/>
                    </a:lnTo>
                    <a:lnTo>
                      <a:pt x="1603" y="610"/>
                    </a:lnTo>
                    <a:lnTo>
                      <a:pt x="1617" y="610"/>
                    </a:lnTo>
                    <a:lnTo>
                      <a:pt x="1631" y="596"/>
                    </a:lnTo>
                    <a:lnTo>
                      <a:pt x="1645" y="596"/>
                    </a:lnTo>
                    <a:lnTo>
                      <a:pt x="1659" y="596"/>
                    </a:lnTo>
                    <a:lnTo>
                      <a:pt x="1673" y="582"/>
                    </a:lnTo>
                    <a:lnTo>
                      <a:pt x="1688" y="582"/>
                    </a:lnTo>
                    <a:lnTo>
                      <a:pt x="1702" y="568"/>
                    </a:lnTo>
                    <a:lnTo>
                      <a:pt x="1716" y="568"/>
                    </a:lnTo>
                    <a:lnTo>
                      <a:pt x="1730" y="554"/>
                    </a:lnTo>
                    <a:lnTo>
                      <a:pt x="1744" y="554"/>
                    </a:lnTo>
                    <a:lnTo>
                      <a:pt x="1759" y="540"/>
                    </a:lnTo>
                    <a:lnTo>
                      <a:pt x="1773" y="540"/>
                    </a:lnTo>
                    <a:lnTo>
                      <a:pt x="1787" y="540"/>
                    </a:lnTo>
                    <a:lnTo>
                      <a:pt x="1815" y="525"/>
                    </a:lnTo>
                    <a:lnTo>
                      <a:pt x="1829" y="511"/>
                    </a:lnTo>
                    <a:lnTo>
                      <a:pt x="1844" y="511"/>
                    </a:lnTo>
                    <a:lnTo>
                      <a:pt x="1872" y="497"/>
                    </a:lnTo>
                    <a:lnTo>
                      <a:pt x="1886" y="483"/>
                    </a:lnTo>
                    <a:lnTo>
                      <a:pt x="1915" y="483"/>
                    </a:lnTo>
                    <a:lnTo>
                      <a:pt x="1943" y="469"/>
                    </a:lnTo>
                    <a:lnTo>
                      <a:pt x="1957" y="454"/>
                    </a:lnTo>
                    <a:lnTo>
                      <a:pt x="1971" y="454"/>
                    </a:lnTo>
                    <a:lnTo>
                      <a:pt x="1986" y="440"/>
                    </a:lnTo>
                    <a:lnTo>
                      <a:pt x="2000" y="440"/>
                    </a:lnTo>
                    <a:lnTo>
                      <a:pt x="2028" y="426"/>
                    </a:lnTo>
                    <a:lnTo>
                      <a:pt x="2042" y="412"/>
                    </a:lnTo>
                    <a:lnTo>
                      <a:pt x="2227" y="313"/>
                    </a:lnTo>
                    <a:lnTo>
                      <a:pt x="2241" y="313"/>
                    </a:lnTo>
                    <a:lnTo>
                      <a:pt x="2269" y="298"/>
                    </a:lnTo>
                    <a:lnTo>
                      <a:pt x="2283" y="284"/>
                    </a:lnTo>
                    <a:lnTo>
                      <a:pt x="2383" y="227"/>
                    </a:lnTo>
                    <a:lnTo>
                      <a:pt x="2397" y="227"/>
                    </a:lnTo>
                    <a:lnTo>
                      <a:pt x="2439" y="199"/>
                    </a:lnTo>
                    <a:lnTo>
                      <a:pt x="2454" y="199"/>
                    </a:lnTo>
                    <a:lnTo>
                      <a:pt x="2482" y="185"/>
                    </a:lnTo>
                    <a:lnTo>
                      <a:pt x="2510" y="171"/>
                    </a:lnTo>
                    <a:lnTo>
                      <a:pt x="2539" y="157"/>
                    </a:lnTo>
                    <a:lnTo>
                      <a:pt x="2553" y="142"/>
                    </a:lnTo>
                    <a:lnTo>
                      <a:pt x="2567" y="142"/>
                    </a:lnTo>
                    <a:lnTo>
                      <a:pt x="2581" y="128"/>
                    </a:lnTo>
                    <a:lnTo>
                      <a:pt x="2595" y="128"/>
                    </a:lnTo>
                    <a:lnTo>
                      <a:pt x="2595" y="114"/>
                    </a:lnTo>
                    <a:lnTo>
                      <a:pt x="2624" y="100"/>
                    </a:lnTo>
                    <a:lnTo>
                      <a:pt x="2652" y="86"/>
                    </a:lnTo>
                    <a:lnTo>
                      <a:pt x="2680" y="71"/>
                    </a:lnTo>
                    <a:lnTo>
                      <a:pt x="2723" y="43"/>
                    </a:lnTo>
                    <a:lnTo>
                      <a:pt x="2751" y="29"/>
                    </a:lnTo>
                    <a:lnTo>
                      <a:pt x="2766" y="15"/>
                    </a:lnTo>
                    <a:lnTo>
                      <a:pt x="2780" y="0"/>
                    </a:lnTo>
                    <a:lnTo>
                      <a:pt x="2780" y="15"/>
                    </a:lnTo>
                    <a:lnTo>
                      <a:pt x="2822" y="57"/>
                    </a:lnTo>
                    <a:lnTo>
                      <a:pt x="2836" y="100"/>
                    </a:lnTo>
                    <a:lnTo>
                      <a:pt x="2851" y="114"/>
                    </a:lnTo>
                    <a:lnTo>
                      <a:pt x="2865" y="128"/>
                    </a:lnTo>
                    <a:lnTo>
                      <a:pt x="2865" y="142"/>
                    </a:lnTo>
                    <a:lnTo>
                      <a:pt x="2851" y="142"/>
                    </a:lnTo>
                    <a:lnTo>
                      <a:pt x="2836" y="157"/>
                    </a:lnTo>
                    <a:lnTo>
                      <a:pt x="2822" y="157"/>
                    </a:lnTo>
                    <a:lnTo>
                      <a:pt x="2822" y="171"/>
                    </a:lnTo>
                    <a:lnTo>
                      <a:pt x="2808" y="185"/>
                    </a:lnTo>
                    <a:lnTo>
                      <a:pt x="2808" y="199"/>
                    </a:lnTo>
                    <a:lnTo>
                      <a:pt x="2822" y="213"/>
                    </a:lnTo>
                    <a:lnTo>
                      <a:pt x="2822" y="242"/>
                    </a:lnTo>
                    <a:lnTo>
                      <a:pt x="2836" y="242"/>
                    </a:lnTo>
                    <a:lnTo>
                      <a:pt x="2836" y="256"/>
                    </a:lnTo>
                    <a:lnTo>
                      <a:pt x="2836" y="270"/>
                    </a:lnTo>
                    <a:lnTo>
                      <a:pt x="2836" y="284"/>
                    </a:lnTo>
                    <a:lnTo>
                      <a:pt x="2851" y="298"/>
                    </a:lnTo>
                    <a:lnTo>
                      <a:pt x="2851" y="313"/>
                    </a:lnTo>
                    <a:lnTo>
                      <a:pt x="2851" y="327"/>
                    </a:lnTo>
                    <a:lnTo>
                      <a:pt x="2851" y="341"/>
                    </a:lnTo>
                    <a:lnTo>
                      <a:pt x="2851" y="355"/>
                    </a:lnTo>
                    <a:lnTo>
                      <a:pt x="2851" y="383"/>
                    </a:lnTo>
                    <a:lnTo>
                      <a:pt x="2851" y="398"/>
                    </a:lnTo>
                    <a:lnTo>
                      <a:pt x="2851" y="412"/>
                    </a:lnTo>
                    <a:lnTo>
                      <a:pt x="2836" y="412"/>
                    </a:lnTo>
                    <a:lnTo>
                      <a:pt x="2808" y="469"/>
                    </a:lnTo>
                    <a:lnTo>
                      <a:pt x="2794" y="483"/>
                    </a:lnTo>
                    <a:lnTo>
                      <a:pt x="2794" y="511"/>
                    </a:lnTo>
                    <a:lnTo>
                      <a:pt x="2794" y="525"/>
                    </a:lnTo>
                    <a:lnTo>
                      <a:pt x="2794" y="540"/>
                    </a:lnTo>
                    <a:lnTo>
                      <a:pt x="2794" y="554"/>
                    </a:lnTo>
                    <a:lnTo>
                      <a:pt x="2822" y="568"/>
                    </a:lnTo>
                    <a:lnTo>
                      <a:pt x="2851" y="568"/>
                    </a:lnTo>
                    <a:lnTo>
                      <a:pt x="2865" y="568"/>
                    </a:lnTo>
                    <a:lnTo>
                      <a:pt x="2879" y="568"/>
                    </a:lnTo>
                    <a:lnTo>
                      <a:pt x="2893" y="582"/>
                    </a:lnTo>
                    <a:lnTo>
                      <a:pt x="2907" y="582"/>
                    </a:lnTo>
                    <a:lnTo>
                      <a:pt x="2922" y="582"/>
                    </a:lnTo>
                    <a:lnTo>
                      <a:pt x="2936" y="582"/>
                    </a:lnTo>
                    <a:lnTo>
                      <a:pt x="2950" y="582"/>
                    </a:lnTo>
                    <a:lnTo>
                      <a:pt x="2978" y="596"/>
                    </a:lnTo>
                    <a:lnTo>
                      <a:pt x="2978" y="610"/>
                    </a:lnTo>
                    <a:lnTo>
                      <a:pt x="2992" y="610"/>
                    </a:lnTo>
                    <a:lnTo>
                      <a:pt x="2992" y="625"/>
                    </a:lnTo>
                    <a:lnTo>
                      <a:pt x="3007" y="625"/>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27" name="Freeform 54"/>
              <p:cNvSpPr>
                <a:spLocks/>
              </p:cNvSpPr>
              <p:nvPr/>
            </p:nvSpPr>
            <p:spPr bwMode="auto">
              <a:xfrm>
                <a:off x="3673" y="6355"/>
                <a:ext cx="1333" cy="1716"/>
              </a:xfrm>
              <a:custGeom>
                <a:avLst/>
                <a:gdLst>
                  <a:gd name="T0" fmla="*/ 454 w 1333"/>
                  <a:gd name="T1" fmla="*/ 14 h 1716"/>
                  <a:gd name="T2" fmla="*/ 638 w 1333"/>
                  <a:gd name="T3" fmla="*/ 71 h 1716"/>
                  <a:gd name="T4" fmla="*/ 752 w 1333"/>
                  <a:gd name="T5" fmla="*/ 113 h 1716"/>
                  <a:gd name="T6" fmla="*/ 780 w 1333"/>
                  <a:gd name="T7" fmla="*/ 212 h 1716"/>
                  <a:gd name="T8" fmla="*/ 780 w 1333"/>
                  <a:gd name="T9" fmla="*/ 255 h 1716"/>
                  <a:gd name="T10" fmla="*/ 780 w 1333"/>
                  <a:gd name="T11" fmla="*/ 283 h 1716"/>
                  <a:gd name="T12" fmla="*/ 780 w 1333"/>
                  <a:gd name="T13" fmla="*/ 354 h 1716"/>
                  <a:gd name="T14" fmla="*/ 908 w 1333"/>
                  <a:gd name="T15" fmla="*/ 368 h 1716"/>
                  <a:gd name="T16" fmla="*/ 993 w 1333"/>
                  <a:gd name="T17" fmla="*/ 496 h 1716"/>
                  <a:gd name="T18" fmla="*/ 965 w 1333"/>
                  <a:gd name="T19" fmla="*/ 681 h 1716"/>
                  <a:gd name="T20" fmla="*/ 1206 w 1333"/>
                  <a:gd name="T21" fmla="*/ 695 h 1716"/>
                  <a:gd name="T22" fmla="*/ 1319 w 1333"/>
                  <a:gd name="T23" fmla="*/ 723 h 1716"/>
                  <a:gd name="T24" fmla="*/ 1305 w 1333"/>
                  <a:gd name="T25" fmla="*/ 737 h 1716"/>
                  <a:gd name="T26" fmla="*/ 1305 w 1333"/>
                  <a:gd name="T27" fmla="*/ 780 h 1716"/>
                  <a:gd name="T28" fmla="*/ 1305 w 1333"/>
                  <a:gd name="T29" fmla="*/ 837 h 1716"/>
                  <a:gd name="T30" fmla="*/ 1305 w 1333"/>
                  <a:gd name="T31" fmla="*/ 879 h 1716"/>
                  <a:gd name="T32" fmla="*/ 1291 w 1333"/>
                  <a:gd name="T33" fmla="*/ 922 h 1716"/>
                  <a:gd name="T34" fmla="*/ 1291 w 1333"/>
                  <a:gd name="T35" fmla="*/ 1049 h 1716"/>
                  <a:gd name="T36" fmla="*/ 1305 w 1333"/>
                  <a:gd name="T37" fmla="*/ 1092 h 1716"/>
                  <a:gd name="T38" fmla="*/ 1305 w 1333"/>
                  <a:gd name="T39" fmla="*/ 1177 h 1716"/>
                  <a:gd name="T40" fmla="*/ 1291 w 1333"/>
                  <a:gd name="T41" fmla="*/ 1205 h 1716"/>
                  <a:gd name="T42" fmla="*/ 1305 w 1333"/>
                  <a:gd name="T43" fmla="*/ 1234 h 1716"/>
                  <a:gd name="T44" fmla="*/ 1291 w 1333"/>
                  <a:gd name="T45" fmla="*/ 1276 h 1716"/>
                  <a:gd name="T46" fmla="*/ 1291 w 1333"/>
                  <a:gd name="T47" fmla="*/ 1305 h 1716"/>
                  <a:gd name="T48" fmla="*/ 1277 w 1333"/>
                  <a:gd name="T49" fmla="*/ 1361 h 1716"/>
                  <a:gd name="T50" fmla="*/ 1177 w 1333"/>
                  <a:gd name="T51" fmla="*/ 1404 h 1716"/>
                  <a:gd name="T52" fmla="*/ 1078 w 1333"/>
                  <a:gd name="T53" fmla="*/ 1475 h 1716"/>
                  <a:gd name="T54" fmla="*/ 965 w 1333"/>
                  <a:gd name="T55" fmla="*/ 1532 h 1716"/>
                  <a:gd name="T56" fmla="*/ 809 w 1333"/>
                  <a:gd name="T57" fmla="*/ 1617 h 1716"/>
                  <a:gd name="T58" fmla="*/ 667 w 1333"/>
                  <a:gd name="T59" fmla="*/ 1688 h 1716"/>
                  <a:gd name="T60" fmla="*/ 567 w 1333"/>
                  <a:gd name="T61" fmla="*/ 1716 h 1716"/>
                  <a:gd name="T62" fmla="*/ 525 w 1333"/>
                  <a:gd name="T63" fmla="*/ 1702 h 1716"/>
                  <a:gd name="T64" fmla="*/ 454 w 1333"/>
                  <a:gd name="T65" fmla="*/ 1659 h 1716"/>
                  <a:gd name="T66" fmla="*/ 440 w 1333"/>
                  <a:gd name="T67" fmla="*/ 1588 h 1716"/>
                  <a:gd name="T68" fmla="*/ 411 w 1333"/>
                  <a:gd name="T69" fmla="*/ 1532 h 1716"/>
                  <a:gd name="T70" fmla="*/ 383 w 1333"/>
                  <a:gd name="T71" fmla="*/ 1461 h 1716"/>
                  <a:gd name="T72" fmla="*/ 355 w 1333"/>
                  <a:gd name="T73" fmla="*/ 1404 h 1716"/>
                  <a:gd name="T74" fmla="*/ 298 w 1333"/>
                  <a:gd name="T75" fmla="*/ 1347 h 1716"/>
                  <a:gd name="T76" fmla="*/ 241 w 1333"/>
                  <a:gd name="T77" fmla="*/ 1333 h 1716"/>
                  <a:gd name="T78" fmla="*/ 43 w 1333"/>
                  <a:gd name="T79" fmla="*/ 1276 h 1716"/>
                  <a:gd name="T80" fmla="*/ 43 w 1333"/>
                  <a:gd name="T81" fmla="*/ 1163 h 1716"/>
                  <a:gd name="T82" fmla="*/ 85 w 1333"/>
                  <a:gd name="T83" fmla="*/ 936 h 1716"/>
                  <a:gd name="T84" fmla="*/ 128 w 1333"/>
                  <a:gd name="T85" fmla="*/ 766 h 1716"/>
                  <a:gd name="T86" fmla="*/ 142 w 1333"/>
                  <a:gd name="T87" fmla="*/ 666 h 1716"/>
                  <a:gd name="T88" fmla="*/ 128 w 1333"/>
                  <a:gd name="T89" fmla="*/ 652 h 1716"/>
                  <a:gd name="T90" fmla="*/ 99 w 1333"/>
                  <a:gd name="T91" fmla="*/ 624 h 1716"/>
                  <a:gd name="T92" fmla="*/ 99 w 1333"/>
                  <a:gd name="T93" fmla="*/ 581 h 1716"/>
                  <a:gd name="T94" fmla="*/ 114 w 1333"/>
                  <a:gd name="T95" fmla="*/ 510 h 1716"/>
                  <a:gd name="T96" fmla="*/ 128 w 1333"/>
                  <a:gd name="T97" fmla="*/ 468 h 1716"/>
                  <a:gd name="T98" fmla="*/ 142 w 1333"/>
                  <a:gd name="T99" fmla="*/ 439 h 1716"/>
                  <a:gd name="T100" fmla="*/ 142 w 1333"/>
                  <a:gd name="T101" fmla="*/ 411 h 1716"/>
                  <a:gd name="T102" fmla="*/ 156 w 1333"/>
                  <a:gd name="T103" fmla="*/ 340 h 1716"/>
                  <a:gd name="T104" fmla="*/ 170 w 1333"/>
                  <a:gd name="T105" fmla="*/ 312 h 1716"/>
                  <a:gd name="T106" fmla="*/ 170 w 1333"/>
                  <a:gd name="T107" fmla="*/ 255 h 1716"/>
                  <a:gd name="T108" fmla="*/ 199 w 1333"/>
                  <a:gd name="T109" fmla="*/ 127 h 1716"/>
                  <a:gd name="T110" fmla="*/ 213 w 1333"/>
                  <a:gd name="T111" fmla="*/ 99 h 1716"/>
                  <a:gd name="T112" fmla="*/ 298 w 1333"/>
                  <a:gd name="T113" fmla="*/ 71 h 1716"/>
                  <a:gd name="T114" fmla="*/ 341 w 1333"/>
                  <a:gd name="T115" fmla="*/ 71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9525">
                <a:solidFill>
                  <a:srgbClr val="333333"/>
                </a:solidFill>
                <a:round/>
                <a:headEnd/>
                <a:tailEnd/>
              </a:ln>
            </p:spPr>
            <p:txBody>
              <a:bodyPr/>
              <a:lstStyle/>
              <a:p>
                <a:endParaRPr lang="ja-JP" altLang="en-US"/>
              </a:p>
            </p:txBody>
          </p:sp>
          <p:sp>
            <p:nvSpPr>
              <p:cNvPr id="128" name="Freeform 53"/>
              <p:cNvSpPr>
                <a:spLocks/>
              </p:cNvSpPr>
              <p:nvPr/>
            </p:nvSpPr>
            <p:spPr bwMode="auto">
              <a:xfrm>
                <a:off x="99" y="5248"/>
                <a:ext cx="3787" cy="2383"/>
              </a:xfrm>
              <a:custGeom>
                <a:avLst/>
                <a:gdLst>
                  <a:gd name="T0" fmla="*/ 2170 w 3787"/>
                  <a:gd name="T1" fmla="*/ 1022 h 2383"/>
                  <a:gd name="T2" fmla="*/ 2326 w 3787"/>
                  <a:gd name="T3" fmla="*/ 1092 h 2383"/>
                  <a:gd name="T4" fmla="*/ 2411 w 3787"/>
                  <a:gd name="T5" fmla="*/ 1107 h 2383"/>
                  <a:gd name="T6" fmla="*/ 2525 w 3787"/>
                  <a:gd name="T7" fmla="*/ 1092 h 2383"/>
                  <a:gd name="T8" fmla="*/ 2709 w 3787"/>
                  <a:gd name="T9" fmla="*/ 1064 h 2383"/>
                  <a:gd name="T10" fmla="*/ 2922 w 3787"/>
                  <a:gd name="T11" fmla="*/ 1007 h 2383"/>
                  <a:gd name="T12" fmla="*/ 3021 w 3787"/>
                  <a:gd name="T13" fmla="*/ 951 h 2383"/>
                  <a:gd name="T14" fmla="*/ 3120 w 3787"/>
                  <a:gd name="T15" fmla="*/ 936 h 2383"/>
                  <a:gd name="T16" fmla="*/ 3191 w 3787"/>
                  <a:gd name="T17" fmla="*/ 993 h 2383"/>
                  <a:gd name="T18" fmla="*/ 3390 w 3787"/>
                  <a:gd name="T19" fmla="*/ 1163 h 2383"/>
                  <a:gd name="T20" fmla="*/ 3574 w 3787"/>
                  <a:gd name="T21" fmla="*/ 1206 h 2383"/>
                  <a:gd name="T22" fmla="*/ 3688 w 3787"/>
                  <a:gd name="T23" fmla="*/ 1178 h 2383"/>
                  <a:gd name="T24" fmla="*/ 3759 w 3787"/>
                  <a:gd name="T25" fmla="*/ 1178 h 2383"/>
                  <a:gd name="T26" fmla="*/ 3787 w 3787"/>
                  <a:gd name="T27" fmla="*/ 1206 h 2383"/>
                  <a:gd name="T28" fmla="*/ 3773 w 3787"/>
                  <a:gd name="T29" fmla="*/ 1234 h 2383"/>
                  <a:gd name="T30" fmla="*/ 3773 w 3787"/>
                  <a:gd name="T31" fmla="*/ 1277 h 2383"/>
                  <a:gd name="T32" fmla="*/ 3744 w 3787"/>
                  <a:gd name="T33" fmla="*/ 1390 h 2383"/>
                  <a:gd name="T34" fmla="*/ 3730 w 3787"/>
                  <a:gd name="T35" fmla="*/ 1419 h 2383"/>
                  <a:gd name="T36" fmla="*/ 3730 w 3787"/>
                  <a:gd name="T37" fmla="*/ 1447 h 2383"/>
                  <a:gd name="T38" fmla="*/ 3716 w 3787"/>
                  <a:gd name="T39" fmla="*/ 1504 h 2383"/>
                  <a:gd name="T40" fmla="*/ 3716 w 3787"/>
                  <a:gd name="T41" fmla="*/ 1518 h 2383"/>
                  <a:gd name="T42" fmla="*/ 3716 w 3787"/>
                  <a:gd name="T43" fmla="*/ 1546 h 2383"/>
                  <a:gd name="T44" fmla="*/ 3702 w 3787"/>
                  <a:gd name="T45" fmla="*/ 1561 h 2383"/>
                  <a:gd name="T46" fmla="*/ 3702 w 3787"/>
                  <a:gd name="T47" fmla="*/ 1589 h 2383"/>
                  <a:gd name="T48" fmla="*/ 3688 w 3787"/>
                  <a:gd name="T49" fmla="*/ 1631 h 2383"/>
                  <a:gd name="T50" fmla="*/ 3673 w 3787"/>
                  <a:gd name="T51" fmla="*/ 1688 h 2383"/>
                  <a:gd name="T52" fmla="*/ 3673 w 3787"/>
                  <a:gd name="T53" fmla="*/ 1717 h 2383"/>
                  <a:gd name="T54" fmla="*/ 3688 w 3787"/>
                  <a:gd name="T55" fmla="*/ 1745 h 2383"/>
                  <a:gd name="T56" fmla="*/ 3716 w 3787"/>
                  <a:gd name="T57" fmla="*/ 1759 h 2383"/>
                  <a:gd name="T58" fmla="*/ 3730 w 3787"/>
                  <a:gd name="T59" fmla="*/ 1773 h 2383"/>
                  <a:gd name="T60" fmla="*/ 3716 w 3787"/>
                  <a:gd name="T61" fmla="*/ 1802 h 2383"/>
                  <a:gd name="T62" fmla="*/ 3688 w 3787"/>
                  <a:gd name="T63" fmla="*/ 1915 h 2383"/>
                  <a:gd name="T64" fmla="*/ 3659 w 3787"/>
                  <a:gd name="T65" fmla="*/ 2043 h 2383"/>
                  <a:gd name="T66" fmla="*/ 3631 w 3787"/>
                  <a:gd name="T67" fmla="*/ 2199 h 2383"/>
                  <a:gd name="T68" fmla="*/ 3588 w 3787"/>
                  <a:gd name="T69" fmla="*/ 2355 h 2383"/>
                  <a:gd name="T70" fmla="*/ 3517 w 3787"/>
                  <a:gd name="T71" fmla="*/ 2369 h 2383"/>
                  <a:gd name="T72" fmla="*/ 3447 w 3787"/>
                  <a:gd name="T73" fmla="*/ 2355 h 2383"/>
                  <a:gd name="T74" fmla="*/ 3333 w 3787"/>
                  <a:gd name="T75" fmla="*/ 2312 h 2383"/>
                  <a:gd name="T76" fmla="*/ 3248 w 3787"/>
                  <a:gd name="T77" fmla="*/ 2270 h 2383"/>
                  <a:gd name="T78" fmla="*/ 3120 w 3787"/>
                  <a:gd name="T79" fmla="*/ 2213 h 2383"/>
                  <a:gd name="T80" fmla="*/ 3049 w 3787"/>
                  <a:gd name="T81" fmla="*/ 2171 h 2383"/>
                  <a:gd name="T82" fmla="*/ 2964 w 3787"/>
                  <a:gd name="T83" fmla="*/ 2128 h 2383"/>
                  <a:gd name="T84" fmla="*/ 2865 w 3787"/>
                  <a:gd name="T85" fmla="*/ 2085 h 2383"/>
                  <a:gd name="T86" fmla="*/ 2709 w 3787"/>
                  <a:gd name="T87" fmla="*/ 2043 h 2383"/>
                  <a:gd name="T88" fmla="*/ 2610 w 3787"/>
                  <a:gd name="T89" fmla="*/ 2000 h 2383"/>
                  <a:gd name="T90" fmla="*/ 2511 w 3787"/>
                  <a:gd name="T91" fmla="*/ 1958 h 2383"/>
                  <a:gd name="T92" fmla="*/ 2057 w 3787"/>
                  <a:gd name="T93" fmla="*/ 1816 h 2383"/>
                  <a:gd name="T94" fmla="*/ 1844 w 3787"/>
                  <a:gd name="T95" fmla="*/ 1816 h 2383"/>
                  <a:gd name="T96" fmla="*/ 1532 w 3787"/>
                  <a:gd name="T97" fmla="*/ 1816 h 2383"/>
                  <a:gd name="T98" fmla="*/ 426 w 3787"/>
                  <a:gd name="T99" fmla="*/ 1788 h 2383"/>
                  <a:gd name="T100" fmla="*/ 270 w 3787"/>
                  <a:gd name="T101" fmla="*/ 1192 h 2383"/>
                  <a:gd name="T102" fmla="*/ 724 w 3787"/>
                  <a:gd name="T103" fmla="*/ 681 h 2383"/>
                  <a:gd name="T104" fmla="*/ 270 w 3787"/>
                  <a:gd name="T105" fmla="*/ 397 h 2383"/>
                  <a:gd name="T106" fmla="*/ 1163 w 3787"/>
                  <a:gd name="T107" fmla="*/ 14 h 2383"/>
                  <a:gd name="T108" fmla="*/ 1745 w 3787"/>
                  <a:gd name="T109" fmla="*/ 256 h 2383"/>
                  <a:gd name="T110" fmla="*/ 1957 w 3787"/>
                  <a:gd name="T111" fmla="*/ 511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9525">
                <a:solidFill>
                  <a:srgbClr val="333333"/>
                </a:solidFill>
                <a:round/>
                <a:headEnd/>
                <a:tailEnd/>
              </a:ln>
            </p:spPr>
            <p:txBody>
              <a:bodyPr/>
              <a:lstStyle/>
              <a:p>
                <a:endParaRPr lang="ja-JP" altLang="en-US"/>
              </a:p>
            </p:txBody>
          </p:sp>
          <p:sp>
            <p:nvSpPr>
              <p:cNvPr id="129" name="Freeform 52"/>
              <p:cNvSpPr>
                <a:spLocks/>
              </p:cNvSpPr>
              <p:nvPr/>
            </p:nvSpPr>
            <p:spPr bwMode="auto">
              <a:xfrm>
                <a:off x="5403" y="2511"/>
                <a:ext cx="1206" cy="1539"/>
              </a:xfrm>
              <a:custGeom>
                <a:avLst/>
                <a:gdLst>
                  <a:gd name="T0" fmla="*/ 653 w 1206"/>
                  <a:gd name="T1" fmla="*/ 0 h 1631"/>
                  <a:gd name="T2" fmla="*/ 766 w 1206"/>
                  <a:gd name="T3" fmla="*/ 0 h 1631"/>
                  <a:gd name="T4" fmla="*/ 965 w 1206"/>
                  <a:gd name="T5" fmla="*/ 8 h 1631"/>
                  <a:gd name="T6" fmla="*/ 965 w 1206"/>
                  <a:gd name="T7" fmla="*/ 170 h 1631"/>
                  <a:gd name="T8" fmla="*/ 951 w 1206"/>
                  <a:gd name="T9" fmla="*/ 293 h 1631"/>
                  <a:gd name="T10" fmla="*/ 951 w 1206"/>
                  <a:gd name="T11" fmla="*/ 396 h 1631"/>
                  <a:gd name="T12" fmla="*/ 936 w 1206"/>
                  <a:gd name="T13" fmla="*/ 567 h 1631"/>
                  <a:gd name="T14" fmla="*/ 908 w 1206"/>
                  <a:gd name="T15" fmla="*/ 783 h 1631"/>
                  <a:gd name="T16" fmla="*/ 993 w 1206"/>
                  <a:gd name="T17" fmla="*/ 822 h 1631"/>
                  <a:gd name="T18" fmla="*/ 1107 w 1206"/>
                  <a:gd name="T19" fmla="*/ 822 h 1631"/>
                  <a:gd name="T20" fmla="*/ 1135 w 1206"/>
                  <a:gd name="T21" fmla="*/ 812 h 1631"/>
                  <a:gd name="T22" fmla="*/ 1178 w 1206"/>
                  <a:gd name="T23" fmla="*/ 812 h 1631"/>
                  <a:gd name="T24" fmla="*/ 1149 w 1206"/>
                  <a:gd name="T25" fmla="*/ 822 h 1631"/>
                  <a:gd name="T26" fmla="*/ 1149 w 1206"/>
                  <a:gd name="T27" fmla="*/ 822 h 1631"/>
                  <a:gd name="T28" fmla="*/ 1206 w 1206"/>
                  <a:gd name="T29" fmla="*/ 831 h 1631"/>
                  <a:gd name="T30" fmla="*/ 1178 w 1206"/>
                  <a:gd name="T31" fmla="*/ 831 h 1631"/>
                  <a:gd name="T32" fmla="*/ 1149 w 1206"/>
                  <a:gd name="T33" fmla="*/ 831 h 1631"/>
                  <a:gd name="T34" fmla="*/ 1121 w 1206"/>
                  <a:gd name="T35" fmla="*/ 850 h 1631"/>
                  <a:gd name="T36" fmla="*/ 1121 w 1206"/>
                  <a:gd name="T37" fmla="*/ 869 h 1631"/>
                  <a:gd name="T38" fmla="*/ 1107 w 1206"/>
                  <a:gd name="T39" fmla="*/ 878 h 1631"/>
                  <a:gd name="T40" fmla="*/ 1092 w 1206"/>
                  <a:gd name="T41" fmla="*/ 916 h 1631"/>
                  <a:gd name="T42" fmla="*/ 1107 w 1206"/>
                  <a:gd name="T43" fmla="*/ 934 h 1631"/>
                  <a:gd name="T44" fmla="*/ 1107 w 1206"/>
                  <a:gd name="T45" fmla="*/ 954 h 1631"/>
                  <a:gd name="T46" fmla="*/ 1078 w 1206"/>
                  <a:gd name="T47" fmla="*/ 974 h 1631"/>
                  <a:gd name="T48" fmla="*/ 1078 w 1206"/>
                  <a:gd name="T49" fmla="*/ 1030 h 1631"/>
                  <a:gd name="T50" fmla="*/ 1036 w 1206"/>
                  <a:gd name="T51" fmla="*/ 1086 h 1631"/>
                  <a:gd name="T52" fmla="*/ 837 w 1206"/>
                  <a:gd name="T53" fmla="*/ 1048 h 1631"/>
                  <a:gd name="T54" fmla="*/ 738 w 1206"/>
                  <a:gd name="T55" fmla="*/ 1020 h 1631"/>
                  <a:gd name="T56" fmla="*/ 681 w 1206"/>
                  <a:gd name="T57" fmla="*/ 1011 h 1631"/>
                  <a:gd name="T58" fmla="*/ 624 w 1206"/>
                  <a:gd name="T59" fmla="*/ 1011 h 1631"/>
                  <a:gd name="T60" fmla="*/ 582 w 1206"/>
                  <a:gd name="T61" fmla="*/ 1002 h 1631"/>
                  <a:gd name="T62" fmla="*/ 454 w 1206"/>
                  <a:gd name="T63" fmla="*/ 991 h 1631"/>
                  <a:gd name="T64" fmla="*/ 241 w 1206"/>
                  <a:gd name="T65" fmla="*/ 945 h 1631"/>
                  <a:gd name="T66" fmla="*/ 227 w 1206"/>
                  <a:gd name="T67" fmla="*/ 974 h 1631"/>
                  <a:gd name="T68" fmla="*/ 213 w 1206"/>
                  <a:gd name="T69" fmla="*/ 991 h 1631"/>
                  <a:gd name="T70" fmla="*/ 114 w 1206"/>
                  <a:gd name="T71" fmla="*/ 991 h 1631"/>
                  <a:gd name="T72" fmla="*/ 0 w 1206"/>
                  <a:gd name="T73" fmla="*/ 974 h 1631"/>
                  <a:gd name="T74" fmla="*/ 15 w 1206"/>
                  <a:gd name="T75" fmla="*/ 775 h 1631"/>
                  <a:gd name="T76" fmla="*/ 29 w 1206"/>
                  <a:gd name="T77" fmla="*/ 727 h 1631"/>
                  <a:gd name="T78" fmla="*/ 43 w 1206"/>
                  <a:gd name="T79" fmla="*/ 690 h 1631"/>
                  <a:gd name="T80" fmla="*/ 57 w 1206"/>
                  <a:gd name="T81" fmla="*/ 670 h 1631"/>
                  <a:gd name="T82" fmla="*/ 57 w 1206"/>
                  <a:gd name="T83" fmla="*/ 643 h 1631"/>
                  <a:gd name="T84" fmla="*/ 29 w 1206"/>
                  <a:gd name="T85" fmla="*/ 585 h 1631"/>
                  <a:gd name="T86" fmla="*/ 15 w 1206"/>
                  <a:gd name="T87" fmla="*/ 548 h 1631"/>
                  <a:gd name="T88" fmla="*/ 57 w 1206"/>
                  <a:gd name="T89" fmla="*/ 538 h 1631"/>
                  <a:gd name="T90" fmla="*/ 85 w 1206"/>
                  <a:gd name="T91" fmla="*/ 471 h 1631"/>
                  <a:gd name="T92" fmla="*/ 100 w 1206"/>
                  <a:gd name="T93" fmla="*/ 425 h 1631"/>
                  <a:gd name="T94" fmla="*/ 114 w 1206"/>
                  <a:gd name="T95" fmla="*/ 369 h 1631"/>
                  <a:gd name="T96" fmla="*/ 100 w 1206"/>
                  <a:gd name="T97" fmla="*/ 350 h 1631"/>
                  <a:gd name="T98" fmla="*/ 85 w 1206"/>
                  <a:gd name="T99" fmla="*/ 321 h 1631"/>
                  <a:gd name="T100" fmla="*/ 100 w 1206"/>
                  <a:gd name="T101" fmla="*/ 303 h 1631"/>
                  <a:gd name="T102" fmla="*/ 85 w 1206"/>
                  <a:gd name="T103" fmla="*/ 275 h 1631"/>
                  <a:gd name="T104" fmla="*/ 85 w 1206"/>
                  <a:gd name="T105" fmla="*/ 245 h 1631"/>
                  <a:gd name="T106" fmla="*/ 85 w 1206"/>
                  <a:gd name="T107" fmla="*/ 207 h 1631"/>
                  <a:gd name="T108" fmla="*/ 100 w 1206"/>
                  <a:gd name="T109" fmla="*/ 198 h 1631"/>
                  <a:gd name="T110" fmla="*/ 213 w 1206"/>
                  <a:gd name="T111" fmla="*/ 142 h 1631"/>
                  <a:gd name="T112" fmla="*/ 284 w 1206"/>
                  <a:gd name="T113" fmla="*/ 75 h 1631"/>
                  <a:gd name="T114" fmla="*/ 397 w 1206"/>
                  <a:gd name="T115" fmla="*/ 20 h 1631"/>
                  <a:gd name="T116" fmla="*/ 468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blipFill dpi="0" rotWithShape="1">
                <a:blip r:embed="rId3" cstate="print"/>
                <a:srcRect/>
                <a:tile tx="0" ty="0" sx="100000" sy="100000" flip="none" algn="tl"/>
              </a:blipFill>
              <a:ln w="9525">
                <a:solidFill>
                  <a:srgbClr val="333333"/>
                </a:solidFill>
                <a:round/>
                <a:headEnd/>
                <a:tailEnd/>
              </a:ln>
            </p:spPr>
            <p:txBody>
              <a:bodyPr anchor="ctr" anchorCtr="1"/>
              <a:lstStyle/>
              <a:p>
                <a:endParaRPr lang="ja-JP" altLang="en-US"/>
              </a:p>
            </p:txBody>
          </p:sp>
          <p:sp>
            <p:nvSpPr>
              <p:cNvPr id="130" name="Freeform 51"/>
              <p:cNvSpPr>
                <a:spLocks/>
              </p:cNvSpPr>
              <p:nvPr/>
            </p:nvSpPr>
            <p:spPr bwMode="auto">
              <a:xfrm>
                <a:off x="5036" y="4543"/>
                <a:ext cx="1459" cy="1445"/>
              </a:xfrm>
              <a:custGeom>
                <a:avLst/>
                <a:gdLst>
                  <a:gd name="T0" fmla="*/ 666 w 1460"/>
                  <a:gd name="T1" fmla="*/ 14 h 1447"/>
                  <a:gd name="T2" fmla="*/ 723 w 1460"/>
                  <a:gd name="T3" fmla="*/ 14 h 1447"/>
                  <a:gd name="T4" fmla="*/ 804 w 1460"/>
                  <a:gd name="T5" fmla="*/ 29 h 1447"/>
                  <a:gd name="T6" fmla="*/ 889 w 1460"/>
                  <a:gd name="T7" fmla="*/ 43 h 1447"/>
                  <a:gd name="T8" fmla="*/ 946 w 1460"/>
                  <a:gd name="T9" fmla="*/ 43 h 1447"/>
                  <a:gd name="T10" fmla="*/ 974 w 1460"/>
                  <a:gd name="T11" fmla="*/ 43 h 1447"/>
                  <a:gd name="T12" fmla="*/ 1045 w 1460"/>
                  <a:gd name="T13" fmla="*/ 57 h 1447"/>
                  <a:gd name="T14" fmla="*/ 1102 w 1460"/>
                  <a:gd name="T15" fmla="*/ 57 h 1447"/>
                  <a:gd name="T16" fmla="*/ 1144 w 1460"/>
                  <a:gd name="T17" fmla="*/ 57 h 1447"/>
                  <a:gd name="T18" fmla="*/ 1201 w 1460"/>
                  <a:gd name="T19" fmla="*/ 100 h 1447"/>
                  <a:gd name="T20" fmla="*/ 1272 w 1460"/>
                  <a:gd name="T21" fmla="*/ 128 h 1447"/>
                  <a:gd name="T22" fmla="*/ 1329 w 1460"/>
                  <a:gd name="T23" fmla="*/ 128 h 1447"/>
                  <a:gd name="T24" fmla="*/ 1357 w 1460"/>
                  <a:gd name="T25" fmla="*/ 170 h 1447"/>
                  <a:gd name="T26" fmla="*/ 1343 w 1460"/>
                  <a:gd name="T27" fmla="*/ 199 h 1447"/>
                  <a:gd name="T28" fmla="*/ 1357 w 1460"/>
                  <a:gd name="T29" fmla="*/ 256 h 1447"/>
                  <a:gd name="T30" fmla="*/ 1371 w 1460"/>
                  <a:gd name="T31" fmla="*/ 284 h 1447"/>
                  <a:gd name="T32" fmla="*/ 1371 w 1460"/>
                  <a:gd name="T33" fmla="*/ 312 h 1447"/>
                  <a:gd name="T34" fmla="*/ 1386 w 1460"/>
                  <a:gd name="T35" fmla="*/ 326 h 1447"/>
                  <a:gd name="T36" fmla="*/ 1428 w 1460"/>
                  <a:gd name="T37" fmla="*/ 326 h 1447"/>
                  <a:gd name="T38" fmla="*/ 1456 w 1460"/>
                  <a:gd name="T39" fmla="*/ 355 h 1447"/>
                  <a:gd name="T40" fmla="*/ 1456 w 1460"/>
                  <a:gd name="T41" fmla="*/ 408 h 1447"/>
                  <a:gd name="T42" fmla="*/ 1414 w 1460"/>
                  <a:gd name="T43" fmla="*/ 450 h 1447"/>
                  <a:gd name="T44" fmla="*/ 1244 w 1460"/>
                  <a:gd name="T45" fmla="*/ 436 h 1447"/>
                  <a:gd name="T46" fmla="*/ 1272 w 1460"/>
                  <a:gd name="T47" fmla="*/ 493 h 1447"/>
                  <a:gd name="T48" fmla="*/ 1272 w 1460"/>
                  <a:gd name="T49" fmla="*/ 549 h 1447"/>
                  <a:gd name="T50" fmla="*/ 1371 w 1460"/>
                  <a:gd name="T51" fmla="*/ 691 h 1447"/>
                  <a:gd name="T52" fmla="*/ 1329 w 1460"/>
                  <a:gd name="T53" fmla="*/ 847 h 1447"/>
                  <a:gd name="T54" fmla="*/ 1286 w 1460"/>
                  <a:gd name="T55" fmla="*/ 989 h 1447"/>
                  <a:gd name="T56" fmla="*/ 1088 w 1460"/>
                  <a:gd name="T57" fmla="*/ 1003 h 1447"/>
                  <a:gd name="T58" fmla="*/ 1088 w 1460"/>
                  <a:gd name="T59" fmla="*/ 1060 h 1447"/>
                  <a:gd name="T60" fmla="*/ 1045 w 1460"/>
                  <a:gd name="T61" fmla="*/ 1212 h 1447"/>
                  <a:gd name="T62" fmla="*/ 1045 w 1460"/>
                  <a:gd name="T63" fmla="*/ 1269 h 1447"/>
                  <a:gd name="T64" fmla="*/ 1045 w 1460"/>
                  <a:gd name="T65" fmla="*/ 1311 h 1447"/>
                  <a:gd name="T66" fmla="*/ 1088 w 1460"/>
                  <a:gd name="T67" fmla="*/ 1397 h 1447"/>
                  <a:gd name="T68" fmla="*/ 1088 w 1460"/>
                  <a:gd name="T69" fmla="*/ 1439 h 1447"/>
                  <a:gd name="T70" fmla="*/ 1045 w 1460"/>
                  <a:gd name="T71" fmla="*/ 1439 h 1447"/>
                  <a:gd name="T72" fmla="*/ 946 w 1460"/>
                  <a:gd name="T73" fmla="*/ 1382 h 1447"/>
                  <a:gd name="T74" fmla="*/ 889 w 1460"/>
                  <a:gd name="T75" fmla="*/ 1311 h 1447"/>
                  <a:gd name="T76" fmla="*/ 761 w 1460"/>
                  <a:gd name="T77" fmla="*/ 1212 h 1447"/>
                  <a:gd name="T78" fmla="*/ 747 w 1460"/>
                  <a:gd name="T79" fmla="*/ 1155 h 1447"/>
                  <a:gd name="T80" fmla="*/ 761 w 1460"/>
                  <a:gd name="T81" fmla="*/ 1113 h 1447"/>
                  <a:gd name="T82" fmla="*/ 638 w 1460"/>
                  <a:gd name="T83" fmla="*/ 1084 h 1447"/>
                  <a:gd name="T84" fmla="*/ 468 w 1460"/>
                  <a:gd name="T85" fmla="*/ 1060 h 1447"/>
                  <a:gd name="T86" fmla="*/ 411 w 1460"/>
                  <a:gd name="T87" fmla="*/ 1113 h 1447"/>
                  <a:gd name="T88" fmla="*/ 326 w 1460"/>
                  <a:gd name="T89" fmla="*/ 1074 h 1447"/>
                  <a:gd name="T90" fmla="*/ 212 w 1460"/>
                  <a:gd name="T91" fmla="*/ 961 h 1447"/>
                  <a:gd name="T92" fmla="*/ 42 w 1460"/>
                  <a:gd name="T93" fmla="*/ 819 h 1447"/>
                  <a:gd name="T94" fmla="*/ 28 w 1460"/>
                  <a:gd name="T95" fmla="*/ 720 h 1447"/>
                  <a:gd name="T96" fmla="*/ 42 w 1460"/>
                  <a:gd name="T97" fmla="*/ 677 h 1447"/>
                  <a:gd name="T98" fmla="*/ 71 w 1460"/>
                  <a:gd name="T99" fmla="*/ 592 h 1447"/>
                  <a:gd name="T100" fmla="*/ 85 w 1460"/>
                  <a:gd name="T101" fmla="*/ 549 h 1447"/>
                  <a:gd name="T102" fmla="*/ 85 w 1460"/>
                  <a:gd name="T103" fmla="*/ 521 h 1447"/>
                  <a:gd name="T104" fmla="*/ 99 w 1460"/>
                  <a:gd name="T105" fmla="*/ 464 h 1447"/>
                  <a:gd name="T106" fmla="*/ 113 w 1460"/>
                  <a:gd name="T107" fmla="*/ 436 h 1447"/>
                  <a:gd name="T108" fmla="*/ 127 w 1460"/>
                  <a:gd name="T109" fmla="*/ 365 h 1447"/>
                  <a:gd name="T110" fmla="*/ 170 w 1460"/>
                  <a:gd name="T111" fmla="*/ 213 h 1447"/>
                  <a:gd name="T112" fmla="*/ 184 w 1460"/>
                  <a:gd name="T113" fmla="*/ 156 h 1447"/>
                  <a:gd name="T114" fmla="*/ 212 w 1460"/>
                  <a:gd name="T115" fmla="*/ 71 h 1447"/>
                  <a:gd name="T116" fmla="*/ 255 w 1460"/>
                  <a:gd name="T117" fmla="*/ 14 h 1447"/>
                  <a:gd name="T118" fmla="*/ 297 w 1460"/>
                  <a:gd name="T119" fmla="*/ 14 h 1447"/>
                  <a:gd name="T120" fmla="*/ 326 w 1460"/>
                  <a:gd name="T121" fmla="*/ 14 h 1447"/>
                  <a:gd name="T122" fmla="*/ 411 w 1460"/>
                  <a:gd name="T123" fmla="*/ 14 h 1447"/>
                  <a:gd name="T124" fmla="*/ 524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31" name="Freeform 49"/>
              <p:cNvSpPr>
                <a:spLocks/>
              </p:cNvSpPr>
              <p:nvPr/>
            </p:nvSpPr>
            <p:spPr bwMode="auto">
              <a:xfrm>
                <a:off x="3191" y="4908"/>
                <a:ext cx="1276" cy="1574"/>
              </a:xfrm>
              <a:custGeom>
                <a:avLst/>
                <a:gdLst>
                  <a:gd name="T0" fmla="*/ 425 w 1276"/>
                  <a:gd name="T1" fmla="*/ 85 h 1574"/>
                  <a:gd name="T2" fmla="*/ 440 w 1276"/>
                  <a:gd name="T3" fmla="*/ 255 h 1574"/>
                  <a:gd name="T4" fmla="*/ 539 w 1276"/>
                  <a:gd name="T5" fmla="*/ 156 h 1574"/>
                  <a:gd name="T6" fmla="*/ 610 w 1276"/>
                  <a:gd name="T7" fmla="*/ 170 h 1574"/>
                  <a:gd name="T8" fmla="*/ 667 w 1276"/>
                  <a:gd name="T9" fmla="*/ 170 h 1574"/>
                  <a:gd name="T10" fmla="*/ 709 w 1276"/>
                  <a:gd name="T11" fmla="*/ 213 h 1574"/>
                  <a:gd name="T12" fmla="*/ 766 w 1276"/>
                  <a:gd name="T13" fmla="*/ 241 h 1574"/>
                  <a:gd name="T14" fmla="*/ 808 w 1276"/>
                  <a:gd name="T15" fmla="*/ 284 h 1574"/>
                  <a:gd name="T16" fmla="*/ 851 w 1276"/>
                  <a:gd name="T17" fmla="*/ 298 h 1574"/>
                  <a:gd name="T18" fmla="*/ 922 w 1276"/>
                  <a:gd name="T19" fmla="*/ 312 h 1574"/>
                  <a:gd name="T20" fmla="*/ 964 w 1276"/>
                  <a:gd name="T21" fmla="*/ 326 h 1574"/>
                  <a:gd name="T22" fmla="*/ 1021 w 1276"/>
                  <a:gd name="T23" fmla="*/ 340 h 1574"/>
                  <a:gd name="T24" fmla="*/ 1078 w 1276"/>
                  <a:gd name="T25" fmla="*/ 354 h 1574"/>
                  <a:gd name="T26" fmla="*/ 1135 w 1276"/>
                  <a:gd name="T27" fmla="*/ 369 h 1574"/>
                  <a:gd name="T28" fmla="*/ 1191 w 1276"/>
                  <a:gd name="T29" fmla="*/ 397 h 1574"/>
                  <a:gd name="T30" fmla="*/ 1220 w 1276"/>
                  <a:gd name="T31" fmla="*/ 397 h 1574"/>
                  <a:gd name="T32" fmla="*/ 1262 w 1276"/>
                  <a:gd name="T33" fmla="*/ 440 h 1574"/>
                  <a:gd name="T34" fmla="*/ 1262 w 1276"/>
                  <a:gd name="T35" fmla="*/ 496 h 1574"/>
                  <a:gd name="T36" fmla="*/ 1234 w 1276"/>
                  <a:gd name="T37" fmla="*/ 539 h 1574"/>
                  <a:gd name="T38" fmla="*/ 1234 w 1276"/>
                  <a:gd name="T39" fmla="*/ 567 h 1574"/>
                  <a:gd name="T40" fmla="*/ 1220 w 1276"/>
                  <a:gd name="T41" fmla="*/ 610 h 1574"/>
                  <a:gd name="T42" fmla="*/ 1191 w 1276"/>
                  <a:gd name="T43" fmla="*/ 667 h 1574"/>
                  <a:gd name="T44" fmla="*/ 1149 w 1276"/>
                  <a:gd name="T45" fmla="*/ 780 h 1574"/>
                  <a:gd name="T46" fmla="*/ 1106 w 1276"/>
                  <a:gd name="T47" fmla="*/ 865 h 1574"/>
                  <a:gd name="T48" fmla="*/ 1092 w 1276"/>
                  <a:gd name="T49" fmla="*/ 893 h 1574"/>
                  <a:gd name="T50" fmla="*/ 1064 w 1276"/>
                  <a:gd name="T51" fmla="*/ 936 h 1574"/>
                  <a:gd name="T52" fmla="*/ 1049 w 1276"/>
                  <a:gd name="T53" fmla="*/ 979 h 1574"/>
                  <a:gd name="T54" fmla="*/ 1021 w 1276"/>
                  <a:gd name="T55" fmla="*/ 1035 h 1574"/>
                  <a:gd name="T56" fmla="*/ 1007 w 1276"/>
                  <a:gd name="T57" fmla="*/ 1078 h 1574"/>
                  <a:gd name="T58" fmla="*/ 1007 w 1276"/>
                  <a:gd name="T59" fmla="*/ 1106 h 1574"/>
                  <a:gd name="T60" fmla="*/ 993 w 1276"/>
                  <a:gd name="T61" fmla="*/ 1120 h 1574"/>
                  <a:gd name="T62" fmla="*/ 979 w 1276"/>
                  <a:gd name="T63" fmla="*/ 1149 h 1574"/>
                  <a:gd name="T64" fmla="*/ 964 w 1276"/>
                  <a:gd name="T65" fmla="*/ 1177 h 1574"/>
                  <a:gd name="T66" fmla="*/ 936 w 1276"/>
                  <a:gd name="T67" fmla="*/ 1220 h 1574"/>
                  <a:gd name="T68" fmla="*/ 922 w 1276"/>
                  <a:gd name="T69" fmla="*/ 1248 h 1574"/>
                  <a:gd name="T70" fmla="*/ 893 w 1276"/>
                  <a:gd name="T71" fmla="*/ 1276 h 1574"/>
                  <a:gd name="T72" fmla="*/ 865 w 1276"/>
                  <a:gd name="T73" fmla="*/ 1347 h 1574"/>
                  <a:gd name="T74" fmla="*/ 851 w 1276"/>
                  <a:gd name="T75" fmla="*/ 1362 h 1574"/>
                  <a:gd name="T76" fmla="*/ 823 w 1276"/>
                  <a:gd name="T77" fmla="*/ 1404 h 1574"/>
                  <a:gd name="T78" fmla="*/ 808 w 1276"/>
                  <a:gd name="T79" fmla="*/ 1447 h 1574"/>
                  <a:gd name="T80" fmla="*/ 808 w 1276"/>
                  <a:gd name="T81" fmla="*/ 1475 h 1574"/>
                  <a:gd name="T82" fmla="*/ 794 w 1276"/>
                  <a:gd name="T83" fmla="*/ 1503 h 1574"/>
                  <a:gd name="T84" fmla="*/ 752 w 1276"/>
                  <a:gd name="T85" fmla="*/ 1518 h 1574"/>
                  <a:gd name="T86" fmla="*/ 610 w 1276"/>
                  <a:gd name="T87" fmla="*/ 1518 h 1574"/>
                  <a:gd name="T88" fmla="*/ 511 w 1276"/>
                  <a:gd name="T89" fmla="*/ 1532 h 1574"/>
                  <a:gd name="T90" fmla="*/ 298 w 1276"/>
                  <a:gd name="T91" fmla="*/ 1503 h 1574"/>
                  <a:gd name="T92" fmla="*/ 85 w 1276"/>
                  <a:gd name="T93" fmla="*/ 1319 h 1574"/>
                  <a:gd name="T94" fmla="*/ 0 w 1276"/>
                  <a:gd name="T95" fmla="*/ 1248 h 1574"/>
                  <a:gd name="T96" fmla="*/ 142 w 1276"/>
                  <a:gd name="T97" fmla="*/ 964 h 1574"/>
                  <a:gd name="T98" fmla="*/ 184 w 1276"/>
                  <a:gd name="T99" fmla="*/ 794 h 1574"/>
                  <a:gd name="T100" fmla="*/ 199 w 1276"/>
                  <a:gd name="T101" fmla="*/ 567 h 1574"/>
                  <a:gd name="T102" fmla="*/ 184 w 1276"/>
                  <a:gd name="T103" fmla="*/ 340 h 1574"/>
                  <a:gd name="T104" fmla="*/ 199 w 1276"/>
                  <a:gd name="T105" fmla="*/ 284 h 1574"/>
                  <a:gd name="T106" fmla="*/ 241 w 1276"/>
                  <a:gd name="T107" fmla="*/ 184 h 1574"/>
                  <a:gd name="T108" fmla="*/ 269 w 1276"/>
                  <a:gd name="T109" fmla="*/ 128 h 1574"/>
                  <a:gd name="T110" fmla="*/ 312 w 1276"/>
                  <a:gd name="T111" fmla="*/ 85 h 1574"/>
                  <a:gd name="T112" fmla="*/ 355 w 1276"/>
                  <a:gd name="T113" fmla="*/ 57 h 1574"/>
                  <a:gd name="T114" fmla="*/ 411 w 1276"/>
                  <a:gd name="T115" fmla="*/ 28 h 1574"/>
                  <a:gd name="T116" fmla="*/ 440 w 1276"/>
                  <a:gd name="T117" fmla="*/ 14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9525">
                <a:solidFill>
                  <a:srgbClr val="333333"/>
                </a:solidFill>
                <a:round/>
                <a:headEnd/>
                <a:tailEnd/>
              </a:ln>
            </p:spPr>
            <p:txBody>
              <a:bodyPr/>
              <a:lstStyle/>
              <a:p>
                <a:endParaRPr lang="ja-JP" altLang="en-US"/>
              </a:p>
            </p:txBody>
          </p:sp>
          <p:sp>
            <p:nvSpPr>
              <p:cNvPr id="133" name="Freeform 48"/>
              <p:cNvSpPr>
                <a:spLocks/>
              </p:cNvSpPr>
              <p:nvPr/>
            </p:nvSpPr>
            <p:spPr bwMode="auto">
              <a:xfrm>
                <a:off x="556" y="1829"/>
                <a:ext cx="2664" cy="2171"/>
              </a:xfrm>
              <a:custGeom>
                <a:avLst/>
                <a:gdLst>
                  <a:gd name="T0" fmla="*/ 0 w 2666"/>
                  <a:gd name="T1" fmla="*/ 1833 h 2170"/>
                  <a:gd name="T2" fmla="*/ 57 w 2666"/>
                  <a:gd name="T3" fmla="*/ 1720 h 2170"/>
                  <a:gd name="T4" fmla="*/ 184 w 2666"/>
                  <a:gd name="T5" fmla="*/ 1521 h 2170"/>
                  <a:gd name="T6" fmla="*/ 284 w 2666"/>
                  <a:gd name="T7" fmla="*/ 1365 h 2170"/>
                  <a:gd name="T8" fmla="*/ 383 w 2666"/>
                  <a:gd name="T9" fmla="*/ 1238 h 2170"/>
                  <a:gd name="T10" fmla="*/ 468 w 2666"/>
                  <a:gd name="T11" fmla="*/ 1181 h 2170"/>
                  <a:gd name="T12" fmla="*/ 567 w 2666"/>
                  <a:gd name="T13" fmla="*/ 1138 h 2170"/>
                  <a:gd name="T14" fmla="*/ 833 w 2666"/>
                  <a:gd name="T15" fmla="*/ 1049 h 2170"/>
                  <a:gd name="T16" fmla="*/ 904 w 2666"/>
                  <a:gd name="T17" fmla="*/ 1021 h 2170"/>
                  <a:gd name="T18" fmla="*/ 932 w 2666"/>
                  <a:gd name="T19" fmla="*/ 964 h 2170"/>
                  <a:gd name="T20" fmla="*/ 1003 w 2666"/>
                  <a:gd name="T21" fmla="*/ 851 h 2170"/>
                  <a:gd name="T22" fmla="*/ 1045 w 2666"/>
                  <a:gd name="T23" fmla="*/ 794 h 2170"/>
                  <a:gd name="T24" fmla="*/ 1074 w 2666"/>
                  <a:gd name="T25" fmla="*/ 780 h 2170"/>
                  <a:gd name="T26" fmla="*/ 1130 w 2666"/>
                  <a:gd name="T27" fmla="*/ 737 h 2170"/>
                  <a:gd name="T28" fmla="*/ 1201 w 2666"/>
                  <a:gd name="T29" fmla="*/ 695 h 2170"/>
                  <a:gd name="T30" fmla="*/ 1301 w 2666"/>
                  <a:gd name="T31" fmla="*/ 638 h 2170"/>
                  <a:gd name="T32" fmla="*/ 1414 w 2666"/>
                  <a:gd name="T33" fmla="*/ 595 h 2170"/>
                  <a:gd name="T34" fmla="*/ 1528 w 2666"/>
                  <a:gd name="T35" fmla="*/ 553 h 2170"/>
                  <a:gd name="T36" fmla="*/ 1613 w 2666"/>
                  <a:gd name="T37" fmla="*/ 510 h 2170"/>
                  <a:gd name="T38" fmla="*/ 1698 w 2666"/>
                  <a:gd name="T39" fmla="*/ 439 h 2170"/>
                  <a:gd name="T40" fmla="*/ 1740 w 2666"/>
                  <a:gd name="T41" fmla="*/ 340 h 2170"/>
                  <a:gd name="T42" fmla="*/ 1726 w 2666"/>
                  <a:gd name="T43" fmla="*/ 269 h 2170"/>
                  <a:gd name="T44" fmla="*/ 1684 w 2666"/>
                  <a:gd name="T45" fmla="*/ 156 h 2170"/>
                  <a:gd name="T46" fmla="*/ 1655 w 2666"/>
                  <a:gd name="T47" fmla="*/ 56 h 2170"/>
                  <a:gd name="T48" fmla="*/ 1684 w 2666"/>
                  <a:gd name="T49" fmla="*/ 14 h 2170"/>
                  <a:gd name="T50" fmla="*/ 1868 w 2666"/>
                  <a:gd name="T51" fmla="*/ 56 h 2170"/>
                  <a:gd name="T52" fmla="*/ 1911 w 2666"/>
                  <a:gd name="T53" fmla="*/ 70 h 2170"/>
                  <a:gd name="T54" fmla="*/ 1939 w 2666"/>
                  <a:gd name="T55" fmla="*/ 85 h 2170"/>
                  <a:gd name="T56" fmla="*/ 1967 w 2666"/>
                  <a:gd name="T57" fmla="*/ 99 h 2170"/>
                  <a:gd name="T58" fmla="*/ 2006 w 2666"/>
                  <a:gd name="T59" fmla="*/ 127 h 2170"/>
                  <a:gd name="T60" fmla="*/ 2034 w 2666"/>
                  <a:gd name="T61" fmla="*/ 156 h 2170"/>
                  <a:gd name="T62" fmla="*/ 2048 w 2666"/>
                  <a:gd name="T63" fmla="*/ 170 h 2170"/>
                  <a:gd name="T64" fmla="*/ 2091 w 2666"/>
                  <a:gd name="T65" fmla="*/ 226 h 2170"/>
                  <a:gd name="T66" fmla="*/ 2119 w 2666"/>
                  <a:gd name="T67" fmla="*/ 269 h 2170"/>
                  <a:gd name="T68" fmla="*/ 2162 w 2666"/>
                  <a:gd name="T69" fmla="*/ 297 h 2170"/>
                  <a:gd name="T70" fmla="*/ 2204 w 2666"/>
                  <a:gd name="T71" fmla="*/ 340 h 2170"/>
                  <a:gd name="T72" fmla="*/ 2247 w 2666"/>
                  <a:gd name="T73" fmla="*/ 411 h 2170"/>
                  <a:gd name="T74" fmla="*/ 2275 w 2666"/>
                  <a:gd name="T75" fmla="*/ 453 h 2170"/>
                  <a:gd name="T76" fmla="*/ 2318 w 2666"/>
                  <a:gd name="T77" fmla="*/ 510 h 2170"/>
                  <a:gd name="T78" fmla="*/ 2346 w 2666"/>
                  <a:gd name="T79" fmla="*/ 553 h 2170"/>
                  <a:gd name="T80" fmla="*/ 2403 w 2666"/>
                  <a:gd name="T81" fmla="*/ 624 h 2170"/>
                  <a:gd name="T82" fmla="*/ 2431 w 2666"/>
                  <a:gd name="T83" fmla="*/ 680 h 2170"/>
                  <a:gd name="T84" fmla="*/ 2460 w 2666"/>
                  <a:gd name="T85" fmla="*/ 709 h 2170"/>
                  <a:gd name="T86" fmla="*/ 2488 w 2666"/>
                  <a:gd name="T87" fmla="*/ 765 h 2170"/>
                  <a:gd name="T88" fmla="*/ 2545 w 2666"/>
                  <a:gd name="T89" fmla="*/ 836 h 2170"/>
                  <a:gd name="T90" fmla="*/ 2573 w 2666"/>
                  <a:gd name="T91" fmla="*/ 879 h 2170"/>
                  <a:gd name="T92" fmla="*/ 2658 w 2666"/>
                  <a:gd name="T93" fmla="*/ 1007 h 2170"/>
                  <a:gd name="T94" fmla="*/ 2502 w 2666"/>
                  <a:gd name="T95" fmla="*/ 1124 h 2170"/>
                  <a:gd name="T96" fmla="*/ 2389 w 2666"/>
                  <a:gd name="T97" fmla="*/ 1209 h 2170"/>
                  <a:gd name="T98" fmla="*/ 2233 w 2666"/>
                  <a:gd name="T99" fmla="*/ 1308 h 2170"/>
                  <a:gd name="T100" fmla="*/ 2133 w 2666"/>
                  <a:gd name="T101" fmla="*/ 1379 h 2170"/>
                  <a:gd name="T102" fmla="*/ 2006 w 2666"/>
                  <a:gd name="T103" fmla="*/ 1450 h 2170"/>
                  <a:gd name="T104" fmla="*/ 1740 w 2666"/>
                  <a:gd name="T105" fmla="*/ 1592 h 2170"/>
                  <a:gd name="T106" fmla="*/ 1485 w 2666"/>
                  <a:gd name="T107" fmla="*/ 1734 h 2170"/>
                  <a:gd name="T108" fmla="*/ 1343 w 2666"/>
                  <a:gd name="T109" fmla="*/ 1791 h 2170"/>
                  <a:gd name="T110" fmla="*/ 1216 w 2666"/>
                  <a:gd name="T111" fmla="*/ 1848 h 2170"/>
                  <a:gd name="T112" fmla="*/ 1102 w 2666"/>
                  <a:gd name="T113" fmla="*/ 1904 h 2170"/>
                  <a:gd name="T114" fmla="*/ 539 w 2666"/>
                  <a:gd name="T115" fmla="*/ 2089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34" name="Freeform 47"/>
              <p:cNvSpPr>
                <a:spLocks/>
              </p:cNvSpPr>
              <p:nvPr/>
            </p:nvSpPr>
            <p:spPr bwMode="auto">
              <a:xfrm>
                <a:off x="1986" y="4440"/>
                <a:ext cx="1517" cy="1915"/>
              </a:xfrm>
              <a:custGeom>
                <a:avLst/>
                <a:gdLst>
                  <a:gd name="T0" fmla="*/ 1503 w 1517"/>
                  <a:gd name="T1" fmla="*/ 142 h 1915"/>
                  <a:gd name="T2" fmla="*/ 1503 w 1517"/>
                  <a:gd name="T3" fmla="*/ 142 h 1915"/>
                  <a:gd name="T4" fmla="*/ 1517 w 1517"/>
                  <a:gd name="T5" fmla="*/ 198 h 1915"/>
                  <a:gd name="T6" fmla="*/ 1503 w 1517"/>
                  <a:gd name="T7" fmla="*/ 213 h 1915"/>
                  <a:gd name="T8" fmla="*/ 1517 w 1517"/>
                  <a:gd name="T9" fmla="*/ 312 h 1915"/>
                  <a:gd name="T10" fmla="*/ 1517 w 1517"/>
                  <a:gd name="T11" fmla="*/ 340 h 1915"/>
                  <a:gd name="T12" fmla="*/ 1517 w 1517"/>
                  <a:gd name="T13" fmla="*/ 397 h 1915"/>
                  <a:gd name="T14" fmla="*/ 1503 w 1517"/>
                  <a:gd name="T15" fmla="*/ 439 h 1915"/>
                  <a:gd name="T16" fmla="*/ 1503 w 1517"/>
                  <a:gd name="T17" fmla="*/ 482 h 1915"/>
                  <a:gd name="T18" fmla="*/ 1489 w 1517"/>
                  <a:gd name="T19" fmla="*/ 567 h 1915"/>
                  <a:gd name="T20" fmla="*/ 1474 w 1517"/>
                  <a:gd name="T21" fmla="*/ 581 h 1915"/>
                  <a:gd name="T22" fmla="*/ 1474 w 1517"/>
                  <a:gd name="T23" fmla="*/ 596 h 1915"/>
                  <a:gd name="T24" fmla="*/ 1460 w 1517"/>
                  <a:gd name="T25" fmla="*/ 624 h 1915"/>
                  <a:gd name="T26" fmla="*/ 1446 w 1517"/>
                  <a:gd name="T27" fmla="*/ 666 h 1915"/>
                  <a:gd name="T28" fmla="*/ 1418 w 1517"/>
                  <a:gd name="T29" fmla="*/ 723 h 1915"/>
                  <a:gd name="T30" fmla="*/ 1404 w 1517"/>
                  <a:gd name="T31" fmla="*/ 752 h 1915"/>
                  <a:gd name="T32" fmla="*/ 1404 w 1517"/>
                  <a:gd name="T33" fmla="*/ 794 h 1915"/>
                  <a:gd name="T34" fmla="*/ 1389 w 1517"/>
                  <a:gd name="T35" fmla="*/ 808 h 1915"/>
                  <a:gd name="T36" fmla="*/ 1389 w 1517"/>
                  <a:gd name="T37" fmla="*/ 893 h 1915"/>
                  <a:gd name="T38" fmla="*/ 1404 w 1517"/>
                  <a:gd name="T39" fmla="*/ 1007 h 1915"/>
                  <a:gd name="T40" fmla="*/ 1404 w 1517"/>
                  <a:gd name="T41" fmla="*/ 1120 h 1915"/>
                  <a:gd name="T42" fmla="*/ 1389 w 1517"/>
                  <a:gd name="T43" fmla="*/ 1234 h 1915"/>
                  <a:gd name="T44" fmla="*/ 1375 w 1517"/>
                  <a:gd name="T45" fmla="*/ 1347 h 1915"/>
                  <a:gd name="T46" fmla="*/ 1361 w 1517"/>
                  <a:gd name="T47" fmla="*/ 1404 h 1915"/>
                  <a:gd name="T48" fmla="*/ 1333 w 1517"/>
                  <a:gd name="T49" fmla="*/ 1503 h 1915"/>
                  <a:gd name="T50" fmla="*/ 1304 w 1517"/>
                  <a:gd name="T51" fmla="*/ 1574 h 1915"/>
                  <a:gd name="T52" fmla="*/ 1304 w 1517"/>
                  <a:gd name="T53" fmla="*/ 1574 h 1915"/>
                  <a:gd name="T54" fmla="*/ 1276 w 1517"/>
                  <a:gd name="T55" fmla="*/ 1617 h 1915"/>
                  <a:gd name="T56" fmla="*/ 1191 w 1517"/>
                  <a:gd name="T57" fmla="*/ 1730 h 1915"/>
                  <a:gd name="T58" fmla="*/ 1134 w 1517"/>
                  <a:gd name="T59" fmla="*/ 1759 h 1915"/>
                  <a:gd name="T60" fmla="*/ 1077 w 1517"/>
                  <a:gd name="T61" fmla="*/ 1801 h 1915"/>
                  <a:gd name="T62" fmla="*/ 992 w 1517"/>
                  <a:gd name="T63" fmla="*/ 1830 h 1915"/>
                  <a:gd name="T64" fmla="*/ 865 w 1517"/>
                  <a:gd name="T65" fmla="*/ 1858 h 1915"/>
                  <a:gd name="T66" fmla="*/ 808 w 1517"/>
                  <a:gd name="T67" fmla="*/ 1872 h 1915"/>
                  <a:gd name="T68" fmla="*/ 638 w 1517"/>
                  <a:gd name="T69" fmla="*/ 1900 h 1915"/>
                  <a:gd name="T70" fmla="*/ 553 w 1517"/>
                  <a:gd name="T71" fmla="*/ 1915 h 1915"/>
                  <a:gd name="T72" fmla="*/ 496 w 1517"/>
                  <a:gd name="T73" fmla="*/ 1915 h 1915"/>
                  <a:gd name="T74" fmla="*/ 439 w 1517"/>
                  <a:gd name="T75" fmla="*/ 1900 h 1915"/>
                  <a:gd name="T76" fmla="*/ 397 w 1517"/>
                  <a:gd name="T77" fmla="*/ 1886 h 1915"/>
                  <a:gd name="T78" fmla="*/ 283 w 1517"/>
                  <a:gd name="T79" fmla="*/ 1830 h 1915"/>
                  <a:gd name="T80" fmla="*/ 184 w 1517"/>
                  <a:gd name="T81" fmla="*/ 1744 h 1915"/>
                  <a:gd name="T82" fmla="*/ 113 w 1517"/>
                  <a:gd name="T83" fmla="*/ 1447 h 1915"/>
                  <a:gd name="T84" fmla="*/ 14 w 1517"/>
                  <a:gd name="T85" fmla="*/ 1120 h 1915"/>
                  <a:gd name="T86" fmla="*/ 411 w 1517"/>
                  <a:gd name="T87" fmla="*/ 950 h 1915"/>
                  <a:gd name="T88" fmla="*/ 638 w 1517"/>
                  <a:gd name="T89" fmla="*/ 766 h 1915"/>
                  <a:gd name="T90" fmla="*/ 694 w 1517"/>
                  <a:gd name="T91" fmla="*/ 666 h 1915"/>
                  <a:gd name="T92" fmla="*/ 751 w 1517"/>
                  <a:gd name="T93" fmla="*/ 581 h 1915"/>
                  <a:gd name="T94" fmla="*/ 822 w 1517"/>
                  <a:gd name="T95" fmla="*/ 482 h 1915"/>
                  <a:gd name="T96" fmla="*/ 865 w 1517"/>
                  <a:gd name="T97" fmla="*/ 397 h 1915"/>
                  <a:gd name="T98" fmla="*/ 936 w 1517"/>
                  <a:gd name="T99" fmla="*/ 298 h 1915"/>
                  <a:gd name="T100" fmla="*/ 950 w 1517"/>
                  <a:gd name="T101" fmla="*/ 283 h 1915"/>
                  <a:gd name="T102" fmla="*/ 1021 w 1517"/>
                  <a:gd name="T103" fmla="*/ 213 h 1915"/>
                  <a:gd name="T104" fmla="*/ 1063 w 1517"/>
                  <a:gd name="T105" fmla="*/ 170 h 1915"/>
                  <a:gd name="T106" fmla="*/ 1120 w 1517"/>
                  <a:gd name="T107" fmla="*/ 113 h 1915"/>
                  <a:gd name="T108" fmla="*/ 1205 w 1517"/>
                  <a:gd name="T109" fmla="*/ 56 h 1915"/>
                  <a:gd name="T110" fmla="*/ 1205 w 1517"/>
                  <a:gd name="T111" fmla="*/ 56 h 1915"/>
                  <a:gd name="T112" fmla="*/ 1290 w 1517"/>
                  <a:gd name="T113" fmla="*/ 42 h 1915"/>
                  <a:gd name="T114" fmla="*/ 1318 w 1517"/>
                  <a:gd name="T115" fmla="*/ 42 h 1915"/>
                  <a:gd name="T116" fmla="*/ 1418 w 1517"/>
                  <a:gd name="T117" fmla="*/ 14 h 1915"/>
                  <a:gd name="T118" fmla="*/ 146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noFill/>
              <a:ln w="9525">
                <a:solidFill>
                  <a:srgbClr val="333333"/>
                </a:solidFill>
                <a:round/>
                <a:headEnd/>
                <a:tailEnd/>
              </a:ln>
            </p:spPr>
            <p:txBody>
              <a:bodyPr/>
              <a:lstStyle/>
              <a:p>
                <a:endParaRPr lang="ja-JP" altLang="en-US"/>
              </a:p>
            </p:txBody>
          </p:sp>
          <p:sp>
            <p:nvSpPr>
              <p:cNvPr id="135" name="Freeform 46"/>
              <p:cNvSpPr>
                <a:spLocks/>
              </p:cNvSpPr>
              <p:nvPr/>
            </p:nvSpPr>
            <p:spPr bwMode="auto">
              <a:xfrm>
                <a:off x="4042" y="3248"/>
                <a:ext cx="1418" cy="1447"/>
              </a:xfrm>
              <a:custGeom>
                <a:avLst/>
                <a:gdLst>
                  <a:gd name="T0" fmla="*/ 1418 w 1418"/>
                  <a:gd name="T1" fmla="*/ 114 h 1447"/>
                  <a:gd name="T2" fmla="*/ 1418 w 1418"/>
                  <a:gd name="T3" fmla="*/ 142 h 1447"/>
                  <a:gd name="T4" fmla="*/ 1404 w 1418"/>
                  <a:gd name="T5" fmla="*/ 199 h 1447"/>
                  <a:gd name="T6" fmla="*/ 1390 w 1418"/>
                  <a:gd name="T7" fmla="*/ 256 h 1447"/>
                  <a:gd name="T8" fmla="*/ 1376 w 1418"/>
                  <a:gd name="T9" fmla="*/ 298 h 1447"/>
                  <a:gd name="T10" fmla="*/ 1361 w 1418"/>
                  <a:gd name="T11" fmla="*/ 596 h 1447"/>
                  <a:gd name="T12" fmla="*/ 1361 w 1418"/>
                  <a:gd name="T13" fmla="*/ 639 h 1447"/>
                  <a:gd name="T14" fmla="*/ 1361 w 1418"/>
                  <a:gd name="T15" fmla="*/ 695 h 1447"/>
                  <a:gd name="T16" fmla="*/ 1361 w 1418"/>
                  <a:gd name="T17" fmla="*/ 724 h 1447"/>
                  <a:gd name="T18" fmla="*/ 1361 w 1418"/>
                  <a:gd name="T19" fmla="*/ 766 h 1447"/>
                  <a:gd name="T20" fmla="*/ 1361 w 1418"/>
                  <a:gd name="T21" fmla="*/ 795 h 1447"/>
                  <a:gd name="T22" fmla="*/ 1205 w 1418"/>
                  <a:gd name="T23" fmla="*/ 922 h 1447"/>
                  <a:gd name="T24" fmla="*/ 1120 w 1418"/>
                  <a:gd name="T25" fmla="*/ 908 h 1447"/>
                  <a:gd name="T26" fmla="*/ 879 w 1418"/>
                  <a:gd name="T27" fmla="*/ 866 h 1447"/>
                  <a:gd name="T28" fmla="*/ 822 w 1418"/>
                  <a:gd name="T29" fmla="*/ 1248 h 1447"/>
                  <a:gd name="T30" fmla="*/ 737 w 1418"/>
                  <a:gd name="T31" fmla="*/ 1277 h 1447"/>
                  <a:gd name="T32" fmla="*/ 624 w 1418"/>
                  <a:gd name="T33" fmla="*/ 1263 h 1447"/>
                  <a:gd name="T34" fmla="*/ 510 w 1418"/>
                  <a:gd name="T35" fmla="*/ 1405 h 1447"/>
                  <a:gd name="T36" fmla="*/ 411 w 1418"/>
                  <a:gd name="T37" fmla="*/ 1433 h 1447"/>
                  <a:gd name="T38" fmla="*/ 269 w 1418"/>
                  <a:gd name="T39" fmla="*/ 1419 h 1447"/>
                  <a:gd name="T40" fmla="*/ 213 w 1418"/>
                  <a:gd name="T41" fmla="*/ 1390 h 1447"/>
                  <a:gd name="T42" fmla="*/ 142 w 1418"/>
                  <a:gd name="T43" fmla="*/ 1405 h 1447"/>
                  <a:gd name="T44" fmla="*/ 99 w 1418"/>
                  <a:gd name="T45" fmla="*/ 1334 h 1447"/>
                  <a:gd name="T46" fmla="*/ 85 w 1418"/>
                  <a:gd name="T47" fmla="*/ 1305 h 1447"/>
                  <a:gd name="T48" fmla="*/ 57 w 1418"/>
                  <a:gd name="T49" fmla="*/ 1248 h 1447"/>
                  <a:gd name="T50" fmla="*/ 42 w 1418"/>
                  <a:gd name="T51" fmla="*/ 1220 h 1447"/>
                  <a:gd name="T52" fmla="*/ 14 w 1418"/>
                  <a:gd name="T53" fmla="*/ 1149 h 1447"/>
                  <a:gd name="T54" fmla="*/ 14 w 1418"/>
                  <a:gd name="T55" fmla="*/ 1064 h 1447"/>
                  <a:gd name="T56" fmla="*/ 28 w 1418"/>
                  <a:gd name="T57" fmla="*/ 951 h 1447"/>
                  <a:gd name="T58" fmla="*/ 42 w 1418"/>
                  <a:gd name="T59" fmla="*/ 795 h 1447"/>
                  <a:gd name="T60" fmla="*/ 42 w 1418"/>
                  <a:gd name="T61" fmla="*/ 709 h 1447"/>
                  <a:gd name="T62" fmla="*/ 42 w 1418"/>
                  <a:gd name="T63" fmla="*/ 596 h 1447"/>
                  <a:gd name="T64" fmla="*/ 42 w 1418"/>
                  <a:gd name="T65" fmla="*/ 539 h 1447"/>
                  <a:gd name="T66" fmla="*/ 42 w 1418"/>
                  <a:gd name="T67" fmla="*/ 426 h 1447"/>
                  <a:gd name="T68" fmla="*/ 42 w 1418"/>
                  <a:gd name="T69" fmla="*/ 327 h 1447"/>
                  <a:gd name="T70" fmla="*/ 28 w 1418"/>
                  <a:gd name="T71" fmla="*/ 241 h 1447"/>
                  <a:gd name="T72" fmla="*/ 28 w 1418"/>
                  <a:gd name="T73" fmla="*/ 156 h 1447"/>
                  <a:gd name="T74" fmla="*/ 42 w 1418"/>
                  <a:gd name="T75" fmla="*/ 100 h 1447"/>
                  <a:gd name="T76" fmla="*/ 128 w 1418"/>
                  <a:gd name="T77" fmla="*/ 100 h 1447"/>
                  <a:gd name="T78" fmla="*/ 184 w 1418"/>
                  <a:gd name="T79" fmla="*/ 100 h 1447"/>
                  <a:gd name="T80" fmla="*/ 269 w 1418"/>
                  <a:gd name="T81" fmla="*/ 114 h 1447"/>
                  <a:gd name="T82" fmla="*/ 354 w 1418"/>
                  <a:gd name="T83" fmla="*/ 128 h 1447"/>
                  <a:gd name="T84" fmla="*/ 425 w 1418"/>
                  <a:gd name="T85" fmla="*/ 156 h 1447"/>
                  <a:gd name="T86" fmla="*/ 468 w 1418"/>
                  <a:gd name="T87" fmla="*/ 185 h 1447"/>
                  <a:gd name="T88" fmla="*/ 510 w 1418"/>
                  <a:gd name="T89" fmla="*/ 199 h 1447"/>
                  <a:gd name="T90" fmla="*/ 610 w 1418"/>
                  <a:gd name="T91" fmla="*/ 185 h 1447"/>
                  <a:gd name="T92" fmla="*/ 752 w 1418"/>
                  <a:gd name="T93" fmla="*/ 185 h 1447"/>
                  <a:gd name="T94" fmla="*/ 851 w 1418"/>
                  <a:gd name="T95" fmla="*/ 156 h 1447"/>
                  <a:gd name="T96" fmla="*/ 879 w 1418"/>
                  <a:gd name="T97" fmla="*/ 170 h 1447"/>
                  <a:gd name="T98" fmla="*/ 908 w 1418"/>
                  <a:gd name="T99" fmla="*/ 170 h 1447"/>
                  <a:gd name="T100" fmla="*/ 936 w 1418"/>
                  <a:gd name="T101" fmla="*/ 185 h 1447"/>
                  <a:gd name="T102" fmla="*/ 964 w 1418"/>
                  <a:gd name="T103" fmla="*/ 185 h 1447"/>
                  <a:gd name="T104" fmla="*/ 1007 w 1418"/>
                  <a:gd name="T105" fmla="*/ 170 h 1447"/>
                  <a:gd name="T106" fmla="*/ 1049 w 1418"/>
                  <a:gd name="T107" fmla="*/ 156 h 1447"/>
                  <a:gd name="T108" fmla="*/ 1134 w 1418"/>
                  <a:gd name="T109" fmla="*/ 114 h 1447"/>
                  <a:gd name="T110" fmla="*/ 1177 w 1418"/>
                  <a:gd name="T111" fmla="*/ 85 h 1447"/>
                  <a:gd name="T112" fmla="*/ 1220 w 1418"/>
                  <a:gd name="T113" fmla="*/ 57 h 1447"/>
                  <a:gd name="T114" fmla="*/ 1262 w 1418"/>
                  <a:gd name="T115" fmla="*/ 43 h 1447"/>
                  <a:gd name="T116" fmla="*/ 1290 w 1418"/>
                  <a:gd name="T117" fmla="*/ 29 h 1447"/>
                  <a:gd name="T118" fmla="*/ 1347 w 1418"/>
                  <a:gd name="T119" fmla="*/ 14 h 1447"/>
                  <a:gd name="T120" fmla="*/ 1376 w 1418"/>
                  <a:gd name="T121" fmla="*/ 0 h 1447"/>
                  <a:gd name="T122" fmla="*/ 1404 w 1418"/>
                  <a:gd name="T123" fmla="*/ 5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9525">
                <a:solidFill>
                  <a:srgbClr val="333333"/>
                </a:solidFill>
                <a:round/>
                <a:headEnd/>
                <a:tailEnd/>
              </a:ln>
            </p:spPr>
            <p:txBody>
              <a:bodyPr/>
              <a:lstStyle/>
              <a:p>
                <a:endParaRPr lang="ja-JP" altLang="en-US"/>
              </a:p>
            </p:txBody>
          </p:sp>
          <p:sp>
            <p:nvSpPr>
              <p:cNvPr id="136" name="Freeform 45"/>
              <p:cNvSpPr>
                <a:spLocks/>
              </p:cNvSpPr>
              <p:nvPr/>
            </p:nvSpPr>
            <p:spPr bwMode="auto">
              <a:xfrm>
                <a:off x="6311" y="2169"/>
                <a:ext cx="1475" cy="1512"/>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37" name="Freeform 44"/>
              <p:cNvSpPr>
                <a:spLocks/>
              </p:cNvSpPr>
              <p:nvPr/>
            </p:nvSpPr>
            <p:spPr bwMode="auto">
              <a:xfrm>
                <a:off x="4381" y="4116"/>
                <a:ext cx="994" cy="1317"/>
              </a:xfrm>
              <a:custGeom>
                <a:avLst/>
                <a:gdLst>
                  <a:gd name="T0" fmla="*/ 969 w 993"/>
                  <a:gd name="T1" fmla="*/ 156 h 1319"/>
                  <a:gd name="T2" fmla="*/ 954 w 993"/>
                  <a:gd name="T3" fmla="*/ 212 h 1319"/>
                  <a:gd name="T4" fmla="*/ 898 w 993"/>
                  <a:gd name="T5" fmla="*/ 378 h 1319"/>
                  <a:gd name="T6" fmla="*/ 884 w 993"/>
                  <a:gd name="T7" fmla="*/ 421 h 1319"/>
                  <a:gd name="T8" fmla="*/ 869 w 993"/>
                  <a:gd name="T9" fmla="*/ 492 h 1319"/>
                  <a:gd name="T10" fmla="*/ 855 w 993"/>
                  <a:gd name="T11" fmla="*/ 563 h 1319"/>
                  <a:gd name="T12" fmla="*/ 841 w 993"/>
                  <a:gd name="T13" fmla="*/ 591 h 1319"/>
                  <a:gd name="T14" fmla="*/ 841 w 993"/>
                  <a:gd name="T15" fmla="*/ 620 h 1319"/>
                  <a:gd name="T16" fmla="*/ 827 w 993"/>
                  <a:gd name="T17" fmla="*/ 648 h 1319"/>
                  <a:gd name="T18" fmla="*/ 813 w 993"/>
                  <a:gd name="T19" fmla="*/ 719 h 1319"/>
                  <a:gd name="T20" fmla="*/ 784 w 993"/>
                  <a:gd name="T21" fmla="*/ 790 h 1319"/>
                  <a:gd name="T22" fmla="*/ 784 w 993"/>
                  <a:gd name="T23" fmla="*/ 832 h 1319"/>
                  <a:gd name="T24" fmla="*/ 770 w 993"/>
                  <a:gd name="T25" fmla="*/ 861 h 1319"/>
                  <a:gd name="T26" fmla="*/ 770 w 993"/>
                  <a:gd name="T27" fmla="*/ 889 h 1319"/>
                  <a:gd name="T28" fmla="*/ 756 w 993"/>
                  <a:gd name="T29" fmla="*/ 903 h 1319"/>
                  <a:gd name="T30" fmla="*/ 756 w 993"/>
                  <a:gd name="T31" fmla="*/ 932 h 1319"/>
                  <a:gd name="T32" fmla="*/ 742 w 993"/>
                  <a:gd name="T33" fmla="*/ 946 h 1319"/>
                  <a:gd name="T34" fmla="*/ 742 w 993"/>
                  <a:gd name="T35" fmla="*/ 960 h 1319"/>
                  <a:gd name="T36" fmla="*/ 742 w 993"/>
                  <a:gd name="T37" fmla="*/ 986 h 1319"/>
                  <a:gd name="T38" fmla="*/ 728 w 993"/>
                  <a:gd name="T39" fmla="*/ 1013 h 1319"/>
                  <a:gd name="T40" fmla="*/ 728 w 993"/>
                  <a:gd name="T41" fmla="*/ 1027 h 1319"/>
                  <a:gd name="T42" fmla="*/ 713 w 993"/>
                  <a:gd name="T43" fmla="*/ 1055 h 1319"/>
                  <a:gd name="T44" fmla="*/ 699 w 993"/>
                  <a:gd name="T45" fmla="*/ 1098 h 1319"/>
                  <a:gd name="T46" fmla="*/ 699 w 993"/>
                  <a:gd name="T47" fmla="*/ 1126 h 1319"/>
                  <a:gd name="T48" fmla="*/ 685 w 993"/>
                  <a:gd name="T49" fmla="*/ 1155 h 1319"/>
                  <a:gd name="T50" fmla="*/ 657 w 993"/>
                  <a:gd name="T51" fmla="*/ 1183 h 1319"/>
                  <a:gd name="T52" fmla="*/ 628 w 993"/>
                  <a:gd name="T53" fmla="*/ 1211 h 1319"/>
                  <a:gd name="T54" fmla="*/ 600 w 993"/>
                  <a:gd name="T55" fmla="*/ 1254 h 1319"/>
                  <a:gd name="T56" fmla="*/ 600 w 993"/>
                  <a:gd name="T57" fmla="*/ 1268 h 1319"/>
                  <a:gd name="T58" fmla="*/ 572 w 993"/>
                  <a:gd name="T59" fmla="*/ 1282 h 1319"/>
                  <a:gd name="T60" fmla="*/ 557 w 993"/>
                  <a:gd name="T61" fmla="*/ 1296 h 1319"/>
                  <a:gd name="T62" fmla="*/ 529 w 993"/>
                  <a:gd name="T63" fmla="*/ 1311 h 1319"/>
                  <a:gd name="T64" fmla="*/ 501 w 993"/>
                  <a:gd name="T65" fmla="*/ 1311 h 1319"/>
                  <a:gd name="T66" fmla="*/ 468 w 993"/>
                  <a:gd name="T67" fmla="*/ 1311 h 1319"/>
                  <a:gd name="T68" fmla="*/ 426 w 993"/>
                  <a:gd name="T69" fmla="*/ 1311 h 1319"/>
                  <a:gd name="T70" fmla="*/ 397 w 993"/>
                  <a:gd name="T71" fmla="*/ 1311 h 1319"/>
                  <a:gd name="T72" fmla="*/ 241 w 993"/>
                  <a:gd name="T73" fmla="*/ 1254 h 1319"/>
                  <a:gd name="T74" fmla="*/ 213 w 993"/>
                  <a:gd name="T75" fmla="*/ 1254 h 1319"/>
                  <a:gd name="T76" fmla="*/ 156 w 993"/>
                  <a:gd name="T77" fmla="*/ 1226 h 1319"/>
                  <a:gd name="T78" fmla="*/ 114 w 993"/>
                  <a:gd name="T79" fmla="*/ 1211 h 1319"/>
                  <a:gd name="T80" fmla="*/ 100 w 993"/>
                  <a:gd name="T81" fmla="*/ 1211 h 1319"/>
                  <a:gd name="T82" fmla="*/ 85 w 993"/>
                  <a:gd name="T83" fmla="*/ 1211 h 1319"/>
                  <a:gd name="T84" fmla="*/ 57 w 993"/>
                  <a:gd name="T85" fmla="*/ 1197 h 1319"/>
                  <a:gd name="T86" fmla="*/ 14 w 993"/>
                  <a:gd name="T87" fmla="*/ 1183 h 1319"/>
                  <a:gd name="T88" fmla="*/ 0 w 993"/>
                  <a:gd name="T89" fmla="*/ 1169 h 1319"/>
                  <a:gd name="T90" fmla="*/ 57 w 993"/>
                  <a:gd name="T91" fmla="*/ 1013 h 1319"/>
                  <a:gd name="T92" fmla="*/ 57 w 993"/>
                  <a:gd name="T93" fmla="*/ 974 h 1319"/>
                  <a:gd name="T94" fmla="*/ 128 w 993"/>
                  <a:gd name="T95" fmla="*/ 960 h 1319"/>
                  <a:gd name="T96" fmla="*/ 156 w 993"/>
                  <a:gd name="T97" fmla="*/ 747 h 1319"/>
                  <a:gd name="T98" fmla="*/ 170 w 993"/>
                  <a:gd name="T99" fmla="*/ 676 h 1319"/>
                  <a:gd name="T100" fmla="*/ 185 w 993"/>
                  <a:gd name="T101" fmla="*/ 464 h 1319"/>
                  <a:gd name="T102" fmla="*/ 284 w 993"/>
                  <a:gd name="T103" fmla="*/ 393 h 1319"/>
                  <a:gd name="T104" fmla="*/ 383 w 993"/>
                  <a:gd name="T105" fmla="*/ 407 h 1319"/>
                  <a:gd name="T106" fmla="*/ 440 w 993"/>
                  <a:gd name="T107" fmla="*/ 407 h 1319"/>
                  <a:gd name="T108" fmla="*/ 515 w 993"/>
                  <a:gd name="T109" fmla="*/ 198 h 1319"/>
                  <a:gd name="T110" fmla="*/ 543 w 993"/>
                  <a:gd name="T111" fmla="*/ 0 h 1319"/>
                  <a:gd name="T112" fmla="*/ 742 w 993"/>
                  <a:gd name="T113" fmla="*/ 28 h 1319"/>
                  <a:gd name="T114" fmla="*/ 813 w 993"/>
                  <a:gd name="T115" fmla="*/ 42 h 1319"/>
                  <a:gd name="T116" fmla="*/ 926 w 993"/>
                  <a:gd name="T117" fmla="*/ 56 h 1319"/>
                  <a:gd name="T118" fmla="*/ 983 w 993"/>
                  <a:gd name="T119" fmla="*/ 85 h 1319"/>
                  <a:gd name="T120" fmla="*/ 983 w 993"/>
                  <a:gd name="T121" fmla="*/ 113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38" name="Freeform 43"/>
              <p:cNvSpPr>
                <a:spLocks/>
              </p:cNvSpPr>
              <p:nvPr/>
            </p:nvSpPr>
            <p:spPr bwMode="auto">
              <a:xfrm>
                <a:off x="4638" y="1686"/>
                <a:ext cx="1006" cy="1873"/>
              </a:xfrm>
              <a:custGeom>
                <a:avLst/>
                <a:gdLst>
                  <a:gd name="T0" fmla="*/ 780 w 1006"/>
                  <a:gd name="T1" fmla="*/ 639 h 1873"/>
                  <a:gd name="T2" fmla="*/ 808 w 1006"/>
                  <a:gd name="T3" fmla="*/ 695 h 1873"/>
                  <a:gd name="T4" fmla="*/ 865 w 1006"/>
                  <a:gd name="T5" fmla="*/ 752 h 1873"/>
                  <a:gd name="T6" fmla="*/ 936 w 1006"/>
                  <a:gd name="T7" fmla="*/ 866 h 1873"/>
                  <a:gd name="T8" fmla="*/ 992 w 1006"/>
                  <a:gd name="T9" fmla="*/ 951 h 1873"/>
                  <a:gd name="T10" fmla="*/ 978 w 1006"/>
                  <a:gd name="T11" fmla="*/ 1022 h 1873"/>
                  <a:gd name="T12" fmla="*/ 850 w 1006"/>
                  <a:gd name="T13" fmla="*/ 1107 h 1873"/>
                  <a:gd name="T14" fmla="*/ 850 w 1006"/>
                  <a:gd name="T15" fmla="*/ 1135 h 1873"/>
                  <a:gd name="T16" fmla="*/ 850 w 1006"/>
                  <a:gd name="T17" fmla="*/ 1192 h 1873"/>
                  <a:gd name="T18" fmla="*/ 865 w 1006"/>
                  <a:gd name="T19" fmla="*/ 1234 h 1873"/>
                  <a:gd name="T20" fmla="*/ 865 w 1006"/>
                  <a:gd name="T21" fmla="*/ 1277 h 1873"/>
                  <a:gd name="T22" fmla="*/ 850 w 1006"/>
                  <a:gd name="T23" fmla="*/ 1305 h 1873"/>
                  <a:gd name="T24" fmla="*/ 879 w 1006"/>
                  <a:gd name="T25" fmla="*/ 1362 h 1873"/>
                  <a:gd name="T26" fmla="*/ 865 w 1006"/>
                  <a:gd name="T27" fmla="*/ 1433 h 1873"/>
                  <a:gd name="T28" fmla="*/ 850 w 1006"/>
                  <a:gd name="T29" fmla="*/ 1518 h 1873"/>
                  <a:gd name="T30" fmla="*/ 808 w 1006"/>
                  <a:gd name="T31" fmla="*/ 1617 h 1873"/>
                  <a:gd name="T32" fmla="*/ 780 w 1006"/>
                  <a:gd name="T33" fmla="*/ 1646 h 1873"/>
                  <a:gd name="T34" fmla="*/ 780 w 1006"/>
                  <a:gd name="T35" fmla="*/ 1688 h 1873"/>
                  <a:gd name="T36" fmla="*/ 723 w 1006"/>
                  <a:gd name="T37" fmla="*/ 1717 h 1873"/>
                  <a:gd name="T38" fmla="*/ 666 w 1006"/>
                  <a:gd name="T39" fmla="*/ 1731 h 1873"/>
                  <a:gd name="T40" fmla="*/ 624 w 1006"/>
                  <a:gd name="T41" fmla="*/ 1745 h 1873"/>
                  <a:gd name="T42" fmla="*/ 567 w 1006"/>
                  <a:gd name="T43" fmla="*/ 1773 h 1873"/>
                  <a:gd name="T44" fmla="*/ 496 w 1006"/>
                  <a:gd name="T45" fmla="*/ 1816 h 1873"/>
                  <a:gd name="T46" fmla="*/ 425 w 1006"/>
                  <a:gd name="T47" fmla="*/ 1844 h 1873"/>
                  <a:gd name="T48" fmla="*/ 368 w 1006"/>
                  <a:gd name="T49" fmla="*/ 1873 h 1873"/>
                  <a:gd name="T50" fmla="*/ 326 w 1006"/>
                  <a:gd name="T51" fmla="*/ 1873 h 1873"/>
                  <a:gd name="T52" fmla="*/ 297 w 1006"/>
                  <a:gd name="T53" fmla="*/ 1858 h 1873"/>
                  <a:gd name="T54" fmla="*/ 269 w 1006"/>
                  <a:gd name="T55" fmla="*/ 1830 h 1873"/>
                  <a:gd name="T56" fmla="*/ 297 w 1006"/>
                  <a:gd name="T57" fmla="*/ 1802 h 1873"/>
                  <a:gd name="T58" fmla="*/ 340 w 1006"/>
                  <a:gd name="T59" fmla="*/ 1745 h 1873"/>
                  <a:gd name="T60" fmla="*/ 354 w 1006"/>
                  <a:gd name="T61" fmla="*/ 1688 h 1873"/>
                  <a:gd name="T62" fmla="*/ 368 w 1006"/>
                  <a:gd name="T63" fmla="*/ 1617 h 1873"/>
                  <a:gd name="T64" fmla="*/ 340 w 1006"/>
                  <a:gd name="T65" fmla="*/ 1546 h 1873"/>
                  <a:gd name="T66" fmla="*/ 312 w 1006"/>
                  <a:gd name="T67" fmla="*/ 1475 h 1873"/>
                  <a:gd name="T68" fmla="*/ 269 w 1006"/>
                  <a:gd name="T69" fmla="*/ 1405 h 1873"/>
                  <a:gd name="T70" fmla="*/ 226 w 1006"/>
                  <a:gd name="T71" fmla="*/ 1334 h 1873"/>
                  <a:gd name="T72" fmla="*/ 198 w 1006"/>
                  <a:gd name="T73" fmla="*/ 1291 h 1873"/>
                  <a:gd name="T74" fmla="*/ 184 w 1006"/>
                  <a:gd name="T75" fmla="*/ 1234 h 1873"/>
                  <a:gd name="T76" fmla="*/ 170 w 1006"/>
                  <a:gd name="T77" fmla="*/ 1178 h 1873"/>
                  <a:gd name="T78" fmla="*/ 198 w 1006"/>
                  <a:gd name="T79" fmla="*/ 1121 h 1873"/>
                  <a:gd name="T80" fmla="*/ 226 w 1006"/>
                  <a:gd name="T81" fmla="*/ 1064 h 1873"/>
                  <a:gd name="T82" fmla="*/ 297 w 1006"/>
                  <a:gd name="T83" fmla="*/ 993 h 1873"/>
                  <a:gd name="T84" fmla="*/ 312 w 1006"/>
                  <a:gd name="T85" fmla="*/ 894 h 1873"/>
                  <a:gd name="T86" fmla="*/ 312 w 1006"/>
                  <a:gd name="T87" fmla="*/ 795 h 1873"/>
                  <a:gd name="T88" fmla="*/ 283 w 1006"/>
                  <a:gd name="T89" fmla="*/ 752 h 1873"/>
                  <a:gd name="T90" fmla="*/ 226 w 1006"/>
                  <a:gd name="T91" fmla="*/ 653 h 1873"/>
                  <a:gd name="T92" fmla="*/ 127 w 1006"/>
                  <a:gd name="T93" fmla="*/ 610 h 1873"/>
                  <a:gd name="T94" fmla="*/ 85 w 1006"/>
                  <a:gd name="T95" fmla="*/ 582 h 1873"/>
                  <a:gd name="T96" fmla="*/ 42 w 1006"/>
                  <a:gd name="T97" fmla="*/ 539 h 1873"/>
                  <a:gd name="T98" fmla="*/ 184 w 1006"/>
                  <a:gd name="T99" fmla="*/ 270 h 1873"/>
                  <a:gd name="T100" fmla="*/ 255 w 1006"/>
                  <a:gd name="T101" fmla="*/ 156 h 1873"/>
                  <a:gd name="T102" fmla="*/ 312 w 1006"/>
                  <a:gd name="T103" fmla="*/ 85 h 1873"/>
                  <a:gd name="T104" fmla="*/ 368 w 1006"/>
                  <a:gd name="T105" fmla="*/ 43 h 1873"/>
                  <a:gd name="T106" fmla="*/ 453 w 1006"/>
                  <a:gd name="T107" fmla="*/ 0 h 1873"/>
                  <a:gd name="T108" fmla="*/ 510 w 1006"/>
                  <a:gd name="T109" fmla="*/ 128 h 1873"/>
                  <a:gd name="T110" fmla="*/ 553 w 1006"/>
                  <a:gd name="T111" fmla="*/ 199 h 1873"/>
                  <a:gd name="T112" fmla="*/ 595 w 1006"/>
                  <a:gd name="T113" fmla="*/ 327 h 1873"/>
                  <a:gd name="T114" fmla="*/ 624 w 1006"/>
                  <a:gd name="T115" fmla="*/ 383 h 1873"/>
                  <a:gd name="T116" fmla="*/ 666 w 1006"/>
                  <a:gd name="T117" fmla="*/ 454 h 1873"/>
                  <a:gd name="T118" fmla="*/ 680 w 1006"/>
                  <a:gd name="T119" fmla="*/ 497 h 1873"/>
                  <a:gd name="T120" fmla="*/ 709 w 1006"/>
                  <a:gd name="T121" fmla="*/ 539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blipFill dpi="0" rotWithShape="1">
                <a:blip r:embed="rId3" cstate="print"/>
                <a:srcRect/>
                <a:tile tx="0" ty="0" sx="100000" sy="100000" flip="none" algn="tl"/>
              </a:blipFill>
              <a:ln w="0">
                <a:solidFill>
                  <a:srgbClr val="333333"/>
                </a:solidFill>
                <a:round/>
                <a:headEnd/>
                <a:tailEnd/>
              </a:ln>
            </p:spPr>
            <p:txBody>
              <a:bodyPr/>
              <a:lstStyle/>
              <a:p>
                <a:endParaRPr lang="ja-JP" altLang="en-US"/>
              </a:p>
            </p:txBody>
          </p:sp>
          <p:sp>
            <p:nvSpPr>
              <p:cNvPr id="139" name="Freeform 42"/>
              <p:cNvSpPr>
                <a:spLocks/>
              </p:cNvSpPr>
              <p:nvPr/>
            </p:nvSpPr>
            <p:spPr bwMode="auto">
              <a:xfrm>
                <a:off x="4638" y="5489"/>
                <a:ext cx="1248" cy="2454"/>
              </a:xfrm>
              <a:custGeom>
                <a:avLst/>
                <a:gdLst>
                  <a:gd name="T0" fmla="*/ 836 w 1248"/>
                  <a:gd name="T1" fmla="*/ 156 h 2454"/>
                  <a:gd name="T2" fmla="*/ 950 w 1248"/>
                  <a:gd name="T3" fmla="*/ 142 h 2454"/>
                  <a:gd name="T4" fmla="*/ 1148 w 1248"/>
                  <a:gd name="T5" fmla="*/ 185 h 2454"/>
                  <a:gd name="T6" fmla="*/ 1148 w 1248"/>
                  <a:gd name="T7" fmla="*/ 213 h 2454"/>
                  <a:gd name="T8" fmla="*/ 1162 w 1248"/>
                  <a:gd name="T9" fmla="*/ 284 h 2454"/>
                  <a:gd name="T10" fmla="*/ 1233 w 1248"/>
                  <a:gd name="T11" fmla="*/ 355 h 2454"/>
                  <a:gd name="T12" fmla="*/ 1106 w 1248"/>
                  <a:gd name="T13" fmla="*/ 681 h 2454"/>
                  <a:gd name="T14" fmla="*/ 992 w 1248"/>
                  <a:gd name="T15" fmla="*/ 1008 h 2454"/>
                  <a:gd name="T16" fmla="*/ 992 w 1248"/>
                  <a:gd name="T17" fmla="*/ 1277 h 2454"/>
                  <a:gd name="T18" fmla="*/ 992 w 1248"/>
                  <a:gd name="T19" fmla="*/ 1362 h 2454"/>
                  <a:gd name="T20" fmla="*/ 992 w 1248"/>
                  <a:gd name="T21" fmla="*/ 1476 h 2454"/>
                  <a:gd name="T22" fmla="*/ 1120 w 1248"/>
                  <a:gd name="T23" fmla="*/ 1561 h 2454"/>
                  <a:gd name="T24" fmla="*/ 1120 w 1248"/>
                  <a:gd name="T25" fmla="*/ 1646 h 2454"/>
                  <a:gd name="T26" fmla="*/ 1120 w 1248"/>
                  <a:gd name="T27" fmla="*/ 1802 h 2454"/>
                  <a:gd name="T28" fmla="*/ 1106 w 1248"/>
                  <a:gd name="T29" fmla="*/ 1915 h 2454"/>
                  <a:gd name="T30" fmla="*/ 1106 w 1248"/>
                  <a:gd name="T31" fmla="*/ 1972 h 2454"/>
                  <a:gd name="T32" fmla="*/ 1106 w 1248"/>
                  <a:gd name="T33" fmla="*/ 2000 h 2454"/>
                  <a:gd name="T34" fmla="*/ 992 w 1248"/>
                  <a:gd name="T35" fmla="*/ 2000 h 2454"/>
                  <a:gd name="T36" fmla="*/ 893 w 1248"/>
                  <a:gd name="T37" fmla="*/ 2015 h 2454"/>
                  <a:gd name="T38" fmla="*/ 780 w 1248"/>
                  <a:gd name="T39" fmla="*/ 2015 h 2454"/>
                  <a:gd name="T40" fmla="*/ 680 w 1248"/>
                  <a:gd name="T41" fmla="*/ 2029 h 2454"/>
                  <a:gd name="T42" fmla="*/ 638 w 1248"/>
                  <a:gd name="T43" fmla="*/ 2128 h 2454"/>
                  <a:gd name="T44" fmla="*/ 638 w 1248"/>
                  <a:gd name="T45" fmla="*/ 2185 h 2454"/>
                  <a:gd name="T46" fmla="*/ 595 w 1248"/>
                  <a:gd name="T47" fmla="*/ 2227 h 2454"/>
                  <a:gd name="T48" fmla="*/ 595 w 1248"/>
                  <a:gd name="T49" fmla="*/ 2270 h 2454"/>
                  <a:gd name="T50" fmla="*/ 609 w 1248"/>
                  <a:gd name="T51" fmla="*/ 2312 h 2454"/>
                  <a:gd name="T52" fmla="*/ 609 w 1248"/>
                  <a:gd name="T53" fmla="*/ 2355 h 2454"/>
                  <a:gd name="T54" fmla="*/ 624 w 1248"/>
                  <a:gd name="T55" fmla="*/ 2412 h 2454"/>
                  <a:gd name="T56" fmla="*/ 609 w 1248"/>
                  <a:gd name="T57" fmla="*/ 2412 h 2454"/>
                  <a:gd name="T58" fmla="*/ 609 w 1248"/>
                  <a:gd name="T59" fmla="*/ 2327 h 2454"/>
                  <a:gd name="T60" fmla="*/ 595 w 1248"/>
                  <a:gd name="T61" fmla="*/ 2242 h 2454"/>
                  <a:gd name="T62" fmla="*/ 567 w 1248"/>
                  <a:gd name="T63" fmla="*/ 2213 h 2454"/>
                  <a:gd name="T64" fmla="*/ 524 w 1248"/>
                  <a:gd name="T65" fmla="*/ 2199 h 2454"/>
                  <a:gd name="T66" fmla="*/ 468 w 1248"/>
                  <a:gd name="T67" fmla="*/ 2199 h 2454"/>
                  <a:gd name="T68" fmla="*/ 397 w 1248"/>
                  <a:gd name="T69" fmla="*/ 2171 h 2454"/>
                  <a:gd name="T70" fmla="*/ 326 w 1248"/>
                  <a:gd name="T71" fmla="*/ 2171 h 2454"/>
                  <a:gd name="T72" fmla="*/ 326 w 1248"/>
                  <a:gd name="T73" fmla="*/ 2142 h 2454"/>
                  <a:gd name="T74" fmla="*/ 326 w 1248"/>
                  <a:gd name="T75" fmla="*/ 2100 h 2454"/>
                  <a:gd name="T76" fmla="*/ 326 w 1248"/>
                  <a:gd name="T77" fmla="*/ 2057 h 2454"/>
                  <a:gd name="T78" fmla="*/ 340 w 1248"/>
                  <a:gd name="T79" fmla="*/ 2029 h 2454"/>
                  <a:gd name="T80" fmla="*/ 340 w 1248"/>
                  <a:gd name="T81" fmla="*/ 1944 h 2454"/>
                  <a:gd name="T82" fmla="*/ 326 w 1248"/>
                  <a:gd name="T83" fmla="*/ 1873 h 2454"/>
                  <a:gd name="T84" fmla="*/ 340 w 1248"/>
                  <a:gd name="T85" fmla="*/ 1759 h 2454"/>
                  <a:gd name="T86" fmla="*/ 340 w 1248"/>
                  <a:gd name="T87" fmla="*/ 1717 h 2454"/>
                  <a:gd name="T88" fmla="*/ 340 w 1248"/>
                  <a:gd name="T89" fmla="*/ 1660 h 2454"/>
                  <a:gd name="T90" fmla="*/ 340 w 1248"/>
                  <a:gd name="T91" fmla="*/ 1617 h 2454"/>
                  <a:gd name="T92" fmla="*/ 354 w 1248"/>
                  <a:gd name="T93" fmla="*/ 1589 h 2454"/>
                  <a:gd name="T94" fmla="*/ 241 w 1248"/>
                  <a:gd name="T95" fmla="*/ 1561 h 2454"/>
                  <a:gd name="T96" fmla="*/ 14 w 1248"/>
                  <a:gd name="T97" fmla="*/ 1518 h 2454"/>
                  <a:gd name="T98" fmla="*/ 56 w 1248"/>
                  <a:gd name="T99" fmla="*/ 1305 h 2454"/>
                  <a:gd name="T100" fmla="*/ 113 w 1248"/>
                  <a:gd name="T101" fmla="*/ 1206 h 2454"/>
                  <a:gd name="T102" fmla="*/ 141 w 1248"/>
                  <a:gd name="T103" fmla="*/ 1135 h 2454"/>
                  <a:gd name="T104" fmla="*/ 212 w 1248"/>
                  <a:gd name="T105" fmla="*/ 965 h 2454"/>
                  <a:gd name="T106" fmla="*/ 312 w 1248"/>
                  <a:gd name="T107" fmla="*/ 738 h 2454"/>
                  <a:gd name="T108" fmla="*/ 354 w 1248"/>
                  <a:gd name="T109" fmla="*/ 610 h 2454"/>
                  <a:gd name="T110" fmla="*/ 368 w 1248"/>
                  <a:gd name="T111" fmla="*/ 539 h 2454"/>
                  <a:gd name="T112" fmla="*/ 382 w 1248"/>
                  <a:gd name="T113" fmla="*/ 341 h 2454"/>
                  <a:gd name="T114" fmla="*/ 524 w 1248"/>
                  <a:gd name="T115" fmla="*/ 128 h 2454"/>
                  <a:gd name="T116" fmla="*/ 624 w 1248"/>
                  <a:gd name="T117" fmla="*/ 57 h 2454"/>
                  <a:gd name="T118" fmla="*/ 723 w 1248"/>
                  <a:gd name="T119" fmla="*/ 142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40" name="Freeform 41"/>
              <p:cNvSpPr>
                <a:spLocks/>
              </p:cNvSpPr>
              <p:nvPr/>
            </p:nvSpPr>
            <p:spPr bwMode="auto">
              <a:xfrm>
                <a:off x="5262" y="3773"/>
                <a:ext cx="1205" cy="832"/>
              </a:xfrm>
              <a:custGeom>
                <a:avLst/>
                <a:gdLst>
                  <a:gd name="T0" fmla="*/ 723 w 1205"/>
                  <a:gd name="T1" fmla="*/ 85 h 865"/>
                  <a:gd name="T2" fmla="*/ 751 w 1205"/>
                  <a:gd name="T3" fmla="*/ 96 h 865"/>
                  <a:gd name="T4" fmla="*/ 822 w 1205"/>
                  <a:gd name="T5" fmla="*/ 96 h 865"/>
                  <a:gd name="T6" fmla="*/ 865 w 1205"/>
                  <a:gd name="T7" fmla="*/ 106 h 865"/>
                  <a:gd name="T8" fmla="*/ 936 w 1205"/>
                  <a:gd name="T9" fmla="*/ 127 h 865"/>
                  <a:gd name="T10" fmla="*/ 1021 w 1205"/>
                  <a:gd name="T11" fmla="*/ 148 h 865"/>
                  <a:gd name="T12" fmla="*/ 1205 w 1205"/>
                  <a:gd name="T13" fmla="*/ 190 h 865"/>
                  <a:gd name="T14" fmla="*/ 1191 w 1205"/>
                  <a:gd name="T15" fmla="*/ 233 h 865"/>
                  <a:gd name="T16" fmla="*/ 1205 w 1205"/>
                  <a:gd name="T17" fmla="*/ 244 h 865"/>
                  <a:gd name="T18" fmla="*/ 1205 w 1205"/>
                  <a:gd name="T19" fmla="*/ 265 h 865"/>
                  <a:gd name="T20" fmla="*/ 1191 w 1205"/>
                  <a:gd name="T21" fmla="*/ 297 h 865"/>
                  <a:gd name="T22" fmla="*/ 1177 w 1205"/>
                  <a:gd name="T23" fmla="*/ 328 h 865"/>
                  <a:gd name="T24" fmla="*/ 1163 w 1205"/>
                  <a:gd name="T25" fmla="*/ 361 h 865"/>
                  <a:gd name="T26" fmla="*/ 1163 w 1205"/>
                  <a:gd name="T27" fmla="*/ 424 h 865"/>
                  <a:gd name="T28" fmla="*/ 1163 w 1205"/>
                  <a:gd name="T29" fmla="*/ 455 h 865"/>
                  <a:gd name="T30" fmla="*/ 1148 w 1205"/>
                  <a:gd name="T31" fmla="*/ 477 h 865"/>
                  <a:gd name="T32" fmla="*/ 1134 w 1205"/>
                  <a:gd name="T33" fmla="*/ 520 h 865"/>
                  <a:gd name="T34" fmla="*/ 992 w 1205"/>
                  <a:gd name="T35" fmla="*/ 562 h 865"/>
                  <a:gd name="T36" fmla="*/ 950 w 1205"/>
                  <a:gd name="T37" fmla="*/ 645 h 865"/>
                  <a:gd name="T38" fmla="*/ 921 w 1205"/>
                  <a:gd name="T39" fmla="*/ 637 h 865"/>
                  <a:gd name="T40" fmla="*/ 893 w 1205"/>
                  <a:gd name="T41" fmla="*/ 637 h 865"/>
                  <a:gd name="T42" fmla="*/ 851 w 1205"/>
                  <a:gd name="T43" fmla="*/ 637 h 865"/>
                  <a:gd name="T44" fmla="*/ 822 w 1205"/>
                  <a:gd name="T45" fmla="*/ 637 h 865"/>
                  <a:gd name="T46" fmla="*/ 765 w 1205"/>
                  <a:gd name="T47" fmla="*/ 625 h 865"/>
                  <a:gd name="T48" fmla="*/ 737 w 1205"/>
                  <a:gd name="T49" fmla="*/ 625 h 865"/>
                  <a:gd name="T50" fmla="*/ 723 w 1205"/>
                  <a:gd name="T51" fmla="*/ 625 h 865"/>
                  <a:gd name="T52" fmla="*/ 680 w 1205"/>
                  <a:gd name="T53" fmla="*/ 625 h 865"/>
                  <a:gd name="T54" fmla="*/ 652 w 1205"/>
                  <a:gd name="T55" fmla="*/ 616 h 865"/>
                  <a:gd name="T56" fmla="*/ 581 w 1205"/>
                  <a:gd name="T57" fmla="*/ 616 h 865"/>
                  <a:gd name="T58" fmla="*/ 496 w 1205"/>
                  <a:gd name="T59" fmla="*/ 603 h 865"/>
                  <a:gd name="T60" fmla="*/ 468 w 1205"/>
                  <a:gd name="T61" fmla="*/ 603 h 865"/>
                  <a:gd name="T62" fmla="*/ 425 w 1205"/>
                  <a:gd name="T63" fmla="*/ 603 h 865"/>
                  <a:gd name="T64" fmla="*/ 397 w 1205"/>
                  <a:gd name="T65" fmla="*/ 603 h 865"/>
                  <a:gd name="T66" fmla="*/ 312 w 1205"/>
                  <a:gd name="T67" fmla="*/ 594 h 865"/>
                  <a:gd name="T68" fmla="*/ 283 w 1205"/>
                  <a:gd name="T69" fmla="*/ 594 h 865"/>
                  <a:gd name="T70" fmla="*/ 198 w 1205"/>
                  <a:gd name="T71" fmla="*/ 603 h 865"/>
                  <a:gd name="T72" fmla="*/ 113 w 1205"/>
                  <a:gd name="T73" fmla="*/ 603 h 865"/>
                  <a:gd name="T74" fmla="*/ 85 w 1205"/>
                  <a:gd name="T75" fmla="*/ 603 h 865"/>
                  <a:gd name="T76" fmla="*/ 70 w 1205"/>
                  <a:gd name="T77" fmla="*/ 603 h 865"/>
                  <a:gd name="T78" fmla="*/ 42 w 1205"/>
                  <a:gd name="T79" fmla="*/ 603 h 865"/>
                  <a:gd name="T80" fmla="*/ 14 w 1205"/>
                  <a:gd name="T81" fmla="*/ 603 h 865"/>
                  <a:gd name="T82" fmla="*/ 0 w 1205"/>
                  <a:gd name="T83" fmla="*/ 583 h 865"/>
                  <a:gd name="T84" fmla="*/ 28 w 1205"/>
                  <a:gd name="T85" fmla="*/ 541 h 865"/>
                  <a:gd name="T86" fmla="*/ 85 w 1205"/>
                  <a:gd name="T87" fmla="*/ 392 h 865"/>
                  <a:gd name="T88" fmla="*/ 99 w 1205"/>
                  <a:gd name="T89" fmla="*/ 339 h 865"/>
                  <a:gd name="T90" fmla="*/ 113 w 1205"/>
                  <a:gd name="T91" fmla="*/ 307 h 865"/>
                  <a:gd name="T92" fmla="*/ 141 w 1205"/>
                  <a:gd name="T93" fmla="*/ 213 h 865"/>
                  <a:gd name="T94" fmla="*/ 141 w 1205"/>
                  <a:gd name="T95" fmla="*/ 180 h 865"/>
                  <a:gd name="T96" fmla="*/ 141 w 1205"/>
                  <a:gd name="T97" fmla="*/ 148 h 865"/>
                  <a:gd name="T98" fmla="*/ 141 w 1205"/>
                  <a:gd name="T99" fmla="*/ 127 h 865"/>
                  <a:gd name="T100" fmla="*/ 141 w 1205"/>
                  <a:gd name="T101" fmla="*/ 85 h 865"/>
                  <a:gd name="T102" fmla="*/ 269 w 1205"/>
                  <a:gd name="T103" fmla="*/ 74 h 865"/>
                  <a:gd name="T104" fmla="*/ 354 w 1205"/>
                  <a:gd name="T105" fmla="*/ 74 h 865"/>
                  <a:gd name="T106" fmla="*/ 368 w 1205"/>
                  <a:gd name="T107" fmla="*/ 54 h 865"/>
                  <a:gd name="T108" fmla="*/ 368 w 1205"/>
                  <a:gd name="T109" fmla="*/ 13 h 865"/>
                  <a:gd name="T110" fmla="*/ 581 w 1205"/>
                  <a:gd name="T111" fmla="*/ 74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1" name="Freeform 40"/>
              <p:cNvSpPr>
                <a:spLocks/>
              </p:cNvSpPr>
              <p:nvPr/>
            </p:nvSpPr>
            <p:spPr bwMode="auto">
              <a:xfrm>
                <a:off x="4240" y="140"/>
                <a:ext cx="2128" cy="2156"/>
              </a:xfrm>
              <a:custGeom>
                <a:avLst/>
                <a:gdLst>
                  <a:gd name="T0" fmla="*/ 1731 w 2128"/>
                  <a:gd name="T1" fmla="*/ 14 h 2156"/>
                  <a:gd name="T2" fmla="*/ 1787 w 2128"/>
                  <a:gd name="T3" fmla="*/ 71 h 2156"/>
                  <a:gd name="T4" fmla="*/ 1802 w 2128"/>
                  <a:gd name="T5" fmla="*/ 142 h 2156"/>
                  <a:gd name="T6" fmla="*/ 1802 w 2128"/>
                  <a:gd name="T7" fmla="*/ 213 h 2156"/>
                  <a:gd name="T8" fmla="*/ 1787 w 2128"/>
                  <a:gd name="T9" fmla="*/ 270 h 2156"/>
                  <a:gd name="T10" fmla="*/ 1773 w 2128"/>
                  <a:gd name="T11" fmla="*/ 369 h 2156"/>
                  <a:gd name="T12" fmla="*/ 1787 w 2128"/>
                  <a:gd name="T13" fmla="*/ 482 h 2156"/>
                  <a:gd name="T14" fmla="*/ 1958 w 2128"/>
                  <a:gd name="T15" fmla="*/ 553 h 2156"/>
                  <a:gd name="T16" fmla="*/ 1887 w 2128"/>
                  <a:gd name="T17" fmla="*/ 567 h 2156"/>
                  <a:gd name="T18" fmla="*/ 1943 w 2128"/>
                  <a:gd name="T19" fmla="*/ 596 h 2156"/>
                  <a:gd name="T20" fmla="*/ 1986 w 2128"/>
                  <a:gd name="T21" fmla="*/ 553 h 2156"/>
                  <a:gd name="T22" fmla="*/ 2071 w 2128"/>
                  <a:gd name="T23" fmla="*/ 582 h 2156"/>
                  <a:gd name="T24" fmla="*/ 2043 w 2128"/>
                  <a:gd name="T25" fmla="*/ 738 h 2156"/>
                  <a:gd name="T26" fmla="*/ 1986 w 2128"/>
                  <a:gd name="T27" fmla="*/ 908 h 2156"/>
                  <a:gd name="T28" fmla="*/ 1958 w 2128"/>
                  <a:gd name="T29" fmla="*/ 1106 h 2156"/>
                  <a:gd name="T30" fmla="*/ 1929 w 2128"/>
                  <a:gd name="T31" fmla="*/ 1291 h 2156"/>
                  <a:gd name="T32" fmla="*/ 1802 w 2128"/>
                  <a:gd name="T33" fmla="*/ 1418 h 2156"/>
                  <a:gd name="T34" fmla="*/ 1646 w 2128"/>
                  <a:gd name="T35" fmla="*/ 1504 h 2156"/>
                  <a:gd name="T36" fmla="*/ 1447 w 2128"/>
                  <a:gd name="T37" fmla="*/ 1560 h 2156"/>
                  <a:gd name="T38" fmla="*/ 1291 w 2128"/>
                  <a:gd name="T39" fmla="*/ 1574 h 2156"/>
                  <a:gd name="T40" fmla="*/ 1163 w 2128"/>
                  <a:gd name="T41" fmla="*/ 1574 h 2156"/>
                  <a:gd name="T42" fmla="*/ 965 w 2128"/>
                  <a:gd name="T43" fmla="*/ 1546 h 2156"/>
                  <a:gd name="T44" fmla="*/ 851 w 2128"/>
                  <a:gd name="T45" fmla="*/ 1560 h 2156"/>
                  <a:gd name="T46" fmla="*/ 752 w 2128"/>
                  <a:gd name="T47" fmla="*/ 1617 h 2156"/>
                  <a:gd name="T48" fmla="*/ 667 w 2128"/>
                  <a:gd name="T49" fmla="*/ 1688 h 2156"/>
                  <a:gd name="T50" fmla="*/ 582 w 2128"/>
                  <a:gd name="T51" fmla="*/ 1830 h 2156"/>
                  <a:gd name="T52" fmla="*/ 57 w 2128"/>
                  <a:gd name="T53" fmla="*/ 2156 h 2156"/>
                  <a:gd name="T54" fmla="*/ 43 w 2128"/>
                  <a:gd name="T55" fmla="*/ 1901 h 2156"/>
                  <a:gd name="T56" fmla="*/ 29 w 2128"/>
                  <a:gd name="T57" fmla="*/ 1844 h 2156"/>
                  <a:gd name="T58" fmla="*/ 0 w 2128"/>
                  <a:gd name="T59" fmla="*/ 1731 h 2156"/>
                  <a:gd name="T60" fmla="*/ 0 w 2128"/>
                  <a:gd name="T61" fmla="*/ 1617 h 2156"/>
                  <a:gd name="T62" fmla="*/ 15 w 2128"/>
                  <a:gd name="T63" fmla="*/ 1518 h 2156"/>
                  <a:gd name="T64" fmla="*/ 29 w 2128"/>
                  <a:gd name="T65" fmla="*/ 1475 h 2156"/>
                  <a:gd name="T66" fmla="*/ 57 w 2128"/>
                  <a:gd name="T67" fmla="*/ 1390 h 2156"/>
                  <a:gd name="T68" fmla="*/ 128 w 2128"/>
                  <a:gd name="T69" fmla="*/ 1248 h 2156"/>
                  <a:gd name="T70" fmla="*/ 128 w 2128"/>
                  <a:gd name="T71" fmla="*/ 1206 h 2156"/>
                  <a:gd name="T72" fmla="*/ 142 w 2128"/>
                  <a:gd name="T73" fmla="*/ 1149 h 2156"/>
                  <a:gd name="T74" fmla="*/ 156 w 2128"/>
                  <a:gd name="T75" fmla="*/ 1106 h 2156"/>
                  <a:gd name="T76" fmla="*/ 227 w 2128"/>
                  <a:gd name="T77" fmla="*/ 1064 h 2156"/>
                  <a:gd name="T78" fmla="*/ 369 w 2128"/>
                  <a:gd name="T79" fmla="*/ 950 h 2156"/>
                  <a:gd name="T80" fmla="*/ 511 w 2128"/>
                  <a:gd name="T81" fmla="*/ 851 h 2156"/>
                  <a:gd name="T82" fmla="*/ 624 w 2128"/>
                  <a:gd name="T83" fmla="*/ 851 h 2156"/>
                  <a:gd name="T84" fmla="*/ 681 w 2128"/>
                  <a:gd name="T85" fmla="*/ 865 h 2156"/>
                  <a:gd name="T86" fmla="*/ 752 w 2128"/>
                  <a:gd name="T87" fmla="*/ 879 h 2156"/>
                  <a:gd name="T88" fmla="*/ 809 w 2128"/>
                  <a:gd name="T89" fmla="*/ 908 h 2156"/>
                  <a:gd name="T90" fmla="*/ 866 w 2128"/>
                  <a:gd name="T91" fmla="*/ 908 h 2156"/>
                  <a:gd name="T92" fmla="*/ 951 w 2128"/>
                  <a:gd name="T93" fmla="*/ 879 h 2156"/>
                  <a:gd name="T94" fmla="*/ 993 w 2128"/>
                  <a:gd name="T95" fmla="*/ 851 h 2156"/>
                  <a:gd name="T96" fmla="*/ 1022 w 2128"/>
                  <a:gd name="T97" fmla="*/ 794 h 2156"/>
                  <a:gd name="T98" fmla="*/ 1064 w 2128"/>
                  <a:gd name="T99" fmla="*/ 766 h 2156"/>
                  <a:gd name="T100" fmla="*/ 1092 w 2128"/>
                  <a:gd name="T101" fmla="*/ 709 h 2156"/>
                  <a:gd name="T102" fmla="*/ 979 w 2128"/>
                  <a:gd name="T103" fmla="*/ 638 h 2156"/>
                  <a:gd name="T104" fmla="*/ 1064 w 2128"/>
                  <a:gd name="T105" fmla="*/ 539 h 2156"/>
                  <a:gd name="T106" fmla="*/ 1107 w 2128"/>
                  <a:gd name="T107" fmla="*/ 426 h 2156"/>
                  <a:gd name="T108" fmla="*/ 1192 w 2128"/>
                  <a:gd name="T109" fmla="*/ 383 h 2156"/>
                  <a:gd name="T110" fmla="*/ 1348 w 2128"/>
                  <a:gd name="T111" fmla="*/ 340 h 2156"/>
                  <a:gd name="T112" fmla="*/ 1404 w 2128"/>
                  <a:gd name="T113" fmla="*/ 284 h 2156"/>
                  <a:gd name="T114" fmla="*/ 1447 w 2128"/>
                  <a:gd name="T115" fmla="*/ 156 h 2156"/>
                  <a:gd name="T116" fmla="*/ 1518 w 2128"/>
                  <a:gd name="T117" fmla="*/ 57 h 2156"/>
                  <a:gd name="T118" fmla="*/ 1617 w 2128"/>
                  <a:gd name="T119" fmla="*/ 14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2" name="Freeform 39"/>
              <p:cNvSpPr>
                <a:spLocks/>
              </p:cNvSpPr>
              <p:nvPr/>
            </p:nvSpPr>
            <p:spPr bwMode="auto">
              <a:xfrm>
                <a:off x="2788" y="2810"/>
                <a:ext cx="1065" cy="1148"/>
              </a:xfrm>
              <a:custGeom>
                <a:avLst/>
                <a:gdLst>
                  <a:gd name="T0" fmla="*/ 614 w 1063"/>
                  <a:gd name="T1" fmla="*/ 212 h 1149"/>
                  <a:gd name="T2" fmla="*/ 642 w 1063"/>
                  <a:gd name="T3" fmla="*/ 227 h 1149"/>
                  <a:gd name="T4" fmla="*/ 656 w 1063"/>
                  <a:gd name="T5" fmla="*/ 241 h 1149"/>
                  <a:gd name="T6" fmla="*/ 770 w 1063"/>
                  <a:gd name="T7" fmla="*/ 297 h 1149"/>
                  <a:gd name="T8" fmla="*/ 830 w 1063"/>
                  <a:gd name="T9" fmla="*/ 283 h 1149"/>
                  <a:gd name="T10" fmla="*/ 901 w 1063"/>
                  <a:gd name="T11" fmla="*/ 241 h 1149"/>
                  <a:gd name="T12" fmla="*/ 958 w 1063"/>
                  <a:gd name="T13" fmla="*/ 198 h 1149"/>
                  <a:gd name="T14" fmla="*/ 1057 w 1063"/>
                  <a:gd name="T15" fmla="*/ 184 h 1149"/>
                  <a:gd name="T16" fmla="*/ 1057 w 1063"/>
                  <a:gd name="T17" fmla="*/ 198 h 1149"/>
                  <a:gd name="T18" fmla="*/ 1043 w 1063"/>
                  <a:gd name="T19" fmla="*/ 241 h 1149"/>
                  <a:gd name="T20" fmla="*/ 1029 w 1063"/>
                  <a:gd name="T21" fmla="*/ 283 h 1149"/>
                  <a:gd name="T22" fmla="*/ 1015 w 1063"/>
                  <a:gd name="T23" fmla="*/ 297 h 1149"/>
                  <a:gd name="T24" fmla="*/ 1015 w 1063"/>
                  <a:gd name="T25" fmla="*/ 340 h 1149"/>
                  <a:gd name="T26" fmla="*/ 1015 w 1063"/>
                  <a:gd name="T27" fmla="*/ 368 h 1149"/>
                  <a:gd name="T28" fmla="*/ 1029 w 1063"/>
                  <a:gd name="T29" fmla="*/ 397 h 1149"/>
                  <a:gd name="T30" fmla="*/ 1057 w 1063"/>
                  <a:gd name="T31" fmla="*/ 524 h 1149"/>
                  <a:gd name="T32" fmla="*/ 1071 w 1063"/>
                  <a:gd name="T33" fmla="*/ 567 h 1149"/>
                  <a:gd name="T34" fmla="*/ 1029 w 1063"/>
                  <a:gd name="T35" fmla="*/ 577 h 1149"/>
                  <a:gd name="T36" fmla="*/ 986 w 1063"/>
                  <a:gd name="T37" fmla="*/ 606 h 1149"/>
                  <a:gd name="T38" fmla="*/ 972 w 1063"/>
                  <a:gd name="T39" fmla="*/ 620 h 1149"/>
                  <a:gd name="T40" fmla="*/ 930 w 1063"/>
                  <a:gd name="T41" fmla="*/ 648 h 1149"/>
                  <a:gd name="T42" fmla="*/ 887 w 1063"/>
                  <a:gd name="T43" fmla="*/ 691 h 1149"/>
                  <a:gd name="T44" fmla="*/ 784 w 1063"/>
                  <a:gd name="T45" fmla="*/ 804 h 1149"/>
                  <a:gd name="T46" fmla="*/ 741 w 1063"/>
                  <a:gd name="T47" fmla="*/ 875 h 1149"/>
                  <a:gd name="T48" fmla="*/ 713 w 1063"/>
                  <a:gd name="T49" fmla="*/ 918 h 1149"/>
                  <a:gd name="T50" fmla="*/ 500 w 1063"/>
                  <a:gd name="T51" fmla="*/ 1088 h 1149"/>
                  <a:gd name="T52" fmla="*/ 372 w 1063"/>
                  <a:gd name="T53" fmla="*/ 1145 h 1149"/>
                  <a:gd name="T54" fmla="*/ 344 w 1063"/>
                  <a:gd name="T55" fmla="*/ 1088 h 1149"/>
                  <a:gd name="T56" fmla="*/ 255 w 1063"/>
                  <a:gd name="T57" fmla="*/ 974 h 1149"/>
                  <a:gd name="T58" fmla="*/ 241 w 1063"/>
                  <a:gd name="T59" fmla="*/ 946 h 1149"/>
                  <a:gd name="T60" fmla="*/ 241 w 1063"/>
                  <a:gd name="T61" fmla="*/ 946 h 1149"/>
                  <a:gd name="T62" fmla="*/ 241 w 1063"/>
                  <a:gd name="T63" fmla="*/ 932 h 1149"/>
                  <a:gd name="T64" fmla="*/ 227 w 1063"/>
                  <a:gd name="T65" fmla="*/ 918 h 1149"/>
                  <a:gd name="T66" fmla="*/ 227 w 1063"/>
                  <a:gd name="T67" fmla="*/ 918 h 1149"/>
                  <a:gd name="T68" fmla="*/ 212 w 1063"/>
                  <a:gd name="T69" fmla="*/ 903 h 1149"/>
                  <a:gd name="T70" fmla="*/ 170 w 1063"/>
                  <a:gd name="T71" fmla="*/ 875 h 1149"/>
                  <a:gd name="T72" fmla="*/ 113 w 1063"/>
                  <a:gd name="T73" fmla="*/ 875 h 1149"/>
                  <a:gd name="T74" fmla="*/ 71 w 1063"/>
                  <a:gd name="T75" fmla="*/ 861 h 1149"/>
                  <a:gd name="T76" fmla="*/ 14 w 1063"/>
                  <a:gd name="T77" fmla="*/ 847 h 1149"/>
                  <a:gd name="T78" fmla="*/ 14 w 1063"/>
                  <a:gd name="T79" fmla="*/ 818 h 1149"/>
                  <a:gd name="T80" fmla="*/ 28 w 1063"/>
                  <a:gd name="T81" fmla="*/ 762 h 1149"/>
                  <a:gd name="T82" fmla="*/ 71 w 1063"/>
                  <a:gd name="T83" fmla="*/ 634 h 1149"/>
                  <a:gd name="T84" fmla="*/ 56 w 1063"/>
                  <a:gd name="T85" fmla="*/ 577 h 1149"/>
                  <a:gd name="T86" fmla="*/ 28 w 1063"/>
                  <a:gd name="T87" fmla="*/ 496 h 1149"/>
                  <a:gd name="T88" fmla="*/ 28 w 1063"/>
                  <a:gd name="T89" fmla="*/ 482 h 1149"/>
                  <a:gd name="T90" fmla="*/ 56 w 1063"/>
                  <a:gd name="T91" fmla="*/ 454 h 1149"/>
                  <a:gd name="T92" fmla="*/ 85 w 1063"/>
                  <a:gd name="T93" fmla="*/ 425 h 1149"/>
                  <a:gd name="T94" fmla="*/ 42 w 1063"/>
                  <a:gd name="T95" fmla="*/ 354 h 1149"/>
                  <a:gd name="T96" fmla="*/ 28 w 1063"/>
                  <a:gd name="T97" fmla="*/ 283 h 1149"/>
                  <a:gd name="T98" fmla="*/ 156 w 1063"/>
                  <a:gd name="T99" fmla="*/ 198 h 1149"/>
                  <a:gd name="T100" fmla="*/ 227 w 1063"/>
                  <a:gd name="T101" fmla="*/ 141 h 1149"/>
                  <a:gd name="T102" fmla="*/ 372 w 1063"/>
                  <a:gd name="T103" fmla="*/ 42 h 1149"/>
                  <a:gd name="T104" fmla="*/ 443 w 1063"/>
                  <a:gd name="T105" fmla="*/ 0 h 1149"/>
                  <a:gd name="T106" fmla="*/ 500 w 1063"/>
                  <a:gd name="T107" fmla="*/ 71 h 1149"/>
                  <a:gd name="T108" fmla="*/ 528 w 1063"/>
                  <a:gd name="T109" fmla="*/ 113 h 1149"/>
                  <a:gd name="T110" fmla="*/ 543 w 1063"/>
                  <a:gd name="T111" fmla="*/ 127 h 1149"/>
                  <a:gd name="T112" fmla="*/ 571 w 1063"/>
                  <a:gd name="T113" fmla="*/ 156 h 1149"/>
                  <a:gd name="T114" fmla="*/ 571 w 1063"/>
                  <a:gd name="T115" fmla="*/ 156 h 1149"/>
                  <a:gd name="T116" fmla="*/ 585 w 1063"/>
                  <a:gd name="T117" fmla="*/ 184 h 1149"/>
                  <a:gd name="T118" fmla="*/ 614 w 1063"/>
                  <a:gd name="T119" fmla="*/ 212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43" name="Freeform 38"/>
              <p:cNvSpPr>
                <a:spLocks/>
              </p:cNvSpPr>
              <p:nvPr/>
            </p:nvSpPr>
            <p:spPr bwMode="auto">
              <a:xfrm>
                <a:off x="5630" y="5490"/>
                <a:ext cx="1702" cy="2539"/>
              </a:xfrm>
              <a:custGeom>
                <a:avLst/>
                <a:gdLst>
                  <a:gd name="T0" fmla="*/ 837 w 1702"/>
                  <a:gd name="T1" fmla="*/ 156 h 2539"/>
                  <a:gd name="T2" fmla="*/ 1177 w 1702"/>
                  <a:gd name="T3" fmla="*/ 468 h 2539"/>
                  <a:gd name="T4" fmla="*/ 1248 w 1702"/>
                  <a:gd name="T5" fmla="*/ 624 h 2539"/>
                  <a:gd name="T6" fmla="*/ 1305 w 1702"/>
                  <a:gd name="T7" fmla="*/ 737 h 2539"/>
                  <a:gd name="T8" fmla="*/ 1291 w 1702"/>
                  <a:gd name="T9" fmla="*/ 851 h 2539"/>
                  <a:gd name="T10" fmla="*/ 1277 w 1702"/>
                  <a:gd name="T11" fmla="*/ 1007 h 2539"/>
                  <a:gd name="T12" fmla="*/ 1277 w 1702"/>
                  <a:gd name="T13" fmla="*/ 1120 h 2539"/>
                  <a:gd name="T14" fmla="*/ 1206 w 1702"/>
                  <a:gd name="T15" fmla="*/ 1134 h 2539"/>
                  <a:gd name="T16" fmla="*/ 1135 w 1702"/>
                  <a:gd name="T17" fmla="*/ 1106 h 2539"/>
                  <a:gd name="T18" fmla="*/ 1021 w 1702"/>
                  <a:gd name="T19" fmla="*/ 1063 h 2539"/>
                  <a:gd name="T20" fmla="*/ 979 w 1702"/>
                  <a:gd name="T21" fmla="*/ 1035 h 2539"/>
                  <a:gd name="T22" fmla="*/ 851 w 1702"/>
                  <a:gd name="T23" fmla="*/ 1021 h 2539"/>
                  <a:gd name="T24" fmla="*/ 823 w 1702"/>
                  <a:gd name="T25" fmla="*/ 964 h 2539"/>
                  <a:gd name="T26" fmla="*/ 780 w 1702"/>
                  <a:gd name="T27" fmla="*/ 993 h 2539"/>
                  <a:gd name="T28" fmla="*/ 780 w 1702"/>
                  <a:gd name="T29" fmla="*/ 1177 h 2539"/>
                  <a:gd name="T30" fmla="*/ 851 w 1702"/>
                  <a:gd name="T31" fmla="*/ 1234 h 2539"/>
                  <a:gd name="T32" fmla="*/ 993 w 1702"/>
                  <a:gd name="T33" fmla="*/ 1262 h 2539"/>
                  <a:gd name="T34" fmla="*/ 1121 w 1702"/>
                  <a:gd name="T35" fmla="*/ 1361 h 2539"/>
                  <a:gd name="T36" fmla="*/ 1234 w 1702"/>
                  <a:gd name="T37" fmla="*/ 1347 h 2539"/>
                  <a:gd name="T38" fmla="*/ 1206 w 1702"/>
                  <a:gd name="T39" fmla="*/ 1248 h 2539"/>
                  <a:gd name="T40" fmla="*/ 1206 w 1702"/>
                  <a:gd name="T41" fmla="*/ 1205 h 2539"/>
                  <a:gd name="T42" fmla="*/ 1234 w 1702"/>
                  <a:gd name="T43" fmla="*/ 1276 h 2539"/>
                  <a:gd name="T44" fmla="*/ 1319 w 1702"/>
                  <a:gd name="T45" fmla="*/ 1319 h 2539"/>
                  <a:gd name="T46" fmla="*/ 1319 w 1702"/>
                  <a:gd name="T47" fmla="*/ 1361 h 2539"/>
                  <a:gd name="T48" fmla="*/ 1433 w 1702"/>
                  <a:gd name="T49" fmla="*/ 1446 h 2539"/>
                  <a:gd name="T50" fmla="*/ 1532 w 1702"/>
                  <a:gd name="T51" fmla="*/ 1461 h 2539"/>
                  <a:gd name="T52" fmla="*/ 1589 w 1702"/>
                  <a:gd name="T53" fmla="*/ 1532 h 2539"/>
                  <a:gd name="T54" fmla="*/ 1688 w 1702"/>
                  <a:gd name="T55" fmla="*/ 1546 h 2539"/>
                  <a:gd name="T56" fmla="*/ 1688 w 1702"/>
                  <a:gd name="T57" fmla="*/ 1602 h 2539"/>
                  <a:gd name="T58" fmla="*/ 1702 w 1702"/>
                  <a:gd name="T59" fmla="*/ 1688 h 2539"/>
                  <a:gd name="T60" fmla="*/ 1631 w 1702"/>
                  <a:gd name="T61" fmla="*/ 1773 h 2539"/>
                  <a:gd name="T62" fmla="*/ 1575 w 1702"/>
                  <a:gd name="T63" fmla="*/ 1844 h 2539"/>
                  <a:gd name="T64" fmla="*/ 1433 w 1702"/>
                  <a:gd name="T65" fmla="*/ 1929 h 2539"/>
                  <a:gd name="T66" fmla="*/ 1433 w 1702"/>
                  <a:gd name="T67" fmla="*/ 2085 h 2539"/>
                  <a:gd name="T68" fmla="*/ 1433 w 1702"/>
                  <a:gd name="T69" fmla="*/ 2212 h 2539"/>
                  <a:gd name="T70" fmla="*/ 1333 w 1702"/>
                  <a:gd name="T71" fmla="*/ 2269 h 2539"/>
                  <a:gd name="T72" fmla="*/ 1121 w 1702"/>
                  <a:gd name="T73" fmla="*/ 2227 h 2539"/>
                  <a:gd name="T74" fmla="*/ 1135 w 1702"/>
                  <a:gd name="T75" fmla="*/ 2297 h 2539"/>
                  <a:gd name="T76" fmla="*/ 1078 w 1702"/>
                  <a:gd name="T77" fmla="*/ 2368 h 2539"/>
                  <a:gd name="T78" fmla="*/ 1107 w 1702"/>
                  <a:gd name="T79" fmla="*/ 2454 h 2539"/>
                  <a:gd name="T80" fmla="*/ 1050 w 1702"/>
                  <a:gd name="T81" fmla="*/ 2524 h 2539"/>
                  <a:gd name="T82" fmla="*/ 1050 w 1702"/>
                  <a:gd name="T83" fmla="*/ 2397 h 2539"/>
                  <a:gd name="T84" fmla="*/ 993 w 1702"/>
                  <a:gd name="T85" fmla="*/ 2326 h 2539"/>
                  <a:gd name="T86" fmla="*/ 951 w 1702"/>
                  <a:gd name="T87" fmla="*/ 2241 h 2539"/>
                  <a:gd name="T88" fmla="*/ 851 w 1702"/>
                  <a:gd name="T89" fmla="*/ 2184 h 2539"/>
                  <a:gd name="T90" fmla="*/ 752 w 1702"/>
                  <a:gd name="T91" fmla="*/ 2184 h 2539"/>
                  <a:gd name="T92" fmla="*/ 624 w 1702"/>
                  <a:gd name="T93" fmla="*/ 2184 h 2539"/>
                  <a:gd name="T94" fmla="*/ 497 w 1702"/>
                  <a:gd name="T95" fmla="*/ 2184 h 2539"/>
                  <a:gd name="T96" fmla="*/ 355 w 1702"/>
                  <a:gd name="T97" fmla="*/ 2184 h 2539"/>
                  <a:gd name="T98" fmla="*/ 298 w 1702"/>
                  <a:gd name="T99" fmla="*/ 2170 h 2539"/>
                  <a:gd name="T100" fmla="*/ 185 w 1702"/>
                  <a:gd name="T101" fmla="*/ 2170 h 2539"/>
                  <a:gd name="T102" fmla="*/ 114 w 1702"/>
                  <a:gd name="T103" fmla="*/ 2099 h 2539"/>
                  <a:gd name="T104" fmla="*/ 114 w 1702"/>
                  <a:gd name="T105" fmla="*/ 1985 h 2539"/>
                  <a:gd name="T106" fmla="*/ 114 w 1702"/>
                  <a:gd name="T107" fmla="*/ 1900 h 2539"/>
                  <a:gd name="T108" fmla="*/ 128 w 1702"/>
                  <a:gd name="T109" fmla="*/ 1631 h 2539"/>
                  <a:gd name="T110" fmla="*/ 0 w 1702"/>
                  <a:gd name="T111" fmla="*/ 1461 h 2539"/>
                  <a:gd name="T112" fmla="*/ 0 w 1702"/>
                  <a:gd name="T113" fmla="*/ 1276 h 2539"/>
                  <a:gd name="T114" fmla="*/ 114 w 1702"/>
                  <a:gd name="T115" fmla="*/ 794 h 2539"/>
                  <a:gd name="T116" fmla="*/ 327 w 1702"/>
                  <a:gd name="T117" fmla="*/ 411 h 2539"/>
                  <a:gd name="T118" fmla="*/ 483 w 1702"/>
                  <a:gd name="T119" fmla="*/ 496 h 2539"/>
                  <a:gd name="T120" fmla="*/ 454 w 1702"/>
                  <a:gd name="T121" fmla="*/ 411 h 2539"/>
                  <a:gd name="T122" fmla="*/ 454 w 1702"/>
                  <a:gd name="T123" fmla="*/ 297 h 2539"/>
                  <a:gd name="T124" fmla="*/ 497 w 1702"/>
                  <a:gd name="T125" fmla="*/ 71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44" name="Freeform 37"/>
              <p:cNvSpPr>
                <a:spLocks/>
              </p:cNvSpPr>
              <p:nvPr/>
            </p:nvSpPr>
            <p:spPr bwMode="auto">
              <a:xfrm>
                <a:off x="3219" y="2155"/>
                <a:ext cx="1787" cy="1659"/>
              </a:xfrm>
              <a:custGeom>
                <a:avLst/>
                <a:gdLst>
                  <a:gd name="T0" fmla="*/ 1504 w 1787"/>
                  <a:gd name="T1" fmla="*/ 85 h 1659"/>
                  <a:gd name="T2" fmla="*/ 1546 w 1787"/>
                  <a:gd name="T3" fmla="*/ 99 h 1659"/>
                  <a:gd name="T4" fmla="*/ 1631 w 1787"/>
                  <a:gd name="T5" fmla="*/ 156 h 1659"/>
                  <a:gd name="T6" fmla="*/ 1702 w 1787"/>
                  <a:gd name="T7" fmla="*/ 255 h 1659"/>
                  <a:gd name="T8" fmla="*/ 1731 w 1787"/>
                  <a:gd name="T9" fmla="*/ 298 h 1659"/>
                  <a:gd name="T10" fmla="*/ 1731 w 1787"/>
                  <a:gd name="T11" fmla="*/ 397 h 1659"/>
                  <a:gd name="T12" fmla="*/ 1716 w 1787"/>
                  <a:gd name="T13" fmla="*/ 482 h 1659"/>
                  <a:gd name="T14" fmla="*/ 1645 w 1787"/>
                  <a:gd name="T15" fmla="*/ 567 h 1659"/>
                  <a:gd name="T16" fmla="*/ 1617 w 1787"/>
                  <a:gd name="T17" fmla="*/ 610 h 1659"/>
                  <a:gd name="T18" fmla="*/ 1589 w 1787"/>
                  <a:gd name="T19" fmla="*/ 681 h 1659"/>
                  <a:gd name="T20" fmla="*/ 1603 w 1787"/>
                  <a:gd name="T21" fmla="*/ 737 h 1659"/>
                  <a:gd name="T22" fmla="*/ 1617 w 1787"/>
                  <a:gd name="T23" fmla="*/ 794 h 1659"/>
                  <a:gd name="T24" fmla="*/ 1645 w 1787"/>
                  <a:gd name="T25" fmla="*/ 837 h 1659"/>
                  <a:gd name="T26" fmla="*/ 1688 w 1787"/>
                  <a:gd name="T27" fmla="*/ 908 h 1659"/>
                  <a:gd name="T28" fmla="*/ 1731 w 1787"/>
                  <a:gd name="T29" fmla="*/ 964 h 1659"/>
                  <a:gd name="T30" fmla="*/ 1759 w 1787"/>
                  <a:gd name="T31" fmla="*/ 1035 h 1659"/>
                  <a:gd name="T32" fmla="*/ 1773 w 1787"/>
                  <a:gd name="T33" fmla="*/ 1106 h 1659"/>
                  <a:gd name="T34" fmla="*/ 1773 w 1787"/>
                  <a:gd name="T35" fmla="*/ 1177 h 1659"/>
                  <a:gd name="T36" fmla="*/ 1759 w 1787"/>
                  <a:gd name="T37" fmla="*/ 1248 h 1659"/>
                  <a:gd name="T38" fmla="*/ 1716 w 1787"/>
                  <a:gd name="T39" fmla="*/ 1305 h 1659"/>
                  <a:gd name="T40" fmla="*/ 1702 w 1787"/>
                  <a:gd name="T41" fmla="*/ 1333 h 1659"/>
                  <a:gd name="T42" fmla="*/ 1674 w 1787"/>
                  <a:gd name="T43" fmla="*/ 1347 h 1659"/>
                  <a:gd name="T44" fmla="*/ 1575 w 1787"/>
                  <a:gd name="T45" fmla="*/ 1376 h 1659"/>
                  <a:gd name="T46" fmla="*/ 1419 w 1787"/>
                  <a:gd name="T47" fmla="*/ 1376 h 1659"/>
                  <a:gd name="T48" fmla="*/ 1305 w 1787"/>
                  <a:gd name="T49" fmla="*/ 1376 h 1659"/>
                  <a:gd name="T50" fmla="*/ 1263 w 1787"/>
                  <a:gd name="T51" fmla="*/ 1347 h 1659"/>
                  <a:gd name="T52" fmla="*/ 1177 w 1787"/>
                  <a:gd name="T53" fmla="*/ 1319 h 1659"/>
                  <a:gd name="T54" fmla="*/ 1078 w 1787"/>
                  <a:gd name="T55" fmla="*/ 1305 h 1659"/>
                  <a:gd name="T56" fmla="*/ 979 w 1787"/>
                  <a:gd name="T57" fmla="*/ 1291 h 1659"/>
                  <a:gd name="T58" fmla="*/ 865 w 1787"/>
                  <a:gd name="T59" fmla="*/ 1291 h 1659"/>
                  <a:gd name="T60" fmla="*/ 795 w 1787"/>
                  <a:gd name="T61" fmla="*/ 1305 h 1659"/>
                  <a:gd name="T62" fmla="*/ 752 w 1787"/>
                  <a:gd name="T63" fmla="*/ 1305 h 1659"/>
                  <a:gd name="T64" fmla="*/ 681 w 1787"/>
                  <a:gd name="T65" fmla="*/ 1361 h 1659"/>
                  <a:gd name="T66" fmla="*/ 610 w 1787"/>
                  <a:gd name="T67" fmla="*/ 1432 h 1659"/>
                  <a:gd name="T68" fmla="*/ 397 w 1787"/>
                  <a:gd name="T69" fmla="*/ 1574 h 1659"/>
                  <a:gd name="T70" fmla="*/ 327 w 1787"/>
                  <a:gd name="T71" fmla="*/ 1631 h 1659"/>
                  <a:gd name="T72" fmla="*/ 298 w 1787"/>
                  <a:gd name="T73" fmla="*/ 1560 h 1659"/>
                  <a:gd name="T74" fmla="*/ 426 w 1787"/>
                  <a:gd name="T75" fmla="*/ 1376 h 1659"/>
                  <a:gd name="T76" fmla="*/ 483 w 1787"/>
                  <a:gd name="T77" fmla="*/ 1319 h 1659"/>
                  <a:gd name="T78" fmla="*/ 539 w 1787"/>
                  <a:gd name="T79" fmla="*/ 1291 h 1659"/>
                  <a:gd name="T80" fmla="*/ 596 w 1787"/>
                  <a:gd name="T81" fmla="*/ 1262 h 1659"/>
                  <a:gd name="T82" fmla="*/ 596 w 1787"/>
                  <a:gd name="T83" fmla="*/ 1120 h 1659"/>
                  <a:gd name="T84" fmla="*/ 568 w 1787"/>
                  <a:gd name="T85" fmla="*/ 1049 h 1659"/>
                  <a:gd name="T86" fmla="*/ 582 w 1787"/>
                  <a:gd name="T87" fmla="*/ 964 h 1659"/>
                  <a:gd name="T88" fmla="*/ 596 w 1787"/>
                  <a:gd name="T89" fmla="*/ 922 h 1659"/>
                  <a:gd name="T90" fmla="*/ 596 w 1787"/>
                  <a:gd name="T91" fmla="*/ 865 h 1659"/>
                  <a:gd name="T92" fmla="*/ 483 w 1787"/>
                  <a:gd name="T93" fmla="*/ 922 h 1659"/>
                  <a:gd name="T94" fmla="*/ 369 w 1787"/>
                  <a:gd name="T95" fmla="*/ 978 h 1659"/>
                  <a:gd name="T96" fmla="*/ 227 w 1787"/>
                  <a:gd name="T97" fmla="*/ 922 h 1659"/>
                  <a:gd name="T98" fmla="*/ 185 w 1787"/>
                  <a:gd name="T99" fmla="*/ 893 h 1659"/>
                  <a:gd name="T100" fmla="*/ 142 w 1787"/>
                  <a:gd name="T101" fmla="*/ 865 h 1659"/>
                  <a:gd name="T102" fmla="*/ 128 w 1787"/>
                  <a:gd name="T103" fmla="*/ 837 h 1659"/>
                  <a:gd name="T104" fmla="*/ 85 w 1787"/>
                  <a:gd name="T105" fmla="*/ 794 h 1659"/>
                  <a:gd name="T106" fmla="*/ 29 w 1787"/>
                  <a:gd name="T107" fmla="*/ 709 h 1659"/>
                  <a:gd name="T108" fmla="*/ 199 w 1787"/>
                  <a:gd name="T109" fmla="*/ 525 h 1659"/>
                  <a:gd name="T110" fmla="*/ 397 w 1787"/>
                  <a:gd name="T111" fmla="*/ 383 h 1659"/>
                  <a:gd name="T112" fmla="*/ 468 w 1787"/>
                  <a:gd name="T113" fmla="*/ 340 h 1659"/>
                  <a:gd name="T114" fmla="*/ 639 w 1787"/>
                  <a:gd name="T115" fmla="*/ 213 h 1659"/>
                  <a:gd name="T116" fmla="*/ 766 w 1787"/>
                  <a:gd name="T117" fmla="*/ 142 h 1659"/>
                  <a:gd name="T118" fmla="*/ 837 w 1787"/>
                  <a:gd name="T119" fmla="*/ 113 h 1659"/>
                  <a:gd name="T120" fmla="*/ 922 w 1787"/>
                  <a:gd name="T121" fmla="*/ 99 h 1659"/>
                  <a:gd name="T122" fmla="*/ 1064 w 1787"/>
                  <a:gd name="T123" fmla="*/ 99 h 1659"/>
                  <a:gd name="T124" fmla="*/ 1348 w 1787"/>
                  <a:gd name="T125" fmla="*/ 28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5" name="Freeform 36"/>
              <p:cNvSpPr>
                <a:spLocks/>
              </p:cNvSpPr>
              <p:nvPr/>
            </p:nvSpPr>
            <p:spPr bwMode="auto">
              <a:xfrm>
                <a:off x="2200" y="878"/>
                <a:ext cx="2227" cy="1972"/>
              </a:xfrm>
              <a:custGeom>
                <a:avLst/>
                <a:gdLst>
                  <a:gd name="T0" fmla="*/ 1830 w 2227"/>
                  <a:gd name="T1" fmla="*/ 28 h 1972"/>
                  <a:gd name="T2" fmla="*/ 1900 w 2227"/>
                  <a:gd name="T3" fmla="*/ 43 h 1972"/>
                  <a:gd name="T4" fmla="*/ 1986 w 2227"/>
                  <a:gd name="T5" fmla="*/ 71 h 1972"/>
                  <a:gd name="T6" fmla="*/ 1971 w 2227"/>
                  <a:gd name="T7" fmla="*/ 128 h 1972"/>
                  <a:gd name="T8" fmla="*/ 2212 w 2227"/>
                  <a:gd name="T9" fmla="*/ 298 h 1972"/>
                  <a:gd name="T10" fmla="*/ 2212 w 2227"/>
                  <a:gd name="T11" fmla="*/ 340 h 1972"/>
                  <a:gd name="T12" fmla="*/ 2198 w 2227"/>
                  <a:gd name="T13" fmla="*/ 383 h 1972"/>
                  <a:gd name="T14" fmla="*/ 2184 w 2227"/>
                  <a:gd name="T15" fmla="*/ 440 h 1972"/>
                  <a:gd name="T16" fmla="*/ 2184 w 2227"/>
                  <a:gd name="T17" fmla="*/ 482 h 1972"/>
                  <a:gd name="T18" fmla="*/ 2127 w 2227"/>
                  <a:gd name="T19" fmla="*/ 582 h 1972"/>
                  <a:gd name="T20" fmla="*/ 2085 w 2227"/>
                  <a:gd name="T21" fmla="*/ 695 h 1972"/>
                  <a:gd name="T22" fmla="*/ 2085 w 2227"/>
                  <a:gd name="T23" fmla="*/ 738 h 1972"/>
                  <a:gd name="T24" fmla="*/ 2071 w 2227"/>
                  <a:gd name="T25" fmla="*/ 794 h 1972"/>
                  <a:gd name="T26" fmla="*/ 2056 w 2227"/>
                  <a:gd name="T27" fmla="*/ 908 h 1972"/>
                  <a:gd name="T28" fmla="*/ 2071 w 2227"/>
                  <a:gd name="T29" fmla="*/ 1035 h 1972"/>
                  <a:gd name="T30" fmla="*/ 2099 w 2227"/>
                  <a:gd name="T31" fmla="*/ 1106 h 1972"/>
                  <a:gd name="T32" fmla="*/ 2113 w 2227"/>
                  <a:gd name="T33" fmla="*/ 1234 h 1972"/>
                  <a:gd name="T34" fmla="*/ 2099 w 2227"/>
                  <a:gd name="T35" fmla="*/ 1390 h 1972"/>
                  <a:gd name="T36" fmla="*/ 1915 w 2227"/>
                  <a:gd name="T37" fmla="*/ 1390 h 1972"/>
                  <a:gd name="T38" fmla="*/ 1844 w 2227"/>
                  <a:gd name="T39" fmla="*/ 1404 h 1972"/>
                  <a:gd name="T40" fmla="*/ 1674 w 2227"/>
                  <a:gd name="T41" fmla="*/ 1504 h 1972"/>
                  <a:gd name="T42" fmla="*/ 1489 w 2227"/>
                  <a:gd name="T43" fmla="*/ 1631 h 1972"/>
                  <a:gd name="T44" fmla="*/ 1362 w 2227"/>
                  <a:gd name="T45" fmla="*/ 1716 h 1972"/>
                  <a:gd name="T46" fmla="*/ 1021 w 2227"/>
                  <a:gd name="T47" fmla="*/ 1972 h 1972"/>
                  <a:gd name="T48" fmla="*/ 922 w 2227"/>
                  <a:gd name="T49" fmla="*/ 1816 h 1972"/>
                  <a:gd name="T50" fmla="*/ 837 w 2227"/>
                  <a:gd name="T51" fmla="*/ 1702 h 1972"/>
                  <a:gd name="T52" fmla="*/ 794 w 2227"/>
                  <a:gd name="T53" fmla="*/ 1645 h 1972"/>
                  <a:gd name="T54" fmla="*/ 723 w 2227"/>
                  <a:gd name="T55" fmla="*/ 1532 h 1972"/>
                  <a:gd name="T56" fmla="*/ 667 w 2227"/>
                  <a:gd name="T57" fmla="*/ 1461 h 1972"/>
                  <a:gd name="T58" fmla="*/ 610 w 2227"/>
                  <a:gd name="T59" fmla="*/ 1376 h 1972"/>
                  <a:gd name="T60" fmla="*/ 539 w 2227"/>
                  <a:gd name="T61" fmla="*/ 1291 h 1972"/>
                  <a:gd name="T62" fmla="*/ 482 w 2227"/>
                  <a:gd name="T63" fmla="*/ 1220 h 1972"/>
                  <a:gd name="T64" fmla="*/ 426 w 2227"/>
                  <a:gd name="T65" fmla="*/ 1149 h 1972"/>
                  <a:gd name="T66" fmla="*/ 397 w 2227"/>
                  <a:gd name="T67" fmla="*/ 1121 h 1972"/>
                  <a:gd name="T68" fmla="*/ 326 w 2227"/>
                  <a:gd name="T69" fmla="*/ 1064 h 1972"/>
                  <a:gd name="T70" fmla="*/ 270 w 2227"/>
                  <a:gd name="T71" fmla="*/ 1035 h 1972"/>
                  <a:gd name="T72" fmla="*/ 213 w 2227"/>
                  <a:gd name="T73" fmla="*/ 1021 h 1972"/>
                  <a:gd name="T74" fmla="*/ 0 w 2227"/>
                  <a:gd name="T75" fmla="*/ 950 h 1972"/>
                  <a:gd name="T76" fmla="*/ 28 w 2227"/>
                  <a:gd name="T77" fmla="*/ 865 h 1972"/>
                  <a:gd name="T78" fmla="*/ 71 w 2227"/>
                  <a:gd name="T79" fmla="*/ 794 h 1972"/>
                  <a:gd name="T80" fmla="*/ 99 w 2227"/>
                  <a:gd name="T81" fmla="*/ 752 h 1972"/>
                  <a:gd name="T82" fmla="*/ 156 w 2227"/>
                  <a:gd name="T83" fmla="*/ 738 h 1972"/>
                  <a:gd name="T84" fmla="*/ 355 w 2227"/>
                  <a:gd name="T85" fmla="*/ 738 h 1972"/>
                  <a:gd name="T86" fmla="*/ 482 w 2227"/>
                  <a:gd name="T87" fmla="*/ 780 h 1972"/>
                  <a:gd name="T88" fmla="*/ 567 w 2227"/>
                  <a:gd name="T89" fmla="*/ 808 h 1972"/>
                  <a:gd name="T90" fmla="*/ 681 w 2227"/>
                  <a:gd name="T91" fmla="*/ 851 h 1972"/>
                  <a:gd name="T92" fmla="*/ 738 w 2227"/>
                  <a:gd name="T93" fmla="*/ 908 h 1972"/>
                  <a:gd name="T94" fmla="*/ 808 w 2227"/>
                  <a:gd name="T95" fmla="*/ 908 h 1972"/>
                  <a:gd name="T96" fmla="*/ 908 w 2227"/>
                  <a:gd name="T97" fmla="*/ 851 h 1972"/>
                  <a:gd name="T98" fmla="*/ 979 w 2227"/>
                  <a:gd name="T99" fmla="*/ 780 h 1972"/>
                  <a:gd name="T100" fmla="*/ 1064 w 2227"/>
                  <a:gd name="T101" fmla="*/ 695 h 1972"/>
                  <a:gd name="T102" fmla="*/ 1135 w 2227"/>
                  <a:gd name="T103" fmla="*/ 652 h 1972"/>
                  <a:gd name="T104" fmla="*/ 1262 w 2227"/>
                  <a:gd name="T105" fmla="*/ 596 h 1972"/>
                  <a:gd name="T106" fmla="*/ 1333 w 2227"/>
                  <a:gd name="T107" fmla="*/ 525 h 1972"/>
                  <a:gd name="T108" fmla="*/ 1319 w 2227"/>
                  <a:gd name="T109" fmla="*/ 426 h 1972"/>
                  <a:gd name="T110" fmla="*/ 1347 w 2227"/>
                  <a:gd name="T111" fmla="*/ 426 h 1972"/>
                  <a:gd name="T112" fmla="*/ 1418 w 2227"/>
                  <a:gd name="T113" fmla="*/ 312 h 1972"/>
                  <a:gd name="T114" fmla="*/ 1404 w 2227"/>
                  <a:gd name="T115" fmla="*/ 241 h 1972"/>
                  <a:gd name="T116" fmla="*/ 1461 w 2227"/>
                  <a:gd name="T117" fmla="*/ 128 h 1972"/>
                  <a:gd name="T118" fmla="*/ 1518 w 2227"/>
                  <a:gd name="T119" fmla="*/ 113 h 1972"/>
                  <a:gd name="T120" fmla="*/ 1617 w 2227"/>
                  <a:gd name="T121" fmla="*/ 14 h 1972"/>
                  <a:gd name="T122" fmla="*/ 1702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46" name="Freeform 35"/>
              <p:cNvSpPr>
                <a:spLocks/>
              </p:cNvSpPr>
              <p:nvPr/>
            </p:nvSpPr>
            <p:spPr bwMode="auto">
              <a:xfrm>
                <a:off x="3446" y="4355"/>
                <a:ext cx="1106" cy="950"/>
              </a:xfrm>
              <a:custGeom>
                <a:avLst/>
                <a:gdLst>
                  <a:gd name="T0" fmla="*/ 610 w 1106"/>
                  <a:gd name="T1" fmla="*/ 71 h 950"/>
                  <a:gd name="T2" fmla="*/ 638 w 1106"/>
                  <a:gd name="T3" fmla="*/ 127 h 950"/>
                  <a:gd name="T4" fmla="*/ 653 w 1106"/>
                  <a:gd name="T5" fmla="*/ 141 h 950"/>
                  <a:gd name="T6" fmla="*/ 667 w 1106"/>
                  <a:gd name="T7" fmla="*/ 156 h 950"/>
                  <a:gd name="T8" fmla="*/ 695 w 1106"/>
                  <a:gd name="T9" fmla="*/ 212 h 950"/>
                  <a:gd name="T10" fmla="*/ 709 w 1106"/>
                  <a:gd name="T11" fmla="*/ 241 h 950"/>
                  <a:gd name="T12" fmla="*/ 738 w 1106"/>
                  <a:gd name="T13" fmla="*/ 298 h 950"/>
                  <a:gd name="T14" fmla="*/ 794 w 1106"/>
                  <a:gd name="T15" fmla="*/ 283 h 950"/>
                  <a:gd name="T16" fmla="*/ 823 w 1106"/>
                  <a:gd name="T17" fmla="*/ 312 h 950"/>
                  <a:gd name="T18" fmla="*/ 894 w 1106"/>
                  <a:gd name="T19" fmla="*/ 312 h 950"/>
                  <a:gd name="T20" fmla="*/ 1007 w 1106"/>
                  <a:gd name="T21" fmla="*/ 326 h 950"/>
                  <a:gd name="T22" fmla="*/ 1092 w 1106"/>
                  <a:gd name="T23" fmla="*/ 340 h 950"/>
                  <a:gd name="T24" fmla="*/ 1092 w 1106"/>
                  <a:gd name="T25" fmla="*/ 496 h 950"/>
                  <a:gd name="T26" fmla="*/ 1092 w 1106"/>
                  <a:gd name="T27" fmla="*/ 539 h 950"/>
                  <a:gd name="T28" fmla="*/ 1021 w 1106"/>
                  <a:gd name="T29" fmla="*/ 723 h 950"/>
                  <a:gd name="T30" fmla="*/ 993 w 1106"/>
                  <a:gd name="T31" fmla="*/ 737 h 950"/>
                  <a:gd name="T32" fmla="*/ 965 w 1106"/>
                  <a:gd name="T33" fmla="*/ 851 h 950"/>
                  <a:gd name="T34" fmla="*/ 936 w 1106"/>
                  <a:gd name="T35" fmla="*/ 950 h 950"/>
                  <a:gd name="T36" fmla="*/ 894 w 1106"/>
                  <a:gd name="T37" fmla="*/ 936 h 950"/>
                  <a:gd name="T38" fmla="*/ 865 w 1106"/>
                  <a:gd name="T39" fmla="*/ 922 h 950"/>
                  <a:gd name="T40" fmla="*/ 851 w 1106"/>
                  <a:gd name="T41" fmla="*/ 922 h 950"/>
                  <a:gd name="T42" fmla="*/ 823 w 1106"/>
                  <a:gd name="T43" fmla="*/ 907 h 950"/>
                  <a:gd name="T44" fmla="*/ 780 w 1106"/>
                  <a:gd name="T45" fmla="*/ 893 h 950"/>
                  <a:gd name="T46" fmla="*/ 738 w 1106"/>
                  <a:gd name="T47" fmla="*/ 893 h 950"/>
                  <a:gd name="T48" fmla="*/ 709 w 1106"/>
                  <a:gd name="T49" fmla="*/ 879 h 950"/>
                  <a:gd name="T50" fmla="*/ 681 w 1106"/>
                  <a:gd name="T51" fmla="*/ 865 h 950"/>
                  <a:gd name="T52" fmla="*/ 653 w 1106"/>
                  <a:gd name="T53" fmla="*/ 865 h 950"/>
                  <a:gd name="T54" fmla="*/ 610 w 1106"/>
                  <a:gd name="T55" fmla="*/ 851 h 950"/>
                  <a:gd name="T56" fmla="*/ 582 w 1106"/>
                  <a:gd name="T57" fmla="*/ 837 h 950"/>
                  <a:gd name="T58" fmla="*/ 553 w 1106"/>
                  <a:gd name="T59" fmla="*/ 822 h 950"/>
                  <a:gd name="T60" fmla="*/ 525 w 1106"/>
                  <a:gd name="T61" fmla="*/ 808 h 950"/>
                  <a:gd name="T62" fmla="*/ 482 w 1106"/>
                  <a:gd name="T63" fmla="*/ 780 h 950"/>
                  <a:gd name="T64" fmla="*/ 454 w 1106"/>
                  <a:gd name="T65" fmla="*/ 766 h 950"/>
                  <a:gd name="T66" fmla="*/ 440 w 1106"/>
                  <a:gd name="T67" fmla="*/ 751 h 950"/>
                  <a:gd name="T68" fmla="*/ 412 w 1106"/>
                  <a:gd name="T69" fmla="*/ 723 h 950"/>
                  <a:gd name="T70" fmla="*/ 369 w 1106"/>
                  <a:gd name="T71" fmla="*/ 723 h 950"/>
                  <a:gd name="T72" fmla="*/ 341 w 1106"/>
                  <a:gd name="T73" fmla="*/ 709 h 950"/>
                  <a:gd name="T74" fmla="*/ 298 w 1106"/>
                  <a:gd name="T75" fmla="*/ 709 h 950"/>
                  <a:gd name="T76" fmla="*/ 256 w 1106"/>
                  <a:gd name="T77" fmla="*/ 766 h 950"/>
                  <a:gd name="T78" fmla="*/ 185 w 1106"/>
                  <a:gd name="T79" fmla="*/ 808 h 950"/>
                  <a:gd name="T80" fmla="*/ 170 w 1106"/>
                  <a:gd name="T81" fmla="*/ 709 h 950"/>
                  <a:gd name="T82" fmla="*/ 170 w 1106"/>
                  <a:gd name="T83" fmla="*/ 610 h 950"/>
                  <a:gd name="T84" fmla="*/ 185 w 1106"/>
                  <a:gd name="T85" fmla="*/ 567 h 950"/>
                  <a:gd name="T86" fmla="*/ 170 w 1106"/>
                  <a:gd name="T87" fmla="*/ 553 h 950"/>
                  <a:gd name="T88" fmla="*/ 142 w 1106"/>
                  <a:gd name="T89" fmla="*/ 581 h 950"/>
                  <a:gd name="T90" fmla="*/ 114 w 1106"/>
                  <a:gd name="T91" fmla="*/ 595 h 950"/>
                  <a:gd name="T92" fmla="*/ 85 w 1106"/>
                  <a:gd name="T93" fmla="*/ 610 h 950"/>
                  <a:gd name="T94" fmla="*/ 57 w 1106"/>
                  <a:gd name="T95" fmla="*/ 638 h 950"/>
                  <a:gd name="T96" fmla="*/ 29 w 1106"/>
                  <a:gd name="T97" fmla="*/ 652 h 950"/>
                  <a:gd name="T98" fmla="*/ 43 w 1106"/>
                  <a:gd name="T99" fmla="*/ 595 h 950"/>
                  <a:gd name="T100" fmla="*/ 57 w 1106"/>
                  <a:gd name="T101" fmla="*/ 496 h 950"/>
                  <a:gd name="T102" fmla="*/ 57 w 1106"/>
                  <a:gd name="T103" fmla="*/ 397 h 950"/>
                  <a:gd name="T104" fmla="*/ 57 w 1106"/>
                  <a:gd name="T105" fmla="*/ 298 h 950"/>
                  <a:gd name="T106" fmla="*/ 43 w 1106"/>
                  <a:gd name="T107" fmla="*/ 227 h 950"/>
                  <a:gd name="T108" fmla="*/ 14 w 1106"/>
                  <a:gd name="T109" fmla="*/ 113 h 950"/>
                  <a:gd name="T110" fmla="*/ 14 w 1106"/>
                  <a:gd name="T111" fmla="*/ 71 h 950"/>
                  <a:gd name="T112" fmla="*/ 57 w 1106"/>
                  <a:gd name="T113" fmla="*/ 28 h 950"/>
                  <a:gd name="T114" fmla="*/ 71 w 1106"/>
                  <a:gd name="T115" fmla="*/ 28 h 950"/>
                  <a:gd name="T116" fmla="*/ 213 w 1106"/>
                  <a:gd name="T117" fmla="*/ 0 h 950"/>
                  <a:gd name="T118" fmla="*/ 298 w 1106"/>
                  <a:gd name="T119" fmla="*/ 14 h 950"/>
                  <a:gd name="T120" fmla="*/ 426 w 1106"/>
                  <a:gd name="T121" fmla="*/ 28 h 950"/>
                  <a:gd name="T122" fmla="*/ 497 w 1106"/>
                  <a:gd name="T123" fmla="*/ 28 h 950"/>
                  <a:gd name="T124" fmla="*/ 582 w 1106"/>
                  <a:gd name="T125" fmla="*/ 42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9525">
                <a:solidFill>
                  <a:srgbClr val="333333"/>
                </a:solidFill>
                <a:round/>
                <a:headEnd/>
                <a:tailEnd/>
              </a:ln>
            </p:spPr>
            <p:txBody>
              <a:bodyPr/>
              <a:lstStyle/>
              <a:p>
                <a:endParaRPr lang="ja-JP" altLang="en-US"/>
              </a:p>
            </p:txBody>
          </p:sp>
        </p:grpSp>
        <p:sp>
          <p:nvSpPr>
            <p:cNvPr id="99" name="Text Box 33"/>
            <p:cNvSpPr txBox="1">
              <a:spLocks noChangeArrowheads="1"/>
            </p:cNvSpPr>
            <p:nvPr/>
          </p:nvSpPr>
          <p:spPr bwMode="auto">
            <a:xfrm>
              <a:off x="2800" y="1478"/>
              <a:ext cx="935" cy="295"/>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淀川区</a:t>
              </a:r>
              <a:endParaRPr lang="ja-JP" altLang="en-US" sz="1050" b="1" dirty="0">
                <a:latin typeface="Meiryo UI" pitchFamily="50" charset="-128"/>
                <a:ea typeface="Meiryo UI" pitchFamily="50" charset="-128"/>
                <a:cs typeface="Meiryo UI" pitchFamily="50" charset="-128"/>
              </a:endParaRPr>
            </a:p>
          </p:txBody>
        </p:sp>
        <p:sp>
          <p:nvSpPr>
            <p:cNvPr id="100" name="Text Box 32"/>
            <p:cNvSpPr txBox="1">
              <a:spLocks noChangeArrowheads="1"/>
            </p:cNvSpPr>
            <p:nvPr/>
          </p:nvSpPr>
          <p:spPr bwMode="auto">
            <a:xfrm>
              <a:off x="4262" y="977"/>
              <a:ext cx="1135" cy="29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東淀川区</a:t>
              </a:r>
              <a:endParaRPr lang="ja-JP" altLang="en-US" sz="1050" b="1" dirty="0">
                <a:latin typeface="Meiryo UI" pitchFamily="50" charset="-128"/>
                <a:ea typeface="Meiryo UI" pitchFamily="50" charset="-128"/>
                <a:cs typeface="Meiryo UI" pitchFamily="50" charset="-128"/>
              </a:endParaRPr>
            </a:p>
          </p:txBody>
        </p:sp>
        <p:sp>
          <p:nvSpPr>
            <p:cNvPr id="101" name="Text Box 31"/>
            <p:cNvSpPr txBox="1">
              <a:spLocks noChangeArrowheads="1"/>
            </p:cNvSpPr>
            <p:nvPr/>
          </p:nvSpPr>
          <p:spPr bwMode="auto">
            <a:xfrm>
              <a:off x="1232" y="243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西淀川区</a:t>
              </a:r>
              <a:endParaRPr lang="ja-JP" altLang="en-US" sz="1050" b="1" dirty="0">
                <a:latin typeface="Meiryo UI" pitchFamily="50" charset="-128"/>
                <a:ea typeface="Meiryo UI" pitchFamily="50" charset="-128"/>
                <a:cs typeface="Meiryo UI" pitchFamily="50" charset="-128"/>
              </a:endParaRPr>
            </a:p>
          </p:txBody>
        </p:sp>
        <p:sp>
          <p:nvSpPr>
            <p:cNvPr id="102" name="Text Box 30"/>
            <p:cNvSpPr txBox="1">
              <a:spLocks noChangeArrowheads="1"/>
            </p:cNvSpPr>
            <p:nvPr/>
          </p:nvSpPr>
          <p:spPr bwMode="auto">
            <a:xfrm>
              <a:off x="2522" y="26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福島区</a:t>
              </a:r>
              <a:endParaRPr lang="ja-JP" altLang="en-US" sz="1050" b="1" dirty="0">
                <a:latin typeface="Meiryo UI" pitchFamily="50" charset="-128"/>
                <a:ea typeface="Meiryo UI" pitchFamily="50" charset="-128"/>
                <a:cs typeface="Meiryo UI" pitchFamily="50" charset="-128"/>
              </a:endParaRPr>
            </a:p>
          </p:txBody>
        </p:sp>
        <p:sp>
          <p:nvSpPr>
            <p:cNvPr id="103" name="Text Box 29"/>
            <p:cNvSpPr txBox="1">
              <a:spLocks noChangeArrowheads="1"/>
            </p:cNvSpPr>
            <p:nvPr/>
          </p:nvSpPr>
          <p:spPr bwMode="auto">
            <a:xfrm>
              <a:off x="3504" y="2232"/>
              <a:ext cx="720"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北区</a:t>
              </a:r>
              <a:endParaRPr lang="ja-JP" altLang="en-US" sz="1050" b="1" dirty="0">
                <a:latin typeface="Meiryo UI" pitchFamily="50" charset="-128"/>
                <a:ea typeface="Meiryo UI" pitchFamily="50" charset="-128"/>
                <a:cs typeface="Meiryo UI" pitchFamily="50" charset="-128"/>
              </a:endParaRPr>
            </a:p>
          </p:txBody>
        </p:sp>
        <p:sp>
          <p:nvSpPr>
            <p:cNvPr id="104" name="Text Box 28"/>
            <p:cNvSpPr txBox="1">
              <a:spLocks noChangeArrowheads="1"/>
            </p:cNvSpPr>
            <p:nvPr/>
          </p:nvSpPr>
          <p:spPr bwMode="auto">
            <a:xfrm>
              <a:off x="4299" y="196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都島区</a:t>
              </a:r>
              <a:endParaRPr lang="ja-JP" altLang="en-US" sz="1050" b="1" dirty="0">
                <a:latin typeface="Meiryo UI" pitchFamily="50" charset="-128"/>
                <a:ea typeface="Meiryo UI" pitchFamily="50" charset="-128"/>
                <a:cs typeface="Meiryo UI" pitchFamily="50" charset="-128"/>
              </a:endParaRPr>
            </a:p>
          </p:txBody>
        </p:sp>
        <p:sp>
          <p:nvSpPr>
            <p:cNvPr id="105" name="Text Box 27"/>
            <p:cNvSpPr txBox="1">
              <a:spLocks noChangeArrowheads="1"/>
            </p:cNvSpPr>
            <p:nvPr/>
          </p:nvSpPr>
          <p:spPr bwMode="auto">
            <a:xfrm>
              <a:off x="4929" y="1678"/>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旭区</a:t>
              </a:r>
              <a:endParaRPr lang="ja-JP" altLang="en-US" sz="1000" b="1">
                <a:latin typeface="Meiryo UI" pitchFamily="50" charset="-128"/>
                <a:ea typeface="Meiryo UI" pitchFamily="50" charset="-128"/>
                <a:cs typeface="Meiryo UI" pitchFamily="50" charset="-128"/>
              </a:endParaRPr>
            </a:p>
          </p:txBody>
        </p:sp>
        <p:sp>
          <p:nvSpPr>
            <p:cNvPr id="106" name="Text Box 26"/>
            <p:cNvSpPr txBox="1">
              <a:spLocks noChangeArrowheads="1"/>
            </p:cNvSpPr>
            <p:nvPr/>
          </p:nvSpPr>
          <p:spPr bwMode="auto">
            <a:xfrm>
              <a:off x="1076" y="340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此花区</a:t>
              </a:r>
              <a:endParaRPr lang="ja-JP" altLang="en-US" sz="1050" b="1" dirty="0">
                <a:latin typeface="Meiryo UI" pitchFamily="50" charset="-128"/>
                <a:ea typeface="Meiryo UI" pitchFamily="50" charset="-128"/>
                <a:cs typeface="Meiryo UI" pitchFamily="50" charset="-128"/>
              </a:endParaRPr>
            </a:p>
          </p:txBody>
        </p:sp>
        <p:sp>
          <p:nvSpPr>
            <p:cNvPr id="107" name="Text Box 25"/>
            <p:cNvSpPr txBox="1">
              <a:spLocks noChangeArrowheads="1"/>
            </p:cNvSpPr>
            <p:nvPr/>
          </p:nvSpPr>
          <p:spPr bwMode="auto">
            <a:xfrm>
              <a:off x="2880" y="3165"/>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西区</a:t>
              </a:r>
              <a:endParaRPr lang="ja-JP" altLang="en-US" sz="1050" b="1" dirty="0">
                <a:latin typeface="Meiryo UI" pitchFamily="50" charset="-128"/>
                <a:ea typeface="Meiryo UI" pitchFamily="50" charset="-128"/>
                <a:cs typeface="Meiryo UI" pitchFamily="50" charset="-128"/>
              </a:endParaRPr>
            </a:p>
          </p:txBody>
        </p:sp>
        <p:sp>
          <p:nvSpPr>
            <p:cNvPr id="108" name="Text Box 24"/>
            <p:cNvSpPr txBox="1">
              <a:spLocks noChangeArrowheads="1"/>
            </p:cNvSpPr>
            <p:nvPr/>
          </p:nvSpPr>
          <p:spPr bwMode="auto">
            <a:xfrm>
              <a:off x="3781" y="310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中央区</a:t>
              </a:r>
              <a:endParaRPr lang="ja-JP" altLang="en-US" sz="1050" b="1" dirty="0">
                <a:latin typeface="Meiryo UI" pitchFamily="50" charset="-128"/>
                <a:ea typeface="Meiryo UI" pitchFamily="50" charset="-128"/>
                <a:cs typeface="Meiryo UI" pitchFamily="50" charset="-128"/>
              </a:endParaRPr>
            </a:p>
          </p:txBody>
        </p:sp>
        <p:sp>
          <p:nvSpPr>
            <p:cNvPr id="109" name="Text Box 23"/>
            <p:cNvSpPr txBox="1">
              <a:spLocks noChangeArrowheads="1"/>
            </p:cNvSpPr>
            <p:nvPr/>
          </p:nvSpPr>
          <p:spPr bwMode="auto">
            <a:xfrm>
              <a:off x="4861" y="2687"/>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城東区</a:t>
              </a:r>
              <a:endParaRPr lang="ja-JP" altLang="en-US" sz="1050" b="1" dirty="0">
                <a:latin typeface="Meiryo UI" pitchFamily="50" charset="-128"/>
                <a:ea typeface="Meiryo UI" pitchFamily="50" charset="-128"/>
                <a:cs typeface="Meiryo UI" pitchFamily="50" charset="-128"/>
              </a:endParaRPr>
            </a:p>
          </p:txBody>
        </p:sp>
        <p:sp>
          <p:nvSpPr>
            <p:cNvPr id="110" name="Text Box 21"/>
            <p:cNvSpPr txBox="1">
              <a:spLocks noChangeArrowheads="1"/>
            </p:cNvSpPr>
            <p:nvPr/>
          </p:nvSpPr>
          <p:spPr bwMode="auto">
            <a:xfrm>
              <a:off x="1004" y="5006"/>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住之江区</a:t>
              </a:r>
              <a:endParaRPr lang="ja-JP" altLang="en-US" sz="1050" b="1" dirty="0">
                <a:latin typeface="Meiryo UI" pitchFamily="50" charset="-128"/>
                <a:ea typeface="Meiryo UI" pitchFamily="50" charset="-128"/>
                <a:cs typeface="Meiryo UI" pitchFamily="50" charset="-128"/>
              </a:endParaRPr>
            </a:p>
          </p:txBody>
        </p:sp>
        <p:sp>
          <p:nvSpPr>
            <p:cNvPr id="111" name="Text Box 20"/>
            <p:cNvSpPr txBox="1">
              <a:spLocks noChangeArrowheads="1"/>
            </p:cNvSpPr>
            <p:nvPr/>
          </p:nvSpPr>
          <p:spPr bwMode="auto">
            <a:xfrm>
              <a:off x="1908" y="366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港区</a:t>
              </a:r>
              <a:endParaRPr lang="ja-JP" altLang="en-US" sz="1050" b="1" dirty="0">
                <a:latin typeface="Meiryo UI" pitchFamily="50" charset="-128"/>
                <a:ea typeface="Meiryo UI" pitchFamily="50" charset="-128"/>
                <a:cs typeface="Meiryo UI" pitchFamily="50" charset="-128"/>
              </a:endParaRPr>
            </a:p>
          </p:txBody>
        </p:sp>
        <p:sp>
          <p:nvSpPr>
            <p:cNvPr id="112" name="Text Box 19"/>
            <p:cNvSpPr txBox="1">
              <a:spLocks noChangeArrowheads="1"/>
            </p:cNvSpPr>
            <p:nvPr/>
          </p:nvSpPr>
          <p:spPr bwMode="auto">
            <a:xfrm>
              <a:off x="2116" y="4446"/>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大正区</a:t>
              </a:r>
              <a:endParaRPr lang="ja-JP" altLang="en-US" sz="1000" b="1">
                <a:latin typeface="Meiryo UI" pitchFamily="50" charset="-128"/>
                <a:ea typeface="Meiryo UI" pitchFamily="50" charset="-128"/>
                <a:cs typeface="Meiryo UI" pitchFamily="50" charset="-128"/>
              </a:endParaRPr>
            </a:p>
          </p:txBody>
        </p:sp>
        <p:sp>
          <p:nvSpPr>
            <p:cNvPr id="113" name="Text Box 18"/>
            <p:cNvSpPr txBox="1">
              <a:spLocks noChangeArrowheads="1"/>
            </p:cNvSpPr>
            <p:nvPr/>
          </p:nvSpPr>
          <p:spPr bwMode="auto">
            <a:xfrm>
              <a:off x="2997" y="452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西成区</a:t>
              </a:r>
              <a:endParaRPr lang="ja-JP" altLang="en-US" sz="1050" b="1" dirty="0">
                <a:latin typeface="Meiryo UI" pitchFamily="50" charset="-128"/>
                <a:ea typeface="Meiryo UI" pitchFamily="50" charset="-128"/>
                <a:cs typeface="Meiryo UI" pitchFamily="50" charset="-128"/>
              </a:endParaRPr>
            </a:p>
          </p:txBody>
        </p:sp>
        <p:sp>
          <p:nvSpPr>
            <p:cNvPr id="114" name="Text Box 17"/>
            <p:cNvSpPr txBox="1">
              <a:spLocks noChangeArrowheads="1"/>
            </p:cNvSpPr>
            <p:nvPr/>
          </p:nvSpPr>
          <p:spPr bwMode="auto">
            <a:xfrm>
              <a:off x="3151" y="3781"/>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浪速区</a:t>
              </a:r>
              <a:endParaRPr lang="ja-JP" altLang="en-US" sz="1050" b="1" dirty="0">
                <a:latin typeface="Meiryo UI" pitchFamily="50" charset="-128"/>
                <a:ea typeface="Meiryo UI" pitchFamily="50" charset="-128"/>
                <a:cs typeface="Meiryo UI" pitchFamily="50" charset="-128"/>
              </a:endParaRPr>
            </a:p>
          </p:txBody>
        </p:sp>
        <p:sp>
          <p:nvSpPr>
            <p:cNvPr id="115" name="Text Box 16"/>
            <p:cNvSpPr txBox="1">
              <a:spLocks noChangeArrowheads="1"/>
            </p:cNvSpPr>
            <p:nvPr/>
          </p:nvSpPr>
          <p:spPr bwMode="auto">
            <a:xfrm>
              <a:off x="3827" y="3790"/>
              <a:ext cx="1113"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smtClean="0">
                  <a:solidFill>
                    <a:srgbClr val="000000"/>
                  </a:solidFill>
                  <a:latin typeface="Meiryo UI" pitchFamily="50" charset="-128"/>
                  <a:ea typeface="Meiryo UI" pitchFamily="50" charset="-128"/>
                  <a:cs typeface="Meiryo UI" pitchFamily="50" charset="-128"/>
                </a:rPr>
                <a:t>天王寺区</a:t>
              </a:r>
              <a:endParaRPr lang="ja-JP" altLang="en-US" sz="1050" b="1" dirty="0">
                <a:latin typeface="Meiryo UI" pitchFamily="50" charset="-128"/>
                <a:ea typeface="Meiryo UI" pitchFamily="50" charset="-128"/>
                <a:cs typeface="Meiryo UI" pitchFamily="50" charset="-128"/>
              </a:endParaRPr>
            </a:p>
          </p:txBody>
        </p:sp>
        <p:sp>
          <p:nvSpPr>
            <p:cNvPr id="116" name="Text Box 15"/>
            <p:cNvSpPr txBox="1">
              <a:spLocks noChangeArrowheads="1"/>
            </p:cNvSpPr>
            <p:nvPr/>
          </p:nvSpPr>
          <p:spPr bwMode="auto">
            <a:xfrm>
              <a:off x="4817" y="329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東成区</a:t>
              </a:r>
              <a:endParaRPr lang="ja-JP" altLang="en-US" sz="1050" b="1" dirty="0">
                <a:latin typeface="Meiryo UI" pitchFamily="50" charset="-128"/>
                <a:ea typeface="Meiryo UI" pitchFamily="50" charset="-128"/>
                <a:cs typeface="Meiryo UI" pitchFamily="50" charset="-128"/>
              </a:endParaRPr>
            </a:p>
          </p:txBody>
        </p:sp>
        <p:sp>
          <p:nvSpPr>
            <p:cNvPr id="117" name="Text Box 14"/>
            <p:cNvSpPr txBox="1">
              <a:spLocks noChangeArrowheads="1"/>
            </p:cNvSpPr>
            <p:nvPr/>
          </p:nvSpPr>
          <p:spPr bwMode="auto">
            <a:xfrm>
              <a:off x="4716" y="3973"/>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生野区</a:t>
              </a:r>
              <a:endParaRPr lang="ja-JP" altLang="en-US" sz="1050" b="1" dirty="0">
                <a:latin typeface="Meiryo UI" pitchFamily="50" charset="-128"/>
                <a:ea typeface="Meiryo UI" pitchFamily="50" charset="-128"/>
                <a:cs typeface="Meiryo UI" pitchFamily="50" charset="-128"/>
              </a:endParaRPr>
            </a:p>
          </p:txBody>
        </p:sp>
        <p:sp>
          <p:nvSpPr>
            <p:cNvPr id="118" name="Text Box 13"/>
            <p:cNvSpPr txBox="1">
              <a:spLocks noChangeArrowheads="1"/>
            </p:cNvSpPr>
            <p:nvPr/>
          </p:nvSpPr>
          <p:spPr bwMode="auto">
            <a:xfrm>
              <a:off x="3421" y="574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住吉区</a:t>
              </a:r>
              <a:endParaRPr lang="ja-JP" altLang="en-US" sz="1050" b="1" dirty="0">
                <a:latin typeface="Meiryo UI" pitchFamily="50" charset="-128"/>
                <a:ea typeface="Meiryo UI" pitchFamily="50" charset="-128"/>
                <a:cs typeface="Meiryo UI" pitchFamily="50" charset="-128"/>
              </a:endParaRPr>
            </a:p>
          </p:txBody>
        </p:sp>
        <p:sp>
          <p:nvSpPr>
            <p:cNvPr id="119" name="Text Box 12"/>
            <p:cNvSpPr txBox="1">
              <a:spLocks noChangeArrowheads="1"/>
            </p:cNvSpPr>
            <p:nvPr/>
          </p:nvSpPr>
          <p:spPr bwMode="auto">
            <a:xfrm>
              <a:off x="3623" y="4710"/>
              <a:ext cx="1165"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阿倍野区</a:t>
              </a:r>
              <a:endParaRPr lang="ja-JP" altLang="en-US" sz="1050" b="1" dirty="0">
                <a:latin typeface="Meiryo UI" pitchFamily="50" charset="-128"/>
                <a:ea typeface="Meiryo UI" pitchFamily="50" charset="-128"/>
                <a:cs typeface="Meiryo UI" pitchFamily="50" charset="-128"/>
              </a:endParaRPr>
            </a:p>
          </p:txBody>
        </p:sp>
        <p:sp>
          <p:nvSpPr>
            <p:cNvPr id="120" name="Text Box 11"/>
            <p:cNvSpPr txBox="1">
              <a:spLocks noChangeArrowheads="1"/>
            </p:cNvSpPr>
            <p:nvPr/>
          </p:nvSpPr>
          <p:spPr bwMode="auto">
            <a:xfrm>
              <a:off x="4104" y="5398"/>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東住吉区</a:t>
              </a:r>
              <a:endParaRPr lang="ja-JP" altLang="en-US" sz="1050" b="1" dirty="0">
                <a:latin typeface="Meiryo UI" pitchFamily="50" charset="-128"/>
                <a:ea typeface="Meiryo UI" pitchFamily="50" charset="-128"/>
                <a:cs typeface="Meiryo UI" pitchFamily="50" charset="-128"/>
              </a:endParaRPr>
            </a:p>
          </p:txBody>
        </p:sp>
        <p:sp>
          <p:nvSpPr>
            <p:cNvPr id="121" name="Text Box 10"/>
            <p:cNvSpPr txBox="1">
              <a:spLocks noChangeArrowheads="1"/>
            </p:cNvSpPr>
            <p:nvPr/>
          </p:nvSpPr>
          <p:spPr bwMode="auto">
            <a:xfrm>
              <a:off x="5087" y="54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平野区</a:t>
              </a:r>
              <a:endParaRPr lang="ja-JP" altLang="en-US" sz="1050" b="1" dirty="0">
                <a:latin typeface="Meiryo UI" pitchFamily="50" charset="-128"/>
                <a:ea typeface="Meiryo UI" pitchFamily="50" charset="-128"/>
                <a:cs typeface="Meiryo UI" pitchFamily="50" charset="-128"/>
              </a:endParaRPr>
            </a:p>
          </p:txBody>
        </p:sp>
        <p:sp>
          <p:nvSpPr>
            <p:cNvPr id="122" name="Text Box 23"/>
            <p:cNvSpPr txBox="1">
              <a:spLocks noChangeArrowheads="1"/>
            </p:cNvSpPr>
            <p:nvPr/>
          </p:nvSpPr>
          <p:spPr bwMode="auto">
            <a:xfrm>
              <a:off x="5670" y="2306"/>
              <a:ext cx="899" cy="360"/>
            </a:xfrm>
            <a:prstGeom prst="rect">
              <a:avLst/>
            </a:prstGeom>
            <a:noFill/>
            <a:ln>
              <a:noFill/>
            </a:ln>
            <a:extLst/>
          </p:spPr>
          <p:txBody>
            <a:bodyPr lIns="74295" tIns="8890" rIns="74295" bIns="8890"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鶴見区</a:t>
              </a:r>
              <a:endParaRPr lang="ja-JP" altLang="en-US" sz="1050" b="1" dirty="0">
                <a:latin typeface="Meiryo UI" pitchFamily="50" charset="-128"/>
                <a:ea typeface="Meiryo UI" pitchFamily="50" charset="-128"/>
                <a:cs typeface="Meiryo UI" pitchFamily="50" charset="-128"/>
              </a:endParaRPr>
            </a:p>
          </p:txBody>
        </p:sp>
      </p:grpSp>
      <p:grpSp>
        <p:nvGrpSpPr>
          <p:cNvPr id="4" name="グループ化 2"/>
          <p:cNvGrpSpPr>
            <a:grpSpLocks/>
          </p:cNvGrpSpPr>
          <p:nvPr/>
        </p:nvGrpSpPr>
        <p:grpSpPr bwMode="auto">
          <a:xfrm>
            <a:off x="525066" y="1493647"/>
            <a:ext cx="2771750" cy="1380627"/>
            <a:chOff x="5702105" y="620686"/>
            <a:chExt cx="3167009" cy="1396005"/>
          </a:xfrm>
        </p:grpSpPr>
        <p:sp>
          <p:nvSpPr>
            <p:cNvPr id="148" name="角丸四角形 147"/>
            <p:cNvSpPr/>
            <p:nvPr/>
          </p:nvSpPr>
          <p:spPr>
            <a:xfrm>
              <a:off x="5702105" y="620686"/>
              <a:ext cx="3167009" cy="1396005"/>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福島区・此花区・港区・西淀川区・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淀川区　５区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93.6</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44</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  49</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3</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福島区は旧此花区等より分離　</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97" name="角丸四角形 196"/>
            <p:cNvSpPr/>
            <p:nvPr/>
          </p:nvSpPr>
          <p:spPr>
            <a:xfrm>
              <a:off x="5765870" y="683633"/>
              <a:ext cx="323381" cy="1278506"/>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第二区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5" name="グループ化 78"/>
          <p:cNvGrpSpPr>
            <a:grpSpLocks/>
          </p:cNvGrpSpPr>
          <p:nvPr/>
        </p:nvGrpSpPr>
        <p:grpSpPr bwMode="auto">
          <a:xfrm>
            <a:off x="537766" y="5394548"/>
            <a:ext cx="2831058" cy="1346820"/>
            <a:chOff x="5028723" y="1276360"/>
            <a:chExt cx="3007536" cy="1472712"/>
          </a:xfrm>
        </p:grpSpPr>
        <p:sp>
          <p:nvSpPr>
            <p:cNvPr id="199" name="角丸四角形 198"/>
            <p:cNvSpPr/>
            <p:nvPr/>
          </p:nvSpPr>
          <p:spPr>
            <a:xfrm>
              <a:off x="5028723" y="1276360"/>
              <a:ext cx="3007536" cy="1472712"/>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中央区・西区・大正区・浪速区・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住之江区・住吉区・西成区　７区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101.3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62</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71</a:t>
              </a:r>
              <a:r>
                <a:rPr lang="ja-JP" altLang="en-US" sz="1050" dirty="0">
                  <a:solidFill>
                    <a:prstClr val="black"/>
                  </a:solidFill>
                  <a:latin typeface="Meiryo UI" pitchFamily="50" charset="-128"/>
                  <a:ea typeface="Meiryo UI" pitchFamily="50" charset="-128"/>
                  <a:cs typeface="Meiryo UI" pitchFamily="50" charset="-128"/>
                </a:rPr>
                <a:t>万人）　</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住之江区は旧住吉区より分区　　</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200" name="角丸四角形 199"/>
            <p:cNvSpPr/>
            <p:nvPr/>
          </p:nvSpPr>
          <p:spPr>
            <a:xfrm>
              <a:off x="5091419" y="1310029"/>
              <a:ext cx="343953" cy="141585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第三区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6" name="グループ化 81"/>
          <p:cNvGrpSpPr>
            <a:grpSpLocks/>
          </p:cNvGrpSpPr>
          <p:nvPr/>
        </p:nvGrpSpPr>
        <p:grpSpPr bwMode="auto">
          <a:xfrm>
            <a:off x="6592168" y="1244409"/>
            <a:ext cx="2736304" cy="1629865"/>
            <a:chOff x="5131299" y="-33863"/>
            <a:chExt cx="3580055" cy="1285244"/>
          </a:xfrm>
        </p:grpSpPr>
        <p:sp>
          <p:nvSpPr>
            <p:cNvPr id="202" name="角丸四角形 201"/>
            <p:cNvSpPr/>
            <p:nvPr/>
          </p:nvSpPr>
          <p:spPr>
            <a:xfrm>
              <a:off x="5131299" y="-33863"/>
              <a:ext cx="3580055" cy="128524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北区・都島区・東淀川区・東成区・　</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旭区・城東区・鶴見区　７区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95.8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78</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7</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85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都島区は旧北区等より分離</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鶴見区は旧城東区より分区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a:t>
              </a:r>
              <a:r>
                <a:rPr lang="ja-JP" altLang="en-US" sz="1050" dirty="0">
                  <a:solidFill>
                    <a:prstClr val="black"/>
                  </a:solidFill>
                  <a:latin typeface="Meiryo UI" pitchFamily="50" charset="-128"/>
                  <a:ea typeface="Meiryo UI" pitchFamily="50" charset="-128"/>
                  <a:cs typeface="Meiryo UI" pitchFamily="50" charset="-128"/>
                </a:rPr>
                <a:t>旧城東区は旧旭区より分区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203" name="角丸四角形 202"/>
            <p:cNvSpPr/>
            <p:nvPr/>
          </p:nvSpPr>
          <p:spPr>
            <a:xfrm>
              <a:off x="5208277" y="30453"/>
              <a:ext cx="358034" cy="1174052"/>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a:t>
              </a:r>
              <a:endParaRPr lang="en-US" altLang="ja-JP" b="1" dirty="0">
                <a:solidFill>
                  <a:prstClr val="white"/>
                </a:solidFill>
                <a:latin typeface="Meiryo UI" pitchFamily="50" charset="-128"/>
                <a:ea typeface="Meiryo UI" pitchFamily="50" charset="-128"/>
                <a:cs typeface="Meiryo UI" pitchFamily="50" charset="-128"/>
              </a:endParaRPr>
            </a:p>
            <a:p>
              <a:pPr algn="ctr">
                <a:defRPr/>
              </a:pPr>
              <a:r>
                <a:rPr lang="ja-JP" altLang="en-US" b="1" dirty="0">
                  <a:solidFill>
                    <a:prstClr val="white"/>
                  </a:solidFill>
                  <a:latin typeface="Meiryo UI" pitchFamily="50" charset="-128"/>
                  <a:ea typeface="Meiryo UI" pitchFamily="50" charset="-128"/>
                  <a:cs typeface="Meiryo UI" pitchFamily="50" charset="-128"/>
                </a:rPr>
                <a:t>一区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7" name="グループ化 1"/>
          <p:cNvGrpSpPr/>
          <p:nvPr/>
        </p:nvGrpSpPr>
        <p:grpSpPr>
          <a:xfrm>
            <a:off x="6630392" y="4365433"/>
            <a:ext cx="2715096" cy="1368077"/>
            <a:chOff x="6249392" y="4365426"/>
            <a:chExt cx="2715096" cy="1368077"/>
          </a:xfrm>
        </p:grpSpPr>
        <p:grpSp>
          <p:nvGrpSpPr>
            <p:cNvPr id="8" name="グループ化 84"/>
            <p:cNvGrpSpPr>
              <a:grpSpLocks/>
            </p:cNvGrpSpPr>
            <p:nvPr/>
          </p:nvGrpSpPr>
          <p:grpSpPr bwMode="auto">
            <a:xfrm>
              <a:off x="6249392" y="4365426"/>
              <a:ext cx="2715096" cy="1368077"/>
              <a:chOff x="4779152" y="680438"/>
              <a:chExt cx="3577260" cy="999109"/>
            </a:xfrm>
          </p:grpSpPr>
          <p:sp>
            <p:nvSpPr>
              <p:cNvPr id="205" name="角丸四角形 204"/>
              <p:cNvSpPr/>
              <p:nvPr/>
            </p:nvSpPr>
            <p:spPr>
              <a:xfrm>
                <a:off x="5091386" y="680438"/>
                <a:ext cx="381060" cy="88014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206" name="角丸四角形 205"/>
              <p:cNvSpPr/>
              <p:nvPr/>
            </p:nvSpPr>
            <p:spPr>
              <a:xfrm>
                <a:off x="4779152" y="680438"/>
                <a:ext cx="3577260" cy="999109"/>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447675">
                  <a:defRPr/>
                </a:pPr>
                <a:r>
                  <a:rPr lang="ja-JP" altLang="en-US" sz="1050" dirty="0">
                    <a:solidFill>
                      <a:prstClr val="black"/>
                    </a:solidFill>
                    <a:latin typeface="Meiryo UI" pitchFamily="50" charset="-128"/>
                    <a:ea typeface="Meiryo UI" pitchFamily="50" charset="-128"/>
                    <a:cs typeface="Meiryo UI" pitchFamily="50" charset="-128"/>
                  </a:rPr>
                  <a:t>天王寺区・生野区・阿倍野区・</a:t>
                </a:r>
                <a:endParaRPr lang="en-US" altLang="ja-JP" sz="1050" dirty="0">
                  <a:solidFill>
                    <a:prstClr val="black"/>
                  </a:solidFill>
                  <a:latin typeface="Meiryo UI" pitchFamily="50" charset="-128"/>
                  <a:ea typeface="Meiryo UI" pitchFamily="50" charset="-128"/>
                  <a:cs typeface="Meiryo UI" pitchFamily="50" charset="-128"/>
                </a:endParaRPr>
              </a:p>
              <a:p>
                <a:pPr marL="447675">
                  <a:defRPr/>
                </a:pPr>
                <a:r>
                  <a:rPr lang="ja-JP" altLang="en-US" sz="1050" dirty="0">
                    <a:solidFill>
                      <a:prstClr val="black"/>
                    </a:solidFill>
                    <a:latin typeface="Meiryo UI" pitchFamily="50" charset="-128"/>
                    <a:ea typeface="Meiryo UI" pitchFamily="50" charset="-128"/>
                    <a:cs typeface="Meiryo UI" pitchFamily="50" charset="-128"/>
                  </a:rPr>
                  <a:t>東住吉区・平野区　５区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88.8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 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63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平野区は旧東住吉区より分区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207" name="角丸四角形 206"/>
            <p:cNvSpPr/>
            <p:nvPr/>
          </p:nvSpPr>
          <p:spPr bwMode="auto">
            <a:xfrm>
              <a:off x="6345911" y="4438466"/>
              <a:ext cx="276221" cy="122278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第四区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208" name="Text Box 4"/>
          <p:cNvSpPr txBox="1">
            <a:spLocks noChangeArrowheads="1"/>
          </p:cNvSpPr>
          <p:nvPr/>
        </p:nvSpPr>
        <p:spPr bwMode="auto">
          <a:xfrm>
            <a:off x="3298832" y="330497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cxnSp>
        <p:nvCxnSpPr>
          <p:cNvPr id="209" name="直線コネクタ 208"/>
          <p:cNvCxnSpPr>
            <a:endCxn id="208" idx="1"/>
          </p:cNvCxnSpPr>
          <p:nvPr/>
        </p:nvCxnSpPr>
        <p:spPr>
          <a:xfrm>
            <a:off x="2864775" y="2874274"/>
            <a:ext cx="434057" cy="60771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1" name="Text Box 4"/>
          <p:cNvSpPr txBox="1">
            <a:spLocks noChangeArrowheads="1"/>
          </p:cNvSpPr>
          <p:nvPr/>
        </p:nvSpPr>
        <p:spPr bwMode="auto">
          <a:xfrm>
            <a:off x="5173223" y="2802259"/>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cxnSp>
        <p:nvCxnSpPr>
          <p:cNvPr id="212" name="直線コネクタ 211"/>
          <p:cNvCxnSpPr>
            <a:stCxn id="202" idx="1"/>
          </p:cNvCxnSpPr>
          <p:nvPr/>
        </p:nvCxnSpPr>
        <p:spPr>
          <a:xfrm flipH="1">
            <a:off x="5889104" y="2059335"/>
            <a:ext cx="703064" cy="8149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9" name="Text Box 4"/>
          <p:cNvSpPr txBox="1">
            <a:spLocks noChangeArrowheads="1"/>
          </p:cNvSpPr>
          <p:nvPr/>
        </p:nvSpPr>
        <p:spPr bwMode="auto">
          <a:xfrm>
            <a:off x="3872887" y="4890491"/>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第三区</a:t>
            </a:r>
          </a:p>
        </p:txBody>
      </p:sp>
      <p:cxnSp>
        <p:nvCxnSpPr>
          <p:cNvPr id="220" name="直線コネクタ 219"/>
          <p:cNvCxnSpPr/>
          <p:nvPr/>
        </p:nvCxnSpPr>
        <p:spPr>
          <a:xfrm flipV="1">
            <a:off x="3368824" y="5250531"/>
            <a:ext cx="576064" cy="57606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22" name="Text Box 4"/>
          <p:cNvSpPr txBox="1">
            <a:spLocks noChangeArrowheads="1"/>
          </p:cNvSpPr>
          <p:nvPr/>
        </p:nvSpPr>
        <p:spPr bwMode="auto">
          <a:xfrm>
            <a:off x="5385055" y="4890491"/>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cxnSp>
        <p:nvCxnSpPr>
          <p:cNvPr id="223" name="直線コネクタ 222"/>
          <p:cNvCxnSpPr>
            <a:stCxn id="222" idx="3"/>
            <a:endCxn id="206" idx="1"/>
          </p:cNvCxnSpPr>
          <p:nvPr/>
        </p:nvCxnSpPr>
        <p:spPr>
          <a:xfrm flipV="1">
            <a:off x="6103126" y="5049465"/>
            <a:ext cx="527273" cy="180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角丸四角形 77"/>
          <p:cNvSpPr/>
          <p:nvPr/>
        </p:nvSpPr>
        <p:spPr>
          <a:xfrm>
            <a:off x="4304935" y="506628"/>
            <a:ext cx="5222749"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本資料で示した第一区～第四区は仮称。北に位置する区から順に番号を付番</a:t>
            </a:r>
            <a:endPar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7"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2850303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373" y="620688"/>
            <a:ext cx="9712071" cy="6057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テキスト ボックス 3"/>
          <p:cNvSpPr txBox="1"/>
          <p:nvPr/>
        </p:nvSpPr>
        <p:spPr>
          <a:xfrm>
            <a:off x="0" y="332656"/>
            <a:ext cx="7141468" cy="369332"/>
          </a:xfrm>
          <a:prstGeom prst="rect">
            <a:avLst/>
          </a:prstGeom>
          <a:noFill/>
        </p:spPr>
        <p:txBody>
          <a:bodyPr wrap="square" rtlCol="0">
            <a:spAutoFit/>
          </a:bodyPr>
          <a:lstStyle/>
          <a:p>
            <a:r>
              <a:rPr lang="ja-JP" altLang="en-US" b="1" dirty="0" smtClean="0">
                <a:solidFill>
                  <a:prstClr val="black"/>
                </a:solidFill>
                <a:latin typeface="Meiryo UI" pitchFamily="50" charset="-128"/>
                <a:ea typeface="Meiryo UI" pitchFamily="50" charset="-128"/>
                <a:cs typeface="Meiryo UI" pitchFamily="50" charset="-128"/>
              </a:rPr>
              <a:t>（２</a:t>
            </a:r>
            <a:r>
              <a:rPr lang="ja-JP" altLang="en-US" b="1" dirty="0">
                <a:solidFill>
                  <a:prstClr val="black"/>
                </a:solidFill>
                <a:latin typeface="Meiryo UI" pitchFamily="50" charset="-128"/>
                <a:ea typeface="Meiryo UI" pitchFamily="50" charset="-128"/>
                <a:cs typeface="Meiryo UI" pitchFamily="50" charset="-128"/>
              </a:rPr>
              <a:t>）区割り（案）に関する基礎データ（人口・財政・歴史）</a:t>
            </a:r>
            <a:endParaRPr lang="ja-JP" altLang="en-US" dirty="0"/>
          </a:p>
        </p:txBody>
      </p:sp>
      <p:sp>
        <p:nvSpPr>
          <p:cNvPr id="6"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Tree>
    <p:extLst>
      <p:ext uri="{BB962C8B-B14F-4D97-AF65-F5344CB8AC3E}">
        <p14:creationId xmlns:p14="http://schemas.microsoft.com/office/powerpoint/2010/main" val="1098918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2380456" y="989839"/>
            <a:ext cx="4601592" cy="5319735"/>
            <a:chOff x="1" y="110"/>
            <a:chExt cx="6840" cy="6368"/>
          </a:xfrm>
        </p:grpSpPr>
        <p:grpSp>
          <p:nvGrpSpPr>
            <p:cNvPr id="3" name="Group 34"/>
            <p:cNvGrpSpPr>
              <a:grpSpLocks/>
            </p:cNvGrpSpPr>
            <p:nvPr/>
          </p:nvGrpSpPr>
          <p:grpSpPr bwMode="auto">
            <a:xfrm>
              <a:off x="1" y="110"/>
              <a:ext cx="6840" cy="6368"/>
              <a:chOff x="0" y="140"/>
              <a:chExt cx="7786" cy="7931"/>
            </a:xfrm>
          </p:grpSpPr>
          <p:sp>
            <p:nvSpPr>
              <p:cNvPr id="123" name="Freeform 58"/>
              <p:cNvSpPr>
                <a:spLocks/>
              </p:cNvSpPr>
              <p:nvPr/>
            </p:nvSpPr>
            <p:spPr bwMode="auto">
              <a:xfrm>
                <a:off x="3984" y="5319"/>
                <a:ext cx="1234" cy="1419"/>
              </a:xfrm>
              <a:custGeom>
                <a:avLst/>
                <a:gdLst>
                  <a:gd name="T0" fmla="*/ 1191 w 1234"/>
                  <a:gd name="T1" fmla="*/ 270 h 1419"/>
                  <a:gd name="T2" fmla="*/ 1135 w 1234"/>
                  <a:gd name="T3" fmla="*/ 397 h 1419"/>
                  <a:gd name="T4" fmla="*/ 1035 w 1234"/>
                  <a:gd name="T5" fmla="*/ 525 h 1419"/>
                  <a:gd name="T6" fmla="*/ 1021 w 1234"/>
                  <a:gd name="T7" fmla="*/ 695 h 1419"/>
                  <a:gd name="T8" fmla="*/ 1007 w 1234"/>
                  <a:gd name="T9" fmla="*/ 766 h 1419"/>
                  <a:gd name="T10" fmla="*/ 993 w 1234"/>
                  <a:gd name="T11" fmla="*/ 809 h 1419"/>
                  <a:gd name="T12" fmla="*/ 950 w 1234"/>
                  <a:gd name="T13" fmla="*/ 936 h 1419"/>
                  <a:gd name="T14" fmla="*/ 879 w 1234"/>
                  <a:gd name="T15" fmla="*/ 1107 h 1419"/>
                  <a:gd name="T16" fmla="*/ 837 w 1234"/>
                  <a:gd name="T17" fmla="*/ 1220 h 1419"/>
                  <a:gd name="T18" fmla="*/ 794 w 1234"/>
                  <a:gd name="T19" fmla="*/ 1334 h 1419"/>
                  <a:gd name="T20" fmla="*/ 752 w 1234"/>
                  <a:gd name="T21" fmla="*/ 1390 h 1419"/>
                  <a:gd name="T22" fmla="*/ 738 w 1234"/>
                  <a:gd name="T23" fmla="*/ 1419 h 1419"/>
                  <a:gd name="T24" fmla="*/ 539 w 1234"/>
                  <a:gd name="T25" fmla="*/ 1404 h 1419"/>
                  <a:gd name="T26" fmla="*/ 468 w 1234"/>
                  <a:gd name="T27" fmla="*/ 1390 h 1419"/>
                  <a:gd name="T28" fmla="*/ 454 w 1234"/>
                  <a:gd name="T29" fmla="*/ 1334 h 1419"/>
                  <a:gd name="T30" fmla="*/ 468 w 1234"/>
                  <a:gd name="T31" fmla="*/ 1305 h 1419"/>
                  <a:gd name="T32" fmla="*/ 468 w 1234"/>
                  <a:gd name="T33" fmla="*/ 1277 h 1419"/>
                  <a:gd name="T34" fmla="*/ 468 w 1234"/>
                  <a:gd name="T35" fmla="*/ 1206 h 1419"/>
                  <a:gd name="T36" fmla="*/ 426 w 1234"/>
                  <a:gd name="T37" fmla="*/ 1149 h 1419"/>
                  <a:gd name="T38" fmla="*/ 355 w 1234"/>
                  <a:gd name="T39" fmla="*/ 1121 h 1419"/>
                  <a:gd name="T40" fmla="*/ 170 w 1234"/>
                  <a:gd name="T41" fmla="*/ 1050 h 1419"/>
                  <a:gd name="T42" fmla="*/ 114 w 1234"/>
                  <a:gd name="T43" fmla="*/ 1050 h 1419"/>
                  <a:gd name="T44" fmla="*/ 29 w 1234"/>
                  <a:gd name="T45" fmla="*/ 1092 h 1419"/>
                  <a:gd name="T46" fmla="*/ 0 w 1234"/>
                  <a:gd name="T47" fmla="*/ 1092 h 1419"/>
                  <a:gd name="T48" fmla="*/ 14 w 1234"/>
                  <a:gd name="T49" fmla="*/ 1064 h 1419"/>
                  <a:gd name="T50" fmla="*/ 14 w 1234"/>
                  <a:gd name="T51" fmla="*/ 1050 h 1419"/>
                  <a:gd name="T52" fmla="*/ 29 w 1234"/>
                  <a:gd name="T53" fmla="*/ 1021 h 1419"/>
                  <a:gd name="T54" fmla="*/ 43 w 1234"/>
                  <a:gd name="T55" fmla="*/ 965 h 1419"/>
                  <a:gd name="T56" fmla="*/ 57 w 1234"/>
                  <a:gd name="T57" fmla="*/ 951 h 1419"/>
                  <a:gd name="T58" fmla="*/ 71 w 1234"/>
                  <a:gd name="T59" fmla="*/ 922 h 1419"/>
                  <a:gd name="T60" fmla="*/ 114 w 1234"/>
                  <a:gd name="T61" fmla="*/ 865 h 1419"/>
                  <a:gd name="T62" fmla="*/ 128 w 1234"/>
                  <a:gd name="T63" fmla="*/ 823 h 1419"/>
                  <a:gd name="T64" fmla="*/ 142 w 1234"/>
                  <a:gd name="T65" fmla="*/ 809 h 1419"/>
                  <a:gd name="T66" fmla="*/ 170 w 1234"/>
                  <a:gd name="T67" fmla="*/ 780 h 1419"/>
                  <a:gd name="T68" fmla="*/ 185 w 1234"/>
                  <a:gd name="T69" fmla="*/ 738 h 1419"/>
                  <a:gd name="T70" fmla="*/ 185 w 1234"/>
                  <a:gd name="T71" fmla="*/ 724 h 1419"/>
                  <a:gd name="T72" fmla="*/ 199 w 1234"/>
                  <a:gd name="T73" fmla="*/ 695 h 1419"/>
                  <a:gd name="T74" fmla="*/ 213 w 1234"/>
                  <a:gd name="T75" fmla="*/ 681 h 1419"/>
                  <a:gd name="T76" fmla="*/ 227 w 1234"/>
                  <a:gd name="T77" fmla="*/ 639 h 1419"/>
                  <a:gd name="T78" fmla="*/ 241 w 1234"/>
                  <a:gd name="T79" fmla="*/ 610 h 1419"/>
                  <a:gd name="T80" fmla="*/ 255 w 1234"/>
                  <a:gd name="T81" fmla="*/ 553 h 1419"/>
                  <a:gd name="T82" fmla="*/ 270 w 1234"/>
                  <a:gd name="T83" fmla="*/ 525 h 1419"/>
                  <a:gd name="T84" fmla="*/ 298 w 1234"/>
                  <a:gd name="T85" fmla="*/ 482 h 1419"/>
                  <a:gd name="T86" fmla="*/ 312 w 1234"/>
                  <a:gd name="T87" fmla="*/ 454 h 1419"/>
                  <a:gd name="T88" fmla="*/ 355 w 1234"/>
                  <a:gd name="T89" fmla="*/ 383 h 1419"/>
                  <a:gd name="T90" fmla="*/ 397 w 1234"/>
                  <a:gd name="T91" fmla="*/ 270 h 1419"/>
                  <a:gd name="T92" fmla="*/ 411 w 1234"/>
                  <a:gd name="T93" fmla="*/ 227 h 1419"/>
                  <a:gd name="T94" fmla="*/ 426 w 1234"/>
                  <a:gd name="T95" fmla="*/ 185 h 1419"/>
                  <a:gd name="T96" fmla="*/ 440 w 1234"/>
                  <a:gd name="T97" fmla="*/ 142 h 1419"/>
                  <a:gd name="T98" fmla="*/ 454 w 1234"/>
                  <a:gd name="T99" fmla="*/ 114 h 1419"/>
                  <a:gd name="T100" fmla="*/ 468 w 1234"/>
                  <a:gd name="T101" fmla="*/ 71 h 1419"/>
                  <a:gd name="T102" fmla="*/ 482 w 1234"/>
                  <a:gd name="T103" fmla="*/ 14 h 1419"/>
                  <a:gd name="T104" fmla="*/ 497 w 1234"/>
                  <a:gd name="T105" fmla="*/ 14 h 1419"/>
                  <a:gd name="T106" fmla="*/ 525 w 1234"/>
                  <a:gd name="T107" fmla="*/ 29 h 1419"/>
                  <a:gd name="T108" fmla="*/ 610 w 1234"/>
                  <a:gd name="T109" fmla="*/ 57 h 1419"/>
                  <a:gd name="T110" fmla="*/ 794 w 1234"/>
                  <a:gd name="T111" fmla="*/ 114 h 1419"/>
                  <a:gd name="T112" fmla="*/ 837 w 1234"/>
                  <a:gd name="T113" fmla="*/ 114 h 1419"/>
                  <a:gd name="T114" fmla="*/ 879 w 1234"/>
                  <a:gd name="T115" fmla="*/ 114 h 1419"/>
                  <a:gd name="T116" fmla="*/ 922 w 1234"/>
                  <a:gd name="T117" fmla="*/ 99 h 1419"/>
                  <a:gd name="T118" fmla="*/ 965 w 1234"/>
                  <a:gd name="T119" fmla="*/ 85 h 1419"/>
                  <a:gd name="T120" fmla="*/ 993 w 1234"/>
                  <a:gd name="T121" fmla="*/ 71 h 1419"/>
                  <a:gd name="T122" fmla="*/ 1021 w 1234"/>
                  <a:gd name="T123" fmla="*/ 29 h 1419"/>
                  <a:gd name="T124" fmla="*/ 1078 w 1234"/>
                  <a:gd name="T125" fmla="*/ 43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24" name="Freeform 57"/>
              <p:cNvSpPr>
                <a:spLocks/>
              </p:cNvSpPr>
              <p:nvPr/>
            </p:nvSpPr>
            <p:spPr bwMode="auto">
              <a:xfrm>
                <a:off x="5106" y="1133"/>
                <a:ext cx="1531" cy="1546"/>
              </a:xfrm>
              <a:custGeom>
                <a:avLst/>
                <a:gdLst>
                  <a:gd name="T0" fmla="*/ 1276 w 1531"/>
                  <a:gd name="T1" fmla="*/ 241 h 1546"/>
                  <a:gd name="T2" fmla="*/ 1290 w 1531"/>
                  <a:gd name="T3" fmla="*/ 284 h 1546"/>
                  <a:gd name="T4" fmla="*/ 1290 w 1531"/>
                  <a:gd name="T5" fmla="*/ 326 h 1546"/>
                  <a:gd name="T6" fmla="*/ 1290 w 1531"/>
                  <a:gd name="T7" fmla="*/ 355 h 1546"/>
                  <a:gd name="T8" fmla="*/ 1262 w 1531"/>
                  <a:gd name="T9" fmla="*/ 411 h 1546"/>
                  <a:gd name="T10" fmla="*/ 1191 w 1531"/>
                  <a:gd name="T11" fmla="*/ 468 h 1546"/>
                  <a:gd name="T12" fmla="*/ 1134 w 1531"/>
                  <a:gd name="T13" fmla="*/ 511 h 1546"/>
                  <a:gd name="T14" fmla="*/ 1106 w 1531"/>
                  <a:gd name="T15" fmla="*/ 525 h 1546"/>
                  <a:gd name="T16" fmla="*/ 1063 w 1531"/>
                  <a:gd name="T17" fmla="*/ 553 h 1546"/>
                  <a:gd name="T18" fmla="*/ 1007 w 1531"/>
                  <a:gd name="T19" fmla="*/ 596 h 1546"/>
                  <a:gd name="T20" fmla="*/ 1035 w 1531"/>
                  <a:gd name="T21" fmla="*/ 652 h 1546"/>
                  <a:gd name="T22" fmla="*/ 1049 w 1531"/>
                  <a:gd name="T23" fmla="*/ 709 h 1546"/>
                  <a:gd name="T24" fmla="*/ 1063 w 1531"/>
                  <a:gd name="T25" fmla="*/ 837 h 1546"/>
                  <a:gd name="T26" fmla="*/ 1077 w 1531"/>
                  <a:gd name="T27" fmla="*/ 950 h 1546"/>
                  <a:gd name="T28" fmla="*/ 1163 w 1531"/>
                  <a:gd name="T29" fmla="*/ 936 h 1546"/>
                  <a:gd name="T30" fmla="*/ 1233 w 1531"/>
                  <a:gd name="T31" fmla="*/ 908 h 1546"/>
                  <a:gd name="T32" fmla="*/ 1276 w 1531"/>
                  <a:gd name="T33" fmla="*/ 936 h 1546"/>
                  <a:gd name="T34" fmla="*/ 1319 w 1531"/>
                  <a:gd name="T35" fmla="*/ 950 h 1546"/>
                  <a:gd name="T36" fmla="*/ 1361 w 1531"/>
                  <a:gd name="T37" fmla="*/ 950 h 1546"/>
                  <a:gd name="T38" fmla="*/ 1418 w 1531"/>
                  <a:gd name="T39" fmla="*/ 1007 h 1546"/>
                  <a:gd name="T40" fmla="*/ 1432 w 1531"/>
                  <a:gd name="T41" fmla="*/ 1035 h 1546"/>
                  <a:gd name="T42" fmla="*/ 1446 w 1531"/>
                  <a:gd name="T43" fmla="*/ 1064 h 1546"/>
                  <a:gd name="T44" fmla="*/ 1446 w 1531"/>
                  <a:gd name="T45" fmla="*/ 1092 h 1546"/>
                  <a:gd name="T46" fmla="*/ 1460 w 1531"/>
                  <a:gd name="T47" fmla="*/ 1177 h 1546"/>
                  <a:gd name="T48" fmla="*/ 1517 w 1531"/>
                  <a:gd name="T49" fmla="*/ 1234 h 1546"/>
                  <a:gd name="T50" fmla="*/ 1489 w 1531"/>
                  <a:gd name="T51" fmla="*/ 1291 h 1546"/>
                  <a:gd name="T52" fmla="*/ 1347 w 1531"/>
                  <a:gd name="T53" fmla="*/ 1277 h 1546"/>
                  <a:gd name="T54" fmla="*/ 1361 w 1531"/>
                  <a:gd name="T55" fmla="*/ 1390 h 1546"/>
                  <a:gd name="T56" fmla="*/ 1106 w 1531"/>
                  <a:gd name="T57" fmla="*/ 1376 h 1546"/>
                  <a:gd name="T58" fmla="*/ 978 w 1531"/>
                  <a:gd name="T59" fmla="*/ 1376 h 1546"/>
                  <a:gd name="T60" fmla="*/ 794 w 1531"/>
                  <a:gd name="T61" fmla="*/ 1376 h 1546"/>
                  <a:gd name="T62" fmla="*/ 680 w 1531"/>
                  <a:gd name="T63" fmla="*/ 1404 h 1546"/>
                  <a:gd name="T64" fmla="*/ 538 w 1531"/>
                  <a:gd name="T65" fmla="*/ 1546 h 1546"/>
                  <a:gd name="T66" fmla="*/ 482 w 1531"/>
                  <a:gd name="T67" fmla="*/ 1447 h 1546"/>
                  <a:gd name="T68" fmla="*/ 425 w 1531"/>
                  <a:gd name="T69" fmla="*/ 1376 h 1546"/>
                  <a:gd name="T70" fmla="*/ 354 w 1531"/>
                  <a:gd name="T71" fmla="*/ 1262 h 1546"/>
                  <a:gd name="T72" fmla="*/ 312 w 1531"/>
                  <a:gd name="T73" fmla="*/ 1206 h 1546"/>
                  <a:gd name="T74" fmla="*/ 241 w 1531"/>
                  <a:gd name="T75" fmla="*/ 1106 h 1546"/>
                  <a:gd name="T76" fmla="*/ 212 w 1531"/>
                  <a:gd name="T77" fmla="*/ 1064 h 1546"/>
                  <a:gd name="T78" fmla="*/ 198 w 1531"/>
                  <a:gd name="T79" fmla="*/ 1021 h 1546"/>
                  <a:gd name="T80" fmla="*/ 156 w 1531"/>
                  <a:gd name="T81" fmla="*/ 950 h 1546"/>
                  <a:gd name="T82" fmla="*/ 127 w 1531"/>
                  <a:gd name="T83" fmla="*/ 879 h 1546"/>
                  <a:gd name="T84" fmla="*/ 70 w 1531"/>
                  <a:gd name="T85" fmla="*/ 752 h 1546"/>
                  <a:gd name="T86" fmla="*/ 28 w 1531"/>
                  <a:gd name="T87" fmla="*/ 638 h 1546"/>
                  <a:gd name="T88" fmla="*/ 42 w 1531"/>
                  <a:gd name="T89" fmla="*/ 553 h 1546"/>
                  <a:gd name="T90" fmla="*/ 170 w 1531"/>
                  <a:gd name="T91" fmla="*/ 567 h 1546"/>
                  <a:gd name="T92" fmla="*/ 354 w 1531"/>
                  <a:gd name="T93" fmla="*/ 581 h 1546"/>
                  <a:gd name="T94" fmla="*/ 425 w 1531"/>
                  <a:gd name="T95" fmla="*/ 581 h 1546"/>
                  <a:gd name="T96" fmla="*/ 538 w 1531"/>
                  <a:gd name="T97" fmla="*/ 567 h 1546"/>
                  <a:gd name="T98" fmla="*/ 694 w 1531"/>
                  <a:gd name="T99" fmla="*/ 539 h 1546"/>
                  <a:gd name="T100" fmla="*/ 836 w 1531"/>
                  <a:gd name="T101" fmla="*/ 482 h 1546"/>
                  <a:gd name="T102" fmla="*/ 936 w 1531"/>
                  <a:gd name="T103" fmla="*/ 425 h 1546"/>
                  <a:gd name="T104" fmla="*/ 1063 w 1531"/>
                  <a:gd name="T105" fmla="*/ 312 h 1546"/>
                  <a:gd name="T106" fmla="*/ 1106 w 1531"/>
                  <a:gd name="T107" fmla="*/ 170 h 1546"/>
                  <a:gd name="T108" fmla="*/ 1106 w 1531"/>
                  <a:gd name="T109" fmla="*/ 14 h 1546"/>
                  <a:gd name="T110" fmla="*/ 1163 w 1531"/>
                  <a:gd name="T111" fmla="*/ 71 h 1546"/>
                  <a:gd name="T112" fmla="*/ 1205 w 1531"/>
                  <a:gd name="T113" fmla="*/ 113 h 1546"/>
                  <a:gd name="T114" fmla="*/ 1233 w 1531"/>
                  <a:gd name="T115" fmla="*/ 142 h 1546"/>
                  <a:gd name="T116" fmla="*/ 1248 w 1531"/>
                  <a:gd name="T117" fmla="*/ 170 h 1546"/>
                  <a:gd name="T118" fmla="*/ 1262 w 1531"/>
                  <a:gd name="T119" fmla="*/ 199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25" name="Freeform 56"/>
              <p:cNvSpPr>
                <a:spLocks/>
              </p:cNvSpPr>
              <p:nvPr/>
            </p:nvSpPr>
            <p:spPr bwMode="auto">
              <a:xfrm>
                <a:off x="1263" y="4016"/>
                <a:ext cx="1970" cy="1547"/>
              </a:xfrm>
              <a:custGeom>
                <a:avLst/>
                <a:gdLst>
                  <a:gd name="T0" fmla="*/ 1921 w 1972"/>
                  <a:gd name="T1" fmla="*/ 482 h 1546"/>
                  <a:gd name="T2" fmla="*/ 1921 w 1972"/>
                  <a:gd name="T3" fmla="*/ 482 h 1546"/>
                  <a:gd name="T4" fmla="*/ 1864 w 1972"/>
                  <a:gd name="T5" fmla="*/ 511 h 1546"/>
                  <a:gd name="T6" fmla="*/ 1808 w 1972"/>
                  <a:gd name="T7" fmla="*/ 553 h 1546"/>
                  <a:gd name="T8" fmla="*/ 1765 w 1972"/>
                  <a:gd name="T9" fmla="*/ 610 h 1546"/>
                  <a:gd name="T10" fmla="*/ 1737 w 1972"/>
                  <a:gd name="T11" fmla="*/ 639 h 1546"/>
                  <a:gd name="T12" fmla="*/ 1666 w 1972"/>
                  <a:gd name="T13" fmla="*/ 709 h 1546"/>
                  <a:gd name="T14" fmla="*/ 1652 w 1972"/>
                  <a:gd name="T15" fmla="*/ 724 h 1546"/>
                  <a:gd name="T16" fmla="*/ 1623 w 1972"/>
                  <a:gd name="T17" fmla="*/ 766 h 1546"/>
                  <a:gd name="T18" fmla="*/ 1566 w 1972"/>
                  <a:gd name="T19" fmla="*/ 855 h 1546"/>
                  <a:gd name="T20" fmla="*/ 1538 w 1972"/>
                  <a:gd name="T21" fmla="*/ 912 h 1546"/>
                  <a:gd name="T22" fmla="*/ 1471 w 1972"/>
                  <a:gd name="T23" fmla="*/ 997 h 1546"/>
                  <a:gd name="T24" fmla="*/ 1429 w 1972"/>
                  <a:gd name="T25" fmla="*/ 1068 h 1546"/>
                  <a:gd name="T26" fmla="*/ 1400 w 1972"/>
                  <a:gd name="T27" fmla="*/ 1125 h 1546"/>
                  <a:gd name="T28" fmla="*/ 1344 w 1972"/>
                  <a:gd name="T29" fmla="*/ 1224 h 1546"/>
                  <a:gd name="T30" fmla="*/ 1131 w 1972"/>
                  <a:gd name="T31" fmla="*/ 1380 h 1546"/>
                  <a:gd name="T32" fmla="*/ 720 w 1972"/>
                  <a:gd name="T33" fmla="*/ 1550 h 1546"/>
                  <a:gd name="T34" fmla="*/ 592 w 1972"/>
                  <a:gd name="T35" fmla="*/ 1494 h 1546"/>
                  <a:gd name="T36" fmla="*/ 298 w 1972"/>
                  <a:gd name="T37" fmla="*/ 1380 h 1546"/>
                  <a:gd name="T38" fmla="*/ 99 w 1972"/>
                  <a:gd name="T39" fmla="*/ 1281 h 1546"/>
                  <a:gd name="T40" fmla="*/ 185 w 1972"/>
                  <a:gd name="T41" fmla="*/ 969 h 1546"/>
                  <a:gd name="T42" fmla="*/ 326 w 1972"/>
                  <a:gd name="T43" fmla="*/ 869 h 1546"/>
                  <a:gd name="T44" fmla="*/ 369 w 1972"/>
                  <a:gd name="T45" fmla="*/ 841 h 1546"/>
                  <a:gd name="T46" fmla="*/ 411 w 1972"/>
                  <a:gd name="T47" fmla="*/ 813 h 1546"/>
                  <a:gd name="T48" fmla="*/ 440 w 1972"/>
                  <a:gd name="T49" fmla="*/ 799 h 1546"/>
                  <a:gd name="T50" fmla="*/ 440 w 1972"/>
                  <a:gd name="T51" fmla="*/ 799 h 1546"/>
                  <a:gd name="T52" fmla="*/ 482 w 1972"/>
                  <a:gd name="T53" fmla="*/ 766 h 1546"/>
                  <a:gd name="T54" fmla="*/ 549 w 1972"/>
                  <a:gd name="T55" fmla="*/ 738 h 1546"/>
                  <a:gd name="T56" fmla="*/ 563 w 1972"/>
                  <a:gd name="T57" fmla="*/ 724 h 1546"/>
                  <a:gd name="T58" fmla="*/ 620 w 1972"/>
                  <a:gd name="T59" fmla="*/ 695 h 1546"/>
                  <a:gd name="T60" fmla="*/ 634 w 1972"/>
                  <a:gd name="T61" fmla="*/ 695 h 1546"/>
                  <a:gd name="T62" fmla="*/ 677 w 1972"/>
                  <a:gd name="T63" fmla="*/ 681 h 1546"/>
                  <a:gd name="T64" fmla="*/ 691 w 1972"/>
                  <a:gd name="T65" fmla="*/ 681 h 1546"/>
                  <a:gd name="T66" fmla="*/ 705 w 1972"/>
                  <a:gd name="T67" fmla="*/ 667 h 1546"/>
                  <a:gd name="T68" fmla="*/ 720 w 1972"/>
                  <a:gd name="T69" fmla="*/ 639 h 1546"/>
                  <a:gd name="T70" fmla="*/ 762 w 1972"/>
                  <a:gd name="T71" fmla="*/ 582 h 1546"/>
                  <a:gd name="T72" fmla="*/ 876 w 1972"/>
                  <a:gd name="T73" fmla="*/ 369 h 1546"/>
                  <a:gd name="T74" fmla="*/ 918 w 1972"/>
                  <a:gd name="T75" fmla="*/ 298 h 1546"/>
                  <a:gd name="T76" fmla="*/ 946 w 1972"/>
                  <a:gd name="T77" fmla="*/ 284 h 1546"/>
                  <a:gd name="T78" fmla="*/ 975 w 1972"/>
                  <a:gd name="T79" fmla="*/ 256 h 1546"/>
                  <a:gd name="T80" fmla="*/ 1102 w 1972"/>
                  <a:gd name="T81" fmla="*/ 170 h 1546"/>
                  <a:gd name="T82" fmla="*/ 1173 w 1972"/>
                  <a:gd name="T83" fmla="*/ 114 h 1546"/>
                  <a:gd name="T84" fmla="*/ 1301 w 1972"/>
                  <a:gd name="T85" fmla="*/ 85 h 1546"/>
                  <a:gd name="T86" fmla="*/ 1344 w 1972"/>
                  <a:gd name="T87" fmla="*/ 71 h 1546"/>
                  <a:gd name="T88" fmla="*/ 1496 w 1972"/>
                  <a:gd name="T89" fmla="*/ 14 h 1546"/>
                  <a:gd name="T90" fmla="*/ 1510 w 1972"/>
                  <a:gd name="T91" fmla="*/ 14 h 1546"/>
                  <a:gd name="T92" fmla="*/ 1524 w 1972"/>
                  <a:gd name="T93" fmla="*/ 57 h 1546"/>
                  <a:gd name="T94" fmla="*/ 1595 w 1972"/>
                  <a:gd name="T95" fmla="*/ 128 h 1546"/>
                  <a:gd name="T96" fmla="*/ 1737 w 1972"/>
                  <a:gd name="T97" fmla="*/ 256 h 1546"/>
                  <a:gd name="T98" fmla="*/ 1793 w 1972"/>
                  <a:gd name="T99" fmla="*/ 326 h 1546"/>
                  <a:gd name="T100" fmla="*/ 1864 w 1972"/>
                  <a:gd name="T101" fmla="*/ 383 h 1546"/>
                  <a:gd name="T102" fmla="*/ 1878 w 1972"/>
                  <a:gd name="T103" fmla="*/ 397 h 1546"/>
                  <a:gd name="T104" fmla="*/ 1921 w 1972"/>
                  <a:gd name="T105" fmla="*/ 426 h 1546"/>
                  <a:gd name="T106" fmla="*/ 1921 w 1972"/>
                  <a:gd name="T107" fmla="*/ 440 h 1546"/>
                  <a:gd name="T108" fmla="*/ 1935 w 1972"/>
                  <a:gd name="T109" fmla="*/ 454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26" name="Freeform 55"/>
              <p:cNvSpPr>
                <a:spLocks/>
              </p:cNvSpPr>
              <p:nvPr/>
            </p:nvSpPr>
            <p:spPr bwMode="auto">
              <a:xfrm>
                <a:off x="0" y="3036"/>
                <a:ext cx="3147" cy="2595"/>
              </a:xfrm>
              <a:custGeom>
                <a:avLst/>
                <a:gdLst>
                  <a:gd name="T0" fmla="*/ 3003 w 3148"/>
                  <a:gd name="T1" fmla="*/ 639 h 2596"/>
                  <a:gd name="T2" fmla="*/ 3017 w 3148"/>
                  <a:gd name="T3" fmla="*/ 653 h 2596"/>
                  <a:gd name="T4" fmla="*/ 3017 w 3148"/>
                  <a:gd name="T5" fmla="*/ 653 h 2596"/>
                  <a:gd name="T6" fmla="*/ 3031 w 3148"/>
                  <a:gd name="T7" fmla="*/ 667 h 2596"/>
                  <a:gd name="T8" fmla="*/ 3059 w 3148"/>
                  <a:gd name="T9" fmla="*/ 710 h 2596"/>
                  <a:gd name="T10" fmla="*/ 3116 w 3148"/>
                  <a:gd name="T11" fmla="*/ 809 h 2596"/>
                  <a:gd name="T12" fmla="*/ 3144 w 3148"/>
                  <a:gd name="T13" fmla="*/ 852 h 2596"/>
                  <a:gd name="T14" fmla="*/ 2988 w 3148"/>
                  <a:gd name="T15" fmla="*/ 894 h 2596"/>
                  <a:gd name="T16" fmla="*/ 2832 w 3148"/>
                  <a:gd name="T17" fmla="*/ 965 h 2596"/>
                  <a:gd name="T18" fmla="*/ 2620 w 3148"/>
                  <a:gd name="T19" fmla="*/ 1036 h 2596"/>
                  <a:gd name="T20" fmla="*/ 2492 w 3148"/>
                  <a:gd name="T21" fmla="*/ 1079 h 2596"/>
                  <a:gd name="T22" fmla="*/ 2350 w 3148"/>
                  <a:gd name="T23" fmla="*/ 1164 h 2596"/>
                  <a:gd name="T24" fmla="*/ 2208 w 3148"/>
                  <a:gd name="T25" fmla="*/ 1263 h 2596"/>
                  <a:gd name="T26" fmla="*/ 2152 w 3148"/>
                  <a:gd name="T27" fmla="*/ 1316 h 2596"/>
                  <a:gd name="T28" fmla="*/ 1996 w 3148"/>
                  <a:gd name="T29" fmla="*/ 1614 h 2596"/>
                  <a:gd name="T30" fmla="*/ 1967 w 3148"/>
                  <a:gd name="T31" fmla="*/ 1642 h 2596"/>
                  <a:gd name="T32" fmla="*/ 1939 w 3148"/>
                  <a:gd name="T33" fmla="*/ 1656 h 2596"/>
                  <a:gd name="T34" fmla="*/ 1882 w 3148"/>
                  <a:gd name="T35" fmla="*/ 1670 h 2596"/>
                  <a:gd name="T36" fmla="*/ 1811 w 3148"/>
                  <a:gd name="T37" fmla="*/ 1713 h 2596"/>
                  <a:gd name="T38" fmla="*/ 1740 w 3148"/>
                  <a:gd name="T39" fmla="*/ 1755 h 2596"/>
                  <a:gd name="T40" fmla="*/ 1698 w 3148"/>
                  <a:gd name="T41" fmla="*/ 1770 h 2596"/>
                  <a:gd name="T42" fmla="*/ 1641 w 3148"/>
                  <a:gd name="T43" fmla="*/ 1798 h 2596"/>
                  <a:gd name="T44" fmla="*/ 1475 w 3148"/>
                  <a:gd name="T45" fmla="*/ 1897 h 2596"/>
                  <a:gd name="T46" fmla="*/ 1120 w 3148"/>
                  <a:gd name="T47" fmla="*/ 2266 h 2596"/>
                  <a:gd name="T48" fmla="*/ 369 w 3148"/>
                  <a:gd name="T49" fmla="*/ 2550 h 2596"/>
                  <a:gd name="T50" fmla="*/ 397 w 3148"/>
                  <a:gd name="T51" fmla="*/ 2379 h 2596"/>
                  <a:gd name="T52" fmla="*/ 681 w 3148"/>
                  <a:gd name="T53" fmla="*/ 1982 h 2596"/>
                  <a:gd name="T54" fmla="*/ 411 w 3148"/>
                  <a:gd name="T55" fmla="*/ 1741 h 2596"/>
                  <a:gd name="T56" fmla="*/ 596 w 3148"/>
                  <a:gd name="T57" fmla="*/ 1107 h 2596"/>
                  <a:gd name="T58" fmla="*/ 993 w 3148"/>
                  <a:gd name="T59" fmla="*/ 823 h 2596"/>
                  <a:gd name="T60" fmla="*/ 1584 w 3148"/>
                  <a:gd name="T61" fmla="*/ 625 h 2596"/>
                  <a:gd name="T62" fmla="*/ 1684 w 3148"/>
                  <a:gd name="T63" fmla="*/ 582 h 2596"/>
                  <a:gd name="T64" fmla="*/ 1783 w 3148"/>
                  <a:gd name="T65" fmla="*/ 540 h 2596"/>
                  <a:gd name="T66" fmla="*/ 1911 w 3148"/>
                  <a:gd name="T67" fmla="*/ 483 h 2596"/>
                  <a:gd name="T68" fmla="*/ 2024 w 3148"/>
                  <a:gd name="T69" fmla="*/ 426 h 2596"/>
                  <a:gd name="T70" fmla="*/ 2265 w 3148"/>
                  <a:gd name="T71" fmla="*/ 298 h 2596"/>
                  <a:gd name="T72" fmla="*/ 2435 w 3148"/>
                  <a:gd name="T73" fmla="*/ 199 h 2596"/>
                  <a:gd name="T74" fmla="*/ 2563 w 3148"/>
                  <a:gd name="T75" fmla="*/ 142 h 2596"/>
                  <a:gd name="T76" fmla="*/ 2719 w 3148"/>
                  <a:gd name="T77" fmla="*/ 43 h 2596"/>
                  <a:gd name="T78" fmla="*/ 2776 w 3148"/>
                  <a:gd name="T79" fmla="*/ 15 h 2596"/>
                  <a:gd name="T80" fmla="*/ 2861 w 3148"/>
                  <a:gd name="T81" fmla="*/ 128 h 2596"/>
                  <a:gd name="T82" fmla="*/ 2861 w 3148"/>
                  <a:gd name="T83" fmla="*/ 142 h 2596"/>
                  <a:gd name="T84" fmla="*/ 2818 w 3148"/>
                  <a:gd name="T85" fmla="*/ 171 h 2596"/>
                  <a:gd name="T86" fmla="*/ 2804 w 3148"/>
                  <a:gd name="T87" fmla="*/ 185 h 2596"/>
                  <a:gd name="T88" fmla="*/ 2818 w 3148"/>
                  <a:gd name="T89" fmla="*/ 242 h 2596"/>
                  <a:gd name="T90" fmla="*/ 2847 w 3148"/>
                  <a:gd name="T91" fmla="*/ 298 h 2596"/>
                  <a:gd name="T92" fmla="*/ 2847 w 3148"/>
                  <a:gd name="T93" fmla="*/ 341 h 2596"/>
                  <a:gd name="T94" fmla="*/ 2832 w 3148"/>
                  <a:gd name="T95" fmla="*/ 412 h 2596"/>
                  <a:gd name="T96" fmla="*/ 2790 w 3148"/>
                  <a:gd name="T97" fmla="*/ 525 h 2596"/>
                  <a:gd name="T98" fmla="*/ 2790 w 3148"/>
                  <a:gd name="T99" fmla="*/ 540 h 2596"/>
                  <a:gd name="T100" fmla="*/ 2790 w 3148"/>
                  <a:gd name="T101" fmla="*/ 554 h 2596"/>
                  <a:gd name="T102" fmla="*/ 2861 w 3148"/>
                  <a:gd name="T103" fmla="*/ 568 h 2596"/>
                  <a:gd name="T104" fmla="*/ 2903 w 3148"/>
                  <a:gd name="T105" fmla="*/ 582 h 2596"/>
                  <a:gd name="T106" fmla="*/ 2946 w 3148"/>
                  <a:gd name="T107" fmla="*/ 582 h 2596"/>
                  <a:gd name="T108" fmla="*/ 2988 w 3148"/>
                  <a:gd name="T109" fmla="*/ 610 h 2596"/>
                  <a:gd name="T110" fmla="*/ 3003 w 3148"/>
                  <a:gd name="T111" fmla="*/ 625 h 2596"/>
                  <a:gd name="T112" fmla="*/ 3003 w 3148"/>
                  <a:gd name="T113" fmla="*/ 625 h 259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48"/>
                  <a:gd name="T172" fmla="*/ 0 h 2596"/>
                  <a:gd name="T173" fmla="*/ 3148 w 3148"/>
                  <a:gd name="T174" fmla="*/ 2596 h 259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48" h="2596">
                    <a:moveTo>
                      <a:pt x="3007" y="625"/>
                    </a:moveTo>
                    <a:lnTo>
                      <a:pt x="3007" y="625"/>
                    </a:lnTo>
                    <a:lnTo>
                      <a:pt x="3007" y="639"/>
                    </a:lnTo>
                    <a:lnTo>
                      <a:pt x="3021" y="639"/>
                    </a:lnTo>
                    <a:lnTo>
                      <a:pt x="3021" y="653"/>
                    </a:lnTo>
                    <a:lnTo>
                      <a:pt x="3021" y="667"/>
                    </a:lnTo>
                    <a:lnTo>
                      <a:pt x="3035" y="667"/>
                    </a:lnTo>
                    <a:lnTo>
                      <a:pt x="3035" y="681"/>
                    </a:lnTo>
                    <a:lnTo>
                      <a:pt x="3063" y="710"/>
                    </a:lnTo>
                    <a:lnTo>
                      <a:pt x="3078" y="738"/>
                    </a:lnTo>
                    <a:lnTo>
                      <a:pt x="3092" y="752"/>
                    </a:lnTo>
                    <a:lnTo>
                      <a:pt x="3092" y="766"/>
                    </a:lnTo>
                    <a:lnTo>
                      <a:pt x="3106" y="781"/>
                    </a:lnTo>
                    <a:lnTo>
                      <a:pt x="3106" y="795"/>
                    </a:lnTo>
                    <a:lnTo>
                      <a:pt x="3120" y="795"/>
                    </a:lnTo>
                    <a:lnTo>
                      <a:pt x="3120" y="809"/>
                    </a:lnTo>
                    <a:lnTo>
                      <a:pt x="3120" y="823"/>
                    </a:lnTo>
                    <a:lnTo>
                      <a:pt x="3134" y="823"/>
                    </a:lnTo>
                    <a:lnTo>
                      <a:pt x="3134" y="837"/>
                    </a:lnTo>
                    <a:lnTo>
                      <a:pt x="3148" y="852"/>
                    </a:lnTo>
                    <a:lnTo>
                      <a:pt x="3134" y="852"/>
                    </a:lnTo>
                    <a:lnTo>
                      <a:pt x="3120" y="852"/>
                    </a:lnTo>
                    <a:lnTo>
                      <a:pt x="3106" y="852"/>
                    </a:lnTo>
                    <a:lnTo>
                      <a:pt x="3078" y="866"/>
                    </a:lnTo>
                    <a:lnTo>
                      <a:pt x="3049" y="880"/>
                    </a:lnTo>
                    <a:lnTo>
                      <a:pt x="3035" y="880"/>
                    </a:lnTo>
                    <a:lnTo>
                      <a:pt x="2992" y="894"/>
                    </a:lnTo>
                    <a:lnTo>
                      <a:pt x="2964" y="908"/>
                    </a:lnTo>
                    <a:lnTo>
                      <a:pt x="2950" y="908"/>
                    </a:lnTo>
                    <a:lnTo>
                      <a:pt x="2922" y="922"/>
                    </a:lnTo>
                    <a:lnTo>
                      <a:pt x="2893" y="937"/>
                    </a:lnTo>
                    <a:lnTo>
                      <a:pt x="2879" y="937"/>
                    </a:lnTo>
                    <a:lnTo>
                      <a:pt x="2836" y="965"/>
                    </a:lnTo>
                    <a:lnTo>
                      <a:pt x="2794" y="979"/>
                    </a:lnTo>
                    <a:lnTo>
                      <a:pt x="2780" y="979"/>
                    </a:lnTo>
                    <a:lnTo>
                      <a:pt x="2766" y="979"/>
                    </a:lnTo>
                    <a:lnTo>
                      <a:pt x="2766" y="993"/>
                    </a:lnTo>
                    <a:lnTo>
                      <a:pt x="2695" y="1022"/>
                    </a:lnTo>
                    <a:lnTo>
                      <a:pt x="2638" y="1036"/>
                    </a:lnTo>
                    <a:lnTo>
                      <a:pt x="2624" y="1036"/>
                    </a:lnTo>
                    <a:lnTo>
                      <a:pt x="2610" y="1050"/>
                    </a:lnTo>
                    <a:lnTo>
                      <a:pt x="2595" y="1050"/>
                    </a:lnTo>
                    <a:lnTo>
                      <a:pt x="2567" y="1064"/>
                    </a:lnTo>
                    <a:lnTo>
                      <a:pt x="2553" y="1064"/>
                    </a:lnTo>
                    <a:lnTo>
                      <a:pt x="2496" y="1079"/>
                    </a:lnTo>
                    <a:lnTo>
                      <a:pt x="2468" y="1093"/>
                    </a:lnTo>
                    <a:lnTo>
                      <a:pt x="2439" y="1093"/>
                    </a:lnTo>
                    <a:lnTo>
                      <a:pt x="2411" y="1121"/>
                    </a:lnTo>
                    <a:lnTo>
                      <a:pt x="2397" y="1135"/>
                    </a:lnTo>
                    <a:lnTo>
                      <a:pt x="2368" y="1149"/>
                    </a:lnTo>
                    <a:lnTo>
                      <a:pt x="2354" y="1164"/>
                    </a:lnTo>
                    <a:lnTo>
                      <a:pt x="2340" y="1164"/>
                    </a:lnTo>
                    <a:lnTo>
                      <a:pt x="2326" y="1178"/>
                    </a:lnTo>
                    <a:lnTo>
                      <a:pt x="2241" y="1235"/>
                    </a:lnTo>
                    <a:lnTo>
                      <a:pt x="2227" y="1249"/>
                    </a:lnTo>
                    <a:lnTo>
                      <a:pt x="2212" y="1249"/>
                    </a:lnTo>
                    <a:lnTo>
                      <a:pt x="2212" y="1263"/>
                    </a:lnTo>
                    <a:lnTo>
                      <a:pt x="2198" y="1263"/>
                    </a:lnTo>
                    <a:lnTo>
                      <a:pt x="2198" y="1277"/>
                    </a:lnTo>
                    <a:lnTo>
                      <a:pt x="2184" y="1277"/>
                    </a:lnTo>
                    <a:lnTo>
                      <a:pt x="2184" y="1291"/>
                    </a:lnTo>
                    <a:lnTo>
                      <a:pt x="2170" y="1305"/>
                    </a:lnTo>
                    <a:lnTo>
                      <a:pt x="2156" y="1320"/>
                    </a:lnTo>
                    <a:lnTo>
                      <a:pt x="2142" y="1348"/>
                    </a:lnTo>
                    <a:lnTo>
                      <a:pt x="2127" y="1376"/>
                    </a:lnTo>
                    <a:lnTo>
                      <a:pt x="2042" y="1532"/>
                    </a:lnTo>
                    <a:lnTo>
                      <a:pt x="2028" y="1561"/>
                    </a:lnTo>
                    <a:lnTo>
                      <a:pt x="2014" y="1575"/>
                    </a:lnTo>
                    <a:lnTo>
                      <a:pt x="2000" y="1618"/>
                    </a:lnTo>
                    <a:lnTo>
                      <a:pt x="1986" y="1618"/>
                    </a:lnTo>
                    <a:lnTo>
                      <a:pt x="1986" y="1632"/>
                    </a:lnTo>
                    <a:lnTo>
                      <a:pt x="1971" y="1646"/>
                    </a:lnTo>
                    <a:lnTo>
                      <a:pt x="1957" y="1646"/>
                    </a:lnTo>
                    <a:lnTo>
                      <a:pt x="1957" y="1660"/>
                    </a:lnTo>
                    <a:lnTo>
                      <a:pt x="1943" y="1660"/>
                    </a:lnTo>
                    <a:lnTo>
                      <a:pt x="1929" y="1660"/>
                    </a:lnTo>
                    <a:lnTo>
                      <a:pt x="1915" y="1660"/>
                    </a:lnTo>
                    <a:lnTo>
                      <a:pt x="1900" y="1674"/>
                    </a:lnTo>
                    <a:lnTo>
                      <a:pt x="1886" y="1674"/>
                    </a:lnTo>
                    <a:lnTo>
                      <a:pt x="1872" y="1674"/>
                    </a:lnTo>
                    <a:lnTo>
                      <a:pt x="1872" y="1688"/>
                    </a:lnTo>
                    <a:lnTo>
                      <a:pt x="1858" y="1688"/>
                    </a:lnTo>
                    <a:lnTo>
                      <a:pt x="1829" y="1703"/>
                    </a:lnTo>
                    <a:lnTo>
                      <a:pt x="1829" y="1717"/>
                    </a:lnTo>
                    <a:lnTo>
                      <a:pt x="1815" y="1717"/>
                    </a:lnTo>
                    <a:lnTo>
                      <a:pt x="1801" y="1731"/>
                    </a:lnTo>
                    <a:lnTo>
                      <a:pt x="1787" y="1731"/>
                    </a:lnTo>
                    <a:lnTo>
                      <a:pt x="1759" y="1745"/>
                    </a:lnTo>
                    <a:lnTo>
                      <a:pt x="1744" y="1745"/>
                    </a:lnTo>
                    <a:lnTo>
                      <a:pt x="1744" y="1759"/>
                    </a:lnTo>
                    <a:lnTo>
                      <a:pt x="1730" y="1759"/>
                    </a:lnTo>
                    <a:lnTo>
                      <a:pt x="1716" y="1774"/>
                    </a:lnTo>
                    <a:lnTo>
                      <a:pt x="1702" y="1774"/>
                    </a:lnTo>
                    <a:lnTo>
                      <a:pt x="1688" y="1788"/>
                    </a:lnTo>
                    <a:lnTo>
                      <a:pt x="1673" y="1788"/>
                    </a:lnTo>
                    <a:lnTo>
                      <a:pt x="1673" y="1802"/>
                    </a:lnTo>
                    <a:lnTo>
                      <a:pt x="1659" y="1802"/>
                    </a:lnTo>
                    <a:lnTo>
                      <a:pt x="1645" y="1802"/>
                    </a:lnTo>
                    <a:lnTo>
                      <a:pt x="1631" y="1816"/>
                    </a:lnTo>
                    <a:lnTo>
                      <a:pt x="1617" y="1816"/>
                    </a:lnTo>
                    <a:lnTo>
                      <a:pt x="1617" y="1830"/>
                    </a:lnTo>
                    <a:lnTo>
                      <a:pt x="1603" y="1830"/>
                    </a:lnTo>
                    <a:lnTo>
                      <a:pt x="1588" y="1844"/>
                    </a:lnTo>
                    <a:lnTo>
                      <a:pt x="1475" y="1901"/>
                    </a:lnTo>
                    <a:lnTo>
                      <a:pt x="1447" y="1944"/>
                    </a:lnTo>
                    <a:lnTo>
                      <a:pt x="1404" y="2001"/>
                    </a:lnTo>
                    <a:lnTo>
                      <a:pt x="1262" y="2227"/>
                    </a:lnTo>
                    <a:lnTo>
                      <a:pt x="1248" y="2213"/>
                    </a:lnTo>
                    <a:lnTo>
                      <a:pt x="1120" y="2270"/>
                    </a:lnTo>
                    <a:lnTo>
                      <a:pt x="794" y="2412"/>
                    </a:lnTo>
                    <a:lnTo>
                      <a:pt x="610" y="2497"/>
                    </a:lnTo>
                    <a:lnTo>
                      <a:pt x="496" y="2554"/>
                    </a:lnTo>
                    <a:lnTo>
                      <a:pt x="369" y="2596"/>
                    </a:lnTo>
                    <a:lnTo>
                      <a:pt x="369" y="2554"/>
                    </a:lnTo>
                    <a:lnTo>
                      <a:pt x="355" y="2554"/>
                    </a:lnTo>
                    <a:lnTo>
                      <a:pt x="355" y="2511"/>
                    </a:lnTo>
                    <a:lnTo>
                      <a:pt x="355" y="2497"/>
                    </a:lnTo>
                    <a:lnTo>
                      <a:pt x="355" y="2454"/>
                    </a:lnTo>
                    <a:lnTo>
                      <a:pt x="369" y="2426"/>
                    </a:lnTo>
                    <a:lnTo>
                      <a:pt x="383" y="2398"/>
                    </a:lnTo>
                    <a:lnTo>
                      <a:pt x="397" y="2383"/>
                    </a:lnTo>
                    <a:lnTo>
                      <a:pt x="411" y="2369"/>
                    </a:lnTo>
                    <a:lnTo>
                      <a:pt x="425" y="2355"/>
                    </a:lnTo>
                    <a:lnTo>
                      <a:pt x="454" y="2341"/>
                    </a:lnTo>
                    <a:lnTo>
                      <a:pt x="737" y="2227"/>
                    </a:lnTo>
                    <a:lnTo>
                      <a:pt x="723" y="2213"/>
                    </a:lnTo>
                    <a:lnTo>
                      <a:pt x="709" y="2015"/>
                    </a:lnTo>
                    <a:lnTo>
                      <a:pt x="681" y="1986"/>
                    </a:lnTo>
                    <a:lnTo>
                      <a:pt x="652" y="1788"/>
                    </a:lnTo>
                    <a:lnTo>
                      <a:pt x="553" y="1774"/>
                    </a:lnTo>
                    <a:lnTo>
                      <a:pt x="525" y="1759"/>
                    </a:lnTo>
                    <a:lnTo>
                      <a:pt x="511" y="1759"/>
                    </a:lnTo>
                    <a:lnTo>
                      <a:pt x="496" y="1759"/>
                    </a:lnTo>
                    <a:lnTo>
                      <a:pt x="411" y="1745"/>
                    </a:lnTo>
                    <a:lnTo>
                      <a:pt x="0" y="1660"/>
                    </a:lnTo>
                    <a:lnTo>
                      <a:pt x="0" y="1618"/>
                    </a:lnTo>
                    <a:lnTo>
                      <a:pt x="0" y="1433"/>
                    </a:lnTo>
                    <a:lnTo>
                      <a:pt x="0" y="1362"/>
                    </a:lnTo>
                    <a:lnTo>
                      <a:pt x="553" y="1121"/>
                    </a:lnTo>
                    <a:lnTo>
                      <a:pt x="596" y="1107"/>
                    </a:lnTo>
                    <a:lnTo>
                      <a:pt x="596" y="1022"/>
                    </a:lnTo>
                    <a:lnTo>
                      <a:pt x="596" y="908"/>
                    </a:lnTo>
                    <a:lnTo>
                      <a:pt x="794" y="880"/>
                    </a:lnTo>
                    <a:lnTo>
                      <a:pt x="837" y="866"/>
                    </a:lnTo>
                    <a:lnTo>
                      <a:pt x="979" y="823"/>
                    </a:lnTo>
                    <a:lnTo>
                      <a:pt x="993" y="823"/>
                    </a:lnTo>
                    <a:lnTo>
                      <a:pt x="1035" y="795"/>
                    </a:lnTo>
                    <a:lnTo>
                      <a:pt x="1064" y="795"/>
                    </a:lnTo>
                    <a:lnTo>
                      <a:pt x="1078" y="781"/>
                    </a:lnTo>
                    <a:lnTo>
                      <a:pt x="1205" y="752"/>
                    </a:lnTo>
                    <a:lnTo>
                      <a:pt x="1220" y="738"/>
                    </a:lnTo>
                    <a:lnTo>
                      <a:pt x="1517" y="639"/>
                    </a:lnTo>
                    <a:lnTo>
                      <a:pt x="1588" y="625"/>
                    </a:lnTo>
                    <a:lnTo>
                      <a:pt x="1603" y="610"/>
                    </a:lnTo>
                    <a:lnTo>
                      <a:pt x="1617" y="610"/>
                    </a:lnTo>
                    <a:lnTo>
                      <a:pt x="1631" y="596"/>
                    </a:lnTo>
                    <a:lnTo>
                      <a:pt x="1645" y="596"/>
                    </a:lnTo>
                    <a:lnTo>
                      <a:pt x="1659" y="596"/>
                    </a:lnTo>
                    <a:lnTo>
                      <a:pt x="1673" y="582"/>
                    </a:lnTo>
                    <a:lnTo>
                      <a:pt x="1688" y="582"/>
                    </a:lnTo>
                    <a:lnTo>
                      <a:pt x="1702" y="568"/>
                    </a:lnTo>
                    <a:lnTo>
                      <a:pt x="1716" y="568"/>
                    </a:lnTo>
                    <a:lnTo>
                      <a:pt x="1730" y="554"/>
                    </a:lnTo>
                    <a:lnTo>
                      <a:pt x="1744" y="554"/>
                    </a:lnTo>
                    <a:lnTo>
                      <a:pt x="1759" y="540"/>
                    </a:lnTo>
                    <a:lnTo>
                      <a:pt x="1773" y="540"/>
                    </a:lnTo>
                    <a:lnTo>
                      <a:pt x="1787" y="540"/>
                    </a:lnTo>
                    <a:lnTo>
                      <a:pt x="1815" y="525"/>
                    </a:lnTo>
                    <a:lnTo>
                      <a:pt x="1829" y="511"/>
                    </a:lnTo>
                    <a:lnTo>
                      <a:pt x="1844" y="511"/>
                    </a:lnTo>
                    <a:lnTo>
                      <a:pt x="1872" y="497"/>
                    </a:lnTo>
                    <a:lnTo>
                      <a:pt x="1886" y="483"/>
                    </a:lnTo>
                    <a:lnTo>
                      <a:pt x="1915" y="483"/>
                    </a:lnTo>
                    <a:lnTo>
                      <a:pt x="1943" y="469"/>
                    </a:lnTo>
                    <a:lnTo>
                      <a:pt x="1957" y="454"/>
                    </a:lnTo>
                    <a:lnTo>
                      <a:pt x="1971" y="454"/>
                    </a:lnTo>
                    <a:lnTo>
                      <a:pt x="1986" y="440"/>
                    </a:lnTo>
                    <a:lnTo>
                      <a:pt x="2000" y="440"/>
                    </a:lnTo>
                    <a:lnTo>
                      <a:pt x="2028" y="426"/>
                    </a:lnTo>
                    <a:lnTo>
                      <a:pt x="2042" y="412"/>
                    </a:lnTo>
                    <a:lnTo>
                      <a:pt x="2227" y="313"/>
                    </a:lnTo>
                    <a:lnTo>
                      <a:pt x="2241" y="313"/>
                    </a:lnTo>
                    <a:lnTo>
                      <a:pt x="2269" y="298"/>
                    </a:lnTo>
                    <a:lnTo>
                      <a:pt x="2283" y="284"/>
                    </a:lnTo>
                    <a:lnTo>
                      <a:pt x="2383" y="227"/>
                    </a:lnTo>
                    <a:lnTo>
                      <a:pt x="2397" y="227"/>
                    </a:lnTo>
                    <a:lnTo>
                      <a:pt x="2439" y="199"/>
                    </a:lnTo>
                    <a:lnTo>
                      <a:pt x="2454" y="199"/>
                    </a:lnTo>
                    <a:lnTo>
                      <a:pt x="2482" y="185"/>
                    </a:lnTo>
                    <a:lnTo>
                      <a:pt x="2510" y="171"/>
                    </a:lnTo>
                    <a:lnTo>
                      <a:pt x="2539" y="157"/>
                    </a:lnTo>
                    <a:lnTo>
                      <a:pt x="2553" y="142"/>
                    </a:lnTo>
                    <a:lnTo>
                      <a:pt x="2567" y="142"/>
                    </a:lnTo>
                    <a:lnTo>
                      <a:pt x="2581" y="128"/>
                    </a:lnTo>
                    <a:lnTo>
                      <a:pt x="2595" y="128"/>
                    </a:lnTo>
                    <a:lnTo>
                      <a:pt x="2595" y="114"/>
                    </a:lnTo>
                    <a:lnTo>
                      <a:pt x="2624" y="100"/>
                    </a:lnTo>
                    <a:lnTo>
                      <a:pt x="2652" y="86"/>
                    </a:lnTo>
                    <a:lnTo>
                      <a:pt x="2680" y="71"/>
                    </a:lnTo>
                    <a:lnTo>
                      <a:pt x="2723" y="43"/>
                    </a:lnTo>
                    <a:lnTo>
                      <a:pt x="2751" y="29"/>
                    </a:lnTo>
                    <a:lnTo>
                      <a:pt x="2766" y="15"/>
                    </a:lnTo>
                    <a:lnTo>
                      <a:pt x="2780" y="0"/>
                    </a:lnTo>
                    <a:lnTo>
                      <a:pt x="2780" y="15"/>
                    </a:lnTo>
                    <a:lnTo>
                      <a:pt x="2822" y="57"/>
                    </a:lnTo>
                    <a:lnTo>
                      <a:pt x="2836" y="100"/>
                    </a:lnTo>
                    <a:lnTo>
                      <a:pt x="2851" y="114"/>
                    </a:lnTo>
                    <a:lnTo>
                      <a:pt x="2865" y="128"/>
                    </a:lnTo>
                    <a:lnTo>
                      <a:pt x="2865" y="142"/>
                    </a:lnTo>
                    <a:lnTo>
                      <a:pt x="2851" y="142"/>
                    </a:lnTo>
                    <a:lnTo>
                      <a:pt x="2836" y="157"/>
                    </a:lnTo>
                    <a:lnTo>
                      <a:pt x="2822" y="157"/>
                    </a:lnTo>
                    <a:lnTo>
                      <a:pt x="2822" y="171"/>
                    </a:lnTo>
                    <a:lnTo>
                      <a:pt x="2808" y="185"/>
                    </a:lnTo>
                    <a:lnTo>
                      <a:pt x="2808" y="199"/>
                    </a:lnTo>
                    <a:lnTo>
                      <a:pt x="2822" y="213"/>
                    </a:lnTo>
                    <a:lnTo>
                      <a:pt x="2822" y="242"/>
                    </a:lnTo>
                    <a:lnTo>
                      <a:pt x="2836" y="242"/>
                    </a:lnTo>
                    <a:lnTo>
                      <a:pt x="2836" y="256"/>
                    </a:lnTo>
                    <a:lnTo>
                      <a:pt x="2836" y="270"/>
                    </a:lnTo>
                    <a:lnTo>
                      <a:pt x="2836" y="284"/>
                    </a:lnTo>
                    <a:lnTo>
                      <a:pt x="2851" y="298"/>
                    </a:lnTo>
                    <a:lnTo>
                      <a:pt x="2851" y="313"/>
                    </a:lnTo>
                    <a:lnTo>
                      <a:pt x="2851" y="327"/>
                    </a:lnTo>
                    <a:lnTo>
                      <a:pt x="2851" y="341"/>
                    </a:lnTo>
                    <a:lnTo>
                      <a:pt x="2851" y="355"/>
                    </a:lnTo>
                    <a:lnTo>
                      <a:pt x="2851" y="383"/>
                    </a:lnTo>
                    <a:lnTo>
                      <a:pt x="2851" y="398"/>
                    </a:lnTo>
                    <a:lnTo>
                      <a:pt x="2851" y="412"/>
                    </a:lnTo>
                    <a:lnTo>
                      <a:pt x="2836" y="412"/>
                    </a:lnTo>
                    <a:lnTo>
                      <a:pt x="2808" y="469"/>
                    </a:lnTo>
                    <a:lnTo>
                      <a:pt x="2794" y="483"/>
                    </a:lnTo>
                    <a:lnTo>
                      <a:pt x="2794" y="511"/>
                    </a:lnTo>
                    <a:lnTo>
                      <a:pt x="2794" y="525"/>
                    </a:lnTo>
                    <a:lnTo>
                      <a:pt x="2794" y="540"/>
                    </a:lnTo>
                    <a:lnTo>
                      <a:pt x="2794" y="554"/>
                    </a:lnTo>
                    <a:lnTo>
                      <a:pt x="2822" y="568"/>
                    </a:lnTo>
                    <a:lnTo>
                      <a:pt x="2851" y="568"/>
                    </a:lnTo>
                    <a:lnTo>
                      <a:pt x="2865" y="568"/>
                    </a:lnTo>
                    <a:lnTo>
                      <a:pt x="2879" y="568"/>
                    </a:lnTo>
                    <a:lnTo>
                      <a:pt x="2893" y="582"/>
                    </a:lnTo>
                    <a:lnTo>
                      <a:pt x="2907" y="582"/>
                    </a:lnTo>
                    <a:lnTo>
                      <a:pt x="2922" y="582"/>
                    </a:lnTo>
                    <a:lnTo>
                      <a:pt x="2936" y="582"/>
                    </a:lnTo>
                    <a:lnTo>
                      <a:pt x="2950" y="582"/>
                    </a:lnTo>
                    <a:lnTo>
                      <a:pt x="2978" y="596"/>
                    </a:lnTo>
                    <a:lnTo>
                      <a:pt x="2978" y="610"/>
                    </a:lnTo>
                    <a:lnTo>
                      <a:pt x="2992" y="610"/>
                    </a:lnTo>
                    <a:lnTo>
                      <a:pt x="2992" y="625"/>
                    </a:lnTo>
                    <a:lnTo>
                      <a:pt x="3007" y="625"/>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27" name="Freeform 54"/>
              <p:cNvSpPr>
                <a:spLocks/>
              </p:cNvSpPr>
              <p:nvPr/>
            </p:nvSpPr>
            <p:spPr bwMode="auto">
              <a:xfrm>
                <a:off x="3673" y="6355"/>
                <a:ext cx="1333" cy="1716"/>
              </a:xfrm>
              <a:custGeom>
                <a:avLst/>
                <a:gdLst>
                  <a:gd name="T0" fmla="*/ 454 w 1333"/>
                  <a:gd name="T1" fmla="*/ 14 h 1716"/>
                  <a:gd name="T2" fmla="*/ 638 w 1333"/>
                  <a:gd name="T3" fmla="*/ 71 h 1716"/>
                  <a:gd name="T4" fmla="*/ 752 w 1333"/>
                  <a:gd name="T5" fmla="*/ 113 h 1716"/>
                  <a:gd name="T6" fmla="*/ 780 w 1333"/>
                  <a:gd name="T7" fmla="*/ 212 h 1716"/>
                  <a:gd name="T8" fmla="*/ 780 w 1333"/>
                  <a:gd name="T9" fmla="*/ 255 h 1716"/>
                  <a:gd name="T10" fmla="*/ 780 w 1333"/>
                  <a:gd name="T11" fmla="*/ 283 h 1716"/>
                  <a:gd name="T12" fmla="*/ 780 w 1333"/>
                  <a:gd name="T13" fmla="*/ 354 h 1716"/>
                  <a:gd name="T14" fmla="*/ 908 w 1333"/>
                  <a:gd name="T15" fmla="*/ 368 h 1716"/>
                  <a:gd name="T16" fmla="*/ 993 w 1333"/>
                  <a:gd name="T17" fmla="*/ 496 h 1716"/>
                  <a:gd name="T18" fmla="*/ 965 w 1333"/>
                  <a:gd name="T19" fmla="*/ 681 h 1716"/>
                  <a:gd name="T20" fmla="*/ 1206 w 1333"/>
                  <a:gd name="T21" fmla="*/ 695 h 1716"/>
                  <a:gd name="T22" fmla="*/ 1319 w 1333"/>
                  <a:gd name="T23" fmla="*/ 723 h 1716"/>
                  <a:gd name="T24" fmla="*/ 1305 w 1333"/>
                  <a:gd name="T25" fmla="*/ 737 h 1716"/>
                  <a:gd name="T26" fmla="*/ 1305 w 1333"/>
                  <a:gd name="T27" fmla="*/ 780 h 1716"/>
                  <a:gd name="T28" fmla="*/ 1305 w 1333"/>
                  <a:gd name="T29" fmla="*/ 837 h 1716"/>
                  <a:gd name="T30" fmla="*/ 1305 w 1333"/>
                  <a:gd name="T31" fmla="*/ 879 h 1716"/>
                  <a:gd name="T32" fmla="*/ 1291 w 1333"/>
                  <a:gd name="T33" fmla="*/ 922 h 1716"/>
                  <a:gd name="T34" fmla="*/ 1291 w 1333"/>
                  <a:gd name="T35" fmla="*/ 1049 h 1716"/>
                  <a:gd name="T36" fmla="*/ 1305 w 1333"/>
                  <a:gd name="T37" fmla="*/ 1092 h 1716"/>
                  <a:gd name="T38" fmla="*/ 1305 w 1333"/>
                  <a:gd name="T39" fmla="*/ 1177 h 1716"/>
                  <a:gd name="T40" fmla="*/ 1291 w 1333"/>
                  <a:gd name="T41" fmla="*/ 1205 h 1716"/>
                  <a:gd name="T42" fmla="*/ 1305 w 1333"/>
                  <a:gd name="T43" fmla="*/ 1234 h 1716"/>
                  <a:gd name="T44" fmla="*/ 1291 w 1333"/>
                  <a:gd name="T45" fmla="*/ 1276 h 1716"/>
                  <a:gd name="T46" fmla="*/ 1291 w 1333"/>
                  <a:gd name="T47" fmla="*/ 1305 h 1716"/>
                  <a:gd name="T48" fmla="*/ 1277 w 1333"/>
                  <a:gd name="T49" fmla="*/ 1361 h 1716"/>
                  <a:gd name="T50" fmla="*/ 1177 w 1333"/>
                  <a:gd name="T51" fmla="*/ 1404 h 1716"/>
                  <a:gd name="T52" fmla="*/ 1078 w 1333"/>
                  <a:gd name="T53" fmla="*/ 1475 h 1716"/>
                  <a:gd name="T54" fmla="*/ 965 w 1333"/>
                  <a:gd name="T55" fmla="*/ 1532 h 1716"/>
                  <a:gd name="T56" fmla="*/ 809 w 1333"/>
                  <a:gd name="T57" fmla="*/ 1617 h 1716"/>
                  <a:gd name="T58" fmla="*/ 667 w 1333"/>
                  <a:gd name="T59" fmla="*/ 1688 h 1716"/>
                  <a:gd name="T60" fmla="*/ 567 w 1333"/>
                  <a:gd name="T61" fmla="*/ 1716 h 1716"/>
                  <a:gd name="T62" fmla="*/ 525 w 1333"/>
                  <a:gd name="T63" fmla="*/ 1702 h 1716"/>
                  <a:gd name="T64" fmla="*/ 454 w 1333"/>
                  <a:gd name="T65" fmla="*/ 1659 h 1716"/>
                  <a:gd name="T66" fmla="*/ 440 w 1333"/>
                  <a:gd name="T67" fmla="*/ 1588 h 1716"/>
                  <a:gd name="T68" fmla="*/ 411 w 1333"/>
                  <a:gd name="T69" fmla="*/ 1532 h 1716"/>
                  <a:gd name="T70" fmla="*/ 383 w 1333"/>
                  <a:gd name="T71" fmla="*/ 1461 h 1716"/>
                  <a:gd name="T72" fmla="*/ 355 w 1333"/>
                  <a:gd name="T73" fmla="*/ 1404 h 1716"/>
                  <a:gd name="T74" fmla="*/ 298 w 1333"/>
                  <a:gd name="T75" fmla="*/ 1347 h 1716"/>
                  <a:gd name="T76" fmla="*/ 241 w 1333"/>
                  <a:gd name="T77" fmla="*/ 1333 h 1716"/>
                  <a:gd name="T78" fmla="*/ 43 w 1333"/>
                  <a:gd name="T79" fmla="*/ 1276 h 1716"/>
                  <a:gd name="T80" fmla="*/ 43 w 1333"/>
                  <a:gd name="T81" fmla="*/ 1163 h 1716"/>
                  <a:gd name="T82" fmla="*/ 85 w 1333"/>
                  <a:gd name="T83" fmla="*/ 936 h 1716"/>
                  <a:gd name="T84" fmla="*/ 128 w 1333"/>
                  <a:gd name="T85" fmla="*/ 766 h 1716"/>
                  <a:gd name="T86" fmla="*/ 142 w 1333"/>
                  <a:gd name="T87" fmla="*/ 666 h 1716"/>
                  <a:gd name="T88" fmla="*/ 128 w 1333"/>
                  <a:gd name="T89" fmla="*/ 652 h 1716"/>
                  <a:gd name="T90" fmla="*/ 99 w 1333"/>
                  <a:gd name="T91" fmla="*/ 624 h 1716"/>
                  <a:gd name="T92" fmla="*/ 99 w 1333"/>
                  <a:gd name="T93" fmla="*/ 581 h 1716"/>
                  <a:gd name="T94" fmla="*/ 114 w 1333"/>
                  <a:gd name="T95" fmla="*/ 510 h 1716"/>
                  <a:gd name="T96" fmla="*/ 128 w 1333"/>
                  <a:gd name="T97" fmla="*/ 468 h 1716"/>
                  <a:gd name="T98" fmla="*/ 142 w 1333"/>
                  <a:gd name="T99" fmla="*/ 439 h 1716"/>
                  <a:gd name="T100" fmla="*/ 142 w 1333"/>
                  <a:gd name="T101" fmla="*/ 411 h 1716"/>
                  <a:gd name="T102" fmla="*/ 156 w 1333"/>
                  <a:gd name="T103" fmla="*/ 340 h 1716"/>
                  <a:gd name="T104" fmla="*/ 170 w 1333"/>
                  <a:gd name="T105" fmla="*/ 312 h 1716"/>
                  <a:gd name="T106" fmla="*/ 170 w 1333"/>
                  <a:gd name="T107" fmla="*/ 255 h 1716"/>
                  <a:gd name="T108" fmla="*/ 199 w 1333"/>
                  <a:gd name="T109" fmla="*/ 127 h 1716"/>
                  <a:gd name="T110" fmla="*/ 213 w 1333"/>
                  <a:gd name="T111" fmla="*/ 99 h 1716"/>
                  <a:gd name="T112" fmla="*/ 298 w 1333"/>
                  <a:gd name="T113" fmla="*/ 71 h 1716"/>
                  <a:gd name="T114" fmla="*/ 341 w 1333"/>
                  <a:gd name="T115" fmla="*/ 71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9525">
                <a:solidFill>
                  <a:srgbClr val="333333"/>
                </a:solidFill>
                <a:round/>
                <a:headEnd/>
                <a:tailEnd/>
              </a:ln>
            </p:spPr>
            <p:txBody>
              <a:bodyPr/>
              <a:lstStyle/>
              <a:p>
                <a:endParaRPr lang="ja-JP" altLang="en-US"/>
              </a:p>
            </p:txBody>
          </p:sp>
          <p:sp>
            <p:nvSpPr>
              <p:cNvPr id="128" name="Freeform 53"/>
              <p:cNvSpPr>
                <a:spLocks/>
              </p:cNvSpPr>
              <p:nvPr/>
            </p:nvSpPr>
            <p:spPr bwMode="auto">
              <a:xfrm>
                <a:off x="99" y="5248"/>
                <a:ext cx="3787" cy="2383"/>
              </a:xfrm>
              <a:custGeom>
                <a:avLst/>
                <a:gdLst>
                  <a:gd name="T0" fmla="*/ 2170 w 3787"/>
                  <a:gd name="T1" fmla="*/ 1022 h 2383"/>
                  <a:gd name="T2" fmla="*/ 2326 w 3787"/>
                  <a:gd name="T3" fmla="*/ 1092 h 2383"/>
                  <a:gd name="T4" fmla="*/ 2411 w 3787"/>
                  <a:gd name="T5" fmla="*/ 1107 h 2383"/>
                  <a:gd name="T6" fmla="*/ 2525 w 3787"/>
                  <a:gd name="T7" fmla="*/ 1092 h 2383"/>
                  <a:gd name="T8" fmla="*/ 2709 w 3787"/>
                  <a:gd name="T9" fmla="*/ 1064 h 2383"/>
                  <a:gd name="T10" fmla="*/ 2922 w 3787"/>
                  <a:gd name="T11" fmla="*/ 1007 h 2383"/>
                  <a:gd name="T12" fmla="*/ 3021 w 3787"/>
                  <a:gd name="T13" fmla="*/ 951 h 2383"/>
                  <a:gd name="T14" fmla="*/ 3120 w 3787"/>
                  <a:gd name="T15" fmla="*/ 936 h 2383"/>
                  <a:gd name="T16" fmla="*/ 3191 w 3787"/>
                  <a:gd name="T17" fmla="*/ 993 h 2383"/>
                  <a:gd name="T18" fmla="*/ 3390 w 3787"/>
                  <a:gd name="T19" fmla="*/ 1163 h 2383"/>
                  <a:gd name="T20" fmla="*/ 3574 w 3787"/>
                  <a:gd name="T21" fmla="*/ 1206 h 2383"/>
                  <a:gd name="T22" fmla="*/ 3688 w 3787"/>
                  <a:gd name="T23" fmla="*/ 1178 h 2383"/>
                  <a:gd name="T24" fmla="*/ 3759 w 3787"/>
                  <a:gd name="T25" fmla="*/ 1178 h 2383"/>
                  <a:gd name="T26" fmla="*/ 3787 w 3787"/>
                  <a:gd name="T27" fmla="*/ 1206 h 2383"/>
                  <a:gd name="T28" fmla="*/ 3773 w 3787"/>
                  <a:gd name="T29" fmla="*/ 1234 h 2383"/>
                  <a:gd name="T30" fmla="*/ 3773 w 3787"/>
                  <a:gd name="T31" fmla="*/ 1277 h 2383"/>
                  <a:gd name="T32" fmla="*/ 3744 w 3787"/>
                  <a:gd name="T33" fmla="*/ 1390 h 2383"/>
                  <a:gd name="T34" fmla="*/ 3730 w 3787"/>
                  <a:gd name="T35" fmla="*/ 1419 h 2383"/>
                  <a:gd name="T36" fmla="*/ 3730 w 3787"/>
                  <a:gd name="T37" fmla="*/ 1447 h 2383"/>
                  <a:gd name="T38" fmla="*/ 3716 w 3787"/>
                  <a:gd name="T39" fmla="*/ 1504 h 2383"/>
                  <a:gd name="T40" fmla="*/ 3716 w 3787"/>
                  <a:gd name="T41" fmla="*/ 1518 h 2383"/>
                  <a:gd name="T42" fmla="*/ 3716 w 3787"/>
                  <a:gd name="T43" fmla="*/ 1546 h 2383"/>
                  <a:gd name="T44" fmla="*/ 3702 w 3787"/>
                  <a:gd name="T45" fmla="*/ 1561 h 2383"/>
                  <a:gd name="T46" fmla="*/ 3702 w 3787"/>
                  <a:gd name="T47" fmla="*/ 1589 h 2383"/>
                  <a:gd name="T48" fmla="*/ 3688 w 3787"/>
                  <a:gd name="T49" fmla="*/ 1631 h 2383"/>
                  <a:gd name="T50" fmla="*/ 3673 w 3787"/>
                  <a:gd name="T51" fmla="*/ 1688 h 2383"/>
                  <a:gd name="T52" fmla="*/ 3673 w 3787"/>
                  <a:gd name="T53" fmla="*/ 1717 h 2383"/>
                  <a:gd name="T54" fmla="*/ 3688 w 3787"/>
                  <a:gd name="T55" fmla="*/ 1745 h 2383"/>
                  <a:gd name="T56" fmla="*/ 3716 w 3787"/>
                  <a:gd name="T57" fmla="*/ 1759 h 2383"/>
                  <a:gd name="T58" fmla="*/ 3730 w 3787"/>
                  <a:gd name="T59" fmla="*/ 1773 h 2383"/>
                  <a:gd name="T60" fmla="*/ 3716 w 3787"/>
                  <a:gd name="T61" fmla="*/ 1802 h 2383"/>
                  <a:gd name="T62" fmla="*/ 3688 w 3787"/>
                  <a:gd name="T63" fmla="*/ 1915 h 2383"/>
                  <a:gd name="T64" fmla="*/ 3659 w 3787"/>
                  <a:gd name="T65" fmla="*/ 2043 h 2383"/>
                  <a:gd name="T66" fmla="*/ 3631 w 3787"/>
                  <a:gd name="T67" fmla="*/ 2199 h 2383"/>
                  <a:gd name="T68" fmla="*/ 3588 w 3787"/>
                  <a:gd name="T69" fmla="*/ 2355 h 2383"/>
                  <a:gd name="T70" fmla="*/ 3517 w 3787"/>
                  <a:gd name="T71" fmla="*/ 2369 h 2383"/>
                  <a:gd name="T72" fmla="*/ 3447 w 3787"/>
                  <a:gd name="T73" fmla="*/ 2355 h 2383"/>
                  <a:gd name="T74" fmla="*/ 3333 w 3787"/>
                  <a:gd name="T75" fmla="*/ 2312 h 2383"/>
                  <a:gd name="T76" fmla="*/ 3248 w 3787"/>
                  <a:gd name="T77" fmla="*/ 2270 h 2383"/>
                  <a:gd name="T78" fmla="*/ 3120 w 3787"/>
                  <a:gd name="T79" fmla="*/ 2213 h 2383"/>
                  <a:gd name="T80" fmla="*/ 3049 w 3787"/>
                  <a:gd name="T81" fmla="*/ 2171 h 2383"/>
                  <a:gd name="T82" fmla="*/ 2964 w 3787"/>
                  <a:gd name="T83" fmla="*/ 2128 h 2383"/>
                  <a:gd name="T84" fmla="*/ 2865 w 3787"/>
                  <a:gd name="T85" fmla="*/ 2085 h 2383"/>
                  <a:gd name="T86" fmla="*/ 2709 w 3787"/>
                  <a:gd name="T87" fmla="*/ 2043 h 2383"/>
                  <a:gd name="T88" fmla="*/ 2610 w 3787"/>
                  <a:gd name="T89" fmla="*/ 2000 h 2383"/>
                  <a:gd name="T90" fmla="*/ 2511 w 3787"/>
                  <a:gd name="T91" fmla="*/ 1958 h 2383"/>
                  <a:gd name="T92" fmla="*/ 2057 w 3787"/>
                  <a:gd name="T93" fmla="*/ 1816 h 2383"/>
                  <a:gd name="T94" fmla="*/ 1844 w 3787"/>
                  <a:gd name="T95" fmla="*/ 1816 h 2383"/>
                  <a:gd name="T96" fmla="*/ 1532 w 3787"/>
                  <a:gd name="T97" fmla="*/ 1816 h 2383"/>
                  <a:gd name="T98" fmla="*/ 426 w 3787"/>
                  <a:gd name="T99" fmla="*/ 1788 h 2383"/>
                  <a:gd name="T100" fmla="*/ 270 w 3787"/>
                  <a:gd name="T101" fmla="*/ 1192 h 2383"/>
                  <a:gd name="T102" fmla="*/ 724 w 3787"/>
                  <a:gd name="T103" fmla="*/ 681 h 2383"/>
                  <a:gd name="T104" fmla="*/ 270 w 3787"/>
                  <a:gd name="T105" fmla="*/ 397 h 2383"/>
                  <a:gd name="T106" fmla="*/ 1163 w 3787"/>
                  <a:gd name="T107" fmla="*/ 14 h 2383"/>
                  <a:gd name="T108" fmla="*/ 1745 w 3787"/>
                  <a:gd name="T109" fmla="*/ 256 h 2383"/>
                  <a:gd name="T110" fmla="*/ 1957 w 3787"/>
                  <a:gd name="T111" fmla="*/ 511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9525">
                <a:solidFill>
                  <a:srgbClr val="333333"/>
                </a:solidFill>
                <a:round/>
                <a:headEnd/>
                <a:tailEnd/>
              </a:ln>
            </p:spPr>
            <p:txBody>
              <a:bodyPr/>
              <a:lstStyle/>
              <a:p>
                <a:endParaRPr lang="ja-JP" altLang="en-US"/>
              </a:p>
            </p:txBody>
          </p:sp>
          <p:sp>
            <p:nvSpPr>
              <p:cNvPr id="129" name="Freeform 52"/>
              <p:cNvSpPr>
                <a:spLocks/>
              </p:cNvSpPr>
              <p:nvPr/>
            </p:nvSpPr>
            <p:spPr bwMode="auto">
              <a:xfrm>
                <a:off x="5403" y="2511"/>
                <a:ext cx="1206" cy="1539"/>
              </a:xfrm>
              <a:custGeom>
                <a:avLst/>
                <a:gdLst>
                  <a:gd name="T0" fmla="*/ 653 w 1206"/>
                  <a:gd name="T1" fmla="*/ 0 h 1631"/>
                  <a:gd name="T2" fmla="*/ 766 w 1206"/>
                  <a:gd name="T3" fmla="*/ 0 h 1631"/>
                  <a:gd name="T4" fmla="*/ 965 w 1206"/>
                  <a:gd name="T5" fmla="*/ 8 h 1631"/>
                  <a:gd name="T6" fmla="*/ 965 w 1206"/>
                  <a:gd name="T7" fmla="*/ 170 h 1631"/>
                  <a:gd name="T8" fmla="*/ 951 w 1206"/>
                  <a:gd name="T9" fmla="*/ 293 h 1631"/>
                  <a:gd name="T10" fmla="*/ 951 w 1206"/>
                  <a:gd name="T11" fmla="*/ 396 h 1631"/>
                  <a:gd name="T12" fmla="*/ 936 w 1206"/>
                  <a:gd name="T13" fmla="*/ 567 h 1631"/>
                  <a:gd name="T14" fmla="*/ 908 w 1206"/>
                  <a:gd name="T15" fmla="*/ 783 h 1631"/>
                  <a:gd name="T16" fmla="*/ 993 w 1206"/>
                  <a:gd name="T17" fmla="*/ 822 h 1631"/>
                  <a:gd name="T18" fmla="*/ 1107 w 1206"/>
                  <a:gd name="T19" fmla="*/ 822 h 1631"/>
                  <a:gd name="T20" fmla="*/ 1135 w 1206"/>
                  <a:gd name="T21" fmla="*/ 812 h 1631"/>
                  <a:gd name="T22" fmla="*/ 1178 w 1206"/>
                  <a:gd name="T23" fmla="*/ 812 h 1631"/>
                  <a:gd name="T24" fmla="*/ 1149 w 1206"/>
                  <a:gd name="T25" fmla="*/ 822 h 1631"/>
                  <a:gd name="T26" fmla="*/ 1149 w 1206"/>
                  <a:gd name="T27" fmla="*/ 822 h 1631"/>
                  <a:gd name="T28" fmla="*/ 1206 w 1206"/>
                  <a:gd name="T29" fmla="*/ 831 h 1631"/>
                  <a:gd name="T30" fmla="*/ 1178 w 1206"/>
                  <a:gd name="T31" fmla="*/ 831 h 1631"/>
                  <a:gd name="T32" fmla="*/ 1149 w 1206"/>
                  <a:gd name="T33" fmla="*/ 831 h 1631"/>
                  <a:gd name="T34" fmla="*/ 1121 w 1206"/>
                  <a:gd name="T35" fmla="*/ 850 h 1631"/>
                  <a:gd name="T36" fmla="*/ 1121 w 1206"/>
                  <a:gd name="T37" fmla="*/ 869 h 1631"/>
                  <a:gd name="T38" fmla="*/ 1107 w 1206"/>
                  <a:gd name="T39" fmla="*/ 878 h 1631"/>
                  <a:gd name="T40" fmla="*/ 1092 w 1206"/>
                  <a:gd name="T41" fmla="*/ 916 h 1631"/>
                  <a:gd name="T42" fmla="*/ 1107 w 1206"/>
                  <a:gd name="T43" fmla="*/ 934 h 1631"/>
                  <a:gd name="T44" fmla="*/ 1107 w 1206"/>
                  <a:gd name="T45" fmla="*/ 954 h 1631"/>
                  <a:gd name="T46" fmla="*/ 1078 w 1206"/>
                  <a:gd name="T47" fmla="*/ 974 h 1631"/>
                  <a:gd name="T48" fmla="*/ 1078 w 1206"/>
                  <a:gd name="T49" fmla="*/ 1030 h 1631"/>
                  <a:gd name="T50" fmla="*/ 1036 w 1206"/>
                  <a:gd name="T51" fmla="*/ 1086 h 1631"/>
                  <a:gd name="T52" fmla="*/ 837 w 1206"/>
                  <a:gd name="T53" fmla="*/ 1048 h 1631"/>
                  <a:gd name="T54" fmla="*/ 738 w 1206"/>
                  <a:gd name="T55" fmla="*/ 1020 h 1631"/>
                  <a:gd name="T56" fmla="*/ 681 w 1206"/>
                  <a:gd name="T57" fmla="*/ 1011 h 1631"/>
                  <a:gd name="T58" fmla="*/ 624 w 1206"/>
                  <a:gd name="T59" fmla="*/ 1011 h 1631"/>
                  <a:gd name="T60" fmla="*/ 582 w 1206"/>
                  <a:gd name="T61" fmla="*/ 1002 h 1631"/>
                  <a:gd name="T62" fmla="*/ 454 w 1206"/>
                  <a:gd name="T63" fmla="*/ 991 h 1631"/>
                  <a:gd name="T64" fmla="*/ 241 w 1206"/>
                  <a:gd name="T65" fmla="*/ 945 h 1631"/>
                  <a:gd name="T66" fmla="*/ 227 w 1206"/>
                  <a:gd name="T67" fmla="*/ 974 h 1631"/>
                  <a:gd name="T68" fmla="*/ 213 w 1206"/>
                  <a:gd name="T69" fmla="*/ 991 h 1631"/>
                  <a:gd name="T70" fmla="*/ 114 w 1206"/>
                  <a:gd name="T71" fmla="*/ 991 h 1631"/>
                  <a:gd name="T72" fmla="*/ 0 w 1206"/>
                  <a:gd name="T73" fmla="*/ 974 h 1631"/>
                  <a:gd name="T74" fmla="*/ 15 w 1206"/>
                  <a:gd name="T75" fmla="*/ 775 h 1631"/>
                  <a:gd name="T76" fmla="*/ 29 w 1206"/>
                  <a:gd name="T77" fmla="*/ 727 h 1631"/>
                  <a:gd name="T78" fmla="*/ 43 w 1206"/>
                  <a:gd name="T79" fmla="*/ 690 h 1631"/>
                  <a:gd name="T80" fmla="*/ 57 w 1206"/>
                  <a:gd name="T81" fmla="*/ 670 h 1631"/>
                  <a:gd name="T82" fmla="*/ 57 w 1206"/>
                  <a:gd name="T83" fmla="*/ 643 h 1631"/>
                  <a:gd name="T84" fmla="*/ 29 w 1206"/>
                  <a:gd name="T85" fmla="*/ 585 h 1631"/>
                  <a:gd name="T86" fmla="*/ 15 w 1206"/>
                  <a:gd name="T87" fmla="*/ 548 h 1631"/>
                  <a:gd name="T88" fmla="*/ 57 w 1206"/>
                  <a:gd name="T89" fmla="*/ 538 h 1631"/>
                  <a:gd name="T90" fmla="*/ 85 w 1206"/>
                  <a:gd name="T91" fmla="*/ 471 h 1631"/>
                  <a:gd name="T92" fmla="*/ 100 w 1206"/>
                  <a:gd name="T93" fmla="*/ 425 h 1631"/>
                  <a:gd name="T94" fmla="*/ 114 w 1206"/>
                  <a:gd name="T95" fmla="*/ 369 h 1631"/>
                  <a:gd name="T96" fmla="*/ 100 w 1206"/>
                  <a:gd name="T97" fmla="*/ 350 h 1631"/>
                  <a:gd name="T98" fmla="*/ 85 w 1206"/>
                  <a:gd name="T99" fmla="*/ 321 h 1631"/>
                  <a:gd name="T100" fmla="*/ 100 w 1206"/>
                  <a:gd name="T101" fmla="*/ 303 h 1631"/>
                  <a:gd name="T102" fmla="*/ 85 w 1206"/>
                  <a:gd name="T103" fmla="*/ 275 h 1631"/>
                  <a:gd name="T104" fmla="*/ 85 w 1206"/>
                  <a:gd name="T105" fmla="*/ 245 h 1631"/>
                  <a:gd name="T106" fmla="*/ 85 w 1206"/>
                  <a:gd name="T107" fmla="*/ 207 h 1631"/>
                  <a:gd name="T108" fmla="*/ 100 w 1206"/>
                  <a:gd name="T109" fmla="*/ 198 h 1631"/>
                  <a:gd name="T110" fmla="*/ 213 w 1206"/>
                  <a:gd name="T111" fmla="*/ 142 h 1631"/>
                  <a:gd name="T112" fmla="*/ 284 w 1206"/>
                  <a:gd name="T113" fmla="*/ 75 h 1631"/>
                  <a:gd name="T114" fmla="*/ 397 w 1206"/>
                  <a:gd name="T115" fmla="*/ 20 h 1631"/>
                  <a:gd name="T116" fmla="*/ 468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blipFill dpi="0" rotWithShape="1">
                <a:blip r:embed="rId3" cstate="print"/>
                <a:srcRect/>
                <a:tile tx="0" ty="0" sx="100000" sy="100000" flip="none" algn="tl"/>
              </a:blipFill>
              <a:ln w="9525">
                <a:solidFill>
                  <a:srgbClr val="333333"/>
                </a:solidFill>
                <a:round/>
                <a:headEnd/>
                <a:tailEnd/>
              </a:ln>
            </p:spPr>
            <p:txBody>
              <a:bodyPr anchor="ctr" anchorCtr="1"/>
              <a:lstStyle/>
              <a:p>
                <a:endParaRPr lang="ja-JP" altLang="en-US"/>
              </a:p>
            </p:txBody>
          </p:sp>
          <p:sp>
            <p:nvSpPr>
              <p:cNvPr id="130" name="Freeform 51"/>
              <p:cNvSpPr>
                <a:spLocks/>
              </p:cNvSpPr>
              <p:nvPr/>
            </p:nvSpPr>
            <p:spPr bwMode="auto">
              <a:xfrm>
                <a:off x="5036" y="4543"/>
                <a:ext cx="1459" cy="1445"/>
              </a:xfrm>
              <a:custGeom>
                <a:avLst/>
                <a:gdLst>
                  <a:gd name="T0" fmla="*/ 666 w 1460"/>
                  <a:gd name="T1" fmla="*/ 14 h 1447"/>
                  <a:gd name="T2" fmla="*/ 723 w 1460"/>
                  <a:gd name="T3" fmla="*/ 14 h 1447"/>
                  <a:gd name="T4" fmla="*/ 804 w 1460"/>
                  <a:gd name="T5" fmla="*/ 29 h 1447"/>
                  <a:gd name="T6" fmla="*/ 889 w 1460"/>
                  <a:gd name="T7" fmla="*/ 43 h 1447"/>
                  <a:gd name="T8" fmla="*/ 946 w 1460"/>
                  <a:gd name="T9" fmla="*/ 43 h 1447"/>
                  <a:gd name="T10" fmla="*/ 974 w 1460"/>
                  <a:gd name="T11" fmla="*/ 43 h 1447"/>
                  <a:gd name="T12" fmla="*/ 1045 w 1460"/>
                  <a:gd name="T13" fmla="*/ 57 h 1447"/>
                  <a:gd name="T14" fmla="*/ 1102 w 1460"/>
                  <a:gd name="T15" fmla="*/ 57 h 1447"/>
                  <a:gd name="T16" fmla="*/ 1144 w 1460"/>
                  <a:gd name="T17" fmla="*/ 57 h 1447"/>
                  <a:gd name="T18" fmla="*/ 1201 w 1460"/>
                  <a:gd name="T19" fmla="*/ 100 h 1447"/>
                  <a:gd name="T20" fmla="*/ 1272 w 1460"/>
                  <a:gd name="T21" fmla="*/ 128 h 1447"/>
                  <a:gd name="T22" fmla="*/ 1329 w 1460"/>
                  <a:gd name="T23" fmla="*/ 128 h 1447"/>
                  <a:gd name="T24" fmla="*/ 1357 w 1460"/>
                  <a:gd name="T25" fmla="*/ 170 h 1447"/>
                  <a:gd name="T26" fmla="*/ 1343 w 1460"/>
                  <a:gd name="T27" fmla="*/ 199 h 1447"/>
                  <a:gd name="T28" fmla="*/ 1357 w 1460"/>
                  <a:gd name="T29" fmla="*/ 256 h 1447"/>
                  <a:gd name="T30" fmla="*/ 1371 w 1460"/>
                  <a:gd name="T31" fmla="*/ 284 h 1447"/>
                  <a:gd name="T32" fmla="*/ 1371 w 1460"/>
                  <a:gd name="T33" fmla="*/ 312 h 1447"/>
                  <a:gd name="T34" fmla="*/ 1386 w 1460"/>
                  <a:gd name="T35" fmla="*/ 326 h 1447"/>
                  <a:gd name="T36" fmla="*/ 1428 w 1460"/>
                  <a:gd name="T37" fmla="*/ 326 h 1447"/>
                  <a:gd name="T38" fmla="*/ 1456 w 1460"/>
                  <a:gd name="T39" fmla="*/ 355 h 1447"/>
                  <a:gd name="T40" fmla="*/ 1456 w 1460"/>
                  <a:gd name="T41" fmla="*/ 408 h 1447"/>
                  <a:gd name="T42" fmla="*/ 1414 w 1460"/>
                  <a:gd name="T43" fmla="*/ 450 h 1447"/>
                  <a:gd name="T44" fmla="*/ 1244 w 1460"/>
                  <a:gd name="T45" fmla="*/ 436 h 1447"/>
                  <a:gd name="T46" fmla="*/ 1272 w 1460"/>
                  <a:gd name="T47" fmla="*/ 493 h 1447"/>
                  <a:gd name="T48" fmla="*/ 1272 w 1460"/>
                  <a:gd name="T49" fmla="*/ 549 h 1447"/>
                  <a:gd name="T50" fmla="*/ 1371 w 1460"/>
                  <a:gd name="T51" fmla="*/ 691 h 1447"/>
                  <a:gd name="T52" fmla="*/ 1329 w 1460"/>
                  <a:gd name="T53" fmla="*/ 847 h 1447"/>
                  <a:gd name="T54" fmla="*/ 1286 w 1460"/>
                  <a:gd name="T55" fmla="*/ 989 h 1447"/>
                  <a:gd name="T56" fmla="*/ 1088 w 1460"/>
                  <a:gd name="T57" fmla="*/ 1003 h 1447"/>
                  <a:gd name="T58" fmla="*/ 1088 w 1460"/>
                  <a:gd name="T59" fmla="*/ 1060 h 1447"/>
                  <a:gd name="T60" fmla="*/ 1045 w 1460"/>
                  <a:gd name="T61" fmla="*/ 1212 h 1447"/>
                  <a:gd name="T62" fmla="*/ 1045 w 1460"/>
                  <a:gd name="T63" fmla="*/ 1269 h 1447"/>
                  <a:gd name="T64" fmla="*/ 1045 w 1460"/>
                  <a:gd name="T65" fmla="*/ 1311 h 1447"/>
                  <a:gd name="T66" fmla="*/ 1088 w 1460"/>
                  <a:gd name="T67" fmla="*/ 1397 h 1447"/>
                  <a:gd name="T68" fmla="*/ 1088 w 1460"/>
                  <a:gd name="T69" fmla="*/ 1439 h 1447"/>
                  <a:gd name="T70" fmla="*/ 1045 w 1460"/>
                  <a:gd name="T71" fmla="*/ 1439 h 1447"/>
                  <a:gd name="T72" fmla="*/ 946 w 1460"/>
                  <a:gd name="T73" fmla="*/ 1382 h 1447"/>
                  <a:gd name="T74" fmla="*/ 889 w 1460"/>
                  <a:gd name="T75" fmla="*/ 1311 h 1447"/>
                  <a:gd name="T76" fmla="*/ 761 w 1460"/>
                  <a:gd name="T77" fmla="*/ 1212 h 1447"/>
                  <a:gd name="T78" fmla="*/ 747 w 1460"/>
                  <a:gd name="T79" fmla="*/ 1155 h 1447"/>
                  <a:gd name="T80" fmla="*/ 761 w 1460"/>
                  <a:gd name="T81" fmla="*/ 1113 h 1447"/>
                  <a:gd name="T82" fmla="*/ 638 w 1460"/>
                  <a:gd name="T83" fmla="*/ 1084 h 1447"/>
                  <a:gd name="T84" fmla="*/ 468 w 1460"/>
                  <a:gd name="T85" fmla="*/ 1060 h 1447"/>
                  <a:gd name="T86" fmla="*/ 411 w 1460"/>
                  <a:gd name="T87" fmla="*/ 1113 h 1447"/>
                  <a:gd name="T88" fmla="*/ 326 w 1460"/>
                  <a:gd name="T89" fmla="*/ 1074 h 1447"/>
                  <a:gd name="T90" fmla="*/ 212 w 1460"/>
                  <a:gd name="T91" fmla="*/ 961 h 1447"/>
                  <a:gd name="T92" fmla="*/ 42 w 1460"/>
                  <a:gd name="T93" fmla="*/ 819 h 1447"/>
                  <a:gd name="T94" fmla="*/ 28 w 1460"/>
                  <a:gd name="T95" fmla="*/ 720 h 1447"/>
                  <a:gd name="T96" fmla="*/ 42 w 1460"/>
                  <a:gd name="T97" fmla="*/ 677 h 1447"/>
                  <a:gd name="T98" fmla="*/ 71 w 1460"/>
                  <a:gd name="T99" fmla="*/ 592 h 1447"/>
                  <a:gd name="T100" fmla="*/ 85 w 1460"/>
                  <a:gd name="T101" fmla="*/ 549 h 1447"/>
                  <a:gd name="T102" fmla="*/ 85 w 1460"/>
                  <a:gd name="T103" fmla="*/ 521 h 1447"/>
                  <a:gd name="T104" fmla="*/ 99 w 1460"/>
                  <a:gd name="T105" fmla="*/ 464 h 1447"/>
                  <a:gd name="T106" fmla="*/ 113 w 1460"/>
                  <a:gd name="T107" fmla="*/ 436 h 1447"/>
                  <a:gd name="T108" fmla="*/ 127 w 1460"/>
                  <a:gd name="T109" fmla="*/ 365 h 1447"/>
                  <a:gd name="T110" fmla="*/ 170 w 1460"/>
                  <a:gd name="T111" fmla="*/ 213 h 1447"/>
                  <a:gd name="T112" fmla="*/ 184 w 1460"/>
                  <a:gd name="T113" fmla="*/ 156 h 1447"/>
                  <a:gd name="T114" fmla="*/ 212 w 1460"/>
                  <a:gd name="T115" fmla="*/ 71 h 1447"/>
                  <a:gd name="T116" fmla="*/ 255 w 1460"/>
                  <a:gd name="T117" fmla="*/ 14 h 1447"/>
                  <a:gd name="T118" fmla="*/ 297 w 1460"/>
                  <a:gd name="T119" fmla="*/ 14 h 1447"/>
                  <a:gd name="T120" fmla="*/ 326 w 1460"/>
                  <a:gd name="T121" fmla="*/ 14 h 1447"/>
                  <a:gd name="T122" fmla="*/ 411 w 1460"/>
                  <a:gd name="T123" fmla="*/ 14 h 1447"/>
                  <a:gd name="T124" fmla="*/ 524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31" name="Freeform 49"/>
              <p:cNvSpPr>
                <a:spLocks/>
              </p:cNvSpPr>
              <p:nvPr/>
            </p:nvSpPr>
            <p:spPr bwMode="auto">
              <a:xfrm>
                <a:off x="3191" y="4908"/>
                <a:ext cx="1276" cy="1574"/>
              </a:xfrm>
              <a:custGeom>
                <a:avLst/>
                <a:gdLst>
                  <a:gd name="T0" fmla="*/ 425 w 1276"/>
                  <a:gd name="T1" fmla="*/ 85 h 1574"/>
                  <a:gd name="T2" fmla="*/ 440 w 1276"/>
                  <a:gd name="T3" fmla="*/ 255 h 1574"/>
                  <a:gd name="T4" fmla="*/ 539 w 1276"/>
                  <a:gd name="T5" fmla="*/ 156 h 1574"/>
                  <a:gd name="T6" fmla="*/ 610 w 1276"/>
                  <a:gd name="T7" fmla="*/ 170 h 1574"/>
                  <a:gd name="T8" fmla="*/ 667 w 1276"/>
                  <a:gd name="T9" fmla="*/ 170 h 1574"/>
                  <a:gd name="T10" fmla="*/ 709 w 1276"/>
                  <a:gd name="T11" fmla="*/ 213 h 1574"/>
                  <a:gd name="T12" fmla="*/ 766 w 1276"/>
                  <a:gd name="T13" fmla="*/ 241 h 1574"/>
                  <a:gd name="T14" fmla="*/ 808 w 1276"/>
                  <a:gd name="T15" fmla="*/ 284 h 1574"/>
                  <a:gd name="T16" fmla="*/ 851 w 1276"/>
                  <a:gd name="T17" fmla="*/ 298 h 1574"/>
                  <a:gd name="T18" fmla="*/ 922 w 1276"/>
                  <a:gd name="T19" fmla="*/ 312 h 1574"/>
                  <a:gd name="T20" fmla="*/ 964 w 1276"/>
                  <a:gd name="T21" fmla="*/ 326 h 1574"/>
                  <a:gd name="T22" fmla="*/ 1021 w 1276"/>
                  <a:gd name="T23" fmla="*/ 340 h 1574"/>
                  <a:gd name="T24" fmla="*/ 1078 w 1276"/>
                  <a:gd name="T25" fmla="*/ 354 h 1574"/>
                  <a:gd name="T26" fmla="*/ 1135 w 1276"/>
                  <a:gd name="T27" fmla="*/ 369 h 1574"/>
                  <a:gd name="T28" fmla="*/ 1191 w 1276"/>
                  <a:gd name="T29" fmla="*/ 397 h 1574"/>
                  <a:gd name="T30" fmla="*/ 1220 w 1276"/>
                  <a:gd name="T31" fmla="*/ 397 h 1574"/>
                  <a:gd name="T32" fmla="*/ 1262 w 1276"/>
                  <a:gd name="T33" fmla="*/ 440 h 1574"/>
                  <a:gd name="T34" fmla="*/ 1262 w 1276"/>
                  <a:gd name="T35" fmla="*/ 496 h 1574"/>
                  <a:gd name="T36" fmla="*/ 1234 w 1276"/>
                  <a:gd name="T37" fmla="*/ 539 h 1574"/>
                  <a:gd name="T38" fmla="*/ 1234 w 1276"/>
                  <a:gd name="T39" fmla="*/ 567 h 1574"/>
                  <a:gd name="T40" fmla="*/ 1220 w 1276"/>
                  <a:gd name="T41" fmla="*/ 610 h 1574"/>
                  <a:gd name="T42" fmla="*/ 1191 w 1276"/>
                  <a:gd name="T43" fmla="*/ 667 h 1574"/>
                  <a:gd name="T44" fmla="*/ 1149 w 1276"/>
                  <a:gd name="T45" fmla="*/ 780 h 1574"/>
                  <a:gd name="T46" fmla="*/ 1106 w 1276"/>
                  <a:gd name="T47" fmla="*/ 865 h 1574"/>
                  <a:gd name="T48" fmla="*/ 1092 w 1276"/>
                  <a:gd name="T49" fmla="*/ 893 h 1574"/>
                  <a:gd name="T50" fmla="*/ 1064 w 1276"/>
                  <a:gd name="T51" fmla="*/ 936 h 1574"/>
                  <a:gd name="T52" fmla="*/ 1049 w 1276"/>
                  <a:gd name="T53" fmla="*/ 979 h 1574"/>
                  <a:gd name="T54" fmla="*/ 1021 w 1276"/>
                  <a:gd name="T55" fmla="*/ 1035 h 1574"/>
                  <a:gd name="T56" fmla="*/ 1007 w 1276"/>
                  <a:gd name="T57" fmla="*/ 1078 h 1574"/>
                  <a:gd name="T58" fmla="*/ 1007 w 1276"/>
                  <a:gd name="T59" fmla="*/ 1106 h 1574"/>
                  <a:gd name="T60" fmla="*/ 993 w 1276"/>
                  <a:gd name="T61" fmla="*/ 1120 h 1574"/>
                  <a:gd name="T62" fmla="*/ 979 w 1276"/>
                  <a:gd name="T63" fmla="*/ 1149 h 1574"/>
                  <a:gd name="T64" fmla="*/ 964 w 1276"/>
                  <a:gd name="T65" fmla="*/ 1177 h 1574"/>
                  <a:gd name="T66" fmla="*/ 936 w 1276"/>
                  <a:gd name="T67" fmla="*/ 1220 h 1574"/>
                  <a:gd name="T68" fmla="*/ 922 w 1276"/>
                  <a:gd name="T69" fmla="*/ 1248 h 1574"/>
                  <a:gd name="T70" fmla="*/ 893 w 1276"/>
                  <a:gd name="T71" fmla="*/ 1276 h 1574"/>
                  <a:gd name="T72" fmla="*/ 865 w 1276"/>
                  <a:gd name="T73" fmla="*/ 1347 h 1574"/>
                  <a:gd name="T74" fmla="*/ 851 w 1276"/>
                  <a:gd name="T75" fmla="*/ 1362 h 1574"/>
                  <a:gd name="T76" fmla="*/ 823 w 1276"/>
                  <a:gd name="T77" fmla="*/ 1404 h 1574"/>
                  <a:gd name="T78" fmla="*/ 808 w 1276"/>
                  <a:gd name="T79" fmla="*/ 1447 h 1574"/>
                  <a:gd name="T80" fmla="*/ 808 w 1276"/>
                  <a:gd name="T81" fmla="*/ 1475 h 1574"/>
                  <a:gd name="T82" fmla="*/ 794 w 1276"/>
                  <a:gd name="T83" fmla="*/ 1503 h 1574"/>
                  <a:gd name="T84" fmla="*/ 752 w 1276"/>
                  <a:gd name="T85" fmla="*/ 1518 h 1574"/>
                  <a:gd name="T86" fmla="*/ 610 w 1276"/>
                  <a:gd name="T87" fmla="*/ 1518 h 1574"/>
                  <a:gd name="T88" fmla="*/ 511 w 1276"/>
                  <a:gd name="T89" fmla="*/ 1532 h 1574"/>
                  <a:gd name="T90" fmla="*/ 298 w 1276"/>
                  <a:gd name="T91" fmla="*/ 1503 h 1574"/>
                  <a:gd name="T92" fmla="*/ 85 w 1276"/>
                  <a:gd name="T93" fmla="*/ 1319 h 1574"/>
                  <a:gd name="T94" fmla="*/ 0 w 1276"/>
                  <a:gd name="T95" fmla="*/ 1248 h 1574"/>
                  <a:gd name="T96" fmla="*/ 142 w 1276"/>
                  <a:gd name="T97" fmla="*/ 964 h 1574"/>
                  <a:gd name="T98" fmla="*/ 184 w 1276"/>
                  <a:gd name="T99" fmla="*/ 794 h 1574"/>
                  <a:gd name="T100" fmla="*/ 199 w 1276"/>
                  <a:gd name="T101" fmla="*/ 567 h 1574"/>
                  <a:gd name="T102" fmla="*/ 184 w 1276"/>
                  <a:gd name="T103" fmla="*/ 340 h 1574"/>
                  <a:gd name="T104" fmla="*/ 199 w 1276"/>
                  <a:gd name="T105" fmla="*/ 284 h 1574"/>
                  <a:gd name="T106" fmla="*/ 241 w 1276"/>
                  <a:gd name="T107" fmla="*/ 184 h 1574"/>
                  <a:gd name="T108" fmla="*/ 269 w 1276"/>
                  <a:gd name="T109" fmla="*/ 128 h 1574"/>
                  <a:gd name="T110" fmla="*/ 312 w 1276"/>
                  <a:gd name="T111" fmla="*/ 85 h 1574"/>
                  <a:gd name="T112" fmla="*/ 355 w 1276"/>
                  <a:gd name="T113" fmla="*/ 57 h 1574"/>
                  <a:gd name="T114" fmla="*/ 411 w 1276"/>
                  <a:gd name="T115" fmla="*/ 28 h 1574"/>
                  <a:gd name="T116" fmla="*/ 440 w 1276"/>
                  <a:gd name="T117" fmla="*/ 14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9525">
                <a:solidFill>
                  <a:srgbClr val="333333"/>
                </a:solidFill>
                <a:round/>
                <a:headEnd/>
                <a:tailEnd/>
              </a:ln>
            </p:spPr>
            <p:txBody>
              <a:bodyPr/>
              <a:lstStyle/>
              <a:p>
                <a:endParaRPr lang="ja-JP" altLang="en-US"/>
              </a:p>
            </p:txBody>
          </p:sp>
          <p:sp>
            <p:nvSpPr>
              <p:cNvPr id="133" name="Freeform 48"/>
              <p:cNvSpPr>
                <a:spLocks/>
              </p:cNvSpPr>
              <p:nvPr/>
            </p:nvSpPr>
            <p:spPr bwMode="auto">
              <a:xfrm>
                <a:off x="556" y="1829"/>
                <a:ext cx="2664" cy="2171"/>
              </a:xfrm>
              <a:custGeom>
                <a:avLst/>
                <a:gdLst>
                  <a:gd name="T0" fmla="*/ 0 w 2666"/>
                  <a:gd name="T1" fmla="*/ 1833 h 2170"/>
                  <a:gd name="T2" fmla="*/ 57 w 2666"/>
                  <a:gd name="T3" fmla="*/ 1720 h 2170"/>
                  <a:gd name="T4" fmla="*/ 184 w 2666"/>
                  <a:gd name="T5" fmla="*/ 1521 h 2170"/>
                  <a:gd name="T6" fmla="*/ 284 w 2666"/>
                  <a:gd name="T7" fmla="*/ 1365 h 2170"/>
                  <a:gd name="T8" fmla="*/ 383 w 2666"/>
                  <a:gd name="T9" fmla="*/ 1238 h 2170"/>
                  <a:gd name="T10" fmla="*/ 468 w 2666"/>
                  <a:gd name="T11" fmla="*/ 1181 h 2170"/>
                  <a:gd name="T12" fmla="*/ 567 w 2666"/>
                  <a:gd name="T13" fmla="*/ 1138 h 2170"/>
                  <a:gd name="T14" fmla="*/ 833 w 2666"/>
                  <a:gd name="T15" fmla="*/ 1049 h 2170"/>
                  <a:gd name="T16" fmla="*/ 904 w 2666"/>
                  <a:gd name="T17" fmla="*/ 1021 h 2170"/>
                  <a:gd name="T18" fmla="*/ 932 w 2666"/>
                  <a:gd name="T19" fmla="*/ 964 h 2170"/>
                  <a:gd name="T20" fmla="*/ 1003 w 2666"/>
                  <a:gd name="T21" fmla="*/ 851 h 2170"/>
                  <a:gd name="T22" fmla="*/ 1045 w 2666"/>
                  <a:gd name="T23" fmla="*/ 794 h 2170"/>
                  <a:gd name="T24" fmla="*/ 1074 w 2666"/>
                  <a:gd name="T25" fmla="*/ 780 h 2170"/>
                  <a:gd name="T26" fmla="*/ 1130 w 2666"/>
                  <a:gd name="T27" fmla="*/ 737 h 2170"/>
                  <a:gd name="T28" fmla="*/ 1201 w 2666"/>
                  <a:gd name="T29" fmla="*/ 695 h 2170"/>
                  <a:gd name="T30" fmla="*/ 1301 w 2666"/>
                  <a:gd name="T31" fmla="*/ 638 h 2170"/>
                  <a:gd name="T32" fmla="*/ 1414 w 2666"/>
                  <a:gd name="T33" fmla="*/ 595 h 2170"/>
                  <a:gd name="T34" fmla="*/ 1528 w 2666"/>
                  <a:gd name="T35" fmla="*/ 553 h 2170"/>
                  <a:gd name="T36" fmla="*/ 1613 w 2666"/>
                  <a:gd name="T37" fmla="*/ 510 h 2170"/>
                  <a:gd name="T38" fmla="*/ 1698 w 2666"/>
                  <a:gd name="T39" fmla="*/ 439 h 2170"/>
                  <a:gd name="T40" fmla="*/ 1740 w 2666"/>
                  <a:gd name="T41" fmla="*/ 340 h 2170"/>
                  <a:gd name="T42" fmla="*/ 1726 w 2666"/>
                  <a:gd name="T43" fmla="*/ 269 h 2170"/>
                  <a:gd name="T44" fmla="*/ 1684 w 2666"/>
                  <a:gd name="T45" fmla="*/ 156 h 2170"/>
                  <a:gd name="T46" fmla="*/ 1655 w 2666"/>
                  <a:gd name="T47" fmla="*/ 56 h 2170"/>
                  <a:gd name="T48" fmla="*/ 1684 w 2666"/>
                  <a:gd name="T49" fmla="*/ 14 h 2170"/>
                  <a:gd name="T50" fmla="*/ 1868 w 2666"/>
                  <a:gd name="T51" fmla="*/ 56 h 2170"/>
                  <a:gd name="T52" fmla="*/ 1911 w 2666"/>
                  <a:gd name="T53" fmla="*/ 70 h 2170"/>
                  <a:gd name="T54" fmla="*/ 1939 w 2666"/>
                  <a:gd name="T55" fmla="*/ 85 h 2170"/>
                  <a:gd name="T56" fmla="*/ 1967 w 2666"/>
                  <a:gd name="T57" fmla="*/ 99 h 2170"/>
                  <a:gd name="T58" fmla="*/ 2006 w 2666"/>
                  <a:gd name="T59" fmla="*/ 127 h 2170"/>
                  <a:gd name="T60" fmla="*/ 2034 w 2666"/>
                  <a:gd name="T61" fmla="*/ 156 h 2170"/>
                  <a:gd name="T62" fmla="*/ 2048 w 2666"/>
                  <a:gd name="T63" fmla="*/ 170 h 2170"/>
                  <a:gd name="T64" fmla="*/ 2091 w 2666"/>
                  <a:gd name="T65" fmla="*/ 226 h 2170"/>
                  <a:gd name="T66" fmla="*/ 2119 w 2666"/>
                  <a:gd name="T67" fmla="*/ 269 h 2170"/>
                  <a:gd name="T68" fmla="*/ 2162 w 2666"/>
                  <a:gd name="T69" fmla="*/ 297 h 2170"/>
                  <a:gd name="T70" fmla="*/ 2204 w 2666"/>
                  <a:gd name="T71" fmla="*/ 340 h 2170"/>
                  <a:gd name="T72" fmla="*/ 2247 w 2666"/>
                  <a:gd name="T73" fmla="*/ 411 h 2170"/>
                  <a:gd name="T74" fmla="*/ 2275 w 2666"/>
                  <a:gd name="T75" fmla="*/ 453 h 2170"/>
                  <a:gd name="T76" fmla="*/ 2318 w 2666"/>
                  <a:gd name="T77" fmla="*/ 510 h 2170"/>
                  <a:gd name="T78" fmla="*/ 2346 w 2666"/>
                  <a:gd name="T79" fmla="*/ 553 h 2170"/>
                  <a:gd name="T80" fmla="*/ 2403 w 2666"/>
                  <a:gd name="T81" fmla="*/ 624 h 2170"/>
                  <a:gd name="T82" fmla="*/ 2431 w 2666"/>
                  <a:gd name="T83" fmla="*/ 680 h 2170"/>
                  <a:gd name="T84" fmla="*/ 2460 w 2666"/>
                  <a:gd name="T85" fmla="*/ 709 h 2170"/>
                  <a:gd name="T86" fmla="*/ 2488 w 2666"/>
                  <a:gd name="T87" fmla="*/ 765 h 2170"/>
                  <a:gd name="T88" fmla="*/ 2545 w 2666"/>
                  <a:gd name="T89" fmla="*/ 836 h 2170"/>
                  <a:gd name="T90" fmla="*/ 2573 w 2666"/>
                  <a:gd name="T91" fmla="*/ 879 h 2170"/>
                  <a:gd name="T92" fmla="*/ 2658 w 2666"/>
                  <a:gd name="T93" fmla="*/ 1007 h 2170"/>
                  <a:gd name="T94" fmla="*/ 2502 w 2666"/>
                  <a:gd name="T95" fmla="*/ 1124 h 2170"/>
                  <a:gd name="T96" fmla="*/ 2389 w 2666"/>
                  <a:gd name="T97" fmla="*/ 1209 h 2170"/>
                  <a:gd name="T98" fmla="*/ 2233 w 2666"/>
                  <a:gd name="T99" fmla="*/ 1308 h 2170"/>
                  <a:gd name="T100" fmla="*/ 2133 w 2666"/>
                  <a:gd name="T101" fmla="*/ 1379 h 2170"/>
                  <a:gd name="T102" fmla="*/ 2006 w 2666"/>
                  <a:gd name="T103" fmla="*/ 1450 h 2170"/>
                  <a:gd name="T104" fmla="*/ 1740 w 2666"/>
                  <a:gd name="T105" fmla="*/ 1592 h 2170"/>
                  <a:gd name="T106" fmla="*/ 1485 w 2666"/>
                  <a:gd name="T107" fmla="*/ 1734 h 2170"/>
                  <a:gd name="T108" fmla="*/ 1343 w 2666"/>
                  <a:gd name="T109" fmla="*/ 1791 h 2170"/>
                  <a:gd name="T110" fmla="*/ 1216 w 2666"/>
                  <a:gd name="T111" fmla="*/ 1848 h 2170"/>
                  <a:gd name="T112" fmla="*/ 1102 w 2666"/>
                  <a:gd name="T113" fmla="*/ 1904 h 2170"/>
                  <a:gd name="T114" fmla="*/ 539 w 2666"/>
                  <a:gd name="T115" fmla="*/ 2089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34" name="Freeform 47"/>
              <p:cNvSpPr>
                <a:spLocks/>
              </p:cNvSpPr>
              <p:nvPr/>
            </p:nvSpPr>
            <p:spPr bwMode="auto">
              <a:xfrm>
                <a:off x="1986" y="4440"/>
                <a:ext cx="1517" cy="1915"/>
              </a:xfrm>
              <a:custGeom>
                <a:avLst/>
                <a:gdLst>
                  <a:gd name="T0" fmla="*/ 1503 w 1517"/>
                  <a:gd name="T1" fmla="*/ 142 h 1915"/>
                  <a:gd name="T2" fmla="*/ 1503 w 1517"/>
                  <a:gd name="T3" fmla="*/ 142 h 1915"/>
                  <a:gd name="T4" fmla="*/ 1517 w 1517"/>
                  <a:gd name="T5" fmla="*/ 198 h 1915"/>
                  <a:gd name="T6" fmla="*/ 1503 w 1517"/>
                  <a:gd name="T7" fmla="*/ 213 h 1915"/>
                  <a:gd name="T8" fmla="*/ 1517 w 1517"/>
                  <a:gd name="T9" fmla="*/ 312 h 1915"/>
                  <a:gd name="T10" fmla="*/ 1517 w 1517"/>
                  <a:gd name="T11" fmla="*/ 340 h 1915"/>
                  <a:gd name="T12" fmla="*/ 1517 w 1517"/>
                  <a:gd name="T13" fmla="*/ 397 h 1915"/>
                  <a:gd name="T14" fmla="*/ 1503 w 1517"/>
                  <a:gd name="T15" fmla="*/ 439 h 1915"/>
                  <a:gd name="T16" fmla="*/ 1503 w 1517"/>
                  <a:gd name="T17" fmla="*/ 482 h 1915"/>
                  <a:gd name="T18" fmla="*/ 1489 w 1517"/>
                  <a:gd name="T19" fmla="*/ 567 h 1915"/>
                  <a:gd name="T20" fmla="*/ 1474 w 1517"/>
                  <a:gd name="T21" fmla="*/ 581 h 1915"/>
                  <a:gd name="T22" fmla="*/ 1474 w 1517"/>
                  <a:gd name="T23" fmla="*/ 596 h 1915"/>
                  <a:gd name="T24" fmla="*/ 1460 w 1517"/>
                  <a:gd name="T25" fmla="*/ 624 h 1915"/>
                  <a:gd name="T26" fmla="*/ 1446 w 1517"/>
                  <a:gd name="T27" fmla="*/ 666 h 1915"/>
                  <a:gd name="T28" fmla="*/ 1418 w 1517"/>
                  <a:gd name="T29" fmla="*/ 723 h 1915"/>
                  <a:gd name="T30" fmla="*/ 1404 w 1517"/>
                  <a:gd name="T31" fmla="*/ 752 h 1915"/>
                  <a:gd name="T32" fmla="*/ 1404 w 1517"/>
                  <a:gd name="T33" fmla="*/ 794 h 1915"/>
                  <a:gd name="T34" fmla="*/ 1389 w 1517"/>
                  <a:gd name="T35" fmla="*/ 808 h 1915"/>
                  <a:gd name="T36" fmla="*/ 1389 w 1517"/>
                  <a:gd name="T37" fmla="*/ 893 h 1915"/>
                  <a:gd name="T38" fmla="*/ 1404 w 1517"/>
                  <a:gd name="T39" fmla="*/ 1007 h 1915"/>
                  <a:gd name="T40" fmla="*/ 1404 w 1517"/>
                  <a:gd name="T41" fmla="*/ 1120 h 1915"/>
                  <a:gd name="T42" fmla="*/ 1389 w 1517"/>
                  <a:gd name="T43" fmla="*/ 1234 h 1915"/>
                  <a:gd name="T44" fmla="*/ 1375 w 1517"/>
                  <a:gd name="T45" fmla="*/ 1347 h 1915"/>
                  <a:gd name="T46" fmla="*/ 1361 w 1517"/>
                  <a:gd name="T47" fmla="*/ 1404 h 1915"/>
                  <a:gd name="T48" fmla="*/ 1333 w 1517"/>
                  <a:gd name="T49" fmla="*/ 1503 h 1915"/>
                  <a:gd name="T50" fmla="*/ 1304 w 1517"/>
                  <a:gd name="T51" fmla="*/ 1574 h 1915"/>
                  <a:gd name="T52" fmla="*/ 1304 w 1517"/>
                  <a:gd name="T53" fmla="*/ 1574 h 1915"/>
                  <a:gd name="T54" fmla="*/ 1276 w 1517"/>
                  <a:gd name="T55" fmla="*/ 1617 h 1915"/>
                  <a:gd name="T56" fmla="*/ 1191 w 1517"/>
                  <a:gd name="T57" fmla="*/ 1730 h 1915"/>
                  <a:gd name="T58" fmla="*/ 1134 w 1517"/>
                  <a:gd name="T59" fmla="*/ 1759 h 1915"/>
                  <a:gd name="T60" fmla="*/ 1077 w 1517"/>
                  <a:gd name="T61" fmla="*/ 1801 h 1915"/>
                  <a:gd name="T62" fmla="*/ 992 w 1517"/>
                  <a:gd name="T63" fmla="*/ 1830 h 1915"/>
                  <a:gd name="T64" fmla="*/ 865 w 1517"/>
                  <a:gd name="T65" fmla="*/ 1858 h 1915"/>
                  <a:gd name="T66" fmla="*/ 808 w 1517"/>
                  <a:gd name="T67" fmla="*/ 1872 h 1915"/>
                  <a:gd name="T68" fmla="*/ 638 w 1517"/>
                  <a:gd name="T69" fmla="*/ 1900 h 1915"/>
                  <a:gd name="T70" fmla="*/ 553 w 1517"/>
                  <a:gd name="T71" fmla="*/ 1915 h 1915"/>
                  <a:gd name="T72" fmla="*/ 496 w 1517"/>
                  <a:gd name="T73" fmla="*/ 1915 h 1915"/>
                  <a:gd name="T74" fmla="*/ 439 w 1517"/>
                  <a:gd name="T75" fmla="*/ 1900 h 1915"/>
                  <a:gd name="T76" fmla="*/ 397 w 1517"/>
                  <a:gd name="T77" fmla="*/ 1886 h 1915"/>
                  <a:gd name="T78" fmla="*/ 283 w 1517"/>
                  <a:gd name="T79" fmla="*/ 1830 h 1915"/>
                  <a:gd name="T80" fmla="*/ 184 w 1517"/>
                  <a:gd name="T81" fmla="*/ 1744 h 1915"/>
                  <a:gd name="T82" fmla="*/ 113 w 1517"/>
                  <a:gd name="T83" fmla="*/ 1447 h 1915"/>
                  <a:gd name="T84" fmla="*/ 14 w 1517"/>
                  <a:gd name="T85" fmla="*/ 1120 h 1915"/>
                  <a:gd name="T86" fmla="*/ 411 w 1517"/>
                  <a:gd name="T87" fmla="*/ 950 h 1915"/>
                  <a:gd name="T88" fmla="*/ 638 w 1517"/>
                  <a:gd name="T89" fmla="*/ 766 h 1915"/>
                  <a:gd name="T90" fmla="*/ 694 w 1517"/>
                  <a:gd name="T91" fmla="*/ 666 h 1915"/>
                  <a:gd name="T92" fmla="*/ 751 w 1517"/>
                  <a:gd name="T93" fmla="*/ 581 h 1915"/>
                  <a:gd name="T94" fmla="*/ 822 w 1517"/>
                  <a:gd name="T95" fmla="*/ 482 h 1915"/>
                  <a:gd name="T96" fmla="*/ 865 w 1517"/>
                  <a:gd name="T97" fmla="*/ 397 h 1915"/>
                  <a:gd name="T98" fmla="*/ 936 w 1517"/>
                  <a:gd name="T99" fmla="*/ 298 h 1915"/>
                  <a:gd name="T100" fmla="*/ 950 w 1517"/>
                  <a:gd name="T101" fmla="*/ 283 h 1915"/>
                  <a:gd name="T102" fmla="*/ 1021 w 1517"/>
                  <a:gd name="T103" fmla="*/ 213 h 1915"/>
                  <a:gd name="T104" fmla="*/ 1063 w 1517"/>
                  <a:gd name="T105" fmla="*/ 170 h 1915"/>
                  <a:gd name="T106" fmla="*/ 1120 w 1517"/>
                  <a:gd name="T107" fmla="*/ 113 h 1915"/>
                  <a:gd name="T108" fmla="*/ 1205 w 1517"/>
                  <a:gd name="T109" fmla="*/ 56 h 1915"/>
                  <a:gd name="T110" fmla="*/ 1205 w 1517"/>
                  <a:gd name="T111" fmla="*/ 56 h 1915"/>
                  <a:gd name="T112" fmla="*/ 1290 w 1517"/>
                  <a:gd name="T113" fmla="*/ 42 h 1915"/>
                  <a:gd name="T114" fmla="*/ 1318 w 1517"/>
                  <a:gd name="T115" fmla="*/ 42 h 1915"/>
                  <a:gd name="T116" fmla="*/ 1418 w 1517"/>
                  <a:gd name="T117" fmla="*/ 14 h 1915"/>
                  <a:gd name="T118" fmla="*/ 146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noFill/>
              <a:ln w="9525">
                <a:solidFill>
                  <a:srgbClr val="333333"/>
                </a:solidFill>
                <a:round/>
                <a:headEnd/>
                <a:tailEnd/>
              </a:ln>
            </p:spPr>
            <p:txBody>
              <a:bodyPr/>
              <a:lstStyle/>
              <a:p>
                <a:endParaRPr lang="ja-JP" altLang="en-US"/>
              </a:p>
            </p:txBody>
          </p:sp>
          <p:sp>
            <p:nvSpPr>
              <p:cNvPr id="135" name="Freeform 46"/>
              <p:cNvSpPr>
                <a:spLocks/>
              </p:cNvSpPr>
              <p:nvPr/>
            </p:nvSpPr>
            <p:spPr bwMode="auto">
              <a:xfrm>
                <a:off x="4042" y="3248"/>
                <a:ext cx="1418" cy="1447"/>
              </a:xfrm>
              <a:custGeom>
                <a:avLst/>
                <a:gdLst>
                  <a:gd name="T0" fmla="*/ 1418 w 1418"/>
                  <a:gd name="T1" fmla="*/ 114 h 1447"/>
                  <a:gd name="T2" fmla="*/ 1418 w 1418"/>
                  <a:gd name="T3" fmla="*/ 142 h 1447"/>
                  <a:gd name="T4" fmla="*/ 1404 w 1418"/>
                  <a:gd name="T5" fmla="*/ 199 h 1447"/>
                  <a:gd name="T6" fmla="*/ 1390 w 1418"/>
                  <a:gd name="T7" fmla="*/ 256 h 1447"/>
                  <a:gd name="T8" fmla="*/ 1376 w 1418"/>
                  <a:gd name="T9" fmla="*/ 298 h 1447"/>
                  <a:gd name="T10" fmla="*/ 1361 w 1418"/>
                  <a:gd name="T11" fmla="*/ 596 h 1447"/>
                  <a:gd name="T12" fmla="*/ 1361 w 1418"/>
                  <a:gd name="T13" fmla="*/ 639 h 1447"/>
                  <a:gd name="T14" fmla="*/ 1361 w 1418"/>
                  <a:gd name="T15" fmla="*/ 695 h 1447"/>
                  <a:gd name="T16" fmla="*/ 1361 w 1418"/>
                  <a:gd name="T17" fmla="*/ 724 h 1447"/>
                  <a:gd name="T18" fmla="*/ 1361 w 1418"/>
                  <a:gd name="T19" fmla="*/ 766 h 1447"/>
                  <a:gd name="T20" fmla="*/ 1361 w 1418"/>
                  <a:gd name="T21" fmla="*/ 795 h 1447"/>
                  <a:gd name="T22" fmla="*/ 1205 w 1418"/>
                  <a:gd name="T23" fmla="*/ 922 h 1447"/>
                  <a:gd name="T24" fmla="*/ 1120 w 1418"/>
                  <a:gd name="T25" fmla="*/ 908 h 1447"/>
                  <a:gd name="T26" fmla="*/ 879 w 1418"/>
                  <a:gd name="T27" fmla="*/ 866 h 1447"/>
                  <a:gd name="T28" fmla="*/ 822 w 1418"/>
                  <a:gd name="T29" fmla="*/ 1248 h 1447"/>
                  <a:gd name="T30" fmla="*/ 737 w 1418"/>
                  <a:gd name="T31" fmla="*/ 1277 h 1447"/>
                  <a:gd name="T32" fmla="*/ 624 w 1418"/>
                  <a:gd name="T33" fmla="*/ 1263 h 1447"/>
                  <a:gd name="T34" fmla="*/ 510 w 1418"/>
                  <a:gd name="T35" fmla="*/ 1405 h 1447"/>
                  <a:gd name="T36" fmla="*/ 411 w 1418"/>
                  <a:gd name="T37" fmla="*/ 1433 h 1447"/>
                  <a:gd name="T38" fmla="*/ 269 w 1418"/>
                  <a:gd name="T39" fmla="*/ 1419 h 1447"/>
                  <a:gd name="T40" fmla="*/ 213 w 1418"/>
                  <a:gd name="T41" fmla="*/ 1390 h 1447"/>
                  <a:gd name="T42" fmla="*/ 142 w 1418"/>
                  <a:gd name="T43" fmla="*/ 1405 h 1447"/>
                  <a:gd name="T44" fmla="*/ 99 w 1418"/>
                  <a:gd name="T45" fmla="*/ 1334 h 1447"/>
                  <a:gd name="T46" fmla="*/ 85 w 1418"/>
                  <a:gd name="T47" fmla="*/ 1305 h 1447"/>
                  <a:gd name="T48" fmla="*/ 57 w 1418"/>
                  <a:gd name="T49" fmla="*/ 1248 h 1447"/>
                  <a:gd name="T50" fmla="*/ 42 w 1418"/>
                  <a:gd name="T51" fmla="*/ 1220 h 1447"/>
                  <a:gd name="T52" fmla="*/ 14 w 1418"/>
                  <a:gd name="T53" fmla="*/ 1149 h 1447"/>
                  <a:gd name="T54" fmla="*/ 14 w 1418"/>
                  <a:gd name="T55" fmla="*/ 1064 h 1447"/>
                  <a:gd name="T56" fmla="*/ 28 w 1418"/>
                  <a:gd name="T57" fmla="*/ 951 h 1447"/>
                  <a:gd name="T58" fmla="*/ 42 w 1418"/>
                  <a:gd name="T59" fmla="*/ 795 h 1447"/>
                  <a:gd name="T60" fmla="*/ 42 w 1418"/>
                  <a:gd name="T61" fmla="*/ 709 h 1447"/>
                  <a:gd name="T62" fmla="*/ 42 w 1418"/>
                  <a:gd name="T63" fmla="*/ 596 h 1447"/>
                  <a:gd name="T64" fmla="*/ 42 w 1418"/>
                  <a:gd name="T65" fmla="*/ 539 h 1447"/>
                  <a:gd name="T66" fmla="*/ 42 w 1418"/>
                  <a:gd name="T67" fmla="*/ 426 h 1447"/>
                  <a:gd name="T68" fmla="*/ 42 w 1418"/>
                  <a:gd name="T69" fmla="*/ 327 h 1447"/>
                  <a:gd name="T70" fmla="*/ 28 w 1418"/>
                  <a:gd name="T71" fmla="*/ 241 h 1447"/>
                  <a:gd name="T72" fmla="*/ 28 w 1418"/>
                  <a:gd name="T73" fmla="*/ 156 h 1447"/>
                  <a:gd name="T74" fmla="*/ 42 w 1418"/>
                  <a:gd name="T75" fmla="*/ 100 h 1447"/>
                  <a:gd name="T76" fmla="*/ 128 w 1418"/>
                  <a:gd name="T77" fmla="*/ 100 h 1447"/>
                  <a:gd name="T78" fmla="*/ 184 w 1418"/>
                  <a:gd name="T79" fmla="*/ 100 h 1447"/>
                  <a:gd name="T80" fmla="*/ 269 w 1418"/>
                  <a:gd name="T81" fmla="*/ 114 h 1447"/>
                  <a:gd name="T82" fmla="*/ 354 w 1418"/>
                  <a:gd name="T83" fmla="*/ 128 h 1447"/>
                  <a:gd name="T84" fmla="*/ 425 w 1418"/>
                  <a:gd name="T85" fmla="*/ 156 h 1447"/>
                  <a:gd name="T86" fmla="*/ 468 w 1418"/>
                  <a:gd name="T87" fmla="*/ 185 h 1447"/>
                  <a:gd name="T88" fmla="*/ 510 w 1418"/>
                  <a:gd name="T89" fmla="*/ 199 h 1447"/>
                  <a:gd name="T90" fmla="*/ 610 w 1418"/>
                  <a:gd name="T91" fmla="*/ 185 h 1447"/>
                  <a:gd name="T92" fmla="*/ 752 w 1418"/>
                  <a:gd name="T93" fmla="*/ 185 h 1447"/>
                  <a:gd name="T94" fmla="*/ 851 w 1418"/>
                  <a:gd name="T95" fmla="*/ 156 h 1447"/>
                  <a:gd name="T96" fmla="*/ 879 w 1418"/>
                  <a:gd name="T97" fmla="*/ 170 h 1447"/>
                  <a:gd name="T98" fmla="*/ 908 w 1418"/>
                  <a:gd name="T99" fmla="*/ 170 h 1447"/>
                  <a:gd name="T100" fmla="*/ 936 w 1418"/>
                  <a:gd name="T101" fmla="*/ 185 h 1447"/>
                  <a:gd name="T102" fmla="*/ 964 w 1418"/>
                  <a:gd name="T103" fmla="*/ 185 h 1447"/>
                  <a:gd name="T104" fmla="*/ 1007 w 1418"/>
                  <a:gd name="T105" fmla="*/ 170 h 1447"/>
                  <a:gd name="T106" fmla="*/ 1049 w 1418"/>
                  <a:gd name="T107" fmla="*/ 156 h 1447"/>
                  <a:gd name="T108" fmla="*/ 1134 w 1418"/>
                  <a:gd name="T109" fmla="*/ 114 h 1447"/>
                  <a:gd name="T110" fmla="*/ 1177 w 1418"/>
                  <a:gd name="T111" fmla="*/ 85 h 1447"/>
                  <a:gd name="T112" fmla="*/ 1220 w 1418"/>
                  <a:gd name="T113" fmla="*/ 57 h 1447"/>
                  <a:gd name="T114" fmla="*/ 1262 w 1418"/>
                  <a:gd name="T115" fmla="*/ 43 h 1447"/>
                  <a:gd name="T116" fmla="*/ 1290 w 1418"/>
                  <a:gd name="T117" fmla="*/ 29 h 1447"/>
                  <a:gd name="T118" fmla="*/ 1347 w 1418"/>
                  <a:gd name="T119" fmla="*/ 14 h 1447"/>
                  <a:gd name="T120" fmla="*/ 1376 w 1418"/>
                  <a:gd name="T121" fmla="*/ 0 h 1447"/>
                  <a:gd name="T122" fmla="*/ 1404 w 1418"/>
                  <a:gd name="T123" fmla="*/ 5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9525">
                <a:solidFill>
                  <a:srgbClr val="333333"/>
                </a:solidFill>
                <a:round/>
                <a:headEnd/>
                <a:tailEnd/>
              </a:ln>
            </p:spPr>
            <p:txBody>
              <a:bodyPr/>
              <a:lstStyle/>
              <a:p>
                <a:endParaRPr lang="ja-JP" altLang="en-US"/>
              </a:p>
            </p:txBody>
          </p:sp>
          <p:sp>
            <p:nvSpPr>
              <p:cNvPr id="136" name="Freeform 45"/>
              <p:cNvSpPr>
                <a:spLocks/>
              </p:cNvSpPr>
              <p:nvPr/>
            </p:nvSpPr>
            <p:spPr bwMode="auto">
              <a:xfrm>
                <a:off x="6311" y="2169"/>
                <a:ext cx="1475" cy="1512"/>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37" name="Freeform 44"/>
              <p:cNvSpPr>
                <a:spLocks/>
              </p:cNvSpPr>
              <p:nvPr/>
            </p:nvSpPr>
            <p:spPr bwMode="auto">
              <a:xfrm>
                <a:off x="4381" y="4116"/>
                <a:ext cx="994" cy="1317"/>
              </a:xfrm>
              <a:custGeom>
                <a:avLst/>
                <a:gdLst>
                  <a:gd name="T0" fmla="*/ 969 w 993"/>
                  <a:gd name="T1" fmla="*/ 156 h 1319"/>
                  <a:gd name="T2" fmla="*/ 954 w 993"/>
                  <a:gd name="T3" fmla="*/ 212 h 1319"/>
                  <a:gd name="T4" fmla="*/ 898 w 993"/>
                  <a:gd name="T5" fmla="*/ 378 h 1319"/>
                  <a:gd name="T6" fmla="*/ 884 w 993"/>
                  <a:gd name="T7" fmla="*/ 421 h 1319"/>
                  <a:gd name="T8" fmla="*/ 869 w 993"/>
                  <a:gd name="T9" fmla="*/ 492 h 1319"/>
                  <a:gd name="T10" fmla="*/ 855 w 993"/>
                  <a:gd name="T11" fmla="*/ 563 h 1319"/>
                  <a:gd name="T12" fmla="*/ 841 w 993"/>
                  <a:gd name="T13" fmla="*/ 591 h 1319"/>
                  <a:gd name="T14" fmla="*/ 841 w 993"/>
                  <a:gd name="T15" fmla="*/ 620 h 1319"/>
                  <a:gd name="T16" fmla="*/ 827 w 993"/>
                  <a:gd name="T17" fmla="*/ 648 h 1319"/>
                  <a:gd name="T18" fmla="*/ 813 w 993"/>
                  <a:gd name="T19" fmla="*/ 719 h 1319"/>
                  <a:gd name="T20" fmla="*/ 784 w 993"/>
                  <a:gd name="T21" fmla="*/ 790 h 1319"/>
                  <a:gd name="T22" fmla="*/ 784 w 993"/>
                  <a:gd name="T23" fmla="*/ 832 h 1319"/>
                  <a:gd name="T24" fmla="*/ 770 w 993"/>
                  <a:gd name="T25" fmla="*/ 861 h 1319"/>
                  <a:gd name="T26" fmla="*/ 770 w 993"/>
                  <a:gd name="T27" fmla="*/ 889 h 1319"/>
                  <a:gd name="T28" fmla="*/ 756 w 993"/>
                  <a:gd name="T29" fmla="*/ 903 h 1319"/>
                  <a:gd name="T30" fmla="*/ 756 w 993"/>
                  <a:gd name="T31" fmla="*/ 932 h 1319"/>
                  <a:gd name="T32" fmla="*/ 742 w 993"/>
                  <a:gd name="T33" fmla="*/ 946 h 1319"/>
                  <a:gd name="T34" fmla="*/ 742 w 993"/>
                  <a:gd name="T35" fmla="*/ 960 h 1319"/>
                  <a:gd name="T36" fmla="*/ 742 w 993"/>
                  <a:gd name="T37" fmla="*/ 986 h 1319"/>
                  <a:gd name="T38" fmla="*/ 728 w 993"/>
                  <a:gd name="T39" fmla="*/ 1013 h 1319"/>
                  <a:gd name="T40" fmla="*/ 728 w 993"/>
                  <a:gd name="T41" fmla="*/ 1027 h 1319"/>
                  <a:gd name="T42" fmla="*/ 713 w 993"/>
                  <a:gd name="T43" fmla="*/ 1055 h 1319"/>
                  <a:gd name="T44" fmla="*/ 699 w 993"/>
                  <a:gd name="T45" fmla="*/ 1098 h 1319"/>
                  <a:gd name="T46" fmla="*/ 699 w 993"/>
                  <a:gd name="T47" fmla="*/ 1126 h 1319"/>
                  <a:gd name="T48" fmla="*/ 685 w 993"/>
                  <a:gd name="T49" fmla="*/ 1155 h 1319"/>
                  <a:gd name="T50" fmla="*/ 657 w 993"/>
                  <a:gd name="T51" fmla="*/ 1183 h 1319"/>
                  <a:gd name="T52" fmla="*/ 628 w 993"/>
                  <a:gd name="T53" fmla="*/ 1211 h 1319"/>
                  <a:gd name="T54" fmla="*/ 600 w 993"/>
                  <a:gd name="T55" fmla="*/ 1254 h 1319"/>
                  <a:gd name="T56" fmla="*/ 600 w 993"/>
                  <a:gd name="T57" fmla="*/ 1268 h 1319"/>
                  <a:gd name="T58" fmla="*/ 572 w 993"/>
                  <a:gd name="T59" fmla="*/ 1282 h 1319"/>
                  <a:gd name="T60" fmla="*/ 557 w 993"/>
                  <a:gd name="T61" fmla="*/ 1296 h 1319"/>
                  <a:gd name="T62" fmla="*/ 529 w 993"/>
                  <a:gd name="T63" fmla="*/ 1311 h 1319"/>
                  <a:gd name="T64" fmla="*/ 501 w 993"/>
                  <a:gd name="T65" fmla="*/ 1311 h 1319"/>
                  <a:gd name="T66" fmla="*/ 468 w 993"/>
                  <a:gd name="T67" fmla="*/ 1311 h 1319"/>
                  <a:gd name="T68" fmla="*/ 426 w 993"/>
                  <a:gd name="T69" fmla="*/ 1311 h 1319"/>
                  <a:gd name="T70" fmla="*/ 397 w 993"/>
                  <a:gd name="T71" fmla="*/ 1311 h 1319"/>
                  <a:gd name="T72" fmla="*/ 241 w 993"/>
                  <a:gd name="T73" fmla="*/ 1254 h 1319"/>
                  <a:gd name="T74" fmla="*/ 213 w 993"/>
                  <a:gd name="T75" fmla="*/ 1254 h 1319"/>
                  <a:gd name="T76" fmla="*/ 156 w 993"/>
                  <a:gd name="T77" fmla="*/ 1226 h 1319"/>
                  <a:gd name="T78" fmla="*/ 114 w 993"/>
                  <a:gd name="T79" fmla="*/ 1211 h 1319"/>
                  <a:gd name="T80" fmla="*/ 100 w 993"/>
                  <a:gd name="T81" fmla="*/ 1211 h 1319"/>
                  <a:gd name="T82" fmla="*/ 85 w 993"/>
                  <a:gd name="T83" fmla="*/ 1211 h 1319"/>
                  <a:gd name="T84" fmla="*/ 57 w 993"/>
                  <a:gd name="T85" fmla="*/ 1197 h 1319"/>
                  <a:gd name="T86" fmla="*/ 14 w 993"/>
                  <a:gd name="T87" fmla="*/ 1183 h 1319"/>
                  <a:gd name="T88" fmla="*/ 0 w 993"/>
                  <a:gd name="T89" fmla="*/ 1169 h 1319"/>
                  <a:gd name="T90" fmla="*/ 57 w 993"/>
                  <a:gd name="T91" fmla="*/ 1013 h 1319"/>
                  <a:gd name="T92" fmla="*/ 57 w 993"/>
                  <a:gd name="T93" fmla="*/ 974 h 1319"/>
                  <a:gd name="T94" fmla="*/ 128 w 993"/>
                  <a:gd name="T95" fmla="*/ 960 h 1319"/>
                  <a:gd name="T96" fmla="*/ 156 w 993"/>
                  <a:gd name="T97" fmla="*/ 747 h 1319"/>
                  <a:gd name="T98" fmla="*/ 170 w 993"/>
                  <a:gd name="T99" fmla="*/ 676 h 1319"/>
                  <a:gd name="T100" fmla="*/ 185 w 993"/>
                  <a:gd name="T101" fmla="*/ 464 h 1319"/>
                  <a:gd name="T102" fmla="*/ 284 w 993"/>
                  <a:gd name="T103" fmla="*/ 393 h 1319"/>
                  <a:gd name="T104" fmla="*/ 383 w 993"/>
                  <a:gd name="T105" fmla="*/ 407 h 1319"/>
                  <a:gd name="T106" fmla="*/ 440 w 993"/>
                  <a:gd name="T107" fmla="*/ 407 h 1319"/>
                  <a:gd name="T108" fmla="*/ 515 w 993"/>
                  <a:gd name="T109" fmla="*/ 198 h 1319"/>
                  <a:gd name="T110" fmla="*/ 543 w 993"/>
                  <a:gd name="T111" fmla="*/ 0 h 1319"/>
                  <a:gd name="T112" fmla="*/ 742 w 993"/>
                  <a:gd name="T113" fmla="*/ 28 h 1319"/>
                  <a:gd name="T114" fmla="*/ 813 w 993"/>
                  <a:gd name="T115" fmla="*/ 42 h 1319"/>
                  <a:gd name="T116" fmla="*/ 926 w 993"/>
                  <a:gd name="T117" fmla="*/ 56 h 1319"/>
                  <a:gd name="T118" fmla="*/ 983 w 993"/>
                  <a:gd name="T119" fmla="*/ 85 h 1319"/>
                  <a:gd name="T120" fmla="*/ 983 w 993"/>
                  <a:gd name="T121" fmla="*/ 113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38" name="Freeform 43"/>
              <p:cNvSpPr>
                <a:spLocks/>
              </p:cNvSpPr>
              <p:nvPr/>
            </p:nvSpPr>
            <p:spPr bwMode="auto">
              <a:xfrm>
                <a:off x="4638" y="1686"/>
                <a:ext cx="1006" cy="1873"/>
              </a:xfrm>
              <a:custGeom>
                <a:avLst/>
                <a:gdLst>
                  <a:gd name="T0" fmla="*/ 780 w 1006"/>
                  <a:gd name="T1" fmla="*/ 639 h 1873"/>
                  <a:gd name="T2" fmla="*/ 808 w 1006"/>
                  <a:gd name="T3" fmla="*/ 695 h 1873"/>
                  <a:gd name="T4" fmla="*/ 865 w 1006"/>
                  <a:gd name="T5" fmla="*/ 752 h 1873"/>
                  <a:gd name="T6" fmla="*/ 936 w 1006"/>
                  <a:gd name="T7" fmla="*/ 866 h 1873"/>
                  <a:gd name="T8" fmla="*/ 992 w 1006"/>
                  <a:gd name="T9" fmla="*/ 951 h 1873"/>
                  <a:gd name="T10" fmla="*/ 978 w 1006"/>
                  <a:gd name="T11" fmla="*/ 1022 h 1873"/>
                  <a:gd name="T12" fmla="*/ 850 w 1006"/>
                  <a:gd name="T13" fmla="*/ 1107 h 1873"/>
                  <a:gd name="T14" fmla="*/ 850 w 1006"/>
                  <a:gd name="T15" fmla="*/ 1135 h 1873"/>
                  <a:gd name="T16" fmla="*/ 850 w 1006"/>
                  <a:gd name="T17" fmla="*/ 1192 h 1873"/>
                  <a:gd name="T18" fmla="*/ 865 w 1006"/>
                  <a:gd name="T19" fmla="*/ 1234 h 1873"/>
                  <a:gd name="T20" fmla="*/ 865 w 1006"/>
                  <a:gd name="T21" fmla="*/ 1277 h 1873"/>
                  <a:gd name="T22" fmla="*/ 850 w 1006"/>
                  <a:gd name="T23" fmla="*/ 1305 h 1873"/>
                  <a:gd name="T24" fmla="*/ 879 w 1006"/>
                  <a:gd name="T25" fmla="*/ 1362 h 1873"/>
                  <a:gd name="T26" fmla="*/ 865 w 1006"/>
                  <a:gd name="T27" fmla="*/ 1433 h 1873"/>
                  <a:gd name="T28" fmla="*/ 850 w 1006"/>
                  <a:gd name="T29" fmla="*/ 1518 h 1873"/>
                  <a:gd name="T30" fmla="*/ 808 w 1006"/>
                  <a:gd name="T31" fmla="*/ 1617 h 1873"/>
                  <a:gd name="T32" fmla="*/ 780 w 1006"/>
                  <a:gd name="T33" fmla="*/ 1646 h 1873"/>
                  <a:gd name="T34" fmla="*/ 780 w 1006"/>
                  <a:gd name="T35" fmla="*/ 1688 h 1873"/>
                  <a:gd name="T36" fmla="*/ 723 w 1006"/>
                  <a:gd name="T37" fmla="*/ 1717 h 1873"/>
                  <a:gd name="T38" fmla="*/ 666 w 1006"/>
                  <a:gd name="T39" fmla="*/ 1731 h 1873"/>
                  <a:gd name="T40" fmla="*/ 624 w 1006"/>
                  <a:gd name="T41" fmla="*/ 1745 h 1873"/>
                  <a:gd name="T42" fmla="*/ 567 w 1006"/>
                  <a:gd name="T43" fmla="*/ 1773 h 1873"/>
                  <a:gd name="T44" fmla="*/ 496 w 1006"/>
                  <a:gd name="T45" fmla="*/ 1816 h 1873"/>
                  <a:gd name="T46" fmla="*/ 425 w 1006"/>
                  <a:gd name="T47" fmla="*/ 1844 h 1873"/>
                  <a:gd name="T48" fmla="*/ 368 w 1006"/>
                  <a:gd name="T49" fmla="*/ 1873 h 1873"/>
                  <a:gd name="T50" fmla="*/ 326 w 1006"/>
                  <a:gd name="T51" fmla="*/ 1873 h 1873"/>
                  <a:gd name="T52" fmla="*/ 297 w 1006"/>
                  <a:gd name="T53" fmla="*/ 1858 h 1873"/>
                  <a:gd name="T54" fmla="*/ 269 w 1006"/>
                  <a:gd name="T55" fmla="*/ 1830 h 1873"/>
                  <a:gd name="T56" fmla="*/ 297 w 1006"/>
                  <a:gd name="T57" fmla="*/ 1802 h 1873"/>
                  <a:gd name="T58" fmla="*/ 340 w 1006"/>
                  <a:gd name="T59" fmla="*/ 1745 h 1873"/>
                  <a:gd name="T60" fmla="*/ 354 w 1006"/>
                  <a:gd name="T61" fmla="*/ 1688 h 1873"/>
                  <a:gd name="T62" fmla="*/ 368 w 1006"/>
                  <a:gd name="T63" fmla="*/ 1617 h 1873"/>
                  <a:gd name="T64" fmla="*/ 340 w 1006"/>
                  <a:gd name="T65" fmla="*/ 1546 h 1873"/>
                  <a:gd name="T66" fmla="*/ 312 w 1006"/>
                  <a:gd name="T67" fmla="*/ 1475 h 1873"/>
                  <a:gd name="T68" fmla="*/ 269 w 1006"/>
                  <a:gd name="T69" fmla="*/ 1405 h 1873"/>
                  <a:gd name="T70" fmla="*/ 226 w 1006"/>
                  <a:gd name="T71" fmla="*/ 1334 h 1873"/>
                  <a:gd name="T72" fmla="*/ 198 w 1006"/>
                  <a:gd name="T73" fmla="*/ 1291 h 1873"/>
                  <a:gd name="T74" fmla="*/ 184 w 1006"/>
                  <a:gd name="T75" fmla="*/ 1234 h 1873"/>
                  <a:gd name="T76" fmla="*/ 170 w 1006"/>
                  <a:gd name="T77" fmla="*/ 1178 h 1873"/>
                  <a:gd name="T78" fmla="*/ 198 w 1006"/>
                  <a:gd name="T79" fmla="*/ 1121 h 1873"/>
                  <a:gd name="T80" fmla="*/ 226 w 1006"/>
                  <a:gd name="T81" fmla="*/ 1064 h 1873"/>
                  <a:gd name="T82" fmla="*/ 297 w 1006"/>
                  <a:gd name="T83" fmla="*/ 993 h 1873"/>
                  <a:gd name="T84" fmla="*/ 312 w 1006"/>
                  <a:gd name="T85" fmla="*/ 894 h 1873"/>
                  <a:gd name="T86" fmla="*/ 312 w 1006"/>
                  <a:gd name="T87" fmla="*/ 795 h 1873"/>
                  <a:gd name="T88" fmla="*/ 283 w 1006"/>
                  <a:gd name="T89" fmla="*/ 752 h 1873"/>
                  <a:gd name="T90" fmla="*/ 226 w 1006"/>
                  <a:gd name="T91" fmla="*/ 653 h 1873"/>
                  <a:gd name="T92" fmla="*/ 127 w 1006"/>
                  <a:gd name="T93" fmla="*/ 610 h 1873"/>
                  <a:gd name="T94" fmla="*/ 85 w 1006"/>
                  <a:gd name="T95" fmla="*/ 582 h 1873"/>
                  <a:gd name="T96" fmla="*/ 42 w 1006"/>
                  <a:gd name="T97" fmla="*/ 539 h 1873"/>
                  <a:gd name="T98" fmla="*/ 184 w 1006"/>
                  <a:gd name="T99" fmla="*/ 270 h 1873"/>
                  <a:gd name="T100" fmla="*/ 255 w 1006"/>
                  <a:gd name="T101" fmla="*/ 156 h 1873"/>
                  <a:gd name="T102" fmla="*/ 312 w 1006"/>
                  <a:gd name="T103" fmla="*/ 85 h 1873"/>
                  <a:gd name="T104" fmla="*/ 368 w 1006"/>
                  <a:gd name="T105" fmla="*/ 43 h 1873"/>
                  <a:gd name="T106" fmla="*/ 453 w 1006"/>
                  <a:gd name="T107" fmla="*/ 0 h 1873"/>
                  <a:gd name="T108" fmla="*/ 510 w 1006"/>
                  <a:gd name="T109" fmla="*/ 128 h 1873"/>
                  <a:gd name="T110" fmla="*/ 553 w 1006"/>
                  <a:gd name="T111" fmla="*/ 199 h 1873"/>
                  <a:gd name="T112" fmla="*/ 595 w 1006"/>
                  <a:gd name="T113" fmla="*/ 327 h 1873"/>
                  <a:gd name="T114" fmla="*/ 624 w 1006"/>
                  <a:gd name="T115" fmla="*/ 383 h 1873"/>
                  <a:gd name="T116" fmla="*/ 666 w 1006"/>
                  <a:gd name="T117" fmla="*/ 454 h 1873"/>
                  <a:gd name="T118" fmla="*/ 680 w 1006"/>
                  <a:gd name="T119" fmla="*/ 497 h 1873"/>
                  <a:gd name="T120" fmla="*/ 709 w 1006"/>
                  <a:gd name="T121" fmla="*/ 539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blipFill dpi="0" rotWithShape="1">
                <a:blip r:embed="rId3" cstate="print"/>
                <a:srcRect/>
                <a:tile tx="0" ty="0" sx="100000" sy="100000" flip="none" algn="tl"/>
              </a:blipFill>
              <a:ln w="0">
                <a:solidFill>
                  <a:srgbClr val="333333"/>
                </a:solidFill>
                <a:round/>
                <a:headEnd/>
                <a:tailEnd/>
              </a:ln>
            </p:spPr>
            <p:txBody>
              <a:bodyPr/>
              <a:lstStyle/>
              <a:p>
                <a:endParaRPr lang="ja-JP" altLang="en-US"/>
              </a:p>
            </p:txBody>
          </p:sp>
          <p:sp>
            <p:nvSpPr>
              <p:cNvPr id="139" name="Freeform 42"/>
              <p:cNvSpPr>
                <a:spLocks/>
              </p:cNvSpPr>
              <p:nvPr/>
            </p:nvSpPr>
            <p:spPr bwMode="auto">
              <a:xfrm>
                <a:off x="4638" y="5489"/>
                <a:ext cx="1248" cy="2454"/>
              </a:xfrm>
              <a:custGeom>
                <a:avLst/>
                <a:gdLst>
                  <a:gd name="T0" fmla="*/ 836 w 1248"/>
                  <a:gd name="T1" fmla="*/ 156 h 2454"/>
                  <a:gd name="T2" fmla="*/ 950 w 1248"/>
                  <a:gd name="T3" fmla="*/ 142 h 2454"/>
                  <a:gd name="T4" fmla="*/ 1148 w 1248"/>
                  <a:gd name="T5" fmla="*/ 185 h 2454"/>
                  <a:gd name="T6" fmla="*/ 1148 w 1248"/>
                  <a:gd name="T7" fmla="*/ 213 h 2454"/>
                  <a:gd name="T8" fmla="*/ 1162 w 1248"/>
                  <a:gd name="T9" fmla="*/ 284 h 2454"/>
                  <a:gd name="T10" fmla="*/ 1233 w 1248"/>
                  <a:gd name="T11" fmla="*/ 355 h 2454"/>
                  <a:gd name="T12" fmla="*/ 1106 w 1248"/>
                  <a:gd name="T13" fmla="*/ 681 h 2454"/>
                  <a:gd name="T14" fmla="*/ 992 w 1248"/>
                  <a:gd name="T15" fmla="*/ 1008 h 2454"/>
                  <a:gd name="T16" fmla="*/ 992 w 1248"/>
                  <a:gd name="T17" fmla="*/ 1277 h 2454"/>
                  <a:gd name="T18" fmla="*/ 992 w 1248"/>
                  <a:gd name="T19" fmla="*/ 1362 h 2454"/>
                  <a:gd name="T20" fmla="*/ 992 w 1248"/>
                  <a:gd name="T21" fmla="*/ 1476 h 2454"/>
                  <a:gd name="T22" fmla="*/ 1120 w 1248"/>
                  <a:gd name="T23" fmla="*/ 1561 h 2454"/>
                  <a:gd name="T24" fmla="*/ 1120 w 1248"/>
                  <a:gd name="T25" fmla="*/ 1646 h 2454"/>
                  <a:gd name="T26" fmla="*/ 1120 w 1248"/>
                  <a:gd name="T27" fmla="*/ 1802 h 2454"/>
                  <a:gd name="T28" fmla="*/ 1106 w 1248"/>
                  <a:gd name="T29" fmla="*/ 1915 h 2454"/>
                  <a:gd name="T30" fmla="*/ 1106 w 1248"/>
                  <a:gd name="T31" fmla="*/ 1972 h 2454"/>
                  <a:gd name="T32" fmla="*/ 1106 w 1248"/>
                  <a:gd name="T33" fmla="*/ 2000 h 2454"/>
                  <a:gd name="T34" fmla="*/ 992 w 1248"/>
                  <a:gd name="T35" fmla="*/ 2000 h 2454"/>
                  <a:gd name="T36" fmla="*/ 893 w 1248"/>
                  <a:gd name="T37" fmla="*/ 2015 h 2454"/>
                  <a:gd name="T38" fmla="*/ 780 w 1248"/>
                  <a:gd name="T39" fmla="*/ 2015 h 2454"/>
                  <a:gd name="T40" fmla="*/ 680 w 1248"/>
                  <a:gd name="T41" fmla="*/ 2029 h 2454"/>
                  <a:gd name="T42" fmla="*/ 638 w 1248"/>
                  <a:gd name="T43" fmla="*/ 2128 h 2454"/>
                  <a:gd name="T44" fmla="*/ 638 w 1248"/>
                  <a:gd name="T45" fmla="*/ 2185 h 2454"/>
                  <a:gd name="T46" fmla="*/ 595 w 1248"/>
                  <a:gd name="T47" fmla="*/ 2227 h 2454"/>
                  <a:gd name="T48" fmla="*/ 595 w 1248"/>
                  <a:gd name="T49" fmla="*/ 2270 h 2454"/>
                  <a:gd name="T50" fmla="*/ 609 w 1248"/>
                  <a:gd name="T51" fmla="*/ 2312 h 2454"/>
                  <a:gd name="T52" fmla="*/ 609 w 1248"/>
                  <a:gd name="T53" fmla="*/ 2355 h 2454"/>
                  <a:gd name="T54" fmla="*/ 624 w 1248"/>
                  <a:gd name="T55" fmla="*/ 2412 h 2454"/>
                  <a:gd name="T56" fmla="*/ 609 w 1248"/>
                  <a:gd name="T57" fmla="*/ 2412 h 2454"/>
                  <a:gd name="T58" fmla="*/ 609 w 1248"/>
                  <a:gd name="T59" fmla="*/ 2327 h 2454"/>
                  <a:gd name="T60" fmla="*/ 595 w 1248"/>
                  <a:gd name="T61" fmla="*/ 2242 h 2454"/>
                  <a:gd name="T62" fmla="*/ 567 w 1248"/>
                  <a:gd name="T63" fmla="*/ 2213 h 2454"/>
                  <a:gd name="T64" fmla="*/ 524 w 1248"/>
                  <a:gd name="T65" fmla="*/ 2199 h 2454"/>
                  <a:gd name="T66" fmla="*/ 468 w 1248"/>
                  <a:gd name="T67" fmla="*/ 2199 h 2454"/>
                  <a:gd name="T68" fmla="*/ 397 w 1248"/>
                  <a:gd name="T69" fmla="*/ 2171 h 2454"/>
                  <a:gd name="T70" fmla="*/ 326 w 1248"/>
                  <a:gd name="T71" fmla="*/ 2171 h 2454"/>
                  <a:gd name="T72" fmla="*/ 326 w 1248"/>
                  <a:gd name="T73" fmla="*/ 2142 h 2454"/>
                  <a:gd name="T74" fmla="*/ 326 w 1248"/>
                  <a:gd name="T75" fmla="*/ 2100 h 2454"/>
                  <a:gd name="T76" fmla="*/ 326 w 1248"/>
                  <a:gd name="T77" fmla="*/ 2057 h 2454"/>
                  <a:gd name="T78" fmla="*/ 340 w 1248"/>
                  <a:gd name="T79" fmla="*/ 2029 h 2454"/>
                  <a:gd name="T80" fmla="*/ 340 w 1248"/>
                  <a:gd name="T81" fmla="*/ 1944 h 2454"/>
                  <a:gd name="T82" fmla="*/ 326 w 1248"/>
                  <a:gd name="T83" fmla="*/ 1873 h 2454"/>
                  <a:gd name="T84" fmla="*/ 340 w 1248"/>
                  <a:gd name="T85" fmla="*/ 1759 h 2454"/>
                  <a:gd name="T86" fmla="*/ 340 w 1248"/>
                  <a:gd name="T87" fmla="*/ 1717 h 2454"/>
                  <a:gd name="T88" fmla="*/ 340 w 1248"/>
                  <a:gd name="T89" fmla="*/ 1660 h 2454"/>
                  <a:gd name="T90" fmla="*/ 340 w 1248"/>
                  <a:gd name="T91" fmla="*/ 1617 h 2454"/>
                  <a:gd name="T92" fmla="*/ 354 w 1248"/>
                  <a:gd name="T93" fmla="*/ 1589 h 2454"/>
                  <a:gd name="T94" fmla="*/ 241 w 1248"/>
                  <a:gd name="T95" fmla="*/ 1561 h 2454"/>
                  <a:gd name="T96" fmla="*/ 14 w 1248"/>
                  <a:gd name="T97" fmla="*/ 1518 h 2454"/>
                  <a:gd name="T98" fmla="*/ 56 w 1248"/>
                  <a:gd name="T99" fmla="*/ 1305 h 2454"/>
                  <a:gd name="T100" fmla="*/ 113 w 1248"/>
                  <a:gd name="T101" fmla="*/ 1206 h 2454"/>
                  <a:gd name="T102" fmla="*/ 141 w 1248"/>
                  <a:gd name="T103" fmla="*/ 1135 h 2454"/>
                  <a:gd name="T104" fmla="*/ 212 w 1248"/>
                  <a:gd name="T105" fmla="*/ 965 h 2454"/>
                  <a:gd name="T106" fmla="*/ 312 w 1248"/>
                  <a:gd name="T107" fmla="*/ 738 h 2454"/>
                  <a:gd name="T108" fmla="*/ 354 w 1248"/>
                  <a:gd name="T109" fmla="*/ 610 h 2454"/>
                  <a:gd name="T110" fmla="*/ 368 w 1248"/>
                  <a:gd name="T111" fmla="*/ 539 h 2454"/>
                  <a:gd name="T112" fmla="*/ 382 w 1248"/>
                  <a:gd name="T113" fmla="*/ 341 h 2454"/>
                  <a:gd name="T114" fmla="*/ 524 w 1248"/>
                  <a:gd name="T115" fmla="*/ 128 h 2454"/>
                  <a:gd name="T116" fmla="*/ 624 w 1248"/>
                  <a:gd name="T117" fmla="*/ 57 h 2454"/>
                  <a:gd name="T118" fmla="*/ 723 w 1248"/>
                  <a:gd name="T119" fmla="*/ 142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40" name="Freeform 41"/>
              <p:cNvSpPr>
                <a:spLocks/>
              </p:cNvSpPr>
              <p:nvPr/>
            </p:nvSpPr>
            <p:spPr bwMode="auto">
              <a:xfrm>
                <a:off x="5262" y="3773"/>
                <a:ext cx="1205" cy="832"/>
              </a:xfrm>
              <a:custGeom>
                <a:avLst/>
                <a:gdLst>
                  <a:gd name="T0" fmla="*/ 723 w 1205"/>
                  <a:gd name="T1" fmla="*/ 85 h 865"/>
                  <a:gd name="T2" fmla="*/ 751 w 1205"/>
                  <a:gd name="T3" fmla="*/ 96 h 865"/>
                  <a:gd name="T4" fmla="*/ 822 w 1205"/>
                  <a:gd name="T5" fmla="*/ 96 h 865"/>
                  <a:gd name="T6" fmla="*/ 865 w 1205"/>
                  <a:gd name="T7" fmla="*/ 106 h 865"/>
                  <a:gd name="T8" fmla="*/ 936 w 1205"/>
                  <a:gd name="T9" fmla="*/ 127 h 865"/>
                  <a:gd name="T10" fmla="*/ 1021 w 1205"/>
                  <a:gd name="T11" fmla="*/ 148 h 865"/>
                  <a:gd name="T12" fmla="*/ 1205 w 1205"/>
                  <a:gd name="T13" fmla="*/ 190 h 865"/>
                  <a:gd name="T14" fmla="*/ 1191 w 1205"/>
                  <a:gd name="T15" fmla="*/ 233 h 865"/>
                  <a:gd name="T16" fmla="*/ 1205 w 1205"/>
                  <a:gd name="T17" fmla="*/ 244 h 865"/>
                  <a:gd name="T18" fmla="*/ 1205 w 1205"/>
                  <a:gd name="T19" fmla="*/ 265 h 865"/>
                  <a:gd name="T20" fmla="*/ 1191 w 1205"/>
                  <a:gd name="T21" fmla="*/ 297 h 865"/>
                  <a:gd name="T22" fmla="*/ 1177 w 1205"/>
                  <a:gd name="T23" fmla="*/ 328 h 865"/>
                  <a:gd name="T24" fmla="*/ 1163 w 1205"/>
                  <a:gd name="T25" fmla="*/ 361 h 865"/>
                  <a:gd name="T26" fmla="*/ 1163 w 1205"/>
                  <a:gd name="T27" fmla="*/ 424 h 865"/>
                  <a:gd name="T28" fmla="*/ 1163 w 1205"/>
                  <a:gd name="T29" fmla="*/ 455 h 865"/>
                  <a:gd name="T30" fmla="*/ 1148 w 1205"/>
                  <a:gd name="T31" fmla="*/ 477 h 865"/>
                  <a:gd name="T32" fmla="*/ 1134 w 1205"/>
                  <a:gd name="T33" fmla="*/ 520 h 865"/>
                  <a:gd name="T34" fmla="*/ 992 w 1205"/>
                  <a:gd name="T35" fmla="*/ 562 h 865"/>
                  <a:gd name="T36" fmla="*/ 950 w 1205"/>
                  <a:gd name="T37" fmla="*/ 645 h 865"/>
                  <a:gd name="T38" fmla="*/ 921 w 1205"/>
                  <a:gd name="T39" fmla="*/ 637 h 865"/>
                  <a:gd name="T40" fmla="*/ 893 w 1205"/>
                  <a:gd name="T41" fmla="*/ 637 h 865"/>
                  <a:gd name="T42" fmla="*/ 851 w 1205"/>
                  <a:gd name="T43" fmla="*/ 637 h 865"/>
                  <a:gd name="T44" fmla="*/ 822 w 1205"/>
                  <a:gd name="T45" fmla="*/ 637 h 865"/>
                  <a:gd name="T46" fmla="*/ 765 w 1205"/>
                  <a:gd name="T47" fmla="*/ 625 h 865"/>
                  <a:gd name="T48" fmla="*/ 737 w 1205"/>
                  <a:gd name="T49" fmla="*/ 625 h 865"/>
                  <a:gd name="T50" fmla="*/ 723 w 1205"/>
                  <a:gd name="T51" fmla="*/ 625 h 865"/>
                  <a:gd name="T52" fmla="*/ 680 w 1205"/>
                  <a:gd name="T53" fmla="*/ 625 h 865"/>
                  <a:gd name="T54" fmla="*/ 652 w 1205"/>
                  <a:gd name="T55" fmla="*/ 616 h 865"/>
                  <a:gd name="T56" fmla="*/ 581 w 1205"/>
                  <a:gd name="T57" fmla="*/ 616 h 865"/>
                  <a:gd name="T58" fmla="*/ 496 w 1205"/>
                  <a:gd name="T59" fmla="*/ 603 h 865"/>
                  <a:gd name="T60" fmla="*/ 468 w 1205"/>
                  <a:gd name="T61" fmla="*/ 603 h 865"/>
                  <a:gd name="T62" fmla="*/ 425 w 1205"/>
                  <a:gd name="T63" fmla="*/ 603 h 865"/>
                  <a:gd name="T64" fmla="*/ 397 w 1205"/>
                  <a:gd name="T65" fmla="*/ 603 h 865"/>
                  <a:gd name="T66" fmla="*/ 312 w 1205"/>
                  <a:gd name="T67" fmla="*/ 594 h 865"/>
                  <a:gd name="T68" fmla="*/ 283 w 1205"/>
                  <a:gd name="T69" fmla="*/ 594 h 865"/>
                  <a:gd name="T70" fmla="*/ 198 w 1205"/>
                  <a:gd name="T71" fmla="*/ 603 h 865"/>
                  <a:gd name="T72" fmla="*/ 113 w 1205"/>
                  <a:gd name="T73" fmla="*/ 603 h 865"/>
                  <a:gd name="T74" fmla="*/ 85 w 1205"/>
                  <a:gd name="T75" fmla="*/ 603 h 865"/>
                  <a:gd name="T76" fmla="*/ 70 w 1205"/>
                  <a:gd name="T77" fmla="*/ 603 h 865"/>
                  <a:gd name="T78" fmla="*/ 42 w 1205"/>
                  <a:gd name="T79" fmla="*/ 603 h 865"/>
                  <a:gd name="T80" fmla="*/ 14 w 1205"/>
                  <a:gd name="T81" fmla="*/ 603 h 865"/>
                  <a:gd name="T82" fmla="*/ 0 w 1205"/>
                  <a:gd name="T83" fmla="*/ 583 h 865"/>
                  <a:gd name="T84" fmla="*/ 28 w 1205"/>
                  <a:gd name="T85" fmla="*/ 541 h 865"/>
                  <a:gd name="T86" fmla="*/ 85 w 1205"/>
                  <a:gd name="T87" fmla="*/ 392 h 865"/>
                  <a:gd name="T88" fmla="*/ 99 w 1205"/>
                  <a:gd name="T89" fmla="*/ 339 h 865"/>
                  <a:gd name="T90" fmla="*/ 113 w 1205"/>
                  <a:gd name="T91" fmla="*/ 307 h 865"/>
                  <a:gd name="T92" fmla="*/ 141 w 1205"/>
                  <a:gd name="T93" fmla="*/ 213 h 865"/>
                  <a:gd name="T94" fmla="*/ 141 w 1205"/>
                  <a:gd name="T95" fmla="*/ 180 h 865"/>
                  <a:gd name="T96" fmla="*/ 141 w 1205"/>
                  <a:gd name="T97" fmla="*/ 148 h 865"/>
                  <a:gd name="T98" fmla="*/ 141 w 1205"/>
                  <a:gd name="T99" fmla="*/ 127 h 865"/>
                  <a:gd name="T100" fmla="*/ 141 w 1205"/>
                  <a:gd name="T101" fmla="*/ 85 h 865"/>
                  <a:gd name="T102" fmla="*/ 269 w 1205"/>
                  <a:gd name="T103" fmla="*/ 74 h 865"/>
                  <a:gd name="T104" fmla="*/ 354 w 1205"/>
                  <a:gd name="T105" fmla="*/ 74 h 865"/>
                  <a:gd name="T106" fmla="*/ 368 w 1205"/>
                  <a:gd name="T107" fmla="*/ 54 h 865"/>
                  <a:gd name="T108" fmla="*/ 368 w 1205"/>
                  <a:gd name="T109" fmla="*/ 13 h 865"/>
                  <a:gd name="T110" fmla="*/ 581 w 1205"/>
                  <a:gd name="T111" fmla="*/ 74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1" name="Freeform 40"/>
              <p:cNvSpPr>
                <a:spLocks/>
              </p:cNvSpPr>
              <p:nvPr/>
            </p:nvSpPr>
            <p:spPr bwMode="auto">
              <a:xfrm>
                <a:off x="4240" y="140"/>
                <a:ext cx="2128" cy="2156"/>
              </a:xfrm>
              <a:custGeom>
                <a:avLst/>
                <a:gdLst>
                  <a:gd name="T0" fmla="*/ 1731 w 2128"/>
                  <a:gd name="T1" fmla="*/ 14 h 2156"/>
                  <a:gd name="T2" fmla="*/ 1787 w 2128"/>
                  <a:gd name="T3" fmla="*/ 71 h 2156"/>
                  <a:gd name="T4" fmla="*/ 1802 w 2128"/>
                  <a:gd name="T5" fmla="*/ 142 h 2156"/>
                  <a:gd name="T6" fmla="*/ 1802 w 2128"/>
                  <a:gd name="T7" fmla="*/ 213 h 2156"/>
                  <a:gd name="T8" fmla="*/ 1787 w 2128"/>
                  <a:gd name="T9" fmla="*/ 270 h 2156"/>
                  <a:gd name="T10" fmla="*/ 1773 w 2128"/>
                  <a:gd name="T11" fmla="*/ 369 h 2156"/>
                  <a:gd name="T12" fmla="*/ 1787 w 2128"/>
                  <a:gd name="T13" fmla="*/ 482 h 2156"/>
                  <a:gd name="T14" fmla="*/ 1958 w 2128"/>
                  <a:gd name="T15" fmla="*/ 553 h 2156"/>
                  <a:gd name="T16" fmla="*/ 1887 w 2128"/>
                  <a:gd name="T17" fmla="*/ 567 h 2156"/>
                  <a:gd name="T18" fmla="*/ 1943 w 2128"/>
                  <a:gd name="T19" fmla="*/ 596 h 2156"/>
                  <a:gd name="T20" fmla="*/ 1986 w 2128"/>
                  <a:gd name="T21" fmla="*/ 553 h 2156"/>
                  <a:gd name="T22" fmla="*/ 2071 w 2128"/>
                  <a:gd name="T23" fmla="*/ 582 h 2156"/>
                  <a:gd name="T24" fmla="*/ 2043 w 2128"/>
                  <a:gd name="T25" fmla="*/ 738 h 2156"/>
                  <a:gd name="T26" fmla="*/ 1986 w 2128"/>
                  <a:gd name="T27" fmla="*/ 908 h 2156"/>
                  <a:gd name="T28" fmla="*/ 1958 w 2128"/>
                  <a:gd name="T29" fmla="*/ 1106 h 2156"/>
                  <a:gd name="T30" fmla="*/ 1929 w 2128"/>
                  <a:gd name="T31" fmla="*/ 1291 h 2156"/>
                  <a:gd name="T32" fmla="*/ 1802 w 2128"/>
                  <a:gd name="T33" fmla="*/ 1418 h 2156"/>
                  <a:gd name="T34" fmla="*/ 1646 w 2128"/>
                  <a:gd name="T35" fmla="*/ 1504 h 2156"/>
                  <a:gd name="T36" fmla="*/ 1447 w 2128"/>
                  <a:gd name="T37" fmla="*/ 1560 h 2156"/>
                  <a:gd name="T38" fmla="*/ 1291 w 2128"/>
                  <a:gd name="T39" fmla="*/ 1574 h 2156"/>
                  <a:gd name="T40" fmla="*/ 1163 w 2128"/>
                  <a:gd name="T41" fmla="*/ 1574 h 2156"/>
                  <a:gd name="T42" fmla="*/ 965 w 2128"/>
                  <a:gd name="T43" fmla="*/ 1546 h 2156"/>
                  <a:gd name="T44" fmla="*/ 851 w 2128"/>
                  <a:gd name="T45" fmla="*/ 1560 h 2156"/>
                  <a:gd name="T46" fmla="*/ 752 w 2128"/>
                  <a:gd name="T47" fmla="*/ 1617 h 2156"/>
                  <a:gd name="T48" fmla="*/ 667 w 2128"/>
                  <a:gd name="T49" fmla="*/ 1688 h 2156"/>
                  <a:gd name="T50" fmla="*/ 582 w 2128"/>
                  <a:gd name="T51" fmla="*/ 1830 h 2156"/>
                  <a:gd name="T52" fmla="*/ 57 w 2128"/>
                  <a:gd name="T53" fmla="*/ 2156 h 2156"/>
                  <a:gd name="T54" fmla="*/ 43 w 2128"/>
                  <a:gd name="T55" fmla="*/ 1901 h 2156"/>
                  <a:gd name="T56" fmla="*/ 29 w 2128"/>
                  <a:gd name="T57" fmla="*/ 1844 h 2156"/>
                  <a:gd name="T58" fmla="*/ 0 w 2128"/>
                  <a:gd name="T59" fmla="*/ 1731 h 2156"/>
                  <a:gd name="T60" fmla="*/ 0 w 2128"/>
                  <a:gd name="T61" fmla="*/ 1617 h 2156"/>
                  <a:gd name="T62" fmla="*/ 15 w 2128"/>
                  <a:gd name="T63" fmla="*/ 1518 h 2156"/>
                  <a:gd name="T64" fmla="*/ 29 w 2128"/>
                  <a:gd name="T65" fmla="*/ 1475 h 2156"/>
                  <a:gd name="T66" fmla="*/ 57 w 2128"/>
                  <a:gd name="T67" fmla="*/ 1390 h 2156"/>
                  <a:gd name="T68" fmla="*/ 128 w 2128"/>
                  <a:gd name="T69" fmla="*/ 1248 h 2156"/>
                  <a:gd name="T70" fmla="*/ 128 w 2128"/>
                  <a:gd name="T71" fmla="*/ 1206 h 2156"/>
                  <a:gd name="T72" fmla="*/ 142 w 2128"/>
                  <a:gd name="T73" fmla="*/ 1149 h 2156"/>
                  <a:gd name="T74" fmla="*/ 156 w 2128"/>
                  <a:gd name="T75" fmla="*/ 1106 h 2156"/>
                  <a:gd name="T76" fmla="*/ 227 w 2128"/>
                  <a:gd name="T77" fmla="*/ 1064 h 2156"/>
                  <a:gd name="T78" fmla="*/ 369 w 2128"/>
                  <a:gd name="T79" fmla="*/ 950 h 2156"/>
                  <a:gd name="T80" fmla="*/ 511 w 2128"/>
                  <a:gd name="T81" fmla="*/ 851 h 2156"/>
                  <a:gd name="T82" fmla="*/ 624 w 2128"/>
                  <a:gd name="T83" fmla="*/ 851 h 2156"/>
                  <a:gd name="T84" fmla="*/ 681 w 2128"/>
                  <a:gd name="T85" fmla="*/ 865 h 2156"/>
                  <a:gd name="T86" fmla="*/ 752 w 2128"/>
                  <a:gd name="T87" fmla="*/ 879 h 2156"/>
                  <a:gd name="T88" fmla="*/ 809 w 2128"/>
                  <a:gd name="T89" fmla="*/ 908 h 2156"/>
                  <a:gd name="T90" fmla="*/ 866 w 2128"/>
                  <a:gd name="T91" fmla="*/ 908 h 2156"/>
                  <a:gd name="T92" fmla="*/ 951 w 2128"/>
                  <a:gd name="T93" fmla="*/ 879 h 2156"/>
                  <a:gd name="T94" fmla="*/ 993 w 2128"/>
                  <a:gd name="T95" fmla="*/ 851 h 2156"/>
                  <a:gd name="T96" fmla="*/ 1022 w 2128"/>
                  <a:gd name="T97" fmla="*/ 794 h 2156"/>
                  <a:gd name="T98" fmla="*/ 1064 w 2128"/>
                  <a:gd name="T99" fmla="*/ 766 h 2156"/>
                  <a:gd name="T100" fmla="*/ 1092 w 2128"/>
                  <a:gd name="T101" fmla="*/ 709 h 2156"/>
                  <a:gd name="T102" fmla="*/ 979 w 2128"/>
                  <a:gd name="T103" fmla="*/ 638 h 2156"/>
                  <a:gd name="T104" fmla="*/ 1064 w 2128"/>
                  <a:gd name="T105" fmla="*/ 539 h 2156"/>
                  <a:gd name="T106" fmla="*/ 1107 w 2128"/>
                  <a:gd name="T107" fmla="*/ 426 h 2156"/>
                  <a:gd name="T108" fmla="*/ 1192 w 2128"/>
                  <a:gd name="T109" fmla="*/ 383 h 2156"/>
                  <a:gd name="T110" fmla="*/ 1348 w 2128"/>
                  <a:gd name="T111" fmla="*/ 340 h 2156"/>
                  <a:gd name="T112" fmla="*/ 1404 w 2128"/>
                  <a:gd name="T113" fmla="*/ 284 h 2156"/>
                  <a:gd name="T114" fmla="*/ 1447 w 2128"/>
                  <a:gd name="T115" fmla="*/ 156 h 2156"/>
                  <a:gd name="T116" fmla="*/ 1518 w 2128"/>
                  <a:gd name="T117" fmla="*/ 57 h 2156"/>
                  <a:gd name="T118" fmla="*/ 1617 w 2128"/>
                  <a:gd name="T119" fmla="*/ 14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42" name="Freeform 39"/>
              <p:cNvSpPr>
                <a:spLocks/>
              </p:cNvSpPr>
              <p:nvPr/>
            </p:nvSpPr>
            <p:spPr bwMode="auto">
              <a:xfrm>
                <a:off x="2779" y="2823"/>
                <a:ext cx="1065" cy="1148"/>
              </a:xfrm>
              <a:custGeom>
                <a:avLst/>
                <a:gdLst>
                  <a:gd name="T0" fmla="*/ 614 w 1063"/>
                  <a:gd name="T1" fmla="*/ 212 h 1149"/>
                  <a:gd name="T2" fmla="*/ 642 w 1063"/>
                  <a:gd name="T3" fmla="*/ 227 h 1149"/>
                  <a:gd name="T4" fmla="*/ 656 w 1063"/>
                  <a:gd name="T5" fmla="*/ 241 h 1149"/>
                  <a:gd name="T6" fmla="*/ 770 w 1063"/>
                  <a:gd name="T7" fmla="*/ 297 h 1149"/>
                  <a:gd name="T8" fmla="*/ 830 w 1063"/>
                  <a:gd name="T9" fmla="*/ 283 h 1149"/>
                  <a:gd name="T10" fmla="*/ 901 w 1063"/>
                  <a:gd name="T11" fmla="*/ 241 h 1149"/>
                  <a:gd name="T12" fmla="*/ 958 w 1063"/>
                  <a:gd name="T13" fmla="*/ 198 h 1149"/>
                  <a:gd name="T14" fmla="*/ 1057 w 1063"/>
                  <a:gd name="T15" fmla="*/ 184 h 1149"/>
                  <a:gd name="T16" fmla="*/ 1057 w 1063"/>
                  <a:gd name="T17" fmla="*/ 198 h 1149"/>
                  <a:gd name="T18" fmla="*/ 1043 w 1063"/>
                  <a:gd name="T19" fmla="*/ 241 h 1149"/>
                  <a:gd name="T20" fmla="*/ 1029 w 1063"/>
                  <a:gd name="T21" fmla="*/ 283 h 1149"/>
                  <a:gd name="T22" fmla="*/ 1015 w 1063"/>
                  <a:gd name="T23" fmla="*/ 297 h 1149"/>
                  <a:gd name="T24" fmla="*/ 1015 w 1063"/>
                  <a:gd name="T25" fmla="*/ 340 h 1149"/>
                  <a:gd name="T26" fmla="*/ 1015 w 1063"/>
                  <a:gd name="T27" fmla="*/ 368 h 1149"/>
                  <a:gd name="T28" fmla="*/ 1029 w 1063"/>
                  <a:gd name="T29" fmla="*/ 397 h 1149"/>
                  <a:gd name="T30" fmla="*/ 1057 w 1063"/>
                  <a:gd name="T31" fmla="*/ 524 h 1149"/>
                  <a:gd name="T32" fmla="*/ 1071 w 1063"/>
                  <a:gd name="T33" fmla="*/ 567 h 1149"/>
                  <a:gd name="T34" fmla="*/ 1029 w 1063"/>
                  <a:gd name="T35" fmla="*/ 577 h 1149"/>
                  <a:gd name="T36" fmla="*/ 986 w 1063"/>
                  <a:gd name="T37" fmla="*/ 606 h 1149"/>
                  <a:gd name="T38" fmla="*/ 972 w 1063"/>
                  <a:gd name="T39" fmla="*/ 620 h 1149"/>
                  <a:gd name="T40" fmla="*/ 930 w 1063"/>
                  <a:gd name="T41" fmla="*/ 648 h 1149"/>
                  <a:gd name="T42" fmla="*/ 887 w 1063"/>
                  <a:gd name="T43" fmla="*/ 691 h 1149"/>
                  <a:gd name="T44" fmla="*/ 784 w 1063"/>
                  <a:gd name="T45" fmla="*/ 804 h 1149"/>
                  <a:gd name="T46" fmla="*/ 741 w 1063"/>
                  <a:gd name="T47" fmla="*/ 875 h 1149"/>
                  <a:gd name="T48" fmla="*/ 713 w 1063"/>
                  <a:gd name="T49" fmla="*/ 918 h 1149"/>
                  <a:gd name="T50" fmla="*/ 500 w 1063"/>
                  <a:gd name="T51" fmla="*/ 1088 h 1149"/>
                  <a:gd name="T52" fmla="*/ 372 w 1063"/>
                  <a:gd name="T53" fmla="*/ 1145 h 1149"/>
                  <a:gd name="T54" fmla="*/ 344 w 1063"/>
                  <a:gd name="T55" fmla="*/ 1088 h 1149"/>
                  <a:gd name="T56" fmla="*/ 255 w 1063"/>
                  <a:gd name="T57" fmla="*/ 974 h 1149"/>
                  <a:gd name="T58" fmla="*/ 241 w 1063"/>
                  <a:gd name="T59" fmla="*/ 946 h 1149"/>
                  <a:gd name="T60" fmla="*/ 241 w 1063"/>
                  <a:gd name="T61" fmla="*/ 946 h 1149"/>
                  <a:gd name="T62" fmla="*/ 241 w 1063"/>
                  <a:gd name="T63" fmla="*/ 932 h 1149"/>
                  <a:gd name="T64" fmla="*/ 227 w 1063"/>
                  <a:gd name="T65" fmla="*/ 918 h 1149"/>
                  <a:gd name="T66" fmla="*/ 227 w 1063"/>
                  <a:gd name="T67" fmla="*/ 918 h 1149"/>
                  <a:gd name="T68" fmla="*/ 212 w 1063"/>
                  <a:gd name="T69" fmla="*/ 903 h 1149"/>
                  <a:gd name="T70" fmla="*/ 170 w 1063"/>
                  <a:gd name="T71" fmla="*/ 875 h 1149"/>
                  <a:gd name="T72" fmla="*/ 113 w 1063"/>
                  <a:gd name="T73" fmla="*/ 875 h 1149"/>
                  <a:gd name="T74" fmla="*/ 71 w 1063"/>
                  <a:gd name="T75" fmla="*/ 861 h 1149"/>
                  <a:gd name="T76" fmla="*/ 14 w 1063"/>
                  <a:gd name="T77" fmla="*/ 847 h 1149"/>
                  <a:gd name="T78" fmla="*/ 14 w 1063"/>
                  <a:gd name="T79" fmla="*/ 818 h 1149"/>
                  <a:gd name="T80" fmla="*/ 28 w 1063"/>
                  <a:gd name="T81" fmla="*/ 762 h 1149"/>
                  <a:gd name="T82" fmla="*/ 71 w 1063"/>
                  <a:gd name="T83" fmla="*/ 634 h 1149"/>
                  <a:gd name="T84" fmla="*/ 56 w 1063"/>
                  <a:gd name="T85" fmla="*/ 577 h 1149"/>
                  <a:gd name="T86" fmla="*/ 28 w 1063"/>
                  <a:gd name="T87" fmla="*/ 496 h 1149"/>
                  <a:gd name="T88" fmla="*/ 28 w 1063"/>
                  <a:gd name="T89" fmla="*/ 482 h 1149"/>
                  <a:gd name="T90" fmla="*/ 56 w 1063"/>
                  <a:gd name="T91" fmla="*/ 454 h 1149"/>
                  <a:gd name="T92" fmla="*/ 85 w 1063"/>
                  <a:gd name="T93" fmla="*/ 425 h 1149"/>
                  <a:gd name="T94" fmla="*/ 42 w 1063"/>
                  <a:gd name="T95" fmla="*/ 354 h 1149"/>
                  <a:gd name="T96" fmla="*/ 28 w 1063"/>
                  <a:gd name="T97" fmla="*/ 283 h 1149"/>
                  <a:gd name="T98" fmla="*/ 156 w 1063"/>
                  <a:gd name="T99" fmla="*/ 198 h 1149"/>
                  <a:gd name="T100" fmla="*/ 227 w 1063"/>
                  <a:gd name="T101" fmla="*/ 141 h 1149"/>
                  <a:gd name="T102" fmla="*/ 372 w 1063"/>
                  <a:gd name="T103" fmla="*/ 42 h 1149"/>
                  <a:gd name="T104" fmla="*/ 443 w 1063"/>
                  <a:gd name="T105" fmla="*/ 0 h 1149"/>
                  <a:gd name="T106" fmla="*/ 500 w 1063"/>
                  <a:gd name="T107" fmla="*/ 71 h 1149"/>
                  <a:gd name="T108" fmla="*/ 528 w 1063"/>
                  <a:gd name="T109" fmla="*/ 113 h 1149"/>
                  <a:gd name="T110" fmla="*/ 543 w 1063"/>
                  <a:gd name="T111" fmla="*/ 127 h 1149"/>
                  <a:gd name="T112" fmla="*/ 571 w 1063"/>
                  <a:gd name="T113" fmla="*/ 156 h 1149"/>
                  <a:gd name="T114" fmla="*/ 571 w 1063"/>
                  <a:gd name="T115" fmla="*/ 156 h 1149"/>
                  <a:gd name="T116" fmla="*/ 585 w 1063"/>
                  <a:gd name="T117" fmla="*/ 184 h 1149"/>
                  <a:gd name="T118" fmla="*/ 614 w 1063"/>
                  <a:gd name="T119" fmla="*/ 212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3" name="Freeform 38"/>
              <p:cNvSpPr>
                <a:spLocks/>
              </p:cNvSpPr>
              <p:nvPr/>
            </p:nvSpPr>
            <p:spPr bwMode="auto">
              <a:xfrm>
                <a:off x="5630" y="5490"/>
                <a:ext cx="1702" cy="2539"/>
              </a:xfrm>
              <a:custGeom>
                <a:avLst/>
                <a:gdLst>
                  <a:gd name="T0" fmla="*/ 837 w 1702"/>
                  <a:gd name="T1" fmla="*/ 156 h 2539"/>
                  <a:gd name="T2" fmla="*/ 1177 w 1702"/>
                  <a:gd name="T3" fmla="*/ 468 h 2539"/>
                  <a:gd name="T4" fmla="*/ 1248 w 1702"/>
                  <a:gd name="T5" fmla="*/ 624 h 2539"/>
                  <a:gd name="T6" fmla="*/ 1305 w 1702"/>
                  <a:gd name="T7" fmla="*/ 737 h 2539"/>
                  <a:gd name="T8" fmla="*/ 1291 w 1702"/>
                  <a:gd name="T9" fmla="*/ 851 h 2539"/>
                  <a:gd name="T10" fmla="*/ 1277 w 1702"/>
                  <a:gd name="T11" fmla="*/ 1007 h 2539"/>
                  <a:gd name="T12" fmla="*/ 1277 w 1702"/>
                  <a:gd name="T13" fmla="*/ 1120 h 2539"/>
                  <a:gd name="T14" fmla="*/ 1206 w 1702"/>
                  <a:gd name="T15" fmla="*/ 1134 h 2539"/>
                  <a:gd name="T16" fmla="*/ 1135 w 1702"/>
                  <a:gd name="T17" fmla="*/ 1106 h 2539"/>
                  <a:gd name="T18" fmla="*/ 1021 w 1702"/>
                  <a:gd name="T19" fmla="*/ 1063 h 2539"/>
                  <a:gd name="T20" fmla="*/ 979 w 1702"/>
                  <a:gd name="T21" fmla="*/ 1035 h 2539"/>
                  <a:gd name="T22" fmla="*/ 851 w 1702"/>
                  <a:gd name="T23" fmla="*/ 1021 h 2539"/>
                  <a:gd name="T24" fmla="*/ 823 w 1702"/>
                  <a:gd name="T25" fmla="*/ 964 h 2539"/>
                  <a:gd name="T26" fmla="*/ 780 w 1702"/>
                  <a:gd name="T27" fmla="*/ 993 h 2539"/>
                  <a:gd name="T28" fmla="*/ 780 w 1702"/>
                  <a:gd name="T29" fmla="*/ 1177 h 2539"/>
                  <a:gd name="T30" fmla="*/ 851 w 1702"/>
                  <a:gd name="T31" fmla="*/ 1234 h 2539"/>
                  <a:gd name="T32" fmla="*/ 993 w 1702"/>
                  <a:gd name="T33" fmla="*/ 1262 h 2539"/>
                  <a:gd name="T34" fmla="*/ 1121 w 1702"/>
                  <a:gd name="T35" fmla="*/ 1361 h 2539"/>
                  <a:gd name="T36" fmla="*/ 1234 w 1702"/>
                  <a:gd name="T37" fmla="*/ 1347 h 2539"/>
                  <a:gd name="T38" fmla="*/ 1206 w 1702"/>
                  <a:gd name="T39" fmla="*/ 1248 h 2539"/>
                  <a:gd name="T40" fmla="*/ 1206 w 1702"/>
                  <a:gd name="T41" fmla="*/ 1205 h 2539"/>
                  <a:gd name="T42" fmla="*/ 1234 w 1702"/>
                  <a:gd name="T43" fmla="*/ 1276 h 2539"/>
                  <a:gd name="T44" fmla="*/ 1319 w 1702"/>
                  <a:gd name="T45" fmla="*/ 1319 h 2539"/>
                  <a:gd name="T46" fmla="*/ 1319 w 1702"/>
                  <a:gd name="T47" fmla="*/ 1361 h 2539"/>
                  <a:gd name="T48" fmla="*/ 1433 w 1702"/>
                  <a:gd name="T49" fmla="*/ 1446 h 2539"/>
                  <a:gd name="T50" fmla="*/ 1532 w 1702"/>
                  <a:gd name="T51" fmla="*/ 1461 h 2539"/>
                  <a:gd name="T52" fmla="*/ 1589 w 1702"/>
                  <a:gd name="T53" fmla="*/ 1532 h 2539"/>
                  <a:gd name="T54" fmla="*/ 1688 w 1702"/>
                  <a:gd name="T55" fmla="*/ 1546 h 2539"/>
                  <a:gd name="T56" fmla="*/ 1688 w 1702"/>
                  <a:gd name="T57" fmla="*/ 1602 h 2539"/>
                  <a:gd name="T58" fmla="*/ 1702 w 1702"/>
                  <a:gd name="T59" fmla="*/ 1688 h 2539"/>
                  <a:gd name="T60" fmla="*/ 1631 w 1702"/>
                  <a:gd name="T61" fmla="*/ 1773 h 2539"/>
                  <a:gd name="T62" fmla="*/ 1575 w 1702"/>
                  <a:gd name="T63" fmla="*/ 1844 h 2539"/>
                  <a:gd name="T64" fmla="*/ 1433 w 1702"/>
                  <a:gd name="T65" fmla="*/ 1929 h 2539"/>
                  <a:gd name="T66" fmla="*/ 1433 w 1702"/>
                  <a:gd name="T67" fmla="*/ 2085 h 2539"/>
                  <a:gd name="T68" fmla="*/ 1433 w 1702"/>
                  <a:gd name="T69" fmla="*/ 2212 h 2539"/>
                  <a:gd name="T70" fmla="*/ 1333 w 1702"/>
                  <a:gd name="T71" fmla="*/ 2269 h 2539"/>
                  <a:gd name="T72" fmla="*/ 1121 w 1702"/>
                  <a:gd name="T73" fmla="*/ 2227 h 2539"/>
                  <a:gd name="T74" fmla="*/ 1135 w 1702"/>
                  <a:gd name="T75" fmla="*/ 2297 h 2539"/>
                  <a:gd name="T76" fmla="*/ 1078 w 1702"/>
                  <a:gd name="T77" fmla="*/ 2368 h 2539"/>
                  <a:gd name="T78" fmla="*/ 1107 w 1702"/>
                  <a:gd name="T79" fmla="*/ 2454 h 2539"/>
                  <a:gd name="T80" fmla="*/ 1050 w 1702"/>
                  <a:gd name="T81" fmla="*/ 2524 h 2539"/>
                  <a:gd name="T82" fmla="*/ 1050 w 1702"/>
                  <a:gd name="T83" fmla="*/ 2397 h 2539"/>
                  <a:gd name="T84" fmla="*/ 993 w 1702"/>
                  <a:gd name="T85" fmla="*/ 2326 h 2539"/>
                  <a:gd name="T86" fmla="*/ 951 w 1702"/>
                  <a:gd name="T87" fmla="*/ 2241 h 2539"/>
                  <a:gd name="T88" fmla="*/ 851 w 1702"/>
                  <a:gd name="T89" fmla="*/ 2184 h 2539"/>
                  <a:gd name="T90" fmla="*/ 752 w 1702"/>
                  <a:gd name="T91" fmla="*/ 2184 h 2539"/>
                  <a:gd name="T92" fmla="*/ 624 w 1702"/>
                  <a:gd name="T93" fmla="*/ 2184 h 2539"/>
                  <a:gd name="T94" fmla="*/ 497 w 1702"/>
                  <a:gd name="T95" fmla="*/ 2184 h 2539"/>
                  <a:gd name="T96" fmla="*/ 355 w 1702"/>
                  <a:gd name="T97" fmla="*/ 2184 h 2539"/>
                  <a:gd name="T98" fmla="*/ 298 w 1702"/>
                  <a:gd name="T99" fmla="*/ 2170 h 2539"/>
                  <a:gd name="T100" fmla="*/ 185 w 1702"/>
                  <a:gd name="T101" fmla="*/ 2170 h 2539"/>
                  <a:gd name="T102" fmla="*/ 114 w 1702"/>
                  <a:gd name="T103" fmla="*/ 2099 h 2539"/>
                  <a:gd name="T104" fmla="*/ 114 w 1702"/>
                  <a:gd name="T105" fmla="*/ 1985 h 2539"/>
                  <a:gd name="T106" fmla="*/ 114 w 1702"/>
                  <a:gd name="T107" fmla="*/ 1900 h 2539"/>
                  <a:gd name="T108" fmla="*/ 128 w 1702"/>
                  <a:gd name="T109" fmla="*/ 1631 h 2539"/>
                  <a:gd name="T110" fmla="*/ 0 w 1702"/>
                  <a:gd name="T111" fmla="*/ 1461 h 2539"/>
                  <a:gd name="T112" fmla="*/ 0 w 1702"/>
                  <a:gd name="T113" fmla="*/ 1276 h 2539"/>
                  <a:gd name="T114" fmla="*/ 114 w 1702"/>
                  <a:gd name="T115" fmla="*/ 794 h 2539"/>
                  <a:gd name="T116" fmla="*/ 327 w 1702"/>
                  <a:gd name="T117" fmla="*/ 411 h 2539"/>
                  <a:gd name="T118" fmla="*/ 483 w 1702"/>
                  <a:gd name="T119" fmla="*/ 496 h 2539"/>
                  <a:gd name="T120" fmla="*/ 454 w 1702"/>
                  <a:gd name="T121" fmla="*/ 411 h 2539"/>
                  <a:gd name="T122" fmla="*/ 454 w 1702"/>
                  <a:gd name="T123" fmla="*/ 297 h 2539"/>
                  <a:gd name="T124" fmla="*/ 497 w 1702"/>
                  <a:gd name="T125" fmla="*/ 71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44" name="Freeform 37"/>
              <p:cNvSpPr>
                <a:spLocks/>
              </p:cNvSpPr>
              <p:nvPr/>
            </p:nvSpPr>
            <p:spPr bwMode="auto">
              <a:xfrm>
                <a:off x="3219" y="2155"/>
                <a:ext cx="1787" cy="1659"/>
              </a:xfrm>
              <a:custGeom>
                <a:avLst/>
                <a:gdLst>
                  <a:gd name="T0" fmla="*/ 1504 w 1787"/>
                  <a:gd name="T1" fmla="*/ 85 h 1659"/>
                  <a:gd name="T2" fmla="*/ 1546 w 1787"/>
                  <a:gd name="T3" fmla="*/ 99 h 1659"/>
                  <a:gd name="T4" fmla="*/ 1631 w 1787"/>
                  <a:gd name="T5" fmla="*/ 156 h 1659"/>
                  <a:gd name="T6" fmla="*/ 1702 w 1787"/>
                  <a:gd name="T7" fmla="*/ 255 h 1659"/>
                  <a:gd name="T8" fmla="*/ 1731 w 1787"/>
                  <a:gd name="T9" fmla="*/ 298 h 1659"/>
                  <a:gd name="T10" fmla="*/ 1731 w 1787"/>
                  <a:gd name="T11" fmla="*/ 397 h 1659"/>
                  <a:gd name="T12" fmla="*/ 1716 w 1787"/>
                  <a:gd name="T13" fmla="*/ 482 h 1659"/>
                  <a:gd name="T14" fmla="*/ 1645 w 1787"/>
                  <a:gd name="T15" fmla="*/ 567 h 1659"/>
                  <a:gd name="T16" fmla="*/ 1617 w 1787"/>
                  <a:gd name="T17" fmla="*/ 610 h 1659"/>
                  <a:gd name="T18" fmla="*/ 1589 w 1787"/>
                  <a:gd name="T19" fmla="*/ 681 h 1659"/>
                  <a:gd name="T20" fmla="*/ 1603 w 1787"/>
                  <a:gd name="T21" fmla="*/ 737 h 1659"/>
                  <a:gd name="T22" fmla="*/ 1617 w 1787"/>
                  <a:gd name="T23" fmla="*/ 794 h 1659"/>
                  <a:gd name="T24" fmla="*/ 1645 w 1787"/>
                  <a:gd name="T25" fmla="*/ 837 h 1659"/>
                  <a:gd name="T26" fmla="*/ 1688 w 1787"/>
                  <a:gd name="T27" fmla="*/ 908 h 1659"/>
                  <a:gd name="T28" fmla="*/ 1731 w 1787"/>
                  <a:gd name="T29" fmla="*/ 964 h 1659"/>
                  <a:gd name="T30" fmla="*/ 1759 w 1787"/>
                  <a:gd name="T31" fmla="*/ 1035 h 1659"/>
                  <a:gd name="T32" fmla="*/ 1773 w 1787"/>
                  <a:gd name="T33" fmla="*/ 1106 h 1659"/>
                  <a:gd name="T34" fmla="*/ 1773 w 1787"/>
                  <a:gd name="T35" fmla="*/ 1177 h 1659"/>
                  <a:gd name="T36" fmla="*/ 1759 w 1787"/>
                  <a:gd name="T37" fmla="*/ 1248 h 1659"/>
                  <a:gd name="T38" fmla="*/ 1716 w 1787"/>
                  <a:gd name="T39" fmla="*/ 1305 h 1659"/>
                  <a:gd name="T40" fmla="*/ 1702 w 1787"/>
                  <a:gd name="T41" fmla="*/ 1333 h 1659"/>
                  <a:gd name="T42" fmla="*/ 1674 w 1787"/>
                  <a:gd name="T43" fmla="*/ 1347 h 1659"/>
                  <a:gd name="T44" fmla="*/ 1575 w 1787"/>
                  <a:gd name="T45" fmla="*/ 1376 h 1659"/>
                  <a:gd name="T46" fmla="*/ 1419 w 1787"/>
                  <a:gd name="T47" fmla="*/ 1376 h 1659"/>
                  <a:gd name="T48" fmla="*/ 1305 w 1787"/>
                  <a:gd name="T49" fmla="*/ 1376 h 1659"/>
                  <a:gd name="T50" fmla="*/ 1263 w 1787"/>
                  <a:gd name="T51" fmla="*/ 1347 h 1659"/>
                  <a:gd name="T52" fmla="*/ 1177 w 1787"/>
                  <a:gd name="T53" fmla="*/ 1319 h 1659"/>
                  <a:gd name="T54" fmla="*/ 1078 w 1787"/>
                  <a:gd name="T55" fmla="*/ 1305 h 1659"/>
                  <a:gd name="T56" fmla="*/ 979 w 1787"/>
                  <a:gd name="T57" fmla="*/ 1291 h 1659"/>
                  <a:gd name="T58" fmla="*/ 865 w 1787"/>
                  <a:gd name="T59" fmla="*/ 1291 h 1659"/>
                  <a:gd name="T60" fmla="*/ 795 w 1787"/>
                  <a:gd name="T61" fmla="*/ 1305 h 1659"/>
                  <a:gd name="T62" fmla="*/ 752 w 1787"/>
                  <a:gd name="T63" fmla="*/ 1305 h 1659"/>
                  <a:gd name="T64" fmla="*/ 681 w 1787"/>
                  <a:gd name="T65" fmla="*/ 1361 h 1659"/>
                  <a:gd name="T66" fmla="*/ 610 w 1787"/>
                  <a:gd name="T67" fmla="*/ 1432 h 1659"/>
                  <a:gd name="T68" fmla="*/ 397 w 1787"/>
                  <a:gd name="T69" fmla="*/ 1574 h 1659"/>
                  <a:gd name="T70" fmla="*/ 327 w 1787"/>
                  <a:gd name="T71" fmla="*/ 1631 h 1659"/>
                  <a:gd name="T72" fmla="*/ 298 w 1787"/>
                  <a:gd name="T73" fmla="*/ 1560 h 1659"/>
                  <a:gd name="T74" fmla="*/ 426 w 1787"/>
                  <a:gd name="T75" fmla="*/ 1376 h 1659"/>
                  <a:gd name="T76" fmla="*/ 483 w 1787"/>
                  <a:gd name="T77" fmla="*/ 1319 h 1659"/>
                  <a:gd name="T78" fmla="*/ 539 w 1787"/>
                  <a:gd name="T79" fmla="*/ 1291 h 1659"/>
                  <a:gd name="T80" fmla="*/ 596 w 1787"/>
                  <a:gd name="T81" fmla="*/ 1262 h 1659"/>
                  <a:gd name="T82" fmla="*/ 596 w 1787"/>
                  <a:gd name="T83" fmla="*/ 1120 h 1659"/>
                  <a:gd name="T84" fmla="*/ 568 w 1787"/>
                  <a:gd name="T85" fmla="*/ 1049 h 1659"/>
                  <a:gd name="T86" fmla="*/ 582 w 1787"/>
                  <a:gd name="T87" fmla="*/ 964 h 1659"/>
                  <a:gd name="T88" fmla="*/ 596 w 1787"/>
                  <a:gd name="T89" fmla="*/ 922 h 1659"/>
                  <a:gd name="T90" fmla="*/ 596 w 1787"/>
                  <a:gd name="T91" fmla="*/ 865 h 1659"/>
                  <a:gd name="T92" fmla="*/ 483 w 1787"/>
                  <a:gd name="T93" fmla="*/ 922 h 1659"/>
                  <a:gd name="T94" fmla="*/ 369 w 1787"/>
                  <a:gd name="T95" fmla="*/ 978 h 1659"/>
                  <a:gd name="T96" fmla="*/ 227 w 1787"/>
                  <a:gd name="T97" fmla="*/ 922 h 1659"/>
                  <a:gd name="T98" fmla="*/ 185 w 1787"/>
                  <a:gd name="T99" fmla="*/ 893 h 1659"/>
                  <a:gd name="T100" fmla="*/ 142 w 1787"/>
                  <a:gd name="T101" fmla="*/ 865 h 1659"/>
                  <a:gd name="T102" fmla="*/ 128 w 1787"/>
                  <a:gd name="T103" fmla="*/ 837 h 1659"/>
                  <a:gd name="T104" fmla="*/ 85 w 1787"/>
                  <a:gd name="T105" fmla="*/ 794 h 1659"/>
                  <a:gd name="T106" fmla="*/ 29 w 1787"/>
                  <a:gd name="T107" fmla="*/ 709 h 1659"/>
                  <a:gd name="T108" fmla="*/ 199 w 1787"/>
                  <a:gd name="T109" fmla="*/ 525 h 1659"/>
                  <a:gd name="T110" fmla="*/ 397 w 1787"/>
                  <a:gd name="T111" fmla="*/ 383 h 1659"/>
                  <a:gd name="T112" fmla="*/ 468 w 1787"/>
                  <a:gd name="T113" fmla="*/ 340 h 1659"/>
                  <a:gd name="T114" fmla="*/ 639 w 1787"/>
                  <a:gd name="T115" fmla="*/ 213 h 1659"/>
                  <a:gd name="T116" fmla="*/ 766 w 1787"/>
                  <a:gd name="T117" fmla="*/ 142 h 1659"/>
                  <a:gd name="T118" fmla="*/ 837 w 1787"/>
                  <a:gd name="T119" fmla="*/ 113 h 1659"/>
                  <a:gd name="T120" fmla="*/ 922 w 1787"/>
                  <a:gd name="T121" fmla="*/ 99 h 1659"/>
                  <a:gd name="T122" fmla="*/ 1064 w 1787"/>
                  <a:gd name="T123" fmla="*/ 99 h 1659"/>
                  <a:gd name="T124" fmla="*/ 1348 w 1787"/>
                  <a:gd name="T125" fmla="*/ 28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45" name="Freeform 36"/>
              <p:cNvSpPr>
                <a:spLocks/>
              </p:cNvSpPr>
              <p:nvPr/>
            </p:nvSpPr>
            <p:spPr bwMode="auto">
              <a:xfrm>
                <a:off x="2200" y="878"/>
                <a:ext cx="2227" cy="1972"/>
              </a:xfrm>
              <a:custGeom>
                <a:avLst/>
                <a:gdLst>
                  <a:gd name="T0" fmla="*/ 1830 w 2227"/>
                  <a:gd name="T1" fmla="*/ 28 h 1972"/>
                  <a:gd name="T2" fmla="*/ 1900 w 2227"/>
                  <a:gd name="T3" fmla="*/ 43 h 1972"/>
                  <a:gd name="T4" fmla="*/ 1986 w 2227"/>
                  <a:gd name="T5" fmla="*/ 71 h 1972"/>
                  <a:gd name="T6" fmla="*/ 1971 w 2227"/>
                  <a:gd name="T7" fmla="*/ 128 h 1972"/>
                  <a:gd name="T8" fmla="*/ 2212 w 2227"/>
                  <a:gd name="T9" fmla="*/ 298 h 1972"/>
                  <a:gd name="T10" fmla="*/ 2212 w 2227"/>
                  <a:gd name="T11" fmla="*/ 340 h 1972"/>
                  <a:gd name="T12" fmla="*/ 2198 w 2227"/>
                  <a:gd name="T13" fmla="*/ 383 h 1972"/>
                  <a:gd name="T14" fmla="*/ 2184 w 2227"/>
                  <a:gd name="T15" fmla="*/ 440 h 1972"/>
                  <a:gd name="T16" fmla="*/ 2184 w 2227"/>
                  <a:gd name="T17" fmla="*/ 482 h 1972"/>
                  <a:gd name="T18" fmla="*/ 2127 w 2227"/>
                  <a:gd name="T19" fmla="*/ 582 h 1972"/>
                  <a:gd name="T20" fmla="*/ 2085 w 2227"/>
                  <a:gd name="T21" fmla="*/ 695 h 1972"/>
                  <a:gd name="T22" fmla="*/ 2085 w 2227"/>
                  <a:gd name="T23" fmla="*/ 738 h 1972"/>
                  <a:gd name="T24" fmla="*/ 2071 w 2227"/>
                  <a:gd name="T25" fmla="*/ 794 h 1972"/>
                  <a:gd name="T26" fmla="*/ 2056 w 2227"/>
                  <a:gd name="T27" fmla="*/ 908 h 1972"/>
                  <a:gd name="T28" fmla="*/ 2071 w 2227"/>
                  <a:gd name="T29" fmla="*/ 1035 h 1972"/>
                  <a:gd name="T30" fmla="*/ 2099 w 2227"/>
                  <a:gd name="T31" fmla="*/ 1106 h 1972"/>
                  <a:gd name="T32" fmla="*/ 2113 w 2227"/>
                  <a:gd name="T33" fmla="*/ 1234 h 1972"/>
                  <a:gd name="T34" fmla="*/ 2099 w 2227"/>
                  <a:gd name="T35" fmla="*/ 1390 h 1972"/>
                  <a:gd name="T36" fmla="*/ 1915 w 2227"/>
                  <a:gd name="T37" fmla="*/ 1390 h 1972"/>
                  <a:gd name="T38" fmla="*/ 1844 w 2227"/>
                  <a:gd name="T39" fmla="*/ 1404 h 1972"/>
                  <a:gd name="T40" fmla="*/ 1674 w 2227"/>
                  <a:gd name="T41" fmla="*/ 1504 h 1972"/>
                  <a:gd name="T42" fmla="*/ 1489 w 2227"/>
                  <a:gd name="T43" fmla="*/ 1631 h 1972"/>
                  <a:gd name="T44" fmla="*/ 1362 w 2227"/>
                  <a:gd name="T45" fmla="*/ 1716 h 1972"/>
                  <a:gd name="T46" fmla="*/ 1021 w 2227"/>
                  <a:gd name="T47" fmla="*/ 1972 h 1972"/>
                  <a:gd name="T48" fmla="*/ 922 w 2227"/>
                  <a:gd name="T49" fmla="*/ 1816 h 1972"/>
                  <a:gd name="T50" fmla="*/ 837 w 2227"/>
                  <a:gd name="T51" fmla="*/ 1702 h 1972"/>
                  <a:gd name="T52" fmla="*/ 794 w 2227"/>
                  <a:gd name="T53" fmla="*/ 1645 h 1972"/>
                  <a:gd name="T54" fmla="*/ 723 w 2227"/>
                  <a:gd name="T55" fmla="*/ 1532 h 1972"/>
                  <a:gd name="T56" fmla="*/ 667 w 2227"/>
                  <a:gd name="T57" fmla="*/ 1461 h 1972"/>
                  <a:gd name="T58" fmla="*/ 610 w 2227"/>
                  <a:gd name="T59" fmla="*/ 1376 h 1972"/>
                  <a:gd name="T60" fmla="*/ 539 w 2227"/>
                  <a:gd name="T61" fmla="*/ 1291 h 1972"/>
                  <a:gd name="T62" fmla="*/ 482 w 2227"/>
                  <a:gd name="T63" fmla="*/ 1220 h 1972"/>
                  <a:gd name="T64" fmla="*/ 426 w 2227"/>
                  <a:gd name="T65" fmla="*/ 1149 h 1972"/>
                  <a:gd name="T66" fmla="*/ 397 w 2227"/>
                  <a:gd name="T67" fmla="*/ 1121 h 1972"/>
                  <a:gd name="T68" fmla="*/ 326 w 2227"/>
                  <a:gd name="T69" fmla="*/ 1064 h 1972"/>
                  <a:gd name="T70" fmla="*/ 270 w 2227"/>
                  <a:gd name="T71" fmla="*/ 1035 h 1972"/>
                  <a:gd name="T72" fmla="*/ 213 w 2227"/>
                  <a:gd name="T73" fmla="*/ 1021 h 1972"/>
                  <a:gd name="T74" fmla="*/ 0 w 2227"/>
                  <a:gd name="T75" fmla="*/ 950 h 1972"/>
                  <a:gd name="T76" fmla="*/ 28 w 2227"/>
                  <a:gd name="T77" fmla="*/ 865 h 1972"/>
                  <a:gd name="T78" fmla="*/ 71 w 2227"/>
                  <a:gd name="T79" fmla="*/ 794 h 1972"/>
                  <a:gd name="T80" fmla="*/ 99 w 2227"/>
                  <a:gd name="T81" fmla="*/ 752 h 1972"/>
                  <a:gd name="T82" fmla="*/ 156 w 2227"/>
                  <a:gd name="T83" fmla="*/ 738 h 1972"/>
                  <a:gd name="T84" fmla="*/ 355 w 2227"/>
                  <a:gd name="T85" fmla="*/ 738 h 1972"/>
                  <a:gd name="T86" fmla="*/ 482 w 2227"/>
                  <a:gd name="T87" fmla="*/ 780 h 1972"/>
                  <a:gd name="T88" fmla="*/ 567 w 2227"/>
                  <a:gd name="T89" fmla="*/ 808 h 1972"/>
                  <a:gd name="T90" fmla="*/ 681 w 2227"/>
                  <a:gd name="T91" fmla="*/ 851 h 1972"/>
                  <a:gd name="T92" fmla="*/ 738 w 2227"/>
                  <a:gd name="T93" fmla="*/ 908 h 1972"/>
                  <a:gd name="T94" fmla="*/ 808 w 2227"/>
                  <a:gd name="T95" fmla="*/ 908 h 1972"/>
                  <a:gd name="T96" fmla="*/ 908 w 2227"/>
                  <a:gd name="T97" fmla="*/ 851 h 1972"/>
                  <a:gd name="T98" fmla="*/ 979 w 2227"/>
                  <a:gd name="T99" fmla="*/ 780 h 1972"/>
                  <a:gd name="T100" fmla="*/ 1064 w 2227"/>
                  <a:gd name="T101" fmla="*/ 695 h 1972"/>
                  <a:gd name="T102" fmla="*/ 1135 w 2227"/>
                  <a:gd name="T103" fmla="*/ 652 h 1972"/>
                  <a:gd name="T104" fmla="*/ 1262 w 2227"/>
                  <a:gd name="T105" fmla="*/ 596 h 1972"/>
                  <a:gd name="T106" fmla="*/ 1333 w 2227"/>
                  <a:gd name="T107" fmla="*/ 525 h 1972"/>
                  <a:gd name="T108" fmla="*/ 1319 w 2227"/>
                  <a:gd name="T109" fmla="*/ 426 h 1972"/>
                  <a:gd name="T110" fmla="*/ 1347 w 2227"/>
                  <a:gd name="T111" fmla="*/ 426 h 1972"/>
                  <a:gd name="T112" fmla="*/ 1418 w 2227"/>
                  <a:gd name="T113" fmla="*/ 312 h 1972"/>
                  <a:gd name="T114" fmla="*/ 1404 w 2227"/>
                  <a:gd name="T115" fmla="*/ 241 h 1972"/>
                  <a:gd name="T116" fmla="*/ 1461 w 2227"/>
                  <a:gd name="T117" fmla="*/ 128 h 1972"/>
                  <a:gd name="T118" fmla="*/ 1518 w 2227"/>
                  <a:gd name="T119" fmla="*/ 113 h 1972"/>
                  <a:gd name="T120" fmla="*/ 1617 w 2227"/>
                  <a:gd name="T121" fmla="*/ 14 h 1972"/>
                  <a:gd name="T122" fmla="*/ 1702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46" name="Freeform 35"/>
              <p:cNvSpPr>
                <a:spLocks/>
              </p:cNvSpPr>
              <p:nvPr/>
            </p:nvSpPr>
            <p:spPr bwMode="auto">
              <a:xfrm>
                <a:off x="3446" y="4355"/>
                <a:ext cx="1106" cy="950"/>
              </a:xfrm>
              <a:custGeom>
                <a:avLst/>
                <a:gdLst>
                  <a:gd name="T0" fmla="*/ 610 w 1106"/>
                  <a:gd name="T1" fmla="*/ 71 h 950"/>
                  <a:gd name="T2" fmla="*/ 638 w 1106"/>
                  <a:gd name="T3" fmla="*/ 127 h 950"/>
                  <a:gd name="T4" fmla="*/ 653 w 1106"/>
                  <a:gd name="T5" fmla="*/ 141 h 950"/>
                  <a:gd name="T6" fmla="*/ 667 w 1106"/>
                  <a:gd name="T7" fmla="*/ 156 h 950"/>
                  <a:gd name="T8" fmla="*/ 695 w 1106"/>
                  <a:gd name="T9" fmla="*/ 212 h 950"/>
                  <a:gd name="T10" fmla="*/ 709 w 1106"/>
                  <a:gd name="T11" fmla="*/ 241 h 950"/>
                  <a:gd name="T12" fmla="*/ 738 w 1106"/>
                  <a:gd name="T13" fmla="*/ 298 h 950"/>
                  <a:gd name="T14" fmla="*/ 794 w 1106"/>
                  <a:gd name="T15" fmla="*/ 283 h 950"/>
                  <a:gd name="T16" fmla="*/ 823 w 1106"/>
                  <a:gd name="T17" fmla="*/ 312 h 950"/>
                  <a:gd name="T18" fmla="*/ 894 w 1106"/>
                  <a:gd name="T19" fmla="*/ 312 h 950"/>
                  <a:gd name="T20" fmla="*/ 1007 w 1106"/>
                  <a:gd name="T21" fmla="*/ 326 h 950"/>
                  <a:gd name="T22" fmla="*/ 1092 w 1106"/>
                  <a:gd name="T23" fmla="*/ 340 h 950"/>
                  <a:gd name="T24" fmla="*/ 1092 w 1106"/>
                  <a:gd name="T25" fmla="*/ 496 h 950"/>
                  <a:gd name="T26" fmla="*/ 1092 w 1106"/>
                  <a:gd name="T27" fmla="*/ 539 h 950"/>
                  <a:gd name="T28" fmla="*/ 1021 w 1106"/>
                  <a:gd name="T29" fmla="*/ 723 h 950"/>
                  <a:gd name="T30" fmla="*/ 993 w 1106"/>
                  <a:gd name="T31" fmla="*/ 737 h 950"/>
                  <a:gd name="T32" fmla="*/ 965 w 1106"/>
                  <a:gd name="T33" fmla="*/ 851 h 950"/>
                  <a:gd name="T34" fmla="*/ 936 w 1106"/>
                  <a:gd name="T35" fmla="*/ 950 h 950"/>
                  <a:gd name="T36" fmla="*/ 894 w 1106"/>
                  <a:gd name="T37" fmla="*/ 936 h 950"/>
                  <a:gd name="T38" fmla="*/ 865 w 1106"/>
                  <a:gd name="T39" fmla="*/ 922 h 950"/>
                  <a:gd name="T40" fmla="*/ 851 w 1106"/>
                  <a:gd name="T41" fmla="*/ 922 h 950"/>
                  <a:gd name="T42" fmla="*/ 823 w 1106"/>
                  <a:gd name="T43" fmla="*/ 907 h 950"/>
                  <a:gd name="T44" fmla="*/ 780 w 1106"/>
                  <a:gd name="T45" fmla="*/ 893 h 950"/>
                  <a:gd name="T46" fmla="*/ 738 w 1106"/>
                  <a:gd name="T47" fmla="*/ 893 h 950"/>
                  <a:gd name="T48" fmla="*/ 709 w 1106"/>
                  <a:gd name="T49" fmla="*/ 879 h 950"/>
                  <a:gd name="T50" fmla="*/ 681 w 1106"/>
                  <a:gd name="T51" fmla="*/ 865 h 950"/>
                  <a:gd name="T52" fmla="*/ 653 w 1106"/>
                  <a:gd name="T53" fmla="*/ 865 h 950"/>
                  <a:gd name="T54" fmla="*/ 610 w 1106"/>
                  <a:gd name="T55" fmla="*/ 851 h 950"/>
                  <a:gd name="T56" fmla="*/ 582 w 1106"/>
                  <a:gd name="T57" fmla="*/ 837 h 950"/>
                  <a:gd name="T58" fmla="*/ 553 w 1106"/>
                  <a:gd name="T59" fmla="*/ 822 h 950"/>
                  <a:gd name="T60" fmla="*/ 525 w 1106"/>
                  <a:gd name="T61" fmla="*/ 808 h 950"/>
                  <a:gd name="T62" fmla="*/ 482 w 1106"/>
                  <a:gd name="T63" fmla="*/ 780 h 950"/>
                  <a:gd name="T64" fmla="*/ 454 w 1106"/>
                  <a:gd name="T65" fmla="*/ 766 h 950"/>
                  <a:gd name="T66" fmla="*/ 440 w 1106"/>
                  <a:gd name="T67" fmla="*/ 751 h 950"/>
                  <a:gd name="T68" fmla="*/ 412 w 1106"/>
                  <a:gd name="T69" fmla="*/ 723 h 950"/>
                  <a:gd name="T70" fmla="*/ 369 w 1106"/>
                  <a:gd name="T71" fmla="*/ 723 h 950"/>
                  <a:gd name="T72" fmla="*/ 341 w 1106"/>
                  <a:gd name="T73" fmla="*/ 709 h 950"/>
                  <a:gd name="T74" fmla="*/ 298 w 1106"/>
                  <a:gd name="T75" fmla="*/ 709 h 950"/>
                  <a:gd name="T76" fmla="*/ 256 w 1106"/>
                  <a:gd name="T77" fmla="*/ 766 h 950"/>
                  <a:gd name="T78" fmla="*/ 185 w 1106"/>
                  <a:gd name="T79" fmla="*/ 808 h 950"/>
                  <a:gd name="T80" fmla="*/ 170 w 1106"/>
                  <a:gd name="T81" fmla="*/ 709 h 950"/>
                  <a:gd name="T82" fmla="*/ 170 w 1106"/>
                  <a:gd name="T83" fmla="*/ 610 h 950"/>
                  <a:gd name="T84" fmla="*/ 185 w 1106"/>
                  <a:gd name="T85" fmla="*/ 567 h 950"/>
                  <a:gd name="T86" fmla="*/ 170 w 1106"/>
                  <a:gd name="T87" fmla="*/ 553 h 950"/>
                  <a:gd name="T88" fmla="*/ 142 w 1106"/>
                  <a:gd name="T89" fmla="*/ 581 h 950"/>
                  <a:gd name="T90" fmla="*/ 114 w 1106"/>
                  <a:gd name="T91" fmla="*/ 595 h 950"/>
                  <a:gd name="T92" fmla="*/ 85 w 1106"/>
                  <a:gd name="T93" fmla="*/ 610 h 950"/>
                  <a:gd name="T94" fmla="*/ 57 w 1106"/>
                  <a:gd name="T95" fmla="*/ 638 h 950"/>
                  <a:gd name="T96" fmla="*/ 29 w 1106"/>
                  <a:gd name="T97" fmla="*/ 652 h 950"/>
                  <a:gd name="T98" fmla="*/ 43 w 1106"/>
                  <a:gd name="T99" fmla="*/ 595 h 950"/>
                  <a:gd name="T100" fmla="*/ 57 w 1106"/>
                  <a:gd name="T101" fmla="*/ 496 h 950"/>
                  <a:gd name="T102" fmla="*/ 57 w 1106"/>
                  <a:gd name="T103" fmla="*/ 397 h 950"/>
                  <a:gd name="T104" fmla="*/ 57 w 1106"/>
                  <a:gd name="T105" fmla="*/ 298 h 950"/>
                  <a:gd name="T106" fmla="*/ 43 w 1106"/>
                  <a:gd name="T107" fmla="*/ 227 h 950"/>
                  <a:gd name="T108" fmla="*/ 14 w 1106"/>
                  <a:gd name="T109" fmla="*/ 113 h 950"/>
                  <a:gd name="T110" fmla="*/ 14 w 1106"/>
                  <a:gd name="T111" fmla="*/ 71 h 950"/>
                  <a:gd name="T112" fmla="*/ 57 w 1106"/>
                  <a:gd name="T113" fmla="*/ 28 h 950"/>
                  <a:gd name="T114" fmla="*/ 71 w 1106"/>
                  <a:gd name="T115" fmla="*/ 28 h 950"/>
                  <a:gd name="T116" fmla="*/ 213 w 1106"/>
                  <a:gd name="T117" fmla="*/ 0 h 950"/>
                  <a:gd name="T118" fmla="*/ 298 w 1106"/>
                  <a:gd name="T119" fmla="*/ 14 h 950"/>
                  <a:gd name="T120" fmla="*/ 426 w 1106"/>
                  <a:gd name="T121" fmla="*/ 28 h 950"/>
                  <a:gd name="T122" fmla="*/ 497 w 1106"/>
                  <a:gd name="T123" fmla="*/ 28 h 950"/>
                  <a:gd name="T124" fmla="*/ 582 w 1106"/>
                  <a:gd name="T125" fmla="*/ 42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9525">
                <a:solidFill>
                  <a:srgbClr val="333333"/>
                </a:solidFill>
                <a:round/>
                <a:headEnd/>
                <a:tailEnd/>
              </a:ln>
            </p:spPr>
            <p:txBody>
              <a:bodyPr/>
              <a:lstStyle/>
              <a:p>
                <a:endParaRPr lang="ja-JP" altLang="en-US"/>
              </a:p>
            </p:txBody>
          </p:sp>
        </p:grpSp>
        <p:sp>
          <p:nvSpPr>
            <p:cNvPr id="99" name="Text Box 33"/>
            <p:cNvSpPr txBox="1">
              <a:spLocks noChangeArrowheads="1"/>
            </p:cNvSpPr>
            <p:nvPr/>
          </p:nvSpPr>
          <p:spPr bwMode="auto">
            <a:xfrm>
              <a:off x="2800" y="1478"/>
              <a:ext cx="935" cy="295"/>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淀川区</a:t>
              </a:r>
              <a:endParaRPr lang="ja-JP" altLang="en-US" sz="1050" b="1" dirty="0">
                <a:latin typeface="Meiryo UI" pitchFamily="50" charset="-128"/>
                <a:ea typeface="Meiryo UI" pitchFamily="50" charset="-128"/>
                <a:cs typeface="Meiryo UI" pitchFamily="50" charset="-128"/>
              </a:endParaRPr>
            </a:p>
          </p:txBody>
        </p:sp>
        <p:sp>
          <p:nvSpPr>
            <p:cNvPr id="100" name="Text Box 32"/>
            <p:cNvSpPr txBox="1">
              <a:spLocks noChangeArrowheads="1"/>
            </p:cNvSpPr>
            <p:nvPr/>
          </p:nvSpPr>
          <p:spPr bwMode="auto">
            <a:xfrm>
              <a:off x="4262" y="977"/>
              <a:ext cx="1135" cy="29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東淀川区</a:t>
              </a:r>
              <a:endParaRPr lang="ja-JP" altLang="en-US" sz="1050" b="1" dirty="0">
                <a:latin typeface="Meiryo UI" pitchFamily="50" charset="-128"/>
                <a:ea typeface="Meiryo UI" pitchFamily="50" charset="-128"/>
                <a:cs typeface="Meiryo UI" pitchFamily="50" charset="-128"/>
              </a:endParaRPr>
            </a:p>
          </p:txBody>
        </p:sp>
        <p:sp>
          <p:nvSpPr>
            <p:cNvPr id="101" name="Text Box 31"/>
            <p:cNvSpPr txBox="1">
              <a:spLocks noChangeArrowheads="1"/>
            </p:cNvSpPr>
            <p:nvPr/>
          </p:nvSpPr>
          <p:spPr bwMode="auto">
            <a:xfrm>
              <a:off x="1232" y="243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西淀川区</a:t>
              </a:r>
              <a:endParaRPr lang="ja-JP" altLang="en-US" sz="1050" b="1" dirty="0">
                <a:latin typeface="Meiryo UI" pitchFamily="50" charset="-128"/>
                <a:ea typeface="Meiryo UI" pitchFamily="50" charset="-128"/>
                <a:cs typeface="Meiryo UI" pitchFamily="50" charset="-128"/>
              </a:endParaRPr>
            </a:p>
          </p:txBody>
        </p:sp>
        <p:sp>
          <p:nvSpPr>
            <p:cNvPr id="102" name="Text Box 30"/>
            <p:cNvSpPr txBox="1">
              <a:spLocks noChangeArrowheads="1"/>
            </p:cNvSpPr>
            <p:nvPr/>
          </p:nvSpPr>
          <p:spPr bwMode="auto">
            <a:xfrm>
              <a:off x="2522" y="26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福島区</a:t>
              </a:r>
              <a:endParaRPr lang="ja-JP" altLang="en-US" sz="1050" b="1" dirty="0">
                <a:latin typeface="Meiryo UI" pitchFamily="50" charset="-128"/>
                <a:ea typeface="Meiryo UI" pitchFamily="50" charset="-128"/>
                <a:cs typeface="Meiryo UI" pitchFamily="50" charset="-128"/>
              </a:endParaRPr>
            </a:p>
          </p:txBody>
        </p:sp>
        <p:sp>
          <p:nvSpPr>
            <p:cNvPr id="103" name="Text Box 29"/>
            <p:cNvSpPr txBox="1">
              <a:spLocks noChangeArrowheads="1"/>
            </p:cNvSpPr>
            <p:nvPr/>
          </p:nvSpPr>
          <p:spPr bwMode="auto">
            <a:xfrm>
              <a:off x="3504" y="2232"/>
              <a:ext cx="720"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北区</a:t>
              </a:r>
              <a:endParaRPr lang="ja-JP" altLang="en-US" sz="1050" b="1" dirty="0">
                <a:latin typeface="Meiryo UI" pitchFamily="50" charset="-128"/>
                <a:ea typeface="Meiryo UI" pitchFamily="50" charset="-128"/>
                <a:cs typeface="Meiryo UI" pitchFamily="50" charset="-128"/>
              </a:endParaRPr>
            </a:p>
          </p:txBody>
        </p:sp>
        <p:sp>
          <p:nvSpPr>
            <p:cNvPr id="104" name="Text Box 28"/>
            <p:cNvSpPr txBox="1">
              <a:spLocks noChangeArrowheads="1"/>
            </p:cNvSpPr>
            <p:nvPr/>
          </p:nvSpPr>
          <p:spPr bwMode="auto">
            <a:xfrm>
              <a:off x="4299" y="196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都島区</a:t>
              </a:r>
              <a:endParaRPr lang="ja-JP" altLang="en-US" sz="1050" b="1" dirty="0">
                <a:latin typeface="Meiryo UI" pitchFamily="50" charset="-128"/>
                <a:ea typeface="Meiryo UI" pitchFamily="50" charset="-128"/>
                <a:cs typeface="Meiryo UI" pitchFamily="50" charset="-128"/>
              </a:endParaRPr>
            </a:p>
          </p:txBody>
        </p:sp>
        <p:sp>
          <p:nvSpPr>
            <p:cNvPr id="105" name="Text Box 27"/>
            <p:cNvSpPr txBox="1">
              <a:spLocks noChangeArrowheads="1"/>
            </p:cNvSpPr>
            <p:nvPr/>
          </p:nvSpPr>
          <p:spPr bwMode="auto">
            <a:xfrm>
              <a:off x="4929" y="1678"/>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旭区</a:t>
              </a:r>
              <a:endParaRPr lang="ja-JP" altLang="en-US" sz="1000" b="1">
                <a:latin typeface="Meiryo UI" pitchFamily="50" charset="-128"/>
                <a:ea typeface="Meiryo UI" pitchFamily="50" charset="-128"/>
                <a:cs typeface="Meiryo UI" pitchFamily="50" charset="-128"/>
              </a:endParaRPr>
            </a:p>
          </p:txBody>
        </p:sp>
        <p:sp>
          <p:nvSpPr>
            <p:cNvPr id="106" name="Text Box 26"/>
            <p:cNvSpPr txBox="1">
              <a:spLocks noChangeArrowheads="1"/>
            </p:cNvSpPr>
            <p:nvPr/>
          </p:nvSpPr>
          <p:spPr bwMode="auto">
            <a:xfrm>
              <a:off x="1076" y="340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此花区</a:t>
              </a:r>
              <a:endParaRPr lang="ja-JP" altLang="en-US" sz="1050" b="1" dirty="0">
                <a:latin typeface="Meiryo UI" pitchFamily="50" charset="-128"/>
                <a:ea typeface="Meiryo UI" pitchFamily="50" charset="-128"/>
                <a:cs typeface="Meiryo UI" pitchFamily="50" charset="-128"/>
              </a:endParaRPr>
            </a:p>
          </p:txBody>
        </p:sp>
        <p:sp>
          <p:nvSpPr>
            <p:cNvPr id="107" name="Text Box 25"/>
            <p:cNvSpPr txBox="1">
              <a:spLocks noChangeArrowheads="1"/>
            </p:cNvSpPr>
            <p:nvPr/>
          </p:nvSpPr>
          <p:spPr bwMode="auto">
            <a:xfrm>
              <a:off x="2880" y="3165"/>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西区</a:t>
              </a:r>
              <a:endParaRPr lang="ja-JP" altLang="en-US" sz="1050" b="1" dirty="0">
                <a:latin typeface="Meiryo UI" pitchFamily="50" charset="-128"/>
                <a:ea typeface="Meiryo UI" pitchFamily="50" charset="-128"/>
                <a:cs typeface="Meiryo UI" pitchFamily="50" charset="-128"/>
              </a:endParaRPr>
            </a:p>
          </p:txBody>
        </p:sp>
        <p:sp>
          <p:nvSpPr>
            <p:cNvPr id="108" name="Text Box 24"/>
            <p:cNvSpPr txBox="1">
              <a:spLocks noChangeArrowheads="1"/>
            </p:cNvSpPr>
            <p:nvPr/>
          </p:nvSpPr>
          <p:spPr bwMode="auto">
            <a:xfrm>
              <a:off x="3781" y="310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中央区</a:t>
              </a:r>
              <a:endParaRPr lang="ja-JP" altLang="en-US" sz="1050" b="1" dirty="0">
                <a:latin typeface="Meiryo UI" pitchFamily="50" charset="-128"/>
                <a:ea typeface="Meiryo UI" pitchFamily="50" charset="-128"/>
                <a:cs typeface="Meiryo UI" pitchFamily="50" charset="-128"/>
              </a:endParaRPr>
            </a:p>
          </p:txBody>
        </p:sp>
        <p:sp>
          <p:nvSpPr>
            <p:cNvPr id="109" name="Text Box 23"/>
            <p:cNvSpPr txBox="1">
              <a:spLocks noChangeArrowheads="1"/>
            </p:cNvSpPr>
            <p:nvPr/>
          </p:nvSpPr>
          <p:spPr bwMode="auto">
            <a:xfrm>
              <a:off x="4861" y="2687"/>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城東区</a:t>
              </a:r>
              <a:endParaRPr lang="ja-JP" altLang="en-US" sz="1050" b="1" dirty="0">
                <a:latin typeface="Meiryo UI" pitchFamily="50" charset="-128"/>
                <a:ea typeface="Meiryo UI" pitchFamily="50" charset="-128"/>
                <a:cs typeface="Meiryo UI" pitchFamily="50" charset="-128"/>
              </a:endParaRPr>
            </a:p>
          </p:txBody>
        </p:sp>
        <p:sp>
          <p:nvSpPr>
            <p:cNvPr id="110" name="Text Box 21"/>
            <p:cNvSpPr txBox="1">
              <a:spLocks noChangeArrowheads="1"/>
            </p:cNvSpPr>
            <p:nvPr/>
          </p:nvSpPr>
          <p:spPr bwMode="auto">
            <a:xfrm>
              <a:off x="1004" y="5006"/>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住之江区</a:t>
              </a:r>
              <a:endParaRPr lang="ja-JP" altLang="en-US" sz="1050" b="1" dirty="0">
                <a:latin typeface="Meiryo UI" pitchFamily="50" charset="-128"/>
                <a:ea typeface="Meiryo UI" pitchFamily="50" charset="-128"/>
                <a:cs typeface="Meiryo UI" pitchFamily="50" charset="-128"/>
              </a:endParaRPr>
            </a:p>
          </p:txBody>
        </p:sp>
        <p:sp>
          <p:nvSpPr>
            <p:cNvPr id="111" name="Text Box 20"/>
            <p:cNvSpPr txBox="1">
              <a:spLocks noChangeArrowheads="1"/>
            </p:cNvSpPr>
            <p:nvPr/>
          </p:nvSpPr>
          <p:spPr bwMode="auto">
            <a:xfrm>
              <a:off x="1908" y="366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港区</a:t>
              </a:r>
              <a:endParaRPr lang="ja-JP" altLang="en-US" sz="1050" b="1" dirty="0">
                <a:latin typeface="Meiryo UI" pitchFamily="50" charset="-128"/>
                <a:ea typeface="Meiryo UI" pitchFamily="50" charset="-128"/>
                <a:cs typeface="Meiryo UI" pitchFamily="50" charset="-128"/>
              </a:endParaRPr>
            </a:p>
          </p:txBody>
        </p:sp>
        <p:sp>
          <p:nvSpPr>
            <p:cNvPr id="112" name="Text Box 19"/>
            <p:cNvSpPr txBox="1">
              <a:spLocks noChangeArrowheads="1"/>
            </p:cNvSpPr>
            <p:nvPr/>
          </p:nvSpPr>
          <p:spPr bwMode="auto">
            <a:xfrm>
              <a:off x="2219" y="4323"/>
              <a:ext cx="900" cy="360"/>
            </a:xfrm>
            <a:prstGeom prst="rect">
              <a:avLst/>
            </a:prstGeom>
            <a:noFill/>
            <a:ln w="9525">
              <a:noFill/>
              <a:miter lim="800000"/>
              <a:headEnd/>
              <a:tailEnd/>
            </a:ln>
          </p:spPr>
          <p:txBody>
            <a:bodyPr lIns="74295" tIns="8890" rIns="74295" bIns="8890"/>
            <a:lstStyle/>
            <a:p>
              <a:pPr eaLnBrk="1" hangingPunct="1"/>
              <a:r>
                <a:rPr lang="ja-JP" altLang="en-US" sz="900" b="1" dirty="0">
                  <a:solidFill>
                    <a:srgbClr val="000000"/>
                  </a:solidFill>
                  <a:latin typeface="Meiryo UI" pitchFamily="50" charset="-128"/>
                  <a:ea typeface="Meiryo UI" pitchFamily="50" charset="-128"/>
                  <a:cs typeface="Meiryo UI" pitchFamily="50" charset="-128"/>
                </a:rPr>
                <a:t>大正区</a:t>
              </a:r>
              <a:endParaRPr lang="ja-JP" altLang="en-US" sz="1000" b="1" dirty="0">
                <a:latin typeface="Meiryo UI" pitchFamily="50" charset="-128"/>
                <a:ea typeface="Meiryo UI" pitchFamily="50" charset="-128"/>
                <a:cs typeface="Meiryo UI" pitchFamily="50" charset="-128"/>
              </a:endParaRPr>
            </a:p>
          </p:txBody>
        </p:sp>
        <p:sp>
          <p:nvSpPr>
            <p:cNvPr id="113" name="Text Box 18"/>
            <p:cNvSpPr txBox="1">
              <a:spLocks noChangeArrowheads="1"/>
            </p:cNvSpPr>
            <p:nvPr/>
          </p:nvSpPr>
          <p:spPr bwMode="auto">
            <a:xfrm>
              <a:off x="2997" y="452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西成区</a:t>
              </a:r>
              <a:endParaRPr lang="ja-JP" altLang="en-US" sz="1050" b="1" dirty="0">
                <a:latin typeface="Meiryo UI" pitchFamily="50" charset="-128"/>
                <a:ea typeface="Meiryo UI" pitchFamily="50" charset="-128"/>
                <a:cs typeface="Meiryo UI" pitchFamily="50" charset="-128"/>
              </a:endParaRPr>
            </a:p>
          </p:txBody>
        </p:sp>
        <p:sp>
          <p:nvSpPr>
            <p:cNvPr id="114" name="Text Box 17"/>
            <p:cNvSpPr txBox="1">
              <a:spLocks noChangeArrowheads="1"/>
            </p:cNvSpPr>
            <p:nvPr/>
          </p:nvSpPr>
          <p:spPr bwMode="auto">
            <a:xfrm>
              <a:off x="3151" y="3781"/>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浪速区</a:t>
              </a:r>
              <a:endParaRPr lang="ja-JP" altLang="en-US" sz="1050" b="1" dirty="0">
                <a:latin typeface="Meiryo UI" pitchFamily="50" charset="-128"/>
                <a:ea typeface="Meiryo UI" pitchFamily="50" charset="-128"/>
                <a:cs typeface="Meiryo UI" pitchFamily="50" charset="-128"/>
              </a:endParaRPr>
            </a:p>
          </p:txBody>
        </p:sp>
        <p:sp>
          <p:nvSpPr>
            <p:cNvPr id="115" name="Text Box 16"/>
            <p:cNvSpPr txBox="1">
              <a:spLocks noChangeArrowheads="1"/>
            </p:cNvSpPr>
            <p:nvPr/>
          </p:nvSpPr>
          <p:spPr bwMode="auto">
            <a:xfrm>
              <a:off x="3825" y="3790"/>
              <a:ext cx="1006"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天王寺区</a:t>
              </a:r>
              <a:endParaRPr lang="ja-JP" altLang="en-US" sz="1050" b="1" dirty="0">
                <a:latin typeface="Meiryo UI" pitchFamily="50" charset="-128"/>
                <a:ea typeface="Meiryo UI" pitchFamily="50" charset="-128"/>
                <a:cs typeface="Meiryo UI" pitchFamily="50" charset="-128"/>
              </a:endParaRPr>
            </a:p>
          </p:txBody>
        </p:sp>
        <p:sp>
          <p:nvSpPr>
            <p:cNvPr id="116" name="Text Box 15"/>
            <p:cNvSpPr txBox="1">
              <a:spLocks noChangeArrowheads="1"/>
            </p:cNvSpPr>
            <p:nvPr/>
          </p:nvSpPr>
          <p:spPr bwMode="auto">
            <a:xfrm>
              <a:off x="4817" y="329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東成区</a:t>
              </a:r>
              <a:endParaRPr lang="ja-JP" altLang="en-US" sz="1050" b="1" dirty="0">
                <a:latin typeface="Meiryo UI" pitchFamily="50" charset="-128"/>
                <a:ea typeface="Meiryo UI" pitchFamily="50" charset="-128"/>
                <a:cs typeface="Meiryo UI" pitchFamily="50" charset="-128"/>
              </a:endParaRPr>
            </a:p>
          </p:txBody>
        </p:sp>
        <p:sp>
          <p:nvSpPr>
            <p:cNvPr id="117" name="Text Box 14"/>
            <p:cNvSpPr txBox="1">
              <a:spLocks noChangeArrowheads="1"/>
            </p:cNvSpPr>
            <p:nvPr/>
          </p:nvSpPr>
          <p:spPr bwMode="auto">
            <a:xfrm>
              <a:off x="4716" y="3973"/>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生野区</a:t>
              </a:r>
              <a:endParaRPr lang="ja-JP" altLang="en-US" sz="1050" b="1" dirty="0">
                <a:latin typeface="Meiryo UI" pitchFamily="50" charset="-128"/>
                <a:ea typeface="Meiryo UI" pitchFamily="50" charset="-128"/>
                <a:cs typeface="Meiryo UI" pitchFamily="50" charset="-128"/>
              </a:endParaRPr>
            </a:p>
          </p:txBody>
        </p:sp>
        <p:sp>
          <p:nvSpPr>
            <p:cNvPr id="118" name="Text Box 13"/>
            <p:cNvSpPr txBox="1">
              <a:spLocks noChangeArrowheads="1"/>
            </p:cNvSpPr>
            <p:nvPr/>
          </p:nvSpPr>
          <p:spPr bwMode="auto">
            <a:xfrm>
              <a:off x="3421" y="574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住吉区</a:t>
              </a:r>
              <a:endParaRPr lang="ja-JP" altLang="en-US" sz="1050" b="1" dirty="0">
                <a:latin typeface="Meiryo UI" pitchFamily="50" charset="-128"/>
                <a:ea typeface="Meiryo UI" pitchFamily="50" charset="-128"/>
                <a:cs typeface="Meiryo UI" pitchFamily="50" charset="-128"/>
              </a:endParaRPr>
            </a:p>
          </p:txBody>
        </p:sp>
        <p:sp>
          <p:nvSpPr>
            <p:cNvPr id="119" name="Text Box 12"/>
            <p:cNvSpPr txBox="1">
              <a:spLocks noChangeArrowheads="1"/>
            </p:cNvSpPr>
            <p:nvPr/>
          </p:nvSpPr>
          <p:spPr bwMode="auto">
            <a:xfrm>
              <a:off x="3623" y="4710"/>
              <a:ext cx="1058"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阿倍野区</a:t>
              </a:r>
              <a:endParaRPr lang="ja-JP" altLang="en-US" sz="1050" b="1" dirty="0">
                <a:latin typeface="Meiryo UI" pitchFamily="50" charset="-128"/>
                <a:ea typeface="Meiryo UI" pitchFamily="50" charset="-128"/>
                <a:cs typeface="Meiryo UI" pitchFamily="50" charset="-128"/>
              </a:endParaRPr>
            </a:p>
          </p:txBody>
        </p:sp>
        <p:sp>
          <p:nvSpPr>
            <p:cNvPr id="120" name="Text Box 11"/>
            <p:cNvSpPr txBox="1">
              <a:spLocks noChangeArrowheads="1"/>
            </p:cNvSpPr>
            <p:nvPr/>
          </p:nvSpPr>
          <p:spPr bwMode="auto">
            <a:xfrm>
              <a:off x="4104" y="5398"/>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東住吉区</a:t>
              </a:r>
              <a:endParaRPr lang="ja-JP" altLang="en-US" sz="1050" b="1" dirty="0">
                <a:latin typeface="Meiryo UI" pitchFamily="50" charset="-128"/>
                <a:ea typeface="Meiryo UI" pitchFamily="50" charset="-128"/>
                <a:cs typeface="Meiryo UI" pitchFamily="50" charset="-128"/>
              </a:endParaRPr>
            </a:p>
          </p:txBody>
        </p:sp>
        <p:sp>
          <p:nvSpPr>
            <p:cNvPr id="121" name="Text Box 10"/>
            <p:cNvSpPr txBox="1">
              <a:spLocks noChangeArrowheads="1"/>
            </p:cNvSpPr>
            <p:nvPr/>
          </p:nvSpPr>
          <p:spPr bwMode="auto">
            <a:xfrm>
              <a:off x="5087" y="54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平野区</a:t>
              </a:r>
              <a:endParaRPr lang="ja-JP" altLang="en-US" sz="1050" b="1" dirty="0">
                <a:latin typeface="Meiryo UI" pitchFamily="50" charset="-128"/>
                <a:ea typeface="Meiryo UI" pitchFamily="50" charset="-128"/>
                <a:cs typeface="Meiryo UI" pitchFamily="50" charset="-128"/>
              </a:endParaRPr>
            </a:p>
          </p:txBody>
        </p:sp>
        <p:sp>
          <p:nvSpPr>
            <p:cNvPr id="122" name="Text Box 23"/>
            <p:cNvSpPr txBox="1">
              <a:spLocks noChangeArrowheads="1"/>
            </p:cNvSpPr>
            <p:nvPr/>
          </p:nvSpPr>
          <p:spPr bwMode="auto">
            <a:xfrm>
              <a:off x="5670" y="2306"/>
              <a:ext cx="899" cy="360"/>
            </a:xfrm>
            <a:prstGeom prst="rect">
              <a:avLst/>
            </a:prstGeom>
            <a:noFill/>
            <a:ln>
              <a:noFill/>
            </a:ln>
            <a:extLst/>
          </p:spPr>
          <p:txBody>
            <a:bodyPr lIns="74295" tIns="8890" rIns="74295" bIns="8890"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鶴見区</a:t>
              </a:r>
              <a:endParaRPr lang="ja-JP" altLang="en-US" sz="1050" b="1" dirty="0">
                <a:latin typeface="Meiryo UI" pitchFamily="50" charset="-128"/>
                <a:ea typeface="Meiryo UI" pitchFamily="50" charset="-128"/>
                <a:cs typeface="Meiryo UI" pitchFamily="50" charset="-128"/>
              </a:endParaRPr>
            </a:p>
          </p:txBody>
        </p:sp>
      </p:grpSp>
      <p:grpSp>
        <p:nvGrpSpPr>
          <p:cNvPr id="4" name="グループ化 2"/>
          <p:cNvGrpSpPr>
            <a:grpSpLocks/>
          </p:cNvGrpSpPr>
          <p:nvPr/>
        </p:nvGrpSpPr>
        <p:grpSpPr bwMode="auto">
          <a:xfrm>
            <a:off x="525066" y="1421640"/>
            <a:ext cx="2771750" cy="1380627"/>
            <a:chOff x="5702105" y="620686"/>
            <a:chExt cx="3167009" cy="1396005"/>
          </a:xfrm>
        </p:grpSpPr>
        <p:sp>
          <p:nvSpPr>
            <p:cNvPr id="148" name="角丸四角形 147"/>
            <p:cNvSpPr/>
            <p:nvPr/>
          </p:nvSpPr>
          <p:spPr>
            <a:xfrm>
              <a:off x="5702105" y="620686"/>
              <a:ext cx="3167009" cy="1396005"/>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此花区・港区・西淀川区・淀川区・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東淀川区　５区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85.7</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52</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  59</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淀川区は旧東淀川区より分区　</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97" name="角丸四角形 196"/>
            <p:cNvSpPr/>
            <p:nvPr/>
          </p:nvSpPr>
          <p:spPr>
            <a:xfrm>
              <a:off x="5765870" y="683633"/>
              <a:ext cx="323381" cy="1278506"/>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第一区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5" name="グループ化 78"/>
          <p:cNvGrpSpPr>
            <a:grpSpLocks/>
          </p:cNvGrpSpPr>
          <p:nvPr/>
        </p:nvGrpSpPr>
        <p:grpSpPr bwMode="auto">
          <a:xfrm>
            <a:off x="537766" y="5322540"/>
            <a:ext cx="2831058" cy="1346820"/>
            <a:chOff x="5028723" y="1276360"/>
            <a:chExt cx="3007536" cy="1472712"/>
          </a:xfrm>
        </p:grpSpPr>
        <p:sp>
          <p:nvSpPr>
            <p:cNvPr id="199" name="角丸四角形 198"/>
            <p:cNvSpPr/>
            <p:nvPr/>
          </p:nvSpPr>
          <p:spPr>
            <a:xfrm>
              <a:off x="5028723" y="1276360"/>
              <a:ext cx="3007536" cy="1472712"/>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中央区・西区・大正区・浪速区・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住之江区・住吉区・西成区　７区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101.3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62</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71</a:t>
              </a:r>
              <a:r>
                <a:rPr lang="ja-JP" altLang="en-US" sz="1050" dirty="0">
                  <a:solidFill>
                    <a:prstClr val="black"/>
                  </a:solidFill>
                  <a:latin typeface="Meiryo UI" pitchFamily="50" charset="-128"/>
                  <a:ea typeface="Meiryo UI" pitchFamily="50" charset="-128"/>
                  <a:cs typeface="Meiryo UI" pitchFamily="50" charset="-128"/>
                </a:rPr>
                <a:t>万人）　</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住之江区は旧住吉区より分区　　</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200" name="角丸四角形 199"/>
            <p:cNvSpPr/>
            <p:nvPr/>
          </p:nvSpPr>
          <p:spPr>
            <a:xfrm>
              <a:off x="5091419" y="1310029"/>
              <a:ext cx="343953" cy="141585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第三区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6" name="グループ化 81"/>
          <p:cNvGrpSpPr>
            <a:grpSpLocks/>
          </p:cNvGrpSpPr>
          <p:nvPr/>
        </p:nvGrpSpPr>
        <p:grpSpPr bwMode="auto">
          <a:xfrm>
            <a:off x="6537176" y="1172402"/>
            <a:ext cx="2808312" cy="1629865"/>
            <a:chOff x="5131299" y="-33863"/>
            <a:chExt cx="3580055" cy="1285244"/>
          </a:xfrm>
        </p:grpSpPr>
        <p:sp>
          <p:nvSpPr>
            <p:cNvPr id="202" name="角丸四角形 201"/>
            <p:cNvSpPr/>
            <p:nvPr/>
          </p:nvSpPr>
          <p:spPr>
            <a:xfrm>
              <a:off x="5131299" y="-33863"/>
              <a:ext cx="3580055" cy="128524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北区・都島区・福島区・東成区・　</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旭区・城東区・鶴見区　７区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102.4</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70</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74</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都島区は旧北区等より分離</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鶴見区は旧城東区より分区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a:t>
              </a:r>
              <a:r>
                <a:rPr lang="ja-JP" altLang="en-US" sz="1050" dirty="0">
                  <a:solidFill>
                    <a:prstClr val="black"/>
                  </a:solidFill>
                  <a:latin typeface="Meiryo UI" pitchFamily="50" charset="-128"/>
                  <a:ea typeface="Meiryo UI" pitchFamily="50" charset="-128"/>
                  <a:cs typeface="Meiryo UI" pitchFamily="50" charset="-128"/>
                </a:rPr>
                <a:t>旧城東区は旧旭区より分区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203" name="角丸四角形 202"/>
            <p:cNvSpPr/>
            <p:nvPr/>
          </p:nvSpPr>
          <p:spPr>
            <a:xfrm>
              <a:off x="5208277" y="30453"/>
              <a:ext cx="358034" cy="1174052"/>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a:t>
              </a:r>
              <a:endParaRPr lang="en-US" altLang="ja-JP" b="1" dirty="0">
                <a:solidFill>
                  <a:prstClr val="white"/>
                </a:solidFill>
                <a:latin typeface="Meiryo UI" pitchFamily="50" charset="-128"/>
                <a:ea typeface="Meiryo UI" pitchFamily="50" charset="-128"/>
                <a:cs typeface="Meiryo UI" pitchFamily="50" charset="-128"/>
              </a:endParaRPr>
            </a:p>
            <a:p>
              <a:pPr algn="ctr">
                <a:defRPr/>
              </a:pPr>
              <a:r>
                <a:rPr lang="ja-JP" altLang="en-US" b="1" dirty="0">
                  <a:solidFill>
                    <a:prstClr val="white"/>
                  </a:solidFill>
                  <a:latin typeface="Meiryo UI" pitchFamily="50" charset="-128"/>
                  <a:ea typeface="Meiryo UI" pitchFamily="50" charset="-128"/>
                  <a:cs typeface="Meiryo UI" pitchFamily="50" charset="-128"/>
                </a:rPr>
                <a:t>二区</a:t>
              </a:r>
              <a:endParaRPr lang="en-US" altLang="ja-JP" b="1" dirty="0">
                <a:solidFill>
                  <a:prstClr val="white"/>
                </a:solidFill>
                <a:latin typeface="Meiryo UI" pitchFamily="50" charset="-128"/>
                <a:ea typeface="Meiryo UI" pitchFamily="50" charset="-128"/>
                <a:cs typeface="Meiryo UI" pitchFamily="50" charset="-128"/>
              </a:endParaRPr>
            </a:p>
          </p:txBody>
        </p:sp>
      </p:grpSp>
      <p:grpSp>
        <p:nvGrpSpPr>
          <p:cNvPr id="7" name="グループ化 7"/>
          <p:cNvGrpSpPr/>
          <p:nvPr/>
        </p:nvGrpSpPr>
        <p:grpSpPr>
          <a:xfrm>
            <a:off x="6630392" y="4293426"/>
            <a:ext cx="2715096" cy="1368077"/>
            <a:chOff x="6249392" y="4293419"/>
            <a:chExt cx="2715096" cy="1368077"/>
          </a:xfrm>
        </p:grpSpPr>
        <p:grpSp>
          <p:nvGrpSpPr>
            <p:cNvPr id="8" name="グループ化 84"/>
            <p:cNvGrpSpPr>
              <a:grpSpLocks/>
            </p:cNvGrpSpPr>
            <p:nvPr/>
          </p:nvGrpSpPr>
          <p:grpSpPr bwMode="auto">
            <a:xfrm>
              <a:off x="6249392" y="4293419"/>
              <a:ext cx="2715096" cy="1368077"/>
              <a:chOff x="4779152" y="680438"/>
              <a:chExt cx="3577260" cy="999109"/>
            </a:xfrm>
          </p:grpSpPr>
          <p:sp>
            <p:nvSpPr>
              <p:cNvPr id="205" name="角丸四角形 204"/>
              <p:cNvSpPr/>
              <p:nvPr/>
            </p:nvSpPr>
            <p:spPr>
              <a:xfrm>
                <a:off x="5091386" y="680438"/>
                <a:ext cx="381060" cy="88014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206" name="角丸四角形 205"/>
              <p:cNvSpPr/>
              <p:nvPr/>
            </p:nvSpPr>
            <p:spPr>
              <a:xfrm>
                <a:off x="4779152" y="680438"/>
                <a:ext cx="3577260" cy="999109"/>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447675">
                  <a:defRPr/>
                </a:pPr>
                <a:r>
                  <a:rPr lang="ja-JP" altLang="en-US" sz="1050" dirty="0">
                    <a:solidFill>
                      <a:prstClr val="black"/>
                    </a:solidFill>
                    <a:latin typeface="Meiryo UI" pitchFamily="50" charset="-128"/>
                    <a:ea typeface="Meiryo UI" pitchFamily="50" charset="-128"/>
                    <a:cs typeface="Meiryo UI" pitchFamily="50" charset="-128"/>
                  </a:rPr>
                  <a:t>天王寺区・生野区・阿倍野区・</a:t>
                </a:r>
                <a:endParaRPr lang="en-US" altLang="ja-JP" sz="1050" dirty="0">
                  <a:solidFill>
                    <a:prstClr val="black"/>
                  </a:solidFill>
                  <a:latin typeface="Meiryo UI" pitchFamily="50" charset="-128"/>
                  <a:ea typeface="Meiryo UI" pitchFamily="50" charset="-128"/>
                  <a:cs typeface="Meiryo UI" pitchFamily="50" charset="-128"/>
                </a:endParaRPr>
              </a:p>
              <a:p>
                <a:pPr marL="447675">
                  <a:defRPr/>
                </a:pPr>
                <a:r>
                  <a:rPr lang="ja-JP" altLang="en-US" sz="1050" dirty="0">
                    <a:solidFill>
                      <a:prstClr val="black"/>
                    </a:solidFill>
                    <a:latin typeface="Meiryo UI" pitchFamily="50" charset="-128"/>
                    <a:ea typeface="Meiryo UI" pitchFamily="50" charset="-128"/>
                    <a:cs typeface="Meiryo UI" pitchFamily="50" charset="-128"/>
                  </a:rPr>
                  <a:t>東住吉区・平野区　５区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r>
                  <a:rPr lang="en-US" altLang="ja-JP" sz="1050" dirty="0">
                    <a:solidFill>
                      <a:prstClr val="black"/>
                    </a:solidFill>
                    <a:latin typeface="Meiryo UI" pitchFamily="50" charset="-128"/>
                    <a:ea typeface="Meiryo UI" pitchFamily="50" charset="-128"/>
                    <a:cs typeface="Meiryo UI" pitchFamily="50" charset="-128"/>
                  </a:rPr>
                  <a:t>88.8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 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63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平野区は旧東住吉区より分区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207" name="角丸四角形 206"/>
            <p:cNvSpPr/>
            <p:nvPr/>
          </p:nvSpPr>
          <p:spPr bwMode="auto">
            <a:xfrm>
              <a:off x="6342063" y="4369970"/>
              <a:ext cx="305469" cy="1232813"/>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第四区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208" name="Text Box 4"/>
          <p:cNvSpPr txBox="1">
            <a:spLocks noChangeArrowheads="1"/>
          </p:cNvSpPr>
          <p:nvPr/>
        </p:nvSpPr>
        <p:spPr bwMode="auto">
          <a:xfrm>
            <a:off x="3298832" y="3232969"/>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cxnSp>
        <p:nvCxnSpPr>
          <p:cNvPr id="209" name="直線コネクタ 208"/>
          <p:cNvCxnSpPr>
            <a:endCxn id="208" idx="1"/>
          </p:cNvCxnSpPr>
          <p:nvPr/>
        </p:nvCxnSpPr>
        <p:spPr>
          <a:xfrm>
            <a:off x="2864775" y="2802267"/>
            <a:ext cx="434057" cy="60771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1" name="Text Box 4"/>
          <p:cNvSpPr txBox="1">
            <a:spLocks noChangeArrowheads="1"/>
          </p:cNvSpPr>
          <p:nvPr/>
        </p:nvSpPr>
        <p:spPr bwMode="auto">
          <a:xfrm>
            <a:off x="5173223" y="2730252"/>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cxnSp>
        <p:nvCxnSpPr>
          <p:cNvPr id="212" name="直線コネクタ 211"/>
          <p:cNvCxnSpPr>
            <a:stCxn id="202" idx="1"/>
          </p:cNvCxnSpPr>
          <p:nvPr/>
        </p:nvCxnSpPr>
        <p:spPr>
          <a:xfrm flipH="1">
            <a:off x="5889104" y="1987328"/>
            <a:ext cx="648072" cy="8149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19" name="Text Box 4"/>
          <p:cNvSpPr txBox="1">
            <a:spLocks noChangeArrowheads="1"/>
          </p:cNvSpPr>
          <p:nvPr/>
        </p:nvSpPr>
        <p:spPr bwMode="auto">
          <a:xfrm>
            <a:off x="3872887" y="4818484"/>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第三区</a:t>
            </a:r>
          </a:p>
        </p:txBody>
      </p:sp>
      <p:cxnSp>
        <p:nvCxnSpPr>
          <p:cNvPr id="220" name="直線コネクタ 219"/>
          <p:cNvCxnSpPr/>
          <p:nvPr/>
        </p:nvCxnSpPr>
        <p:spPr>
          <a:xfrm flipV="1">
            <a:off x="3368824" y="5178524"/>
            <a:ext cx="576064" cy="57606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22" name="Text Box 4"/>
          <p:cNvSpPr txBox="1">
            <a:spLocks noChangeArrowheads="1"/>
          </p:cNvSpPr>
          <p:nvPr/>
        </p:nvSpPr>
        <p:spPr bwMode="auto">
          <a:xfrm>
            <a:off x="5385055" y="4818484"/>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cxnSp>
        <p:nvCxnSpPr>
          <p:cNvPr id="223" name="直線コネクタ 222"/>
          <p:cNvCxnSpPr>
            <a:stCxn id="222" idx="3"/>
            <a:endCxn id="206" idx="1"/>
          </p:cNvCxnSpPr>
          <p:nvPr/>
        </p:nvCxnSpPr>
        <p:spPr>
          <a:xfrm flipV="1">
            <a:off x="6103126" y="4977458"/>
            <a:ext cx="527273" cy="180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2700"/>
              </a:lnSpc>
              <a:defRPr/>
            </a:pPr>
            <a:r>
              <a:rPr lang="ja-JP" altLang="en-US" sz="2000" b="1" dirty="0">
                <a:solidFill>
                  <a:prstClr val="black"/>
                </a:solidFill>
                <a:latin typeface="Meiryo UI" pitchFamily="50" charset="-128"/>
                <a:ea typeface="Meiryo UI" pitchFamily="50" charset="-128"/>
                <a:cs typeface="Meiryo UI" pitchFamily="50" charset="-128"/>
              </a:rPr>
              <a:t>３　</a:t>
            </a:r>
            <a:r>
              <a:rPr lang="ja-JP" altLang="en-US" sz="2000" b="1" dirty="0" smtClean="0">
                <a:solidFill>
                  <a:prstClr val="black"/>
                </a:solidFill>
                <a:latin typeface="Meiryo UI" pitchFamily="50" charset="-128"/>
                <a:ea typeface="Meiryo UI" pitchFamily="50" charset="-128"/>
                <a:cs typeface="Meiryo UI" pitchFamily="50" charset="-128"/>
              </a:rPr>
              <a:t>区割り　～</a:t>
            </a:r>
            <a:r>
              <a:rPr lang="ja-JP" altLang="en-US" sz="2000" b="1" dirty="0">
                <a:solidFill>
                  <a:prstClr val="black"/>
                </a:solidFill>
                <a:latin typeface="Meiryo UI" pitchFamily="50" charset="-128"/>
                <a:ea typeface="Meiryo UI" pitchFamily="50" charset="-128"/>
                <a:cs typeface="Meiryo UI" pitchFamily="50" charset="-128"/>
              </a:rPr>
              <a:t>試案Ｂ（</a:t>
            </a:r>
            <a:r>
              <a:rPr lang="en-US" altLang="ja-JP" sz="2000" b="1" dirty="0">
                <a:solidFill>
                  <a:prstClr val="black"/>
                </a:solidFill>
                <a:latin typeface="Meiryo UI" pitchFamily="50" charset="-128"/>
                <a:ea typeface="Meiryo UI" pitchFamily="50" charset="-128"/>
                <a:cs typeface="Meiryo UI" pitchFamily="50" charset="-128"/>
              </a:rPr>
              <a:t>4</a:t>
            </a:r>
            <a:r>
              <a:rPr lang="ja-JP" altLang="en-US" sz="2000" b="1" dirty="0">
                <a:solidFill>
                  <a:prstClr val="black"/>
                </a:solidFill>
                <a:latin typeface="Meiryo UI" pitchFamily="50" charset="-128"/>
                <a:ea typeface="Meiryo UI" pitchFamily="50" charset="-128"/>
                <a:cs typeface="Meiryo UI" pitchFamily="50" charset="-128"/>
              </a:rPr>
              <a:t>区Ｂ案）～</a:t>
            </a:r>
          </a:p>
        </p:txBody>
      </p:sp>
      <p:sp>
        <p:nvSpPr>
          <p:cNvPr id="188" name="角丸四角形 187"/>
          <p:cNvSpPr/>
          <p:nvPr/>
        </p:nvSpPr>
        <p:spPr>
          <a:xfrm>
            <a:off x="4291187" y="506628"/>
            <a:ext cx="5211080"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本資料で示した第一区～第四区は仮称。北に位置する区から順に番号を付番</a:t>
            </a:r>
            <a:endPar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9" name="テキスト ボックス 188"/>
          <p:cNvSpPr txBox="1"/>
          <p:nvPr/>
        </p:nvSpPr>
        <p:spPr>
          <a:xfrm>
            <a:off x="56456" y="476672"/>
            <a:ext cx="5217337" cy="369332"/>
          </a:xfrm>
          <a:prstGeom prst="rect">
            <a:avLst/>
          </a:prstGeom>
          <a:noFill/>
        </p:spPr>
        <p:txBody>
          <a:bodyPr wrap="square" rtlCol="0">
            <a:spAutoFit/>
          </a:bodyPr>
          <a:lstStyle/>
          <a:p>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）区割り（案</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7"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Tree>
    <p:extLst>
      <p:ext uri="{BB962C8B-B14F-4D97-AF65-F5344CB8AC3E}">
        <p14:creationId xmlns:p14="http://schemas.microsoft.com/office/powerpoint/2010/main" val="28195089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86" y="620032"/>
            <a:ext cx="9720358" cy="6049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５</a:t>
            </a:r>
          </a:p>
        </p:txBody>
      </p:sp>
      <p:sp>
        <p:nvSpPr>
          <p:cNvPr id="5" name="テキスト ボックス 4"/>
          <p:cNvSpPr txBox="1"/>
          <p:nvPr/>
        </p:nvSpPr>
        <p:spPr>
          <a:xfrm>
            <a:off x="0" y="332656"/>
            <a:ext cx="7141468" cy="369332"/>
          </a:xfrm>
          <a:prstGeom prst="rect">
            <a:avLst/>
          </a:prstGeom>
          <a:noFill/>
        </p:spPr>
        <p:txBody>
          <a:bodyPr wrap="square" rtlCol="0">
            <a:spAutoFit/>
          </a:bodyPr>
          <a:lstStyle/>
          <a:p>
            <a:r>
              <a:rPr lang="ja-JP" altLang="en-US" b="1" dirty="0" smtClean="0">
                <a:solidFill>
                  <a:prstClr val="black"/>
                </a:solidFill>
                <a:latin typeface="Meiryo UI" pitchFamily="50" charset="-128"/>
                <a:ea typeface="Meiryo UI" pitchFamily="50" charset="-128"/>
                <a:cs typeface="Meiryo UI" pitchFamily="50" charset="-128"/>
              </a:rPr>
              <a:t>（２</a:t>
            </a:r>
            <a:r>
              <a:rPr lang="ja-JP" altLang="en-US" b="1" dirty="0">
                <a:solidFill>
                  <a:prstClr val="black"/>
                </a:solidFill>
                <a:latin typeface="Meiryo UI" pitchFamily="50" charset="-128"/>
                <a:ea typeface="Meiryo UI" pitchFamily="50" charset="-128"/>
                <a:cs typeface="Meiryo UI" pitchFamily="50" charset="-128"/>
              </a:rPr>
              <a:t>）区割り（案）に関する基礎データ（人口・財政・歴史）</a:t>
            </a:r>
            <a:endParaRPr lang="ja-JP" altLang="en-US" dirty="0"/>
          </a:p>
        </p:txBody>
      </p:sp>
    </p:spTree>
    <p:extLst>
      <p:ext uri="{BB962C8B-B14F-4D97-AF65-F5344CB8AC3E}">
        <p14:creationId xmlns:p14="http://schemas.microsoft.com/office/powerpoint/2010/main" val="3681463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xt Box 4"/>
          <p:cNvSpPr txBox="1">
            <a:spLocks noChangeArrowheads="1"/>
          </p:cNvSpPr>
          <p:nvPr/>
        </p:nvSpPr>
        <p:spPr bwMode="auto">
          <a:xfrm>
            <a:off x="3298832" y="2995613"/>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sp>
        <p:nvSpPr>
          <p:cNvPr id="211" name="Text Box 4"/>
          <p:cNvSpPr txBox="1">
            <a:spLocks noChangeArrowheads="1"/>
          </p:cNvSpPr>
          <p:nvPr/>
        </p:nvSpPr>
        <p:spPr bwMode="auto">
          <a:xfrm>
            <a:off x="5173223" y="249289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sp>
        <p:nvSpPr>
          <p:cNvPr id="222" name="Text Box 4"/>
          <p:cNvSpPr txBox="1">
            <a:spLocks noChangeArrowheads="1"/>
          </p:cNvSpPr>
          <p:nvPr/>
        </p:nvSpPr>
        <p:spPr bwMode="auto">
          <a:xfrm>
            <a:off x="5385055" y="4581128"/>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grpSp>
        <p:nvGrpSpPr>
          <p:cNvPr id="2" name="Group 9"/>
          <p:cNvGrpSpPr>
            <a:grpSpLocks/>
          </p:cNvGrpSpPr>
          <p:nvPr/>
        </p:nvGrpSpPr>
        <p:grpSpPr bwMode="auto">
          <a:xfrm>
            <a:off x="2377728" y="1154815"/>
            <a:ext cx="4752528" cy="5307013"/>
            <a:chOff x="1" y="110"/>
            <a:chExt cx="6840" cy="6368"/>
          </a:xfrm>
        </p:grpSpPr>
        <p:grpSp>
          <p:nvGrpSpPr>
            <p:cNvPr id="3" name="Group 34"/>
            <p:cNvGrpSpPr>
              <a:grpSpLocks/>
            </p:cNvGrpSpPr>
            <p:nvPr/>
          </p:nvGrpSpPr>
          <p:grpSpPr bwMode="auto">
            <a:xfrm>
              <a:off x="1" y="110"/>
              <a:ext cx="6840" cy="6368"/>
              <a:chOff x="0" y="140"/>
              <a:chExt cx="7786" cy="7931"/>
            </a:xfrm>
          </p:grpSpPr>
          <p:sp>
            <p:nvSpPr>
              <p:cNvPr id="154" name="Freeform 58"/>
              <p:cNvSpPr>
                <a:spLocks/>
              </p:cNvSpPr>
              <p:nvPr/>
            </p:nvSpPr>
            <p:spPr bwMode="auto">
              <a:xfrm>
                <a:off x="3984" y="5319"/>
                <a:ext cx="1234" cy="1419"/>
              </a:xfrm>
              <a:custGeom>
                <a:avLst/>
                <a:gdLst>
                  <a:gd name="T0" fmla="*/ 1191 w 1234"/>
                  <a:gd name="T1" fmla="*/ 270 h 1419"/>
                  <a:gd name="T2" fmla="*/ 1135 w 1234"/>
                  <a:gd name="T3" fmla="*/ 397 h 1419"/>
                  <a:gd name="T4" fmla="*/ 1035 w 1234"/>
                  <a:gd name="T5" fmla="*/ 525 h 1419"/>
                  <a:gd name="T6" fmla="*/ 1021 w 1234"/>
                  <a:gd name="T7" fmla="*/ 695 h 1419"/>
                  <a:gd name="T8" fmla="*/ 1007 w 1234"/>
                  <a:gd name="T9" fmla="*/ 766 h 1419"/>
                  <a:gd name="T10" fmla="*/ 993 w 1234"/>
                  <a:gd name="T11" fmla="*/ 809 h 1419"/>
                  <a:gd name="T12" fmla="*/ 950 w 1234"/>
                  <a:gd name="T13" fmla="*/ 936 h 1419"/>
                  <a:gd name="T14" fmla="*/ 879 w 1234"/>
                  <a:gd name="T15" fmla="*/ 1107 h 1419"/>
                  <a:gd name="T16" fmla="*/ 837 w 1234"/>
                  <a:gd name="T17" fmla="*/ 1220 h 1419"/>
                  <a:gd name="T18" fmla="*/ 794 w 1234"/>
                  <a:gd name="T19" fmla="*/ 1334 h 1419"/>
                  <a:gd name="T20" fmla="*/ 752 w 1234"/>
                  <a:gd name="T21" fmla="*/ 1390 h 1419"/>
                  <a:gd name="T22" fmla="*/ 738 w 1234"/>
                  <a:gd name="T23" fmla="*/ 1419 h 1419"/>
                  <a:gd name="T24" fmla="*/ 539 w 1234"/>
                  <a:gd name="T25" fmla="*/ 1404 h 1419"/>
                  <a:gd name="T26" fmla="*/ 468 w 1234"/>
                  <a:gd name="T27" fmla="*/ 1390 h 1419"/>
                  <a:gd name="T28" fmla="*/ 454 w 1234"/>
                  <a:gd name="T29" fmla="*/ 1334 h 1419"/>
                  <a:gd name="T30" fmla="*/ 468 w 1234"/>
                  <a:gd name="T31" fmla="*/ 1305 h 1419"/>
                  <a:gd name="T32" fmla="*/ 468 w 1234"/>
                  <a:gd name="T33" fmla="*/ 1277 h 1419"/>
                  <a:gd name="T34" fmla="*/ 468 w 1234"/>
                  <a:gd name="T35" fmla="*/ 1206 h 1419"/>
                  <a:gd name="T36" fmla="*/ 426 w 1234"/>
                  <a:gd name="T37" fmla="*/ 1149 h 1419"/>
                  <a:gd name="T38" fmla="*/ 355 w 1234"/>
                  <a:gd name="T39" fmla="*/ 1121 h 1419"/>
                  <a:gd name="T40" fmla="*/ 170 w 1234"/>
                  <a:gd name="T41" fmla="*/ 1050 h 1419"/>
                  <a:gd name="T42" fmla="*/ 114 w 1234"/>
                  <a:gd name="T43" fmla="*/ 1050 h 1419"/>
                  <a:gd name="T44" fmla="*/ 29 w 1234"/>
                  <a:gd name="T45" fmla="*/ 1092 h 1419"/>
                  <a:gd name="T46" fmla="*/ 0 w 1234"/>
                  <a:gd name="T47" fmla="*/ 1092 h 1419"/>
                  <a:gd name="T48" fmla="*/ 14 w 1234"/>
                  <a:gd name="T49" fmla="*/ 1064 h 1419"/>
                  <a:gd name="T50" fmla="*/ 14 w 1234"/>
                  <a:gd name="T51" fmla="*/ 1050 h 1419"/>
                  <a:gd name="T52" fmla="*/ 29 w 1234"/>
                  <a:gd name="T53" fmla="*/ 1021 h 1419"/>
                  <a:gd name="T54" fmla="*/ 43 w 1234"/>
                  <a:gd name="T55" fmla="*/ 965 h 1419"/>
                  <a:gd name="T56" fmla="*/ 57 w 1234"/>
                  <a:gd name="T57" fmla="*/ 951 h 1419"/>
                  <a:gd name="T58" fmla="*/ 71 w 1234"/>
                  <a:gd name="T59" fmla="*/ 922 h 1419"/>
                  <a:gd name="T60" fmla="*/ 114 w 1234"/>
                  <a:gd name="T61" fmla="*/ 865 h 1419"/>
                  <a:gd name="T62" fmla="*/ 128 w 1234"/>
                  <a:gd name="T63" fmla="*/ 823 h 1419"/>
                  <a:gd name="T64" fmla="*/ 142 w 1234"/>
                  <a:gd name="T65" fmla="*/ 809 h 1419"/>
                  <a:gd name="T66" fmla="*/ 170 w 1234"/>
                  <a:gd name="T67" fmla="*/ 780 h 1419"/>
                  <a:gd name="T68" fmla="*/ 185 w 1234"/>
                  <a:gd name="T69" fmla="*/ 738 h 1419"/>
                  <a:gd name="T70" fmla="*/ 185 w 1234"/>
                  <a:gd name="T71" fmla="*/ 724 h 1419"/>
                  <a:gd name="T72" fmla="*/ 199 w 1234"/>
                  <a:gd name="T73" fmla="*/ 695 h 1419"/>
                  <a:gd name="T74" fmla="*/ 213 w 1234"/>
                  <a:gd name="T75" fmla="*/ 681 h 1419"/>
                  <a:gd name="T76" fmla="*/ 227 w 1234"/>
                  <a:gd name="T77" fmla="*/ 639 h 1419"/>
                  <a:gd name="T78" fmla="*/ 241 w 1234"/>
                  <a:gd name="T79" fmla="*/ 610 h 1419"/>
                  <a:gd name="T80" fmla="*/ 255 w 1234"/>
                  <a:gd name="T81" fmla="*/ 553 h 1419"/>
                  <a:gd name="T82" fmla="*/ 270 w 1234"/>
                  <a:gd name="T83" fmla="*/ 525 h 1419"/>
                  <a:gd name="T84" fmla="*/ 298 w 1234"/>
                  <a:gd name="T85" fmla="*/ 482 h 1419"/>
                  <a:gd name="T86" fmla="*/ 312 w 1234"/>
                  <a:gd name="T87" fmla="*/ 454 h 1419"/>
                  <a:gd name="T88" fmla="*/ 355 w 1234"/>
                  <a:gd name="T89" fmla="*/ 383 h 1419"/>
                  <a:gd name="T90" fmla="*/ 397 w 1234"/>
                  <a:gd name="T91" fmla="*/ 270 h 1419"/>
                  <a:gd name="T92" fmla="*/ 411 w 1234"/>
                  <a:gd name="T93" fmla="*/ 227 h 1419"/>
                  <a:gd name="T94" fmla="*/ 426 w 1234"/>
                  <a:gd name="T95" fmla="*/ 185 h 1419"/>
                  <a:gd name="T96" fmla="*/ 440 w 1234"/>
                  <a:gd name="T97" fmla="*/ 142 h 1419"/>
                  <a:gd name="T98" fmla="*/ 454 w 1234"/>
                  <a:gd name="T99" fmla="*/ 114 h 1419"/>
                  <a:gd name="T100" fmla="*/ 468 w 1234"/>
                  <a:gd name="T101" fmla="*/ 71 h 1419"/>
                  <a:gd name="T102" fmla="*/ 482 w 1234"/>
                  <a:gd name="T103" fmla="*/ 14 h 1419"/>
                  <a:gd name="T104" fmla="*/ 497 w 1234"/>
                  <a:gd name="T105" fmla="*/ 14 h 1419"/>
                  <a:gd name="T106" fmla="*/ 525 w 1234"/>
                  <a:gd name="T107" fmla="*/ 29 h 1419"/>
                  <a:gd name="T108" fmla="*/ 610 w 1234"/>
                  <a:gd name="T109" fmla="*/ 57 h 1419"/>
                  <a:gd name="T110" fmla="*/ 794 w 1234"/>
                  <a:gd name="T111" fmla="*/ 114 h 1419"/>
                  <a:gd name="T112" fmla="*/ 837 w 1234"/>
                  <a:gd name="T113" fmla="*/ 114 h 1419"/>
                  <a:gd name="T114" fmla="*/ 879 w 1234"/>
                  <a:gd name="T115" fmla="*/ 114 h 1419"/>
                  <a:gd name="T116" fmla="*/ 922 w 1234"/>
                  <a:gd name="T117" fmla="*/ 99 h 1419"/>
                  <a:gd name="T118" fmla="*/ 965 w 1234"/>
                  <a:gd name="T119" fmla="*/ 85 h 1419"/>
                  <a:gd name="T120" fmla="*/ 993 w 1234"/>
                  <a:gd name="T121" fmla="*/ 71 h 1419"/>
                  <a:gd name="T122" fmla="*/ 1021 w 1234"/>
                  <a:gd name="T123" fmla="*/ 29 h 1419"/>
                  <a:gd name="T124" fmla="*/ 1078 w 1234"/>
                  <a:gd name="T125" fmla="*/ 43 h 141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34"/>
                  <a:gd name="T190" fmla="*/ 0 h 1419"/>
                  <a:gd name="T191" fmla="*/ 1234 w 1234"/>
                  <a:gd name="T192" fmla="*/ 1419 h 141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34" h="1419">
                    <a:moveTo>
                      <a:pt x="1149" y="99"/>
                    </a:moveTo>
                    <a:lnTo>
                      <a:pt x="1163" y="114"/>
                    </a:lnTo>
                    <a:lnTo>
                      <a:pt x="1163" y="128"/>
                    </a:lnTo>
                    <a:lnTo>
                      <a:pt x="1191" y="142"/>
                    </a:lnTo>
                    <a:lnTo>
                      <a:pt x="1206" y="156"/>
                    </a:lnTo>
                    <a:lnTo>
                      <a:pt x="1234" y="170"/>
                    </a:lnTo>
                    <a:lnTo>
                      <a:pt x="1220" y="199"/>
                    </a:lnTo>
                    <a:lnTo>
                      <a:pt x="1206" y="227"/>
                    </a:lnTo>
                    <a:lnTo>
                      <a:pt x="1191" y="270"/>
                    </a:lnTo>
                    <a:lnTo>
                      <a:pt x="1191" y="284"/>
                    </a:lnTo>
                    <a:lnTo>
                      <a:pt x="1177" y="284"/>
                    </a:lnTo>
                    <a:lnTo>
                      <a:pt x="1177" y="298"/>
                    </a:lnTo>
                    <a:lnTo>
                      <a:pt x="1163" y="312"/>
                    </a:lnTo>
                    <a:lnTo>
                      <a:pt x="1163" y="326"/>
                    </a:lnTo>
                    <a:lnTo>
                      <a:pt x="1135" y="397"/>
                    </a:lnTo>
                    <a:lnTo>
                      <a:pt x="1135" y="412"/>
                    </a:lnTo>
                    <a:lnTo>
                      <a:pt x="1135" y="426"/>
                    </a:lnTo>
                    <a:lnTo>
                      <a:pt x="1121" y="440"/>
                    </a:lnTo>
                    <a:lnTo>
                      <a:pt x="1106" y="482"/>
                    </a:lnTo>
                    <a:lnTo>
                      <a:pt x="1035" y="468"/>
                    </a:lnTo>
                    <a:lnTo>
                      <a:pt x="1035" y="511"/>
                    </a:lnTo>
                    <a:lnTo>
                      <a:pt x="1035" y="525"/>
                    </a:lnTo>
                    <a:lnTo>
                      <a:pt x="1035" y="553"/>
                    </a:lnTo>
                    <a:lnTo>
                      <a:pt x="1021" y="596"/>
                    </a:lnTo>
                    <a:lnTo>
                      <a:pt x="1021" y="624"/>
                    </a:lnTo>
                    <a:lnTo>
                      <a:pt x="1021" y="667"/>
                    </a:lnTo>
                    <a:lnTo>
                      <a:pt x="1021" y="681"/>
                    </a:lnTo>
                    <a:lnTo>
                      <a:pt x="1021" y="695"/>
                    </a:lnTo>
                    <a:lnTo>
                      <a:pt x="1021" y="709"/>
                    </a:lnTo>
                    <a:lnTo>
                      <a:pt x="1021" y="724"/>
                    </a:lnTo>
                    <a:lnTo>
                      <a:pt x="1021" y="738"/>
                    </a:lnTo>
                    <a:lnTo>
                      <a:pt x="1007" y="766"/>
                    </a:lnTo>
                    <a:lnTo>
                      <a:pt x="1007" y="780"/>
                    </a:lnTo>
                    <a:lnTo>
                      <a:pt x="993" y="809"/>
                    </a:lnTo>
                    <a:lnTo>
                      <a:pt x="993" y="823"/>
                    </a:lnTo>
                    <a:lnTo>
                      <a:pt x="979" y="837"/>
                    </a:lnTo>
                    <a:lnTo>
                      <a:pt x="979" y="865"/>
                    </a:lnTo>
                    <a:lnTo>
                      <a:pt x="965" y="880"/>
                    </a:lnTo>
                    <a:lnTo>
                      <a:pt x="965" y="908"/>
                    </a:lnTo>
                    <a:lnTo>
                      <a:pt x="950" y="936"/>
                    </a:lnTo>
                    <a:lnTo>
                      <a:pt x="950" y="951"/>
                    </a:lnTo>
                    <a:lnTo>
                      <a:pt x="936" y="979"/>
                    </a:lnTo>
                    <a:lnTo>
                      <a:pt x="908" y="1021"/>
                    </a:lnTo>
                    <a:lnTo>
                      <a:pt x="908" y="1050"/>
                    </a:lnTo>
                    <a:lnTo>
                      <a:pt x="894" y="1064"/>
                    </a:lnTo>
                    <a:lnTo>
                      <a:pt x="894" y="1092"/>
                    </a:lnTo>
                    <a:lnTo>
                      <a:pt x="879" y="1107"/>
                    </a:lnTo>
                    <a:lnTo>
                      <a:pt x="879" y="1121"/>
                    </a:lnTo>
                    <a:lnTo>
                      <a:pt x="865" y="1135"/>
                    </a:lnTo>
                    <a:lnTo>
                      <a:pt x="865" y="1149"/>
                    </a:lnTo>
                    <a:lnTo>
                      <a:pt x="851" y="1178"/>
                    </a:lnTo>
                    <a:lnTo>
                      <a:pt x="851" y="1192"/>
                    </a:lnTo>
                    <a:lnTo>
                      <a:pt x="837" y="1206"/>
                    </a:lnTo>
                    <a:lnTo>
                      <a:pt x="837" y="1220"/>
                    </a:lnTo>
                    <a:lnTo>
                      <a:pt x="823" y="1234"/>
                    </a:lnTo>
                    <a:lnTo>
                      <a:pt x="823" y="1263"/>
                    </a:lnTo>
                    <a:lnTo>
                      <a:pt x="809" y="1291"/>
                    </a:lnTo>
                    <a:lnTo>
                      <a:pt x="794" y="1291"/>
                    </a:lnTo>
                    <a:lnTo>
                      <a:pt x="794" y="1305"/>
                    </a:lnTo>
                    <a:lnTo>
                      <a:pt x="794" y="1334"/>
                    </a:lnTo>
                    <a:lnTo>
                      <a:pt x="780" y="1334"/>
                    </a:lnTo>
                    <a:lnTo>
                      <a:pt x="780" y="1348"/>
                    </a:lnTo>
                    <a:lnTo>
                      <a:pt x="766" y="1362"/>
                    </a:lnTo>
                    <a:lnTo>
                      <a:pt x="766" y="1376"/>
                    </a:lnTo>
                    <a:lnTo>
                      <a:pt x="752" y="1390"/>
                    </a:lnTo>
                    <a:lnTo>
                      <a:pt x="752" y="1404"/>
                    </a:lnTo>
                    <a:lnTo>
                      <a:pt x="752" y="1419"/>
                    </a:lnTo>
                    <a:lnTo>
                      <a:pt x="738" y="1419"/>
                    </a:lnTo>
                    <a:lnTo>
                      <a:pt x="695" y="1419"/>
                    </a:lnTo>
                    <a:lnTo>
                      <a:pt x="681" y="1419"/>
                    </a:lnTo>
                    <a:lnTo>
                      <a:pt x="638" y="1404"/>
                    </a:lnTo>
                    <a:lnTo>
                      <a:pt x="610" y="1404"/>
                    </a:lnTo>
                    <a:lnTo>
                      <a:pt x="596" y="1404"/>
                    </a:lnTo>
                    <a:lnTo>
                      <a:pt x="567" y="1404"/>
                    </a:lnTo>
                    <a:lnTo>
                      <a:pt x="539" y="1404"/>
                    </a:lnTo>
                    <a:lnTo>
                      <a:pt x="525" y="1390"/>
                    </a:lnTo>
                    <a:lnTo>
                      <a:pt x="511" y="1390"/>
                    </a:lnTo>
                    <a:lnTo>
                      <a:pt x="497" y="1390"/>
                    </a:lnTo>
                    <a:lnTo>
                      <a:pt x="468" y="1390"/>
                    </a:lnTo>
                    <a:lnTo>
                      <a:pt x="468" y="1376"/>
                    </a:lnTo>
                    <a:lnTo>
                      <a:pt x="468" y="1362"/>
                    </a:lnTo>
                    <a:lnTo>
                      <a:pt x="468" y="1348"/>
                    </a:lnTo>
                    <a:lnTo>
                      <a:pt x="454" y="1334"/>
                    </a:lnTo>
                    <a:lnTo>
                      <a:pt x="468" y="1319"/>
                    </a:lnTo>
                    <a:lnTo>
                      <a:pt x="468" y="1305"/>
                    </a:lnTo>
                    <a:lnTo>
                      <a:pt x="468" y="1291"/>
                    </a:lnTo>
                    <a:lnTo>
                      <a:pt x="468" y="1277"/>
                    </a:lnTo>
                    <a:lnTo>
                      <a:pt x="468" y="1263"/>
                    </a:lnTo>
                    <a:lnTo>
                      <a:pt x="468" y="1248"/>
                    </a:lnTo>
                    <a:lnTo>
                      <a:pt x="468" y="1234"/>
                    </a:lnTo>
                    <a:lnTo>
                      <a:pt x="468" y="1206"/>
                    </a:lnTo>
                    <a:lnTo>
                      <a:pt x="482" y="1192"/>
                    </a:lnTo>
                    <a:lnTo>
                      <a:pt x="482" y="1178"/>
                    </a:lnTo>
                    <a:lnTo>
                      <a:pt x="482" y="1149"/>
                    </a:lnTo>
                    <a:lnTo>
                      <a:pt x="454" y="1149"/>
                    </a:lnTo>
                    <a:lnTo>
                      <a:pt x="440" y="1149"/>
                    </a:lnTo>
                    <a:lnTo>
                      <a:pt x="426" y="1149"/>
                    </a:lnTo>
                    <a:lnTo>
                      <a:pt x="411" y="1149"/>
                    </a:lnTo>
                    <a:lnTo>
                      <a:pt x="383" y="1135"/>
                    </a:lnTo>
                    <a:lnTo>
                      <a:pt x="355" y="1121"/>
                    </a:lnTo>
                    <a:lnTo>
                      <a:pt x="326" y="1107"/>
                    </a:lnTo>
                    <a:lnTo>
                      <a:pt x="298" y="1107"/>
                    </a:lnTo>
                    <a:lnTo>
                      <a:pt x="284" y="1092"/>
                    </a:lnTo>
                    <a:lnTo>
                      <a:pt x="270" y="1092"/>
                    </a:lnTo>
                    <a:lnTo>
                      <a:pt x="241" y="1078"/>
                    </a:lnTo>
                    <a:lnTo>
                      <a:pt x="213" y="1064"/>
                    </a:lnTo>
                    <a:lnTo>
                      <a:pt x="170" y="1050"/>
                    </a:lnTo>
                    <a:lnTo>
                      <a:pt x="156" y="1050"/>
                    </a:lnTo>
                    <a:lnTo>
                      <a:pt x="142" y="1050"/>
                    </a:lnTo>
                    <a:lnTo>
                      <a:pt x="128" y="1050"/>
                    </a:lnTo>
                    <a:lnTo>
                      <a:pt x="114" y="1050"/>
                    </a:lnTo>
                    <a:lnTo>
                      <a:pt x="99" y="1050"/>
                    </a:lnTo>
                    <a:lnTo>
                      <a:pt x="99" y="1036"/>
                    </a:lnTo>
                    <a:lnTo>
                      <a:pt x="71" y="1064"/>
                    </a:lnTo>
                    <a:lnTo>
                      <a:pt x="29" y="1092"/>
                    </a:lnTo>
                    <a:lnTo>
                      <a:pt x="29" y="1107"/>
                    </a:lnTo>
                    <a:lnTo>
                      <a:pt x="14" y="1107"/>
                    </a:lnTo>
                    <a:lnTo>
                      <a:pt x="0" y="1092"/>
                    </a:lnTo>
                    <a:lnTo>
                      <a:pt x="14" y="1092"/>
                    </a:lnTo>
                    <a:lnTo>
                      <a:pt x="14" y="1078"/>
                    </a:lnTo>
                    <a:lnTo>
                      <a:pt x="14" y="1064"/>
                    </a:lnTo>
                    <a:lnTo>
                      <a:pt x="14" y="1050"/>
                    </a:lnTo>
                    <a:lnTo>
                      <a:pt x="14" y="1036"/>
                    </a:lnTo>
                    <a:lnTo>
                      <a:pt x="29" y="1036"/>
                    </a:lnTo>
                    <a:lnTo>
                      <a:pt x="29" y="1021"/>
                    </a:lnTo>
                    <a:lnTo>
                      <a:pt x="29" y="1007"/>
                    </a:lnTo>
                    <a:lnTo>
                      <a:pt x="29" y="993"/>
                    </a:lnTo>
                    <a:lnTo>
                      <a:pt x="29" y="979"/>
                    </a:lnTo>
                    <a:lnTo>
                      <a:pt x="43" y="965"/>
                    </a:lnTo>
                    <a:lnTo>
                      <a:pt x="57" y="965"/>
                    </a:lnTo>
                    <a:lnTo>
                      <a:pt x="57" y="951"/>
                    </a:lnTo>
                    <a:lnTo>
                      <a:pt x="57" y="936"/>
                    </a:lnTo>
                    <a:lnTo>
                      <a:pt x="71" y="936"/>
                    </a:lnTo>
                    <a:lnTo>
                      <a:pt x="71" y="922"/>
                    </a:lnTo>
                    <a:lnTo>
                      <a:pt x="85" y="908"/>
                    </a:lnTo>
                    <a:lnTo>
                      <a:pt x="99" y="880"/>
                    </a:lnTo>
                    <a:lnTo>
                      <a:pt x="99" y="865"/>
                    </a:lnTo>
                    <a:lnTo>
                      <a:pt x="114" y="865"/>
                    </a:lnTo>
                    <a:lnTo>
                      <a:pt x="114" y="851"/>
                    </a:lnTo>
                    <a:lnTo>
                      <a:pt x="128" y="837"/>
                    </a:lnTo>
                    <a:lnTo>
                      <a:pt x="128" y="823"/>
                    </a:lnTo>
                    <a:lnTo>
                      <a:pt x="142" y="823"/>
                    </a:lnTo>
                    <a:lnTo>
                      <a:pt x="142" y="809"/>
                    </a:lnTo>
                    <a:lnTo>
                      <a:pt x="142" y="795"/>
                    </a:lnTo>
                    <a:lnTo>
                      <a:pt x="156" y="795"/>
                    </a:lnTo>
                    <a:lnTo>
                      <a:pt x="170" y="795"/>
                    </a:lnTo>
                    <a:lnTo>
                      <a:pt x="170" y="780"/>
                    </a:lnTo>
                    <a:lnTo>
                      <a:pt x="170" y="766"/>
                    </a:lnTo>
                    <a:lnTo>
                      <a:pt x="185" y="766"/>
                    </a:lnTo>
                    <a:lnTo>
                      <a:pt x="185" y="752"/>
                    </a:lnTo>
                    <a:lnTo>
                      <a:pt x="170" y="752"/>
                    </a:lnTo>
                    <a:lnTo>
                      <a:pt x="185" y="752"/>
                    </a:lnTo>
                    <a:lnTo>
                      <a:pt x="185" y="738"/>
                    </a:lnTo>
                    <a:lnTo>
                      <a:pt x="185" y="724"/>
                    </a:lnTo>
                    <a:lnTo>
                      <a:pt x="199" y="709"/>
                    </a:lnTo>
                    <a:lnTo>
                      <a:pt x="199" y="695"/>
                    </a:lnTo>
                    <a:lnTo>
                      <a:pt x="213" y="695"/>
                    </a:lnTo>
                    <a:lnTo>
                      <a:pt x="213" y="681"/>
                    </a:lnTo>
                    <a:lnTo>
                      <a:pt x="213" y="667"/>
                    </a:lnTo>
                    <a:lnTo>
                      <a:pt x="213" y="653"/>
                    </a:lnTo>
                    <a:lnTo>
                      <a:pt x="227" y="653"/>
                    </a:lnTo>
                    <a:lnTo>
                      <a:pt x="227" y="639"/>
                    </a:lnTo>
                    <a:lnTo>
                      <a:pt x="227" y="624"/>
                    </a:lnTo>
                    <a:lnTo>
                      <a:pt x="227" y="610"/>
                    </a:lnTo>
                    <a:lnTo>
                      <a:pt x="241" y="610"/>
                    </a:lnTo>
                    <a:lnTo>
                      <a:pt x="241" y="596"/>
                    </a:lnTo>
                    <a:lnTo>
                      <a:pt x="255" y="596"/>
                    </a:lnTo>
                    <a:lnTo>
                      <a:pt x="255" y="582"/>
                    </a:lnTo>
                    <a:lnTo>
                      <a:pt x="255" y="568"/>
                    </a:lnTo>
                    <a:lnTo>
                      <a:pt x="255" y="553"/>
                    </a:lnTo>
                    <a:lnTo>
                      <a:pt x="270" y="539"/>
                    </a:lnTo>
                    <a:lnTo>
                      <a:pt x="270" y="525"/>
                    </a:lnTo>
                    <a:lnTo>
                      <a:pt x="284" y="525"/>
                    </a:lnTo>
                    <a:lnTo>
                      <a:pt x="270" y="525"/>
                    </a:lnTo>
                    <a:lnTo>
                      <a:pt x="284" y="525"/>
                    </a:lnTo>
                    <a:lnTo>
                      <a:pt x="284" y="511"/>
                    </a:lnTo>
                    <a:lnTo>
                      <a:pt x="284" y="497"/>
                    </a:lnTo>
                    <a:lnTo>
                      <a:pt x="298" y="482"/>
                    </a:lnTo>
                    <a:lnTo>
                      <a:pt x="298" y="468"/>
                    </a:lnTo>
                    <a:lnTo>
                      <a:pt x="298" y="454"/>
                    </a:lnTo>
                    <a:lnTo>
                      <a:pt x="312" y="454"/>
                    </a:lnTo>
                    <a:lnTo>
                      <a:pt x="326" y="440"/>
                    </a:lnTo>
                    <a:lnTo>
                      <a:pt x="326" y="426"/>
                    </a:lnTo>
                    <a:lnTo>
                      <a:pt x="355" y="383"/>
                    </a:lnTo>
                    <a:lnTo>
                      <a:pt x="355" y="369"/>
                    </a:lnTo>
                    <a:lnTo>
                      <a:pt x="369" y="341"/>
                    </a:lnTo>
                    <a:lnTo>
                      <a:pt x="383" y="312"/>
                    </a:lnTo>
                    <a:lnTo>
                      <a:pt x="397" y="284"/>
                    </a:lnTo>
                    <a:lnTo>
                      <a:pt x="397" y="270"/>
                    </a:lnTo>
                    <a:lnTo>
                      <a:pt x="397" y="256"/>
                    </a:lnTo>
                    <a:lnTo>
                      <a:pt x="397" y="241"/>
                    </a:lnTo>
                    <a:lnTo>
                      <a:pt x="411" y="241"/>
                    </a:lnTo>
                    <a:lnTo>
                      <a:pt x="411" y="227"/>
                    </a:lnTo>
                    <a:lnTo>
                      <a:pt x="426" y="213"/>
                    </a:lnTo>
                    <a:lnTo>
                      <a:pt x="426" y="199"/>
                    </a:lnTo>
                    <a:lnTo>
                      <a:pt x="426" y="185"/>
                    </a:lnTo>
                    <a:lnTo>
                      <a:pt x="440" y="170"/>
                    </a:lnTo>
                    <a:lnTo>
                      <a:pt x="426" y="170"/>
                    </a:lnTo>
                    <a:lnTo>
                      <a:pt x="440" y="170"/>
                    </a:lnTo>
                    <a:lnTo>
                      <a:pt x="440" y="156"/>
                    </a:lnTo>
                    <a:lnTo>
                      <a:pt x="440" y="142"/>
                    </a:lnTo>
                    <a:lnTo>
                      <a:pt x="440" y="128"/>
                    </a:lnTo>
                    <a:lnTo>
                      <a:pt x="454" y="114"/>
                    </a:lnTo>
                    <a:lnTo>
                      <a:pt x="454" y="99"/>
                    </a:lnTo>
                    <a:lnTo>
                      <a:pt x="468" y="99"/>
                    </a:lnTo>
                    <a:lnTo>
                      <a:pt x="468" y="85"/>
                    </a:lnTo>
                    <a:lnTo>
                      <a:pt x="468" y="71"/>
                    </a:lnTo>
                    <a:lnTo>
                      <a:pt x="468" y="57"/>
                    </a:lnTo>
                    <a:lnTo>
                      <a:pt x="482" y="57"/>
                    </a:lnTo>
                    <a:lnTo>
                      <a:pt x="482" y="43"/>
                    </a:lnTo>
                    <a:lnTo>
                      <a:pt x="482" y="29"/>
                    </a:lnTo>
                    <a:lnTo>
                      <a:pt x="468" y="29"/>
                    </a:lnTo>
                    <a:lnTo>
                      <a:pt x="482" y="14"/>
                    </a:lnTo>
                    <a:lnTo>
                      <a:pt x="497" y="14"/>
                    </a:lnTo>
                    <a:lnTo>
                      <a:pt x="511" y="14"/>
                    </a:lnTo>
                    <a:lnTo>
                      <a:pt x="525" y="14"/>
                    </a:lnTo>
                    <a:lnTo>
                      <a:pt x="525" y="29"/>
                    </a:lnTo>
                    <a:lnTo>
                      <a:pt x="539" y="29"/>
                    </a:lnTo>
                    <a:lnTo>
                      <a:pt x="553" y="29"/>
                    </a:lnTo>
                    <a:lnTo>
                      <a:pt x="567" y="29"/>
                    </a:lnTo>
                    <a:lnTo>
                      <a:pt x="582" y="43"/>
                    </a:lnTo>
                    <a:lnTo>
                      <a:pt x="596" y="43"/>
                    </a:lnTo>
                    <a:lnTo>
                      <a:pt x="610" y="57"/>
                    </a:lnTo>
                    <a:lnTo>
                      <a:pt x="624" y="57"/>
                    </a:lnTo>
                    <a:lnTo>
                      <a:pt x="638" y="57"/>
                    </a:lnTo>
                    <a:lnTo>
                      <a:pt x="653" y="71"/>
                    </a:lnTo>
                    <a:lnTo>
                      <a:pt x="667" y="71"/>
                    </a:lnTo>
                    <a:lnTo>
                      <a:pt x="738" y="99"/>
                    </a:lnTo>
                    <a:lnTo>
                      <a:pt x="794" y="114"/>
                    </a:lnTo>
                    <a:lnTo>
                      <a:pt x="809" y="114"/>
                    </a:lnTo>
                    <a:lnTo>
                      <a:pt x="823" y="114"/>
                    </a:lnTo>
                    <a:lnTo>
                      <a:pt x="837" y="114"/>
                    </a:lnTo>
                    <a:lnTo>
                      <a:pt x="851" y="114"/>
                    </a:lnTo>
                    <a:lnTo>
                      <a:pt x="865" y="114"/>
                    </a:lnTo>
                    <a:lnTo>
                      <a:pt x="879" y="114"/>
                    </a:lnTo>
                    <a:lnTo>
                      <a:pt x="894" y="114"/>
                    </a:lnTo>
                    <a:lnTo>
                      <a:pt x="908" y="114"/>
                    </a:lnTo>
                    <a:lnTo>
                      <a:pt x="922" y="114"/>
                    </a:lnTo>
                    <a:lnTo>
                      <a:pt x="922" y="99"/>
                    </a:lnTo>
                    <a:lnTo>
                      <a:pt x="936" y="99"/>
                    </a:lnTo>
                    <a:lnTo>
                      <a:pt x="950" y="99"/>
                    </a:lnTo>
                    <a:lnTo>
                      <a:pt x="950" y="85"/>
                    </a:lnTo>
                    <a:lnTo>
                      <a:pt x="965" y="85"/>
                    </a:lnTo>
                    <a:lnTo>
                      <a:pt x="979" y="71"/>
                    </a:lnTo>
                    <a:lnTo>
                      <a:pt x="993" y="71"/>
                    </a:lnTo>
                    <a:lnTo>
                      <a:pt x="993" y="57"/>
                    </a:lnTo>
                    <a:lnTo>
                      <a:pt x="1007" y="57"/>
                    </a:lnTo>
                    <a:lnTo>
                      <a:pt x="1007" y="43"/>
                    </a:lnTo>
                    <a:lnTo>
                      <a:pt x="1021" y="29"/>
                    </a:lnTo>
                    <a:lnTo>
                      <a:pt x="1021" y="14"/>
                    </a:lnTo>
                    <a:lnTo>
                      <a:pt x="1035" y="14"/>
                    </a:lnTo>
                    <a:lnTo>
                      <a:pt x="1035" y="0"/>
                    </a:lnTo>
                    <a:lnTo>
                      <a:pt x="1050" y="0"/>
                    </a:lnTo>
                    <a:lnTo>
                      <a:pt x="1064" y="14"/>
                    </a:lnTo>
                    <a:lnTo>
                      <a:pt x="1078" y="43"/>
                    </a:lnTo>
                    <a:lnTo>
                      <a:pt x="1092" y="43"/>
                    </a:lnTo>
                    <a:lnTo>
                      <a:pt x="1092" y="57"/>
                    </a:lnTo>
                    <a:lnTo>
                      <a:pt x="1121" y="71"/>
                    </a:lnTo>
                    <a:lnTo>
                      <a:pt x="1135" y="85"/>
                    </a:lnTo>
                    <a:lnTo>
                      <a:pt x="1149" y="99"/>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55" name="Freeform 57"/>
              <p:cNvSpPr>
                <a:spLocks/>
              </p:cNvSpPr>
              <p:nvPr/>
            </p:nvSpPr>
            <p:spPr bwMode="auto">
              <a:xfrm>
                <a:off x="5106" y="1133"/>
                <a:ext cx="1531" cy="1546"/>
              </a:xfrm>
              <a:custGeom>
                <a:avLst/>
                <a:gdLst>
                  <a:gd name="T0" fmla="*/ 1276 w 1531"/>
                  <a:gd name="T1" fmla="*/ 241 h 1546"/>
                  <a:gd name="T2" fmla="*/ 1290 w 1531"/>
                  <a:gd name="T3" fmla="*/ 284 h 1546"/>
                  <a:gd name="T4" fmla="*/ 1290 w 1531"/>
                  <a:gd name="T5" fmla="*/ 326 h 1546"/>
                  <a:gd name="T6" fmla="*/ 1290 w 1531"/>
                  <a:gd name="T7" fmla="*/ 355 h 1546"/>
                  <a:gd name="T8" fmla="*/ 1262 w 1531"/>
                  <a:gd name="T9" fmla="*/ 411 h 1546"/>
                  <a:gd name="T10" fmla="*/ 1191 w 1531"/>
                  <a:gd name="T11" fmla="*/ 468 h 1546"/>
                  <a:gd name="T12" fmla="*/ 1134 w 1531"/>
                  <a:gd name="T13" fmla="*/ 511 h 1546"/>
                  <a:gd name="T14" fmla="*/ 1106 w 1531"/>
                  <a:gd name="T15" fmla="*/ 525 h 1546"/>
                  <a:gd name="T16" fmla="*/ 1063 w 1531"/>
                  <a:gd name="T17" fmla="*/ 553 h 1546"/>
                  <a:gd name="T18" fmla="*/ 1007 w 1531"/>
                  <a:gd name="T19" fmla="*/ 596 h 1546"/>
                  <a:gd name="T20" fmla="*/ 1035 w 1531"/>
                  <a:gd name="T21" fmla="*/ 652 h 1546"/>
                  <a:gd name="T22" fmla="*/ 1049 w 1531"/>
                  <a:gd name="T23" fmla="*/ 709 h 1546"/>
                  <a:gd name="T24" fmla="*/ 1063 w 1531"/>
                  <a:gd name="T25" fmla="*/ 837 h 1546"/>
                  <a:gd name="T26" fmla="*/ 1077 w 1531"/>
                  <a:gd name="T27" fmla="*/ 950 h 1546"/>
                  <a:gd name="T28" fmla="*/ 1163 w 1531"/>
                  <a:gd name="T29" fmla="*/ 936 h 1546"/>
                  <a:gd name="T30" fmla="*/ 1233 w 1531"/>
                  <a:gd name="T31" fmla="*/ 908 h 1546"/>
                  <a:gd name="T32" fmla="*/ 1276 w 1531"/>
                  <a:gd name="T33" fmla="*/ 936 h 1546"/>
                  <a:gd name="T34" fmla="*/ 1319 w 1531"/>
                  <a:gd name="T35" fmla="*/ 950 h 1546"/>
                  <a:gd name="T36" fmla="*/ 1361 w 1531"/>
                  <a:gd name="T37" fmla="*/ 950 h 1546"/>
                  <a:gd name="T38" fmla="*/ 1418 w 1531"/>
                  <a:gd name="T39" fmla="*/ 1007 h 1546"/>
                  <a:gd name="T40" fmla="*/ 1432 w 1531"/>
                  <a:gd name="T41" fmla="*/ 1035 h 1546"/>
                  <a:gd name="T42" fmla="*/ 1446 w 1531"/>
                  <a:gd name="T43" fmla="*/ 1064 h 1546"/>
                  <a:gd name="T44" fmla="*/ 1446 w 1531"/>
                  <a:gd name="T45" fmla="*/ 1092 h 1546"/>
                  <a:gd name="T46" fmla="*/ 1460 w 1531"/>
                  <a:gd name="T47" fmla="*/ 1177 h 1546"/>
                  <a:gd name="T48" fmla="*/ 1517 w 1531"/>
                  <a:gd name="T49" fmla="*/ 1234 h 1546"/>
                  <a:gd name="T50" fmla="*/ 1489 w 1531"/>
                  <a:gd name="T51" fmla="*/ 1291 h 1546"/>
                  <a:gd name="T52" fmla="*/ 1347 w 1531"/>
                  <a:gd name="T53" fmla="*/ 1277 h 1546"/>
                  <a:gd name="T54" fmla="*/ 1361 w 1531"/>
                  <a:gd name="T55" fmla="*/ 1390 h 1546"/>
                  <a:gd name="T56" fmla="*/ 1106 w 1531"/>
                  <a:gd name="T57" fmla="*/ 1376 h 1546"/>
                  <a:gd name="T58" fmla="*/ 978 w 1531"/>
                  <a:gd name="T59" fmla="*/ 1376 h 1546"/>
                  <a:gd name="T60" fmla="*/ 794 w 1531"/>
                  <a:gd name="T61" fmla="*/ 1376 h 1546"/>
                  <a:gd name="T62" fmla="*/ 680 w 1531"/>
                  <a:gd name="T63" fmla="*/ 1404 h 1546"/>
                  <a:gd name="T64" fmla="*/ 538 w 1531"/>
                  <a:gd name="T65" fmla="*/ 1546 h 1546"/>
                  <a:gd name="T66" fmla="*/ 482 w 1531"/>
                  <a:gd name="T67" fmla="*/ 1447 h 1546"/>
                  <a:gd name="T68" fmla="*/ 425 w 1531"/>
                  <a:gd name="T69" fmla="*/ 1376 h 1546"/>
                  <a:gd name="T70" fmla="*/ 354 w 1531"/>
                  <a:gd name="T71" fmla="*/ 1262 h 1546"/>
                  <a:gd name="T72" fmla="*/ 312 w 1531"/>
                  <a:gd name="T73" fmla="*/ 1206 h 1546"/>
                  <a:gd name="T74" fmla="*/ 241 w 1531"/>
                  <a:gd name="T75" fmla="*/ 1106 h 1546"/>
                  <a:gd name="T76" fmla="*/ 212 w 1531"/>
                  <a:gd name="T77" fmla="*/ 1064 h 1546"/>
                  <a:gd name="T78" fmla="*/ 198 w 1531"/>
                  <a:gd name="T79" fmla="*/ 1021 h 1546"/>
                  <a:gd name="T80" fmla="*/ 156 w 1531"/>
                  <a:gd name="T81" fmla="*/ 950 h 1546"/>
                  <a:gd name="T82" fmla="*/ 127 w 1531"/>
                  <a:gd name="T83" fmla="*/ 879 h 1546"/>
                  <a:gd name="T84" fmla="*/ 70 w 1531"/>
                  <a:gd name="T85" fmla="*/ 752 h 1546"/>
                  <a:gd name="T86" fmla="*/ 28 w 1531"/>
                  <a:gd name="T87" fmla="*/ 638 h 1546"/>
                  <a:gd name="T88" fmla="*/ 42 w 1531"/>
                  <a:gd name="T89" fmla="*/ 553 h 1546"/>
                  <a:gd name="T90" fmla="*/ 170 w 1531"/>
                  <a:gd name="T91" fmla="*/ 567 h 1546"/>
                  <a:gd name="T92" fmla="*/ 354 w 1531"/>
                  <a:gd name="T93" fmla="*/ 581 h 1546"/>
                  <a:gd name="T94" fmla="*/ 425 w 1531"/>
                  <a:gd name="T95" fmla="*/ 581 h 1546"/>
                  <a:gd name="T96" fmla="*/ 538 w 1531"/>
                  <a:gd name="T97" fmla="*/ 567 h 1546"/>
                  <a:gd name="T98" fmla="*/ 694 w 1531"/>
                  <a:gd name="T99" fmla="*/ 539 h 1546"/>
                  <a:gd name="T100" fmla="*/ 836 w 1531"/>
                  <a:gd name="T101" fmla="*/ 482 h 1546"/>
                  <a:gd name="T102" fmla="*/ 936 w 1531"/>
                  <a:gd name="T103" fmla="*/ 425 h 1546"/>
                  <a:gd name="T104" fmla="*/ 1063 w 1531"/>
                  <a:gd name="T105" fmla="*/ 312 h 1546"/>
                  <a:gd name="T106" fmla="*/ 1106 w 1531"/>
                  <a:gd name="T107" fmla="*/ 170 h 1546"/>
                  <a:gd name="T108" fmla="*/ 1106 w 1531"/>
                  <a:gd name="T109" fmla="*/ 14 h 1546"/>
                  <a:gd name="T110" fmla="*/ 1163 w 1531"/>
                  <a:gd name="T111" fmla="*/ 71 h 1546"/>
                  <a:gd name="T112" fmla="*/ 1205 w 1531"/>
                  <a:gd name="T113" fmla="*/ 113 h 1546"/>
                  <a:gd name="T114" fmla="*/ 1233 w 1531"/>
                  <a:gd name="T115" fmla="*/ 142 h 1546"/>
                  <a:gd name="T116" fmla="*/ 1248 w 1531"/>
                  <a:gd name="T117" fmla="*/ 170 h 1546"/>
                  <a:gd name="T118" fmla="*/ 1262 w 1531"/>
                  <a:gd name="T119" fmla="*/ 199 h 154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31"/>
                  <a:gd name="T181" fmla="*/ 0 h 1546"/>
                  <a:gd name="T182" fmla="*/ 1531 w 1531"/>
                  <a:gd name="T183" fmla="*/ 1546 h 154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31" h="1546">
                    <a:moveTo>
                      <a:pt x="1276" y="213"/>
                    </a:moveTo>
                    <a:lnTo>
                      <a:pt x="1276" y="213"/>
                    </a:lnTo>
                    <a:lnTo>
                      <a:pt x="1276" y="227"/>
                    </a:lnTo>
                    <a:lnTo>
                      <a:pt x="1276" y="241"/>
                    </a:lnTo>
                    <a:lnTo>
                      <a:pt x="1276" y="255"/>
                    </a:lnTo>
                    <a:lnTo>
                      <a:pt x="1290" y="255"/>
                    </a:lnTo>
                    <a:lnTo>
                      <a:pt x="1290" y="269"/>
                    </a:lnTo>
                    <a:lnTo>
                      <a:pt x="1290" y="284"/>
                    </a:lnTo>
                    <a:lnTo>
                      <a:pt x="1290" y="298"/>
                    </a:lnTo>
                    <a:lnTo>
                      <a:pt x="1290" y="312"/>
                    </a:lnTo>
                    <a:lnTo>
                      <a:pt x="1290" y="326"/>
                    </a:lnTo>
                    <a:lnTo>
                      <a:pt x="1290" y="340"/>
                    </a:lnTo>
                    <a:lnTo>
                      <a:pt x="1290" y="355"/>
                    </a:lnTo>
                    <a:lnTo>
                      <a:pt x="1290" y="369"/>
                    </a:lnTo>
                    <a:lnTo>
                      <a:pt x="1276" y="369"/>
                    </a:lnTo>
                    <a:lnTo>
                      <a:pt x="1276" y="383"/>
                    </a:lnTo>
                    <a:lnTo>
                      <a:pt x="1276" y="397"/>
                    </a:lnTo>
                    <a:lnTo>
                      <a:pt x="1276" y="411"/>
                    </a:lnTo>
                    <a:lnTo>
                      <a:pt x="1262" y="411"/>
                    </a:lnTo>
                    <a:lnTo>
                      <a:pt x="1262" y="425"/>
                    </a:lnTo>
                    <a:lnTo>
                      <a:pt x="1248" y="425"/>
                    </a:lnTo>
                    <a:lnTo>
                      <a:pt x="1233" y="440"/>
                    </a:lnTo>
                    <a:lnTo>
                      <a:pt x="1219" y="454"/>
                    </a:lnTo>
                    <a:lnTo>
                      <a:pt x="1191" y="468"/>
                    </a:lnTo>
                    <a:lnTo>
                      <a:pt x="1177" y="482"/>
                    </a:lnTo>
                    <a:lnTo>
                      <a:pt x="1163" y="496"/>
                    </a:lnTo>
                    <a:lnTo>
                      <a:pt x="1148" y="496"/>
                    </a:lnTo>
                    <a:lnTo>
                      <a:pt x="1134" y="511"/>
                    </a:lnTo>
                    <a:lnTo>
                      <a:pt x="1120" y="511"/>
                    </a:lnTo>
                    <a:lnTo>
                      <a:pt x="1120" y="525"/>
                    </a:lnTo>
                    <a:lnTo>
                      <a:pt x="1106" y="525"/>
                    </a:lnTo>
                    <a:lnTo>
                      <a:pt x="1092" y="525"/>
                    </a:lnTo>
                    <a:lnTo>
                      <a:pt x="1077" y="539"/>
                    </a:lnTo>
                    <a:lnTo>
                      <a:pt x="1063" y="553"/>
                    </a:lnTo>
                    <a:lnTo>
                      <a:pt x="1049" y="553"/>
                    </a:lnTo>
                    <a:lnTo>
                      <a:pt x="1035" y="567"/>
                    </a:lnTo>
                    <a:lnTo>
                      <a:pt x="1021" y="581"/>
                    </a:lnTo>
                    <a:lnTo>
                      <a:pt x="1007" y="581"/>
                    </a:lnTo>
                    <a:lnTo>
                      <a:pt x="1007" y="596"/>
                    </a:lnTo>
                    <a:lnTo>
                      <a:pt x="1021" y="596"/>
                    </a:lnTo>
                    <a:lnTo>
                      <a:pt x="1021" y="610"/>
                    </a:lnTo>
                    <a:lnTo>
                      <a:pt x="1035" y="624"/>
                    </a:lnTo>
                    <a:lnTo>
                      <a:pt x="1035" y="638"/>
                    </a:lnTo>
                    <a:lnTo>
                      <a:pt x="1035" y="652"/>
                    </a:lnTo>
                    <a:lnTo>
                      <a:pt x="1035" y="667"/>
                    </a:lnTo>
                    <a:lnTo>
                      <a:pt x="1049" y="667"/>
                    </a:lnTo>
                    <a:lnTo>
                      <a:pt x="1049" y="681"/>
                    </a:lnTo>
                    <a:lnTo>
                      <a:pt x="1049" y="695"/>
                    </a:lnTo>
                    <a:lnTo>
                      <a:pt x="1049" y="709"/>
                    </a:lnTo>
                    <a:lnTo>
                      <a:pt x="1063" y="738"/>
                    </a:lnTo>
                    <a:lnTo>
                      <a:pt x="1063" y="766"/>
                    </a:lnTo>
                    <a:lnTo>
                      <a:pt x="1063" y="780"/>
                    </a:lnTo>
                    <a:lnTo>
                      <a:pt x="1063" y="794"/>
                    </a:lnTo>
                    <a:lnTo>
                      <a:pt x="1063" y="808"/>
                    </a:lnTo>
                    <a:lnTo>
                      <a:pt x="1063" y="823"/>
                    </a:lnTo>
                    <a:lnTo>
                      <a:pt x="1063" y="837"/>
                    </a:lnTo>
                    <a:lnTo>
                      <a:pt x="1063" y="851"/>
                    </a:lnTo>
                    <a:lnTo>
                      <a:pt x="1063" y="865"/>
                    </a:lnTo>
                    <a:lnTo>
                      <a:pt x="1063" y="879"/>
                    </a:lnTo>
                    <a:lnTo>
                      <a:pt x="1063" y="894"/>
                    </a:lnTo>
                    <a:lnTo>
                      <a:pt x="1063" y="922"/>
                    </a:lnTo>
                    <a:lnTo>
                      <a:pt x="1063" y="936"/>
                    </a:lnTo>
                    <a:lnTo>
                      <a:pt x="1063" y="964"/>
                    </a:lnTo>
                    <a:lnTo>
                      <a:pt x="1077" y="964"/>
                    </a:lnTo>
                    <a:lnTo>
                      <a:pt x="1077" y="950"/>
                    </a:lnTo>
                    <a:lnTo>
                      <a:pt x="1092" y="950"/>
                    </a:lnTo>
                    <a:lnTo>
                      <a:pt x="1106" y="950"/>
                    </a:lnTo>
                    <a:lnTo>
                      <a:pt x="1120" y="950"/>
                    </a:lnTo>
                    <a:lnTo>
                      <a:pt x="1120" y="936"/>
                    </a:lnTo>
                    <a:lnTo>
                      <a:pt x="1134" y="936"/>
                    </a:lnTo>
                    <a:lnTo>
                      <a:pt x="1148" y="936"/>
                    </a:lnTo>
                    <a:lnTo>
                      <a:pt x="1163" y="936"/>
                    </a:lnTo>
                    <a:lnTo>
                      <a:pt x="1177" y="922"/>
                    </a:lnTo>
                    <a:lnTo>
                      <a:pt x="1191" y="922"/>
                    </a:lnTo>
                    <a:lnTo>
                      <a:pt x="1205" y="922"/>
                    </a:lnTo>
                    <a:lnTo>
                      <a:pt x="1219" y="922"/>
                    </a:lnTo>
                    <a:lnTo>
                      <a:pt x="1233" y="908"/>
                    </a:lnTo>
                    <a:lnTo>
                      <a:pt x="1248" y="908"/>
                    </a:lnTo>
                    <a:lnTo>
                      <a:pt x="1262" y="922"/>
                    </a:lnTo>
                    <a:lnTo>
                      <a:pt x="1276" y="922"/>
                    </a:lnTo>
                    <a:lnTo>
                      <a:pt x="1276" y="936"/>
                    </a:lnTo>
                    <a:lnTo>
                      <a:pt x="1304" y="950"/>
                    </a:lnTo>
                    <a:lnTo>
                      <a:pt x="1304" y="936"/>
                    </a:lnTo>
                    <a:lnTo>
                      <a:pt x="1319" y="936"/>
                    </a:lnTo>
                    <a:lnTo>
                      <a:pt x="1319" y="950"/>
                    </a:lnTo>
                    <a:lnTo>
                      <a:pt x="1333" y="936"/>
                    </a:lnTo>
                    <a:lnTo>
                      <a:pt x="1347" y="950"/>
                    </a:lnTo>
                    <a:lnTo>
                      <a:pt x="1361" y="950"/>
                    </a:lnTo>
                    <a:lnTo>
                      <a:pt x="1375" y="964"/>
                    </a:lnTo>
                    <a:lnTo>
                      <a:pt x="1389" y="964"/>
                    </a:lnTo>
                    <a:lnTo>
                      <a:pt x="1389" y="979"/>
                    </a:lnTo>
                    <a:lnTo>
                      <a:pt x="1404" y="979"/>
                    </a:lnTo>
                    <a:lnTo>
                      <a:pt x="1418" y="1007"/>
                    </a:lnTo>
                    <a:lnTo>
                      <a:pt x="1418" y="1021"/>
                    </a:lnTo>
                    <a:lnTo>
                      <a:pt x="1432" y="1035"/>
                    </a:lnTo>
                    <a:lnTo>
                      <a:pt x="1432" y="1050"/>
                    </a:lnTo>
                    <a:lnTo>
                      <a:pt x="1446" y="1050"/>
                    </a:lnTo>
                    <a:lnTo>
                      <a:pt x="1446" y="1064"/>
                    </a:lnTo>
                    <a:lnTo>
                      <a:pt x="1446" y="1078"/>
                    </a:lnTo>
                    <a:lnTo>
                      <a:pt x="1446" y="1092"/>
                    </a:lnTo>
                    <a:lnTo>
                      <a:pt x="1446" y="1106"/>
                    </a:lnTo>
                    <a:lnTo>
                      <a:pt x="1446" y="1120"/>
                    </a:lnTo>
                    <a:lnTo>
                      <a:pt x="1460" y="1120"/>
                    </a:lnTo>
                    <a:lnTo>
                      <a:pt x="1460" y="1135"/>
                    </a:lnTo>
                    <a:lnTo>
                      <a:pt x="1460" y="1149"/>
                    </a:lnTo>
                    <a:lnTo>
                      <a:pt x="1460" y="1163"/>
                    </a:lnTo>
                    <a:lnTo>
                      <a:pt x="1460" y="1177"/>
                    </a:lnTo>
                    <a:lnTo>
                      <a:pt x="1475" y="1191"/>
                    </a:lnTo>
                    <a:lnTo>
                      <a:pt x="1489" y="1206"/>
                    </a:lnTo>
                    <a:lnTo>
                      <a:pt x="1503" y="1220"/>
                    </a:lnTo>
                    <a:lnTo>
                      <a:pt x="1503" y="1234"/>
                    </a:lnTo>
                    <a:lnTo>
                      <a:pt x="1517" y="1234"/>
                    </a:lnTo>
                    <a:lnTo>
                      <a:pt x="1517" y="1248"/>
                    </a:lnTo>
                    <a:lnTo>
                      <a:pt x="1517" y="1262"/>
                    </a:lnTo>
                    <a:lnTo>
                      <a:pt x="1531" y="1291"/>
                    </a:lnTo>
                    <a:lnTo>
                      <a:pt x="1517" y="1291"/>
                    </a:lnTo>
                    <a:lnTo>
                      <a:pt x="1489" y="1291"/>
                    </a:lnTo>
                    <a:lnTo>
                      <a:pt x="1460" y="1291"/>
                    </a:lnTo>
                    <a:lnTo>
                      <a:pt x="1446" y="1291"/>
                    </a:lnTo>
                    <a:lnTo>
                      <a:pt x="1418" y="1291"/>
                    </a:lnTo>
                    <a:lnTo>
                      <a:pt x="1404" y="1291"/>
                    </a:lnTo>
                    <a:lnTo>
                      <a:pt x="1389" y="1277"/>
                    </a:lnTo>
                    <a:lnTo>
                      <a:pt x="1375" y="1277"/>
                    </a:lnTo>
                    <a:lnTo>
                      <a:pt x="1347" y="1277"/>
                    </a:lnTo>
                    <a:lnTo>
                      <a:pt x="1347" y="1291"/>
                    </a:lnTo>
                    <a:lnTo>
                      <a:pt x="1347" y="1305"/>
                    </a:lnTo>
                    <a:lnTo>
                      <a:pt x="1361" y="1319"/>
                    </a:lnTo>
                    <a:lnTo>
                      <a:pt x="1361" y="1333"/>
                    </a:lnTo>
                    <a:lnTo>
                      <a:pt x="1375" y="1333"/>
                    </a:lnTo>
                    <a:lnTo>
                      <a:pt x="1375" y="1347"/>
                    </a:lnTo>
                    <a:lnTo>
                      <a:pt x="1361" y="1362"/>
                    </a:lnTo>
                    <a:lnTo>
                      <a:pt x="1361" y="1376"/>
                    </a:lnTo>
                    <a:lnTo>
                      <a:pt x="1361" y="1390"/>
                    </a:lnTo>
                    <a:lnTo>
                      <a:pt x="1347" y="1390"/>
                    </a:lnTo>
                    <a:lnTo>
                      <a:pt x="1319" y="1390"/>
                    </a:lnTo>
                    <a:lnTo>
                      <a:pt x="1304" y="1390"/>
                    </a:lnTo>
                    <a:lnTo>
                      <a:pt x="1262" y="1390"/>
                    </a:lnTo>
                    <a:lnTo>
                      <a:pt x="1248" y="1390"/>
                    </a:lnTo>
                    <a:lnTo>
                      <a:pt x="1219" y="1390"/>
                    </a:lnTo>
                    <a:lnTo>
                      <a:pt x="1191" y="1376"/>
                    </a:lnTo>
                    <a:lnTo>
                      <a:pt x="1163" y="1376"/>
                    </a:lnTo>
                    <a:lnTo>
                      <a:pt x="1134" y="1376"/>
                    </a:lnTo>
                    <a:lnTo>
                      <a:pt x="1106" y="1376"/>
                    </a:lnTo>
                    <a:lnTo>
                      <a:pt x="1092" y="1376"/>
                    </a:lnTo>
                    <a:lnTo>
                      <a:pt x="1077" y="1376"/>
                    </a:lnTo>
                    <a:lnTo>
                      <a:pt x="1063" y="1376"/>
                    </a:lnTo>
                    <a:lnTo>
                      <a:pt x="1049" y="1376"/>
                    </a:lnTo>
                    <a:lnTo>
                      <a:pt x="1035" y="1376"/>
                    </a:lnTo>
                    <a:lnTo>
                      <a:pt x="1007" y="1376"/>
                    </a:lnTo>
                    <a:lnTo>
                      <a:pt x="978" y="1376"/>
                    </a:lnTo>
                    <a:lnTo>
                      <a:pt x="950" y="1376"/>
                    </a:lnTo>
                    <a:lnTo>
                      <a:pt x="921" y="1376"/>
                    </a:lnTo>
                    <a:lnTo>
                      <a:pt x="893" y="1376"/>
                    </a:lnTo>
                    <a:lnTo>
                      <a:pt x="865" y="1376"/>
                    </a:lnTo>
                    <a:lnTo>
                      <a:pt x="851" y="1376"/>
                    </a:lnTo>
                    <a:lnTo>
                      <a:pt x="836" y="1376"/>
                    </a:lnTo>
                    <a:lnTo>
                      <a:pt x="822" y="1376"/>
                    </a:lnTo>
                    <a:lnTo>
                      <a:pt x="794" y="1376"/>
                    </a:lnTo>
                    <a:lnTo>
                      <a:pt x="765" y="1376"/>
                    </a:lnTo>
                    <a:lnTo>
                      <a:pt x="751" y="1376"/>
                    </a:lnTo>
                    <a:lnTo>
                      <a:pt x="737" y="1376"/>
                    </a:lnTo>
                    <a:lnTo>
                      <a:pt x="723" y="1390"/>
                    </a:lnTo>
                    <a:lnTo>
                      <a:pt x="709" y="1390"/>
                    </a:lnTo>
                    <a:lnTo>
                      <a:pt x="694" y="1404"/>
                    </a:lnTo>
                    <a:lnTo>
                      <a:pt x="680" y="1404"/>
                    </a:lnTo>
                    <a:lnTo>
                      <a:pt x="666" y="1418"/>
                    </a:lnTo>
                    <a:lnTo>
                      <a:pt x="652" y="1418"/>
                    </a:lnTo>
                    <a:lnTo>
                      <a:pt x="652" y="1433"/>
                    </a:lnTo>
                    <a:lnTo>
                      <a:pt x="624" y="1447"/>
                    </a:lnTo>
                    <a:lnTo>
                      <a:pt x="609" y="1461"/>
                    </a:lnTo>
                    <a:lnTo>
                      <a:pt x="595" y="1475"/>
                    </a:lnTo>
                    <a:lnTo>
                      <a:pt x="581" y="1489"/>
                    </a:lnTo>
                    <a:lnTo>
                      <a:pt x="567" y="1532"/>
                    </a:lnTo>
                    <a:lnTo>
                      <a:pt x="553" y="1532"/>
                    </a:lnTo>
                    <a:lnTo>
                      <a:pt x="538" y="1546"/>
                    </a:lnTo>
                    <a:lnTo>
                      <a:pt x="538" y="1532"/>
                    </a:lnTo>
                    <a:lnTo>
                      <a:pt x="524" y="1518"/>
                    </a:lnTo>
                    <a:lnTo>
                      <a:pt x="524" y="1503"/>
                    </a:lnTo>
                    <a:lnTo>
                      <a:pt x="510" y="1489"/>
                    </a:lnTo>
                    <a:lnTo>
                      <a:pt x="496" y="1475"/>
                    </a:lnTo>
                    <a:lnTo>
                      <a:pt x="496" y="1461"/>
                    </a:lnTo>
                    <a:lnTo>
                      <a:pt x="482" y="1461"/>
                    </a:lnTo>
                    <a:lnTo>
                      <a:pt x="482" y="1447"/>
                    </a:lnTo>
                    <a:lnTo>
                      <a:pt x="468" y="1433"/>
                    </a:lnTo>
                    <a:lnTo>
                      <a:pt x="453" y="1418"/>
                    </a:lnTo>
                    <a:lnTo>
                      <a:pt x="439" y="1404"/>
                    </a:lnTo>
                    <a:lnTo>
                      <a:pt x="439" y="1390"/>
                    </a:lnTo>
                    <a:lnTo>
                      <a:pt x="425" y="1376"/>
                    </a:lnTo>
                    <a:lnTo>
                      <a:pt x="397" y="1347"/>
                    </a:lnTo>
                    <a:lnTo>
                      <a:pt x="397" y="1319"/>
                    </a:lnTo>
                    <a:lnTo>
                      <a:pt x="382" y="1319"/>
                    </a:lnTo>
                    <a:lnTo>
                      <a:pt x="368" y="1291"/>
                    </a:lnTo>
                    <a:lnTo>
                      <a:pt x="354" y="1277"/>
                    </a:lnTo>
                    <a:lnTo>
                      <a:pt x="354" y="1262"/>
                    </a:lnTo>
                    <a:lnTo>
                      <a:pt x="340" y="1262"/>
                    </a:lnTo>
                    <a:lnTo>
                      <a:pt x="340" y="1248"/>
                    </a:lnTo>
                    <a:lnTo>
                      <a:pt x="326" y="1234"/>
                    </a:lnTo>
                    <a:lnTo>
                      <a:pt x="326" y="1220"/>
                    </a:lnTo>
                    <a:lnTo>
                      <a:pt x="312" y="1220"/>
                    </a:lnTo>
                    <a:lnTo>
                      <a:pt x="312" y="1206"/>
                    </a:lnTo>
                    <a:lnTo>
                      <a:pt x="297" y="1191"/>
                    </a:lnTo>
                    <a:lnTo>
                      <a:pt x="297" y="1177"/>
                    </a:lnTo>
                    <a:lnTo>
                      <a:pt x="283" y="1163"/>
                    </a:lnTo>
                    <a:lnTo>
                      <a:pt x="269" y="1149"/>
                    </a:lnTo>
                    <a:lnTo>
                      <a:pt x="255" y="1135"/>
                    </a:lnTo>
                    <a:lnTo>
                      <a:pt x="255" y="1120"/>
                    </a:lnTo>
                    <a:lnTo>
                      <a:pt x="241" y="1106"/>
                    </a:lnTo>
                    <a:lnTo>
                      <a:pt x="241" y="1092"/>
                    </a:lnTo>
                    <a:lnTo>
                      <a:pt x="226" y="1092"/>
                    </a:lnTo>
                    <a:lnTo>
                      <a:pt x="226" y="1078"/>
                    </a:lnTo>
                    <a:lnTo>
                      <a:pt x="212" y="1064"/>
                    </a:lnTo>
                    <a:lnTo>
                      <a:pt x="212" y="1050"/>
                    </a:lnTo>
                    <a:lnTo>
                      <a:pt x="198" y="1035"/>
                    </a:lnTo>
                    <a:lnTo>
                      <a:pt x="198" y="1021"/>
                    </a:lnTo>
                    <a:lnTo>
                      <a:pt x="184" y="1007"/>
                    </a:lnTo>
                    <a:lnTo>
                      <a:pt x="184" y="993"/>
                    </a:lnTo>
                    <a:lnTo>
                      <a:pt x="170" y="993"/>
                    </a:lnTo>
                    <a:lnTo>
                      <a:pt x="170" y="964"/>
                    </a:lnTo>
                    <a:lnTo>
                      <a:pt x="156" y="950"/>
                    </a:lnTo>
                    <a:lnTo>
                      <a:pt x="156" y="936"/>
                    </a:lnTo>
                    <a:lnTo>
                      <a:pt x="141" y="922"/>
                    </a:lnTo>
                    <a:lnTo>
                      <a:pt x="141" y="908"/>
                    </a:lnTo>
                    <a:lnTo>
                      <a:pt x="141" y="894"/>
                    </a:lnTo>
                    <a:lnTo>
                      <a:pt x="127" y="894"/>
                    </a:lnTo>
                    <a:lnTo>
                      <a:pt x="127" y="879"/>
                    </a:lnTo>
                    <a:lnTo>
                      <a:pt x="127" y="865"/>
                    </a:lnTo>
                    <a:lnTo>
                      <a:pt x="113" y="851"/>
                    </a:lnTo>
                    <a:lnTo>
                      <a:pt x="113" y="837"/>
                    </a:lnTo>
                    <a:lnTo>
                      <a:pt x="99" y="808"/>
                    </a:lnTo>
                    <a:lnTo>
                      <a:pt x="99" y="794"/>
                    </a:lnTo>
                    <a:lnTo>
                      <a:pt x="85" y="780"/>
                    </a:lnTo>
                    <a:lnTo>
                      <a:pt x="85" y="766"/>
                    </a:lnTo>
                    <a:lnTo>
                      <a:pt x="70" y="752"/>
                    </a:lnTo>
                    <a:lnTo>
                      <a:pt x="70" y="738"/>
                    </a:lnTo>
                    <a:lnTo>
                      <a:pt x="56" y="723"/>
                    </a:lnTo>
                    <a:lnTo>
                      <a:pt x="42" y="695"/>
                    </a:lnTo>
                    <a:lnTo>
                      <a:pt x="42" y="667"/>
                    </a:lnTo>
                    <a:lnTo>
                      <a:pt x="28" y="652"/>
                    </a:lnTo>
                    <a:lnTo>
                      <a:pt x="28" y="638"/>
                    </a:lnTo>
                    <a:lnTo>
                      <a:pt x="14" y="624"/>
                    </a:lnTo>
                    <a:lnTo>
                      <a:pt x="14" y="610"/>
                    </a:lnTo>
                    <a:lnTo>
                      <a:pt x="0" y="567"/>
                    </a:lnTo>
                    <a:lnTo>
                      <a:pt x="14" y="567"/>
                    </a:lnTo>
                    <a:lnTo>
                      <a:pt x="28" y="567"/>
                    </a:lnTo>
                    <a:lnTo>
                      <a:pt x="28" y="553"/>
                    </a:lnTo>
                    <a:lnTo>
                      <a:pt x="42" y="553"/>
                    </a:lnTo>
                    <a:lnTo>
                      <a:pt x="56" y="553"/>
                    </a:lnTo>
                    <a:lnTo>
                      <a:pt x="70" y="553"/>
                    </a:lnTo>
                    <a:lnTo>
                      <a:pt x="85" y="553"/>
                    </a:lnTo>
                    <a:lnTo>
                      <a:pt x="99" y="553"/>
                    </a:lnTo>
                    <a:lnTo>
                      <a:pt x="113" y="553"/>
                    </a:lnTo>
                    <a:lnTo>
                      <a:pt x="141" y="553"/>
                    </a:lnTo>
                    <a:lnTo>
                      <a:pt x="156" y="567"/>
                    </a:lnTo>
                    <a:lnTo>
                      <a:pt x="170" y="567"/>
                    </a:lnTo>
                    <a:lnTo>
                      <a:pt x="198" y="567"/>
                    </a:lnTo>
                    <a:lnTo>
                      <a:pt x="212" y="567"/>
                    </a:lnTo>
                    <a:lnTo>
                      <a:pt x="226" y="567"/>
                    </a:lnTo>
                    <a:lnTo>
                      <a:pt x="241" y="567"/>
                    </a:lnTo>
                    <a:lnTo>
                      <a:pt x="255" y="567"/>
                    </a:lnTo>
                    <a:lnTo>
                      <a:pt x="269" y="581"/>
                    </a:lnTo>
                    <a:lnTo>
                      <a:pt x="283" y="581"/>
                    </a:lnTo>
                    <a:lnTo>
                      <a:pt x="297" y="581"/>
                    </a:lnTo>
                    <a:lnTo>
                      <a:pt x="326" y="581"/>
                    </a:lnTo>
                    <a:lnTo>
                      <a:pt x="354" y="581"/>
                    </a:lnTo>
                    <a:lnTo>
                      <a:pt x="368" y="581"/>
                    </a:lnTo>
                    <a:lnTo>
                      <a:pt x="382" y="581"/>
                    </a:lnTo>
                    <a:lnTo>
                      <a:pt x="397" y="581"/>
                    </a:lnTo>
                    <a:lnTo>
                      <a:pt x="411" y="581"/>
                    </a:lnTo>
                    <a:lnTo>
                      <a:pt x="425" y="581"/>
                    </a:lnTo>
                    <a:lnTo>
                      <a:pt x="439" y="581"/>
                    </a:lnTo>
                    <a:lnTo>
                      <a:pt x="453" y="581"/>
                    </a:lnTo>
                    <a:lnTo>
                      <a:pt x="468" y="581"/>
                    </a:lnTo>
                    <a:lnTo>
                      <a:pt x="482" y="581"/>
                    </a:lnTo>
                    <a:lnTo>
                      <a:pt x="496" y="581"/>
                    </a:lnTo>
                    <a:lnTo>
                      <a:pt x="510" y="567"/>
                    </a:lnTo>
                    <a:lnTo>
                      <a:pt x="524" y="567"/>
                    </a:lnTo>
                    <a:lnTo>
                      <a:pt x="538" y="567"/>
                    </a:lnTo>
                    <a:lnTo>
                      <a:pt x="553" y="567"/>
                    </a:lnTo>
                    <a:lnTo>
                      <a:pt x="581" y="567"/>
                    </a:lnTo>
                    <a:lnTo>
                      <a:pt x="595" y="553"/>
                    </a:lnTo>
                    <a:lnTo>
                      <a:pt x="624" y="553"/>
                    </a:lnTo>
                    <a:lnTo>
                      <a:pt x="638" y="553"/>
                    </a:lnTo>
                    <a:lnTo>
                      <a:pt x="652" y="553"/>
                    </a:lnTo>
                    <a:lnTo>
                      <a:pt x="666" y="553"/>
                    </a:lnTo>
                    <a:lnTo>
                      <a:pt x="666" y="539"/>
                    </a:lnTo>
                    <a:lnTo>
                      <a:pt x="694" y="539"/>
                    </a:lnTo>
                    <a:lnTo>
                      <a:pt x="709" y="539"/>
                    </a:lnTo>
                    <a:lnTo>
                      <a:pt x="723" y="525"/>
                    </a:lnTo>
                    <a:lnTo>
                      <a:pt x="737" y="525"/>
                    </a:lnTo>
                    <a:lnTo>
                      <a:pt x="751" y="525"/>
                    </a:lnTo>
                    <a:lnTo>
                      <a:pt x="765" y="511"/>
                    </a:lnTo>
                    <a:lnTo>
                      <a:pt x="780" y="511"/>
                    </a:lnTo>
                    <a:lnTo>
                      <a:pt x="794" y="496"/>
                    </a:lnTo>
                    <a:lnTo>
                      <a:pt x="808" y="496"/>
                    </a:lnTo>
                    <a:lnTo>
                      <a:pt x="822" y="496"/>
                    </a:lnTo>
                    <a:lnTo>
                      <a:pt x="836" y="482"/>
                    </a:lnTo>
                    <a:lnTo>
                      <a:pt x="851" y="482"/>
                    </a:lnTo>
                    <a:lnTo>
                      <a:pt x="851" y="468"/>
                    </a:lnTo>
                    <a:lnTo>
                      <a:pt x="865" y="468"/>
                    </a:lnTo>
                    <a:lnTo>
                      <a:pt x="879" y="468"/>
                    </a:lnTo>
                    <a:lnTo>
                      <a:pt x="893" y="454"/>
                    </a:lnTo>
                    <a:lnTo>
                      <a:pt x="907" y="440"/>
                    </a:lnTo>
                    <a:lnTo>
                      <a:pt x="936" y="425"/>
                    </a:lnTo>
                    <a:lnTo>
                      <a:pt x="950" y="411"/>
                    </a:lnTo>
                    <a:lnTo>
                      <a:pt x="978" y="397"/>
                    </a:lnTo>
                    <a:lnTo>
                      <a:pt x="992" y="383"/>
                    </a:lnTo>
                    <a:lnTo>
                      <a:pt x="1021" y="369"/>
                    </a:lnTo>
                    <a:lnTo>
                      <a:pt x="1021" y="355"/>
                    </a:lnTo>
                    <a:lnTo>
                      <a:pt x="1035" y="340"/>
                    </a:lnTo>
                    <a:lnTo>
                      <a:pt x="1049" y="340"/>
                    </a:lnTo>
                    <a:lnTo>
                      <a:pt x="1049" y="326"/>
                    </a:lnTo>
                    <a:lnTo>
                      <a:pt x="1049" y="312"/>
                    </a:lnTo>
                    <a:lnTo>
                      <a:pt x="1063" y="312"/>
                    </a:lnTo>
                    <a:lnTo>
                      <a:pt x="1063" y="298"/>
                    </a:lnTo>
                    <a:lnTo>
                      <a:pt x="1077" y="284"/>
                    </a:lnTo>
                    <a:lnTo>
                      <a:pt x="1077" y="269"/>
                    </a:lnTo>
                    <a:lnTo>
                      <a:pt x="1077" y="255"/>
                    </a:lnTo>
                    <a:lnTo>
                      <a:pt x="1092" y="227"/>
                    </a:lnTo>
                    <a:lnTo>
                      <a:pt x="1092" y="184"/>
                    </a:lnTo>
                    <a:lnTo>
                      <a:pt x="1092" y="170"/>
                    </a:lnTo>
                    <a:lnTo>
                      <a:pt x="1106" y="170"/>
                    </a:lnTo>
                    <a:lnTo>
                      <a:pt x="1092" y="156"/>
                    </a:lnTo>
                    <a:lnTo>
                      <a:pt x="1092" y="142"/>
                    </a:lnTo>
                    <a:lnTo>
                      <a:pt x="1092" y="113"/>
                    </a:lnTo>
                    <a:lnTo>
                      <a:pt x="1092" y="99"/>
                    </a:lnTo>
                    <a:lnTo>
                      <a:pt x="1092" y="85"/>
                    </a:lnTo>
                    <a:lnTo>
                      <a:pt x="1092" y="71"/>
                    </a:lnTo>
                    <a:lnTo>
                      <a:pt x="1092" y="42"/>
                    </a:lnTo>
                    <a:lnTo>
                      <a:pt x="1106" y="28"/>
                    </a:lnTo>
                    <a:lnTo>
                      <a:pt x="1106" y="14"/>
                    </a:lnTo>
                    <a:lnTo>
                      <a:pt x="1120" y="0"/>
                    </a:lnTo>
                    <a:lnTo>
                      <a:pt x="1134" y="28"/>
                    </a:lnTo>
                    <a:lnTo>
                      <a:pt x="1134" y="42"/>
                    </a:lnTo>
                    <a:lnTo>
                      <a:pt x="1148" y="57"/>
                    </a:lnTo>
                    <a:lnTo>
                      <a:pt x="1163" y="71"/>
                    </a:lnTo>
                    <a:lnTo>
                      <a:pt x="1163" y="85"/>
                    </a:lnTo>
                    <a:lnTo>
                      <a:pt x="1177" y="85"/>
                    </a:lnTo>
                    <a:lnTo>
                      <a:pt x="1177" y="99"/>
                    </a:lnTo>
                    <a:lnTo>
                      <a:pt x="1191" y="99"/>
                    </a:lnTo>
                    <a:lnTo>
                      <a:pt x="1191" y="113"/>
                    </a:lnTo>
                    <a:lnTo>
                      <a:pt x="1205" y="113"/>
                    </a:lnTo>
                    <a:lnTo>
                      <a:pt x="1205" y="128"/>
                    </a:lnTo>
                    <a:lnTo>
                      <a:pt x="1219" y="128"/>
                    </a:lnTo>
                    <a:lnTo>
                      <a:pt x="1219" y="142"/>
                    </a:lnTo>
                    <a:lnTo>
                      <a:pt x="1233" y="142"/>
                    </a:lnTo>
                    <a:lnTo>
                      <a:pt x="1233" y="156"/>
                    </a:lnTo>
                    <a:lnTo>
                      <a:pt x="1248" y="156"/>
                    </a:lnTo>
                    <a:lnTo>
                      <a:pt x="1248" y="170"/>
                    </a:lnTo>
                    <a:lnTo>
                      <a:pt x="1248" y="184"/>
                    </a:lnTo>
                    <a:lnTo>
                      <a:pt x="1262" y="184"/>
                    </a:lnTo>
                    <a:lnTo>
                      <a:pt x="1262" y="199"/>
                    </a:lnTo>
                    <a:lnTo>
                      <a:pt x="1262" y="213"/>
                    </a:lnTo>
                    <a:lnTo>
                      <a:pt x="1276" y="213"/>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56" name="Freeform 56"/>
              <p:cNvSpPr>
                <a:spLocks/>
              </p:cNvSpPr>
              <p:nvPr/>
            </p:nvSpPr>
            <p:spPr bwMode="auto">
              <a:xfrm>
                <a:off x="1263" y="4014"/>
                <a:ext cx="1970" cy="1547"/>
              </a:xfrm>
              <a:custGeom>
                <a:avLst/>
                <a:gdLst>
                  <a:gd name="T0" fmla="*/ 1917 w 1972"/>
                  <a:gd name="T1" fmla="*/ 482 h 1546"/>
                  <a:gd name="T2" fmla="*/ 1917 w 1972"/>
                  <a:gd name="T3" fmla="*/ 482 h 1546"/>
                  <a:gd name="T4" fmla="*/ 1860 w 1972"/>
                  <a:gd name="T5" fmla="*/ 511 h 1546"/>
                  <a:gd name="T6" fmla="*/ 1804 w 1972"/>
                  <a:gd name="T7" fmla="*/ 553 h 1546"/>
                  <a:gd name="T8" fmla="*/ 1761 w 1972"/>
                  <a:gd name="T9" fmla="*/ 610 h 1546"/>
                  <a:gd name="T10" fmla="*/ 1733 w 1972"/>
                  <a:gd name="T11" fmla="*/ 639 h 1546"/>
                  <a:gd name="T12" fmla="*/ 1662 w 1972"/>
                  <a:gd name="T13" fmla="*/ 709 h 1546"/>
                  <a:gd name="T14" fmla="*/ 1648 w 1972"/>
                  <a:gd name="T15" fmla="*/ 724 h 1546"/>
                  <a:gd name="T16" fmla="*/ 1619 w 1972"/>
                  <a:gd name="T17" fmla="*/ 766 h 1546"/>
                  <a:gd name="T18" fmla="*/ 1562 w 1972"/>
                  <a:gd name="T19" fmla="*/ 857 h 1546"/>
                  <a:gd name="T20" fmla="*/ 1534 w 1972"/>
                  <a:gd name="T21" fmla="*/ 914 h 1546"/>
                  <a:gd name="T22" fmla="*/ 1469 w 1972"/>
                  <a:gd name="T23" fmla="*/ 999 h 1546"/>
                  <a:gd name="T24" fmla="*/ 1427 w 1972"/>
                  <a:gd name="T25" fmla="*/ 1070 h 1546"/>
                  <a:gd name="T26" fmla="*/ 1398 w 1972"/>
                  <a:gd name="T27" fmla="*/ 1127 h 1546"/>
                  <a:gd name="T28" fmla="*/ 1342 w 1972"/>
                  <a:gd name="T29" fmla="*/ 1226 h 1546"/>
                  <a:gd name="T30" fmla="*/ 1129 w 1972"/>
                  <a:gd name="T31" fmla="*/ 1382 h 1546"/>
                  <a:gd name="T32" fmla="*/ 718 w 1972"/>
                  <a:gd name="T33" fmla="*/ 1552 h 1546"/>
                  <a:gd name="T34" fmla="*/ 590 w 1972"/>
                  <a:gd name="T35" fmla="*/ 1496 h 1546"/>
                  <a:gd name="T36" fmla="*/ 298 w 1972"/>
                  <a:gd name="T37" fmla="*/ 1382 h 1546"/>
                  <a:gd name="T38" fmla="*/ 99 w 1972"/>
                  <a:gd name="T39" fmla="*/ 1283 h 1546"/>
                  <a:gd name="T40" fmla="*/ 185 w 1972"/>
                  <a:gd name="T41" fmla="*/ 971 h 1546"/>
                  <a:gd name="T42" fmla="*/ 326 w 1972"/>
                  <a:gd name="T43" fmla="*/ 871 h 1546"/>
                  <a:gd name="T44" fmla="*/ 369 w 1972"/>
                  <a:gd name="T45" fmla="*/ 843 h 1546"/>
                  <a:gd name="T46" fmla="*/ 411 w 1972"/>
                  <a:gd name="T47" fmla="*/ 815 h 1546"/>
                  <a:gd name="T48" fmla="*/ 440 w 1972"/>
                  <a:gd name="T49" fmla="*/ 801 h 1546"/>
                  <a:gd name="T50" fmla="*/ 440 w 1972"/>
                  <a:gd name="T51" fmla="*/ 801 h 1546"/>
                  <a:gd name="T52" fmla="*/ 482 w 1972"/>
                  <a:gd name="T53" fmla="*/ 766 h 1546"/>
                  <a:gd name="T54" fmla="*/ 547 w 1972"/>
                  <a:gd name="T55" fmla="*/ 738 h 1546"/>
                  <a:gd name="T56" fmla="*/ 561 w 1972"/>
                  <a:gd name="T57" fmla="*/ 724 h 1546"/>
                  <a:gd name="T58" fmla="*/ 618 w 1972"/>
                  <a:gd name="T59" fmla="*/ 695 h 1546"/>
                  <a:gd name="T60" fmla="*/ 632 w 1972"/>
                  <a:gd name="T61" fmla="*/ 695 h 1546"/>
                  <a:gd name="T62" fmla="*/ 675 w 1972"/>
                  <a:gd name="T63" fmla="*/ 681 h 1546"/>
                  <a:gd name="T64" fmla="*/ 689 w 1972"/>
                  <a:gd name="T65" fmla="*/ 681 h 1546"/>
                  <a:gd name="T66" fmla="*/ 703 w 1972"/>
                  <a:gd name="T67" fmla="*/ 667 h 1546"/>
                  <a:gd name="T68" fmla="*/ 718 w 1972"/>
                  <a:gd name="T69" fmla="*/ 639 h 1546"/>
                  <a:gd name="T70" fmla="*/ 760 w 1972"/>
                  <a:gd name="T71" fmla="*/ 582 h 1546"/>
                  <a:gd name="T72" fmla="*/ 874 w 1972"/>
                  <a:gd name="T73" fmla="*/ 369 h 1546"/>
                  <a:gd name="T74" fmla="*/ 916 w 1972"/>
                  <a:gd name="T75" fmla="*/ 298 h 1546"/>
                  <a:gd name="T76" fmla="*/ 944 w 1972"/>
                  <a:gd name="T77" fmla="*/ 284 h 1546"/>
                  <a:gd name="T78" fmla="*/ 973 w 1972"/>
                  <a:gd name="T79" fmla="*/ 256 h 1546"/>
                  <a:gd name="T80" fmla="*/ 1100 w 1972"/>
                  <a:gd name="T81" fmla="*/ 170 h 1546"/>
                  <a:gd name="T82" fmla="*/ 1171 w 1972"/>
                  <a:gd name="T83" fmla="*/ 114 h 1546"/>
                  <a:gd name="T84" fmla="*/ 1299 w 1972"/>
                  <a:gd name="T85" fmla="*/ 85 h 1546"/>
                  <a:gd name="T86" fmla="*/ 1342 w 1972"/>
                  <a:gd name="T87" fmla="*/ 71 h 1546"/>
                  <a:gd name="T88" fmla="*/ 1492 w 1972"/>
                  <a:gd name="T89" fmla="*/ 14 h 1546"/>
                  <a:gd name="T90" fmla="*/ 1506 w 1972"/>
                  <a:gd name="T91" fmla="*/ 14 h 1546"/>
                  <a:gd name="T92" fmla="*/ 1520 w 1972"/>
                  <a:gd name="T93" fmla="*/ 57 h 1546"/>
                  <a:gd name="T94" fmla="*/ 1591 w 1972"/>
                  <a:gd name="T95" fmla="*/ 128 h 1546"/>
                  <a:gd name="T96" fmla="*/ 1733 w 1972"/>
                  <a:gd name="T97" fmla="*/ 256 h 1546"/>
                  <a:gd name="T98" fmla="*/ 1789 w 1972"/>
                  <a:gd name="T99" fmla="*/ 326 h 1546"/>
                  <a:gd name="T100" fmla="*/ 1860 w 1972"/>
                  <a:gd name="T101" fmla="*/ 383 h 1546"/>
                  <a:gd name="T102" fmla="*/ 1874 w 1972"/>
                  <a:gd name="T103" fmla="*/ 397 h 1546"/>
                  <a:gd name="T104" fmla="*/ 1917 w 1972"/>
                  <a:gd name="T105" fmla="*/ 426 h 1546"/>
                  <a:gd name="T106" fmla="*/ 1917 w 1972"/>
                  <a:gd name="T107" fmla="*/ 440 h 1546"/>
                  <a:gd name="T108" fmla="*/ 1931 w 1972"/>
                  <a:gd name="T109" fmla="*/ 454 h 154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72"/>
                  <a:gd name="T166" fmla="*/ 0 h 1546"/>
                  <a:gd name="T167" fmla="*/ 1972 w 1972"/>
                  <a:gd name="T168" fmla="*/ 1546 h 154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72" h="1546">
                    <a:moveTo>
                      <a:pt x="1943" y="454"/>
                    </a:moveTo>
                    <a:lnTo>
                      <a:pt x="1972" y="482"/>
                    </a:lnTo>
                    <a:lnTo>
                      <a:pt x="1943" y="482"/>
                    </a:lnTo>
                    <a:lnTo>
                      <a:pt x="1929" y="482"/>
                    </a:lnTo>
                    <a:lnTo>
                      <a:pt x="1915" y="482"/>
                    </a:lnTo>
                    <a:lnTo>
                      <a:pt x="1901" y="497"/>
                    </a:lnTo>
                    <a:lnTo>
                      <a:pt x="1872" y="511"/>
                    </a:lnTo>
                    <a:lnTo>
                      <a:pt x="1858" y="525"/>
                    </a:lnTo>
                    <a:lnTo>
                      <a:pt x="1844" y="539"/>
                    </a:lnTo>
                    <a:lnTo>
                      <a:pt x="1830" y="539"/>
                    </a:lnTo>
                    <a:lnTo>
                      <a:pt x="1816" y="553"/>
                    </a:lnTo>
                    <a:lnTo>
                      <a:pt x="1801" y="568"/>
                    </a:lnTo>
                    <a:lnTo>
                      <a:pt x="1787" y="596"/>
                    </a:lnTo>
                    <a:lnTo>
                      <a:pt x="1773" y="610"/>
                    </a:lnTo>
                    <a:lnTo>
                      <a:pt x="1759" y="610"/>
                    </a:lnTo>
                    <a:lnTo>
                      <a:pt x="1745" y="624"/>
                    </a:lnTo>
                    <a:lnTo>
                      <a:pt x="1745" y="639"/>
                    </a:lnTo>
                    <a:lnTo>
                      <a:pt x="1702" y="667"/>
                    </a:lnTo>
                    <a:lnTo>
                      <a:pt x="1688" y="695"/>
                    </a:lnTo>
                    <a:lnTo>
                      <a:pt x="1674" y="709"/>
                    </a:lnTo>
                    <a:lnTo>
                      <a:pt x="1660" y="724"/>
                    </a:lnTo>
                    <a:lnTo>
                      <a:pt x="1645" y="738"/>
                    </a:lnTo>
                    <a:lnTo>
                      <a:pt x="1631" y="766"/>
                    </a:lnTo>
                    <a:lnTo>
                      <a:pt x="1617" y="795"/>
                    </a:lnTo>
                    <a:lnTo>
                      <a:pt x="1603" y="809"/>
                    </a:lnTo>
                    <a:lnTo>
                      <a:pt x="1589" y="823"/>
                    </a:lnTo>
                    <a:lnTo>
                      <a:pt x="1574" y="851"/>
                    </a:lnTo>
                    <a:lnTo>
                      <a:pt x="1560" y="865"/>
                    </a:lnTo>
                    <a:lnTo>
                      <a:pt x="1546" y="894"/>
                    </a:lnTo>
                    <a:lnTo>
                      <a:pt x="1546" y="908"/>
                    </a:lnTo>
                    <a:lnTo>
                      <a:pt x="1532" y="922"/>
                    </a:lnTo>
                    <a:lnTo>
                      <a:pt x="1518" y="951"/>
                    </a:lnTo>
                    <a:lnTo>
                      <a:pt x="1504" y="979"/>
                    </a:lnTo>
                    <a:lnTo>
                      <a:pt x="1475" y="993"/>
                    </a:lnTo>
                    <a:lnTo>
                      <a:pt x="1475" y="1007"/>
                    </a:lnTo>
                    <a:lnTo>
                      <a:pt x="1461" y="1022"/>
                    </a:lnTo>
                    <a:lnTo>
                      <a:pt x="1447" y="1050"/>
                    </a:lnTo>
                    <a:lnTo>
                      <a:pt x="1433" y="1064"/>
                    </a:lnTo>
                    <a:lnTo>
                      <a:pt x="1418" y="1078"/>
                    </a:lnTo>
                    <a:lnTo>
                      <a:pt x="1418" y="1092"/>
                    </a:lnTo>
                    <a:lnTo>
                      <a:pt x="1418" y="1107"/>
                    </a:lnTo>
                    <a:lnTo>
                      <a:pt x="1404" y="1121"/>
                    </a:lnTo>
                    <a:lnTo>
                      <a:pt x="1390" y="1149"/>
                    </a:lnTo>
                    <a:lnTo>
                      <a:pt x="1376" y="1178"/>
                    </a:lnTo>
                    <a:lnTo>
                      <a:pt x="1362" y="1192"/>
                    </a:lnTo>
                    <a:lnTo>
                      <a:pt x="1348" y="1220"/>
                    </a:lnTo>
                    <a:lnTo>
                      <a:pt x="1333" y="1234"/>
                    </a:lnTo>
                    <a:lnTo>
                      <a:pt x="1291" y="1305"/>
                    </a:lnTo>
                    <a:lnTo>
                      <a:pt x="1177" y="1348"/>
                    </a:lnTo>
                    <a:lnTo>
                      <a:pt x="1135" y="1376"/>
                    </a:lnTo>
                    <a:lnTo>
                      <a:pt x="1092" y="1390"/>
                    </a:lnTo>
                    <a:lnTo>
                      <a:pt x="1064" y="1404"/>
                    </a:lnTo>
                    <a:lnTo>
                      <a:pt x="724" y="1546"/>
                    </a:lnTo>
                    <a:lnTo>
                      <a:pt x="610" y="1490"/>
                    </a:lnTo>
                    <a:lnTo>
                      <a:pt x="596" y="1490"/>
                    </a:lnTo>
                    <a:lnTo>
                      <a:pt x="582" y="1490"/>
                    </a:lnTo>
                    <a:lnTo>
                      <a:pt x="426" y="1419"/>
                    </a:lnTo>
                    <a:lnTo>
                      <a:pt x="298" y="1376"/>
                    </a:lnTo>
                    <a:lnTo>
                      <a:pt x="227" y="1334"/>
                    </a:lnTo>
                    <a:lnTo>
                      <a:pt x="185" y="1319"/>
                    </a:lnTo>
                    <a:lnTo>
                      <a:pt x="128" y="1291"/>
                    </a:lnTo>
                    <a:lnTo>
                      <a:pt x="99" y="1277"/>
                    </a:lnTo>
                    <a:lnTo>
                      <a:pt x="57" y="1263"/>
                    </a:lnTo>
                    <a:lnTo>
                      <a:pt x="0" y="1248"/>
                    </a:lnTo>
                    <a:lnTo>
                      <a:pt x="142" y="1022"/>
                    </a:lnTo>
                    <a:lnTo>
                      <a:pt x="185" y="965"/>
                    </a:lnTo>
                    <a:lnTo>
                      <a:pt x="213" y="922"/>
                    </a:lnTo>
                    <a:lnTo>
                      <a:pt x="326" y="865"/>
                    </a:lnTo>
                    <a:lnTo>
                      <a:pt x="341" y="851"/>
                    </a:lnTo>
                    <a:lnTo>
                      <a:pt x="355" y="851"/>
                    </a:lnTo>
                    <a:lnTo>
                      <a:pt x="355" y="837"/>
                    </a:lnTo>
                    <a:lnTo>
                      <a:pt x="369" y="837"/>
                    </a:lnTo>
                    <a:lnTo>
                      <a:pt x="383" y="823"/>
                    </a:lnTo>
                    <a:lnTo>
                      <a:pt x="397" y="823"/>
                    </a:lnTo>
                    <a:lnTo>
                      <a:pt x="411" y="823"/>
                    </a:lnTo>
                    <a:lnTo>
                      <a:pt x="411" y="809"/>
                    </a:lnTo>
                    <a:lnTo>
                      <a:pt x="426" y="809"/>
                    </a:lnTo>
                    <a:lnTo>
                      <a:pt x="440" y="795"/>
                    </a:lnTo>
                    <a:lnTo>
                      <a:pt x="454" y="795"/>
                    </a:lnTo>
                    <a:lnTo>
                      <a:pt x="468" y="780"/>
                    </a:lnTo>
                    <a:lnTo>
                      <a:pt x="482" y="780"/>
                    </a:lnTo>
                    <a:lnTo>
                      <a:pt x="482" y="766"/>
                    </a:lnTo>
                    <a:lnTo>
                      <a:pt x="497" y="766"/>
                    </a:lnTo>
                    <a:lnTo>
                      <a:pt x="525" y="752"/>
                    </a:lnTo>
                    <a:lnTo>
                      <a:pt x="539" y="752"/>
                    </a:lnTo>
                    <a:lnTo>
                      <a:pt x="553" y="738"/>
                    </a:lnTo>
                    <a:lnTo>
                      <a:pt x="567" y="738"/>
                    </a:lnTo>
                    <a:lnTo>
                      <a:pt x="567" y="724"/>
                    </a:lnTo>
                    <a:lnTo>
                      <a:pt x="596" y="709"/>
                    </a:lnTo>
                    <a:lnTo>
                      <a:pt x="610" y="709"/>
                    </a:lnTo>
                    <a:lnTo>
                      <a:pt x="610" y="695"/>
                    </a:lnTo>
                    <a:lnTo>
                      <a:pt x="624" y="695"/>
                    </a:lnTo>
                    <a:lnTo>
                      <a:pt x="638" y="695"/>
                    </a:lnTo>
                    <a:lnTo>
                      <a:pt x="653" y="681"/>
                    </a:lnTo>
                    <a:lnTo>
                      <a:pt x="667" y="681"/>
                    </a:lnTo>
                    <a:lnTo>
                      <a:pt x="681" y="681"/>
                    </a:lnTo>
                    <a:lnTo>
                      <a:pt x="695" y="681"/>
                    </a:lnTo>
                    <a:lnTo>
                      <a:pt x="695" y="667"/>
                    </a:lnTo>
                    <a:lnTo>
                      <a:pt x="709" y="667"/>
                    </a:lnTo>
                    <a:lnTo>
                      <a:pt x="724" y="653"/>
                    </a:lnTo>
                    <a:lnTo>
                      <a:pt x="724" y="639"/>
                    </a:lnTo>
                    <a:lnTo>
                      <a:pt x="738" y="639"/>
                    </a:lnTo>
                    <a:lnTo>
                      <a:pt x="752" y="596"/>
                    </a:lnTo>
                    <a:lnTo>
                      <a:pt x="766" y="582"/>
                    </a:lnTo>
                    <a:lnTo>
                      <a:pt x="780" y="553"/>
                    </a:lnTo>
                    <a:lnTo>
                      <a:pt x="865" y="397"/>
                    </a:lnTo>
                    <a:lnTo>
                      <a:pt x="880" y="369"/>
                    </a:lnTo>
                    <a:lnTo>
                      <a:pt x="894" y="341"/>
                    </a:lnTo>
                    <a:lnTo>
                      <a:pt x="908" y="326"/>
                    </a:lnTo>
                    <a:lnTo>
                      <a:pt x="922" y="312"/>
                    </a:lnTo>
                    <a:lnTo>
                      <a:pt x="922" y="298"/>
                    </a:lnTo>
                    <a:lnTo>
                      <a:pt x="936" y="298"/>
                    </a:lnTo>
                    <a:lnTo>
                      <a:pt x="936" y="284"/>
                    </a:lnTo>
                    <a:lnTo>
                      <a:pt x="950" y="284"/>
                    </a:lnTo>
                    <a:lnTo>
                      <a:pt x="950" y="270"/>
                    </a:lnTo>
                    <a:lnTo>
                      <a:pt x="965" y="270"/>
                    </a:lnTo>
                    <a:lnTo>
                      <a:pt x="979" y="256"/>
                    </a:lnTo>
                    <a:lnTo>
                      <a:pt x="1064" y="199"/>
                    </a:lnTo>
                    <a:lnTo>
                      <a:pt x="1078" y="185"/>
                    </a:lnTo>
                    <a:lnTo>
                      <a:pt x="1092" y="185"/>
                    </a:lnTo>
                    <a:lnTo>
                      <a:pt x="1106" y="170"/>
                    </a:lnTo>
                    <a:lnTo>
                      <a:pt x="1135" y="156"/>
                    </a:lnTo>
                    <a:lnTo>
                      <a:pt x="1149" y="142"/>
                    </a:lnTo>
                    <a:lnTo>
                      <a:pt x="1177" y="114"/>
                    </a:lnTo>
                    <a:lnTo>
                      <a:pt x="1206" y="114"/>
                    </a:lnTo>
                    <a:lnTo>
                      <a:pt x="1234" y="100"/>
                    </a:lnTo>
                    <a:lnTo>
                      <a:pt x="1291" y="85"/>
                    </a:lnTo>
                    <a:lnTo>
                      <a:pt x="1305" y="85"/>
                    </a:lnTo>
                    <a:lnTo>
                      <a:pt x="1333" y="71"/>
                    </a:lnTo>
                    <a:lnTo>
                      <a:pt x="1348" y="71"/>
                    </a:lnTo>
                    <a:lnTo>
                      <a:pt x="1362" y="57"/>
                    </a:lnTo>
                    <a:lnTo>
                      <a:pt x="1376" y="57"/>
                    </a:lnTo>
                    <a:lnTo>
                      <a:pt x="1433" y="43"/>
                    </a:lnTo>
                    <a:lnTo>
                      <a:pt x="1504" y="14"/>
                    </a:lnTo>
                    <a:lnTo>
                      <a:pt x="1504" y="0"/>
                    </a:lnTo>
                    <a:lnTo>
                      <a:pt x="1518" y="0"/>
                    </a:lnTo>
                    <a:lnTo>
                      <a:pt x="1518" y="14"/>
                    </a:lnTo>
                    <a:lnTo>
                      <a:pt x="1518" y="29"/>
                    </a:lnTo>
                    <a:lnTo>
                      <a:pt x="1518" y="43"/>
                    </a:lnTo>
                    <a:lnTo>
                      <a:pt x="1532" y="43"/>
                    </a:lnTo>
                    <a:lnTo>
                      <a:pt x="1532" y="57"/>
                    </a:lnTo>
                    <a:lnTo>
                      <a:pt x="1560" y="85"/>
                    </a:lnTo>
                    <a:lnTo>
                      <a:pt x="1574" y="100"/>
                    </a:lnTo>
                    <a:lnTo>
                      <a:pt x="1603" y="128"/>
                    </a:lnTo>
                    <a:lnTo>
                      <a:pt x="1645" y="170"/>
                    </a:lnTo>
                    <a:lnTo>
                      <a:pt x="1688" y="199"/>
                    </a:lnTo>
                    <a:lnTo>
                      <a:pt x="1745" y="256"/>
                    </a:lnTo>
                    <a:lnTo>
                      <a:pt x="1745" y="270"/>
                    </a:lnTo>
                    <a:lnTo>
                      <a:pt x="1801" y="326"/>
                    </a:lnTo>
                    <a:lnTo>
                      <a:pt x="1844" y="355"/>
                    </a:lnTo>
                    <a:lnTo>
                      <a:pt x="1872" y="383"/>
                    </a:lnTo>
                    <a:lnTo>
                      <a:pt x="1886" y="397"/>
                    </a:lnTo>
                    <a:lnTo>
                      <a:pt x="1901" y="412"/>
                    </a:lnTo>
                    <a:lnTo>
                      <a:pt x="1915" y="426"/>
                    </a:lnTo>
                    <a:lnTo>
                      <a:pt x="1929" y="426"/>
                    </a:lnTo>
                    <a:lnTo>
                      <a:pt x="1929" y="440"/>
                    </a:lnTo>
                    <a:lnTo>
                      <a:pt x="1943" y="454"/>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57" name="Freeform 55"/>
              <p:cNvSpPr>
                <a:spLocks/>
              </p:cNvSpPr>
              <p:nvPr/>
            </p:nvSpPr>
            <p:spPr bwMode="auto">
              <a:xfrm>
                <a:off x="0" y="3036"/>
                <a:ext cx="3147" cy="2595"/>
              </a:xfrm>
              <a:custGeom>
                <a:avLst/>
                <a:gdLst>
                  <a:gd name="T0" fmla="*/ 3001 w 3148"/>
                  <a:gd name="T1" fmla="*/ 639 h 2596"/>
                  <a:gd name="T2" fmla="*/ 3015 w 3148"/>
                  <a:gd name="T3" fmla="*/ 653 h 2596"/>
                  <a:gd name="T4" fmla="*/ 3015 w 3148"/>
                  <a:gd name="T5" fmla="*/ 653 h 2596"/>
                  <a:gd name="T6" fmla="*/ 3029 w 3148"/>
                  <a:gd name="T7" fmla="*/ 667 h 2596"/>
                  <a:gd name="T8" fmla="*/ 3057 w 3148"/>
                  <a:gd name="T9" fmla="*/ 710 h 2596"/>
                  <a:gd name="T10" fmla="*/ 3114 w 3148"/>
                  <a:gd name="T11" fmla="*/ 809 h 2596"/>
                  <a:gd name="T12" fmla="*/ 3142 w 3148"/>
                  <a:gd name="T13" fmla="*/ 852 h 2596"/>
                  <a:gd name="T14" fmla="*/ 2986 w 3148"/>
                  <a:gd name="T15" fmla="*/ 894 h 2596"/>
                  <a:gd name="T16" fmla="*/ 2830 w 3148"/>
                  <a:gd name="T17" fmla="*/ 965 h 2596"/>
                  <a:gd name="T18" fmla="*/ 2618 w 3148"/>
                  <a:gd name="T19" fmla="*/ 1036 h 2596"/>
                  <a:gd name="T20" fmla="*/ 2490 w 3148"/>
                  <a:gd name="T21" fmla="*/ 1079 h 2596"/>
                  <a:gd name="T22" fmla="*/ 2348 w 3148"/>
                  <a:gd name="T23" fmla="*/ 1164 h 2596"/>
                  <a:gd name="T24" fmla="*/ 2206 w 3148"/>
                  <a:gd name="T25" fmla="*/ 1263 h 2596"/>
                  <a:gd name="T26" fmla="*/ 2150 w 3148"/>
                  <a:gd name="T27" fmla="*/ 1314 h 2596"/>
                  <a:gd name="T28" fmla="*/ 1994 w 3148"/>
                  <a:gd name="T29" fmla="*/ 1612 h 2596"/>
                  <a:gd name="T30" fmla="*/ 1965 w 3148"/>
                  <a:gd name="T31" fmla="*/ 1640 h 2596"/>
                  <a:gd name="T32" fmla="*/ 1937 w 3148"/>
                  <a:gd name="T33" fmla="*/ 1654 h 2596"/>
                  <a:gd name="T34" fmla="*/ 1880 w 3148"/>
                  <a:gd name="T35" fmla="*/ 1668 h 2596"/>
                  <a:gd name="T36" fmla="*/ 1809 w 3148"/>
                  <a:gd name="T37" fmla="*/ 1711 h 2596"/>
                  <a:gd name="T38" fmla="*/ 1738 w 3148"/>
                  <a:gd name="T39" fmla="*/ 1753 h 2596"/>
                  <a:gd name="T40" fmla="*/ 1696 w 3148"/>
                  <a:gd name="T41" fmla="*/ 1768 h 2596"/>
                  <a:gd name="T42" fmla="*/ 1639 w 3148"/>
                  <a:gd name="T43" fmla="*/ 1796 h 2596"/>
                  <a:gd name="T44" fmla="*/ 1475 w 3148"/>
                  <a:gd name="T45" fmla="*/ 1895 h 2596"/>
                  <a:gd name="T46" fmla="*/ 1120 w 3148"/>
                  <a:gd name="T47" fmla="*/ 2264 h 2596"/>
                  <a:gd name="T48" fmla="*/ 369 w 3148"/>
                  <a:gd name="T49" fmla="*/ 2548 h 2596"/>
                  <a:gd name="T50" fmla="*/ 397 w 3148"/>
                  <a:gd name="T51" fmla="*/ 2377 h 2596"/>
                  <a:gd name="T52" fmla="*/ 681 w 3148"/>
                  <a:gd name="T53" fmla="*/ 1980 h 2596"/>
                  <a:gd name="T54" fmla="*/ 411 w 3148"/>
                  <a:gd name="T55" fmla="*/ 1739 h 2596"/>
                  <a:gd name="T56" fmla="*/ 596 w 3148"/>
                  <a:gd name="T57" fmla="*/ 1107 h 2596"/>
                  <a:gd name="T58" fmla="*/ 993 w 3148"/>
                  <a:gd name="T59" fmla="*/ 823 h 2596"/>
                  <a:gd name="T60" fmla="*/ 1582 w 3148"/>
                  <a:gd name="T61" fmla="*/ 625 h 2596"/>
                  <a:gd name="T62" fmla="*/ 1682 w 3148"/>
                  <a:gd name="T63" fmla="*/ 582 h 2596"/>
                  <a:gd name="T64" fmla="*/ 1781 w 3148"/>
                  <a:gd name="T65" fmla="*/ 540 h 2596"/>
                  <a:gd name="T66" fmla="*/ 1909 w 3148"/>
                  <a:gd name="T67" fmla="*/ 483 h 2596"/>
                  <a:gd name="T68" fmla="*/ 2022 w 3148"/>
                  <a:gd name="T69" fmla="*/ 426 h 2596"/>
                  <a:gd name="T70" fmla="*/ 2263 w 3148"/>
                  <a:gd name="T71" fmla="*/ 298 h 2596"/>
                  <a:gd name="T72" fmla="*/ 2433 w 3148"/>
                  <a:gd name="T73" fmla="*/ 199 h 2596"/>
                  <a:gd name="T74" fmla="*/ 2561 w 3148"/>
                  <a:gd name="T75" fmla="*/ 142 h 2596"/>
                  <a:gd name="T76" fmla="*/ 2717 w 3148"/>
                  <a:gd name="T77" fmla="*/ 43 h 2596"/>
                  <a:gd name="T78" fmla="*/ 2774 w 3148"/>
                  <a:gd name="T79" fmla="*/ 15 h 2596"/>
                  <a:gd name="T80" fmla="*/ 2859 w 3148"/>
                  <a:gd name="T81" fmla="*/ 128 h 2596"/>
                  <a:gd name="T82" fmla="*/ 2859 w 3148"/>
                  <a:gd name="T83" fmla="*/ 142 h 2596"/>
                  <a:gd name="T84" fmla="*/ 2816 w 3148"/>
                  <a:gd name="T85" fmla="*/ 171 h 2596"/>
                  <a:gd name="T86" fmla="*/ 2802 w 3148"/>
                  <a:gd name="T87" fmla="*/ 185 h 2596"/>
                  <a:gd name="T88" fmla="*/ 2816 w 3148"/>
                  <a:gd name="T89" fmla="*/ 242 h 2596"/>
                  <a:gd name="T90" fmla="*/ 2845 w 3148"/>
                  <a:gd name="T91" fmla="*/ 298 h 2596"/>
                  <a:gd name="T92" fmla="*/ 2845 w 3148"/>
                  <a:gd name="T93" fmla="*/ 341 h 2596"/>
                  <a:gd name="T94" fmla="*/ 2830 w 3148"/>
                  <a:gd name="T95" fmla="*/ 412 h 2596"/>
                  <a:gd name="T96" fmla="*/ 2788 w 3148"/>
                  <a:gd name="T97" fmla="*/ 525 h 2596"/>
                  <a:gd name="T98" fmla="*/ 2788 w 3148"/>
                  <a:gd name="T99" fmla="*/ 540 h 2596"/>
                  <a:gd name="T100" fmla="*/ 2788 w 3148"/>
                  <a:gd name="T101" fmla="*/ 554 h 2596"/>
                  <a:gd name="T102" fmla="*/ 2859 w 3148"/>
                  <a:gd name="T103" fmla="*/ 568 h 2596"/>
                  <a:gd name="T104" fmla="*/ 2901 w 3148"/>
                  <a:gd name="T105" fmla="*/ 582 h 2596"/>
                  <a:gd name="T106" fmla="*/ 2944 w 3148"/>
                  <a:gd name="T107" fmla="*/ 582 h 2596"/>
                  <a:gd name="T108" fmla="*/ 2986 w 3148"/>
                  <a:gd name="T109" fmla="*/ 610 h 2596"/>
                  <a:gd name="T110" fmla="*/ 3001 w 3148"/>
                  <a:gd name="T111" fmla="*/ 625 h 2596"/>
                  <a:gd name="T112" fmla="*/ 3001 w 3148"/>
                  <a:gd name="T113" fmla="*/ 625 h 259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48"/>
                  <a:gd name="T172" fmla="*/ 0 h 2596"/>
                  <a:gd name="T173" fmla="*/ 3148 w 3148"/>
                  <a:gd name="T174" fmla="*/ 2596 h 259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48" h="2596">
                    <a:moveTo>
                      <a:pt x="3007" y="625"/>
                    </a:moveTo>
                    <a:lnTo>
                      <a:pt x="3007" y="625"/>
                    </a:lnTo>
                    <a:lnTo>
                      <a:pt x="3007" y="639"/>
                    </a:lnTo>
                    <a:lnTo>
                      <a:pt x="3021" y="639"/>
                    </a:lnTo>
                    <a:lnTo>
                      <a:pt x="3021" y="653"/>
                    </a:lnTo>
                    <a:lnTo>
                      <a:pt x="3021" y="667"/>
                    </a:lnTo>
                    <a:lnTo>
                      <a:pt x="3035" y="667"/>
                    </a:lnTo>
                    <a:lnTo>
                      <a:pt x="3035" y="681"/>
                    </a:lnTo>
                    <a:lnTo>
                      <a:pt x="3063" y="710"/>
                    </a:lnTo>
                    <a:lnTo>
                      <a:pt x="3078" y="738"/>
                    </a:lnTo>
                    <a:lnTo>
                      <a:pt x="3092" y="752"/>
                    </a:lnTo>
                    <a:lnTo>
                      <a:pt x="3092" y="766"/>
                    </a:lnTo>
                    <a:lnTo>
                      <a:pt x="3106" y="781"/>
                    </a:lnTo>
                    <a:lnTo>
                      <a:pt x="3106" y="795"/>
                    </a:lnTo>
                    <a:lnTo>
                      <a:pt x="3120" y="795"/>
                    </a:lnTo>
                    <a:lnTo>
                      <a:pt x="3120" y="809"/>
                    </a:lnTo>
                    <a:lnTo>
                      <a:pt x="3120" y="823"/>
                    </a:lnTo>
                    <a:lnTo>
                      <a:pt x="3134" y="823"/>
                    </a:lnTo>
                    <a:lnTo>
                      <a:pt x="3134" y="837"/>
                    </a:lnTo>
                    <a:lnTo>
                      <a:pt x="3148" y="852"/>
                    </a:lnTo>
                    <a:lnTo>
                      <a:pt x="3134" y="852"/>
                    </a:lnTo>
                    <a:lnTo>
                      <a:pt x="3120" y="852"/>
                    </a:lnTo>
                    <a:lnTo>
                      <a:pt x="3106" y="852"/>
                    </a:lnTo>
                    <a:lnTo>
                      <a:pt x="3078" y="866"/>
                    </a:lnTo>
                    <a:lnTo>
                      <a:pt x="3049" y="880"/>
                    </a:lnTo>
                    <a:lnTo>
                      <a:pt x="3035" y="880"/>
                    </a:lnTo>
                    <a:lnTo>
                      <a:pt x="2992" y="894"/>
                    </a:lnTo>
                    <a:lnTo>
                      <a:pt x="2964" y="908"/>
                    </a:lnTo>
                    <a:lnTo>
                      <a:pt x="2950" y="908"/>
                    </a:lnTo>
                    <a:lnTo>
                      <a:pt x="2922" y="922"/>
                    </a:lnTo>
                    <a:lnTo>
                      <a:pt x="2893" y="937"/>
                    </a:lnTo>
                    <a:lnTo>
                      <a:pt x="2879" y="937"/>
                    </a:lnTo>
                    <a:lnTo>
                      <a:pt x="2836" y="965"/>
                    </a:lnTo>
                    <a:lnTo>
                      <a:pt x="2794" y="979"/>
                    </a:lnTo>
                    <a:lnTo>
                      <a:pt x="2780" y="979"/>
                    </a:lnTo>
                    <a:lnTo>
                      <a:pt x="2766" y="979"/>
                    </a:lnTo>
                    <a:lnTo>
                      <a:pt x="2766" y="993"/>
                    </a:lnTo>
                    <a:lnTo>
                      <a:pt x="2695" y="1022"/>
                    </a:lnTo>
                    <a:lnTo>
                      <a:pt x="2638" y="1036"/>
                    </a:lnTo>
                    <a:lnTo>
                      <a:pt x="2624" y="1036"/>
                    </a:lnTo>
                    <a:lnTo>
                      <a:pt x="2610" y="1050"/>
                    </a:lnTo>
                    <a:lnTo>
                      <a:pt x="2595" y="1050"/>
                    </a:lnTo>
                    <a:lnTo>
                      <a:pt x="2567" y="1064"/>
                    </a:lnTo>
                    <a:lnTo>
                      <a:pt x="2553" y="1064"/>
                    </a:lnTo>
                    <a:lnTo>
                      <a:pt x="2496" y="1079"/>
                    </a:lnTo>
                    <a:lnTo>
                      <a:pt x="2468" y="1093"/>
                    </a:lnTo>
                    <a:lnTo>
                      <a:pt x="2439" y="1093"/>
                    </a:lnTo>
                    <a:lnTo>
                      <a:pt x="2411" y="1121"/>
                    </a:lnTo>
                    <a:lnTo>
                      <a:pt x="2397" y="1135"/>
                    </a:lnTo>
                    <a:lnTo>
                      <a:pt x="2368" y="1149"/>
                    </a:lnTo>
                    <a:lnTo>
                      <a:pt x="2354" y="1164"/>
                    </a:lnTo>
                    <a:lnTo>
                      <a:pt x="2340" y="1164"/>
                    </a:lnTo>
                    <a:lnTo>
                      <a:pt x="2326" y="1178"/>
                    </a:lnTo>
                    <a:lnTo>
                      <a:pt x="2241" y="1235"/>
                    </a:lnTo>
                    <a:lnTo>
                      <a:pt x="2227" y="1249"/>
                    </a:lnTo>
                    <a:lnTo>
                      <a:pt x="2212" y="1249"/>
                    </a:lnTo>
                    <a:lnTo>
                      <a:pt x="2212" y="1263"/>
                    </a:lnTo>
                    <a:lnTo>
                      <a:pt x="2198" y="1263"/>
                    </a:lnTo>
                    <a:lnTo>
                      <a:pt x="2198" y="1277"/>
                    </a:lnTo>
                    <a:lnTo>
                      <a:pt x="2184" y="1277"/>
                    </a:lnTo>
                    <a:lnTo>
                      <a:pt x="2184" y="1291"/>
                    </a:lnTo>
                    <a:lnTo>
                      <a:pt x="2170" y="1305"/>
                    </a:lnTo>
                    <a:lnTo>
                      <a:pt x="2156" y="1320"/>
                    </a:lnTo>
                    <a:lnTo>
                      <a:pt x="2142" y="1348"/>
                    </a:lnTo>
                    <a:lnTo>
                      <a:pt x="2127" y="1376"/>
                    </a:lnTo>
                    <a:lnTo>
                      <a:pt x="2042" y="1532"/>
                    </a:lnTo>
                    <a:lnTo>
                      <a:pt x="2028" y="1561"/>
                    </a:lnTo>
                    <a:lnTo>
                      <a:pt x="2014" y="1575"/>
                    </a:lnTo>
                    <a:lnTo>
                      <a:pt x="2000" y="1618"/>
                    </a:lnTo>
                    <a:lnTo>
                      <a:pt x="1986" y="1618"/>
                    </a:lnTo>
                    <a:lnTo>
                      <a:pt x="1986" y="1632"/>
                    </a:lnTo>
                    <a:lnTo>
                      <a:pt x="1971" y="1646"/>
                    </a:lnTo>
                    <a:lnTo>
                      <a:pt x="1957" y="1646"/>
                    </a:lnTo>
                    <a:lnTo>
                      <a:pt x="1957" y="1660"/>
                    </a:lnTo>
                    <a:lnTo>
                      <a:pt x="1943" y="1660"/>
                    </a:lnTo>
                    <a:lnTo>
                      <a:pt x="1929" y="1660"/>
                    </a:lnTo>
                    <a:lnTo>
                      <a:pt x="1915" y="1660"/>
                    </a:lnTo>
                    <a:lnTo>
                      <a:pt x="1900" y="1674"/>
                    </a:lnTo>
                    <a:lnTo>
                      <a:pt x="1886" y="1674"/>
                    </a:lnTo>
                    <a:lnTo>
                      <a:pt x="1872" y="1674"/>
                    </a:lnTo>
                    <a:lnTo>
                      <a:pt x="1872" y="1688"/>
                    </a:lnTo>
                    <a:lnTo>
                      <a:pt x="1858" y="1688"/>
                    </a:lnTo>
                    <a:lnTo>
                      <a:pt x="1829" y="1703"/>
                    </a:lnTo>
                    <a:lnTo>
                      <a:pt x="1829" y="1717"/>
                    </a:lnTo>
                    <a:lnTo>
                      <a:pt x="1815" y="1717"/>
                    </a:lnTo>
                    <a:lnTo>
                      <a:pt x="1801" y="1731"/>
                    </a:lnTo>
                    <a:lnTo>
                      <a:pt x="1787" y="1731"/>
                    </a:lnTo>
                    <a:lnTo>
                      <a:pt x="1759" y="1745"/>
                    </a:lnTo>
                    <a:lnTo>
                      <a:pt x="1744" y="1745"/>
                    </a:lnTo>
                    <a:lnTo>
                      <a:pt x="1744" y="1759"/>
                    </a:lnTo>
                    <a:lnTo>
                      <a:pt x="1730" y="1759"/>
                    </a:lnTo>
                    <a:lnTo>
                      <a:pt x="1716" y="1774"/>
                    </a:lnTo>
                    <a:lnTo>
                      <a:pt x="1702" y="1774"/>
                    </a:lnTo>
                    <a:lnTo>
                      <a:pt x="1688" y="1788"/>
                    </a:lnTo>
                    <a:lnTo>
                      <a:pt x="1673" y="1788"/>
                    </a:lnTo>
                    <a:lnTo>
                      <a:pt x="1673" y="1802"/>
                    </a:lnTo>
                    <a:lnTo>
                      <a:pt x="1659" y="1802"/>
                    </a:lnTo>
                    <a:lnTo>
                      <a:pt x="1645" y="1802"/>
                    </a:lnTo>
                    <a:lnTo>
                      <a:pt x="1631" y="1816"/>
                    </a:lnTo>
                    <a:lnTo>
                      <a:pt x="1617" y="1816"/>
                    </a:lnTo>
                    <a:lnTo>
                      <a:pt x="1617" y="1830"/>
                    </a:lnTo>
                    <a:lnTo>
                      <a:pt x="1603" y="1830"/>
                    </a:lnTo>
                    <a:lnTo>
                      <a:pt x="1588" y="1844"/>
                    </a:lnTo>
                    <a:lnTo>
                      <a:pt x="1475" y="1901"/>
                    </a:lnTo>
                    <a:lnTo>
                      <a:pt x="1447" y="1944"/>
                    </a:lnTo>
                    <a:lnTo>
                      <a:pt x="1404" y="2001"/>
                    </a:lnTo>
                    <a:lnTo>
                      <a:pt x="1262" y="2227"/>
                    </a:lnTo>
                    <a:lnTo>
                      <a:pt x="1248" y="2213"/>
                    </a:lnTo>
                    <a:lnTo>
                      <a:pt x="1120" y="2270"/>
                    </a:lnTo>
                    <a:lnTo>
                      <a:pt x="794" y="2412"/>
                    </a:lnTo>
                    <a:lnTo>
                      <a:pt x="610" y="2497"/>
                    </a:lnTo>
                    <a:lnTo>
                      <a:pt x="496" y="2554"/>
                    </a:lnTo>
                    <a:lnTo>
                      <a:pt x="369" y="2596"/>
                    </a:lnTo>
                    <a:lnTo>
                      <a:pt x="369" y="2554"/>
                    </a:lnTo>
                    <a:lnTo>
                      <a:pt x="355" y="2554"/>
                    </a:lnTo>
                    <a:lnTo>
                      <a:pt x="355" y="2511"/>
                    </a:lnTo>
                    <a:lnTo>
                      <a:pt x="355" y="2497"/>
                    </a:lnTo>
                    <a:lnTo>
                      <a:pt x="355" y="2454"/>
                    </a:lnTo>
                    <a:lnTo>
                      <a:pt x="369" y="2426"/>
                    </a:lnTo>
                    <a:lnTo>
                      <a:pt x="383" y="2398"/>
                    </a:lnTo>
                    <a:lnTo>
                      <a:pt x="397" y="2383"/>
                    </a:lnTo>
                    <a:lnTo>
                      <a:pt x="411" y="2369"/>
                    </a:lnTo>
                    <a:lnTo>
                      <a:pt x="425" y="2355"/>
                    </a:lnTo>
                    <a:lnTo>
                      <a:pt x="454" y="2341"/>
                    </a:lnTo>
                    <a:lnTo>
                      <a:pt x="737" y="2227"/>
                    </a:lnTo>
                    <a:lnTo>
                      <a:pt x="723" y="2213"/>
                    </a:lnTo>
                    <a:lnTo>
                      <a:pt x="709" y="2015"/>
                    </a:lnTo>
                    <a:lnTo>
                      <a:pt x="681" y="1986"/>
                    </a:lnTo>
                    <a:lnTo>
                      <a:pt x="652" y="1788"/>
                    </a:lnTo>
                    <a:lnTo>
                      <a:pt x="553" y="1774"/>
                    </a:lnTo>
                    <a:lnTo>
                      <a:pt x="525" y="1759"/>
                    </a:lnTo>
                    <a:lnTo>
                      <a:pt x="511" y="1759"/>
                    </a:lnTo>
                    <a:lnTo>
                      <a:pt x="496" y="1759"/>
                    </a:lnTo>
                    <a:lnTo>
                      <a:pt x="411" y="1745"/>
                    </a:lnTo>
                    <a:lnTo>
                      <a:pt x="0" y="1660"/>
                    </a:lnTo>
                    <a:lnTo>
                      <a:pt x="0" y="1618"/>
                    </a:lnTo>
                    <a:lnTo>
                      <a:pt x="0" y="1433"/>
                    </a:lnTo>
                    <a:lnTo>
                      <a:pt x="0" y="1362"/>
                    </a:lnTo>
                    <a:lnTo>
                      <a:pt x="553" y="1121"/>
                    </a:lnTo>
                    <a:lnTo>
                      <a:pt x="596" y="1107"/>
                    </a:lnTo>
                    <a:lnTo>
                      <a:pt x="596" y="1022"/>
                    </a:lnTo>
                    <a:lnTo>
                      <a:pt x="596" y="908"/>
                    </a:lnTo>
                    <a:lnTo>
                      <a:pt x="794" y="880"/>
                    </a:lnTo>
                    <a:lnTo>
                      <a:pt x="837" y="866"/>
                    </a:lnTo>
                    <a:lnTo>
                      <a:pt x="979" y="823"/>
                    </a:lnTo>
                    <a:lnTo>
                      <a:pt x="993" y="823"/>
                    </a:lnTo>
                    <a:lnTo>
                      <a:pt x="1035" y="795"/>
                    </a:lnTo>
                    <a:lnTo>
                      <a:pt x="1064" y="795"/>
                    </a:lnTo>
                    <a:lnTo>
                      <a:pt x="1078" y="781"/>
                    </a:lnTo>
                    <a:lnTo>
                      <a:pt x="1205" y="752"/>
                    </a:lnTo>
                    <a:lnTo>
                      <a:pt x="1220" y="738"/>
                    </a:lnTo>
                    <a:lnTo>
                      <a:pt x="1517" y="639"/>
                    </a:lnTo>
                    <a:lnTo>
                      <a:pt x="1588" y="625"/>
                    </a:lnTo>
                    <a:lnTo>
                      <a:pt x="1603" y="610"/>
                    </a:lnTo>
                    <a:lnTo>
                      <a:pt x="1617" y="610"/>
                    </a:lnTo>
                    <a:lnTo>
                      <a:pt x="1631" y="596"/>
                    </a:lnTo>
                    <a:lnTo>
                      <a:pt x="1645" y="596"/>
                    </a:lnTo>
                    <a:lnTo>
                      <a:pt x="1659" y="596"/>
                    </a:lnTo>
                    <a:lnTo>
                      <a:pt x="1673" y="582"/>
                    </a:lnTo>
                    <a:lnTo>
                      <a:pt x="1688" y="582"/>
                    </a:lnTo>
                    <a:lnTo>
                      <a:pt x="1702" y="568"/>
                    </a:lnTo>
                    <a:lnTo>
                      <a:pt x="1716" y="568"/>
                    </a:lnTo>
                    <a:lnTo>
                      <a:pt x="1730" y="554"/>
                    </a:lnTo>
                    <a:lnTo>
                      <a:pt x="1744" y="554"/>
                    </a:lnTo>
                    <a:lnTo>
                      <a:pt x="1759" y="540"/>
                    </a:lnTo>
                    <a:lnTo>
                      <a:pt x="1773" y="540"/>
                    </a:lnTo>
                    <a:lnTo>
                      <a:pt x="1787" y="540"/>
                    </a:lnTo>
                    <a:lnTo>
                      <a:pt x="1815" y="525"/>
                    </a:lnTo>
                    <a:lnTo>
                      <a:pt x="1829" y="511"/>
                    </a:lnTo>
                    <a:lnTo>
                      <a:pt x="1844" y="511"/>
                    </a:lnTo>
                    <a:lnTo>
                      <a:pt x="1872" y="497"/>
                    </a:lnTo>
                    <a:lnTo>
                      <a:pt x="1886" y="483"/>
                    </a:lnTo>
                    <a:lnTo>
                      <a:pt x="1915" y="483"/>
                    </a:lnTo>
                    <a:lnTo>
                      <a:pt x="1943" y="469"/>
                    </a:lnTo>
                    <a:lnTo>
                      <a:pt x="1957" y="454"/>
                    </a:lnTo>
                    <a:lnTo>
                      <a:pt x="1971" y="454"/>
                    </a:lnTo>
                    <a:lnTo>
                      <a:pt x="1986" y="440"/>
                    </a:lnTo>
                    <a:lnTo>
                      <a:pt x="2000" y="440"/>
                    </a:lnTo>
                    <a:lnTo>
                      <a:pt x="2028" y="426"/>
                    </a:lnTo>
                    <a:lnTo>
                      <a:pt x="2042" y="412"/>
                    </a:lnTo>
                    <a:lnTo>
                      <a:pt x="2227" y="313"/>
                    </a:lnTo>
                    <a:lnTo>
                      <a:pt x="2241" y="313"/>
                    </a:lnTo>
                    <a:lnTo>
                      <a:pt x="2269" y="298"/>
                    </a:lnTo>
                    <a:lnTo>
                      <a:pt x="2283" y="284"/>
                    </a:lnTo>
                    <a:lnTo>
                      <a:pt x="2383" y="227"/>
                    </a:lnTo>
                    <a:lnTo>
                      <a:pt x="2397" y="227"/>
                    </a:lnTo>
                    <a:lnTo>
                      <a:pt x="2439" y="199"/>
                    </a:lnTo>
                    <a:lnTo>
                      <a:pt x="2454" y="199"/>
                    </a:lnTo>
                    <a:lnTo>
                      <a:pt x="2482" y="185"/>
                    </a:lnTo>
                    <a:lnTo>
                      <a:pt x="2510" y="171"/>
                    </a:lnTo>
                    <a:lnTo>
                      <a:pt x="2539" y="157"/>
                    </a:lnTo>
                    <a:lnTo>
                      <a:pt x="2553" y="142"/>
                    </a:lnTo>
                    <a:lnTo>
                      <a:pt x="2567" y="142"/>
                    </a:lnTo>
                    <a:lnTo>
                      <a:pt x="2581" y="128"/>
                    </a:lnTo>
                    <a:lnTo>
                      <a:pt x="2595" y="128"/>
                    </a:lnTo>
                    <a:lnTo>
                      <a:pt x="2595" y="114"/>
                    </a:lnTo>
                    <a:lnTo>
                      <a:pt x="2624" y="100"/>
                    </a:lnTo>
                    <a:lnTo>
                      <a:pt x="2652" y="86"/>
                    </a:lnTo>
                    <a:lnTo>
                      <a:pt x="2680" y="71"/>
                    </a:lnTo>
                    <a:lnTo>
                      <a:pt x="2723" y="43"/>
                    </a:lnTo>
                    <a:lnTo>
                      <a:pt x="2751" y="29"/>
                    </a:lnTo>
                    <a:lnTo>
                      <a:pt x="2766" y="15"/>
                    </a:lnTo>
                    <a:lnTo>
                      <a:pt x="2780" y="0"/>
                    </a:lnTo>
                    <a:lnTo>
                      <a:pt x="2780" y="15"/>
                    </a:lnTo>
                    <a:lnTo>
                      <a:pt x="2822" y="57"/>
                    </a:lnTo>
                    <a:lnTo>
                      <a:pt x="2836" y="100"/>
                    </a:lnTo>
                    <a:lnTo>
                      <a:pt x="2851" y="114"/>
                    </a:lnTo>
                    <a:lnTo>
                      <a:pt x="2865" y="128"/>
                    </a:lnTo>
                    <a:lnTo>
                      <a:pt x="2865" y="142"/>
                    </a:lnTo>
                    <a:lnTo>
                      <a:pt x="2851" y="142"/>
                    </a:lnTo>
                    <a:lnTo>
                      <a:pt x="2836" y="157"/>
                    </a:lnTo>
                    <a:lnTo>
                      <a:pt x="2822" y="157"/>
                    </a:lnTo>
                    <a:lnTo>
                      <a:pt x="2822" y="171"/>
                    </a:lnTo>
                    <a:lnTo>
                      <a:pt x="2808" y="185"/>
                    </a:lnTo>
                    <a:lnTo>
                      <a:pt x="2808" y="199"/>
                    </a:lnTo>
                    <a:lnTo>
                      <a:pt x="2822" y="213"/>
                    </a:lnTo>
                    <a:lnTo>
                      <a:pt x="2822" y="242"/>
                    </a:lnTo>
                    <a:lnTo>
                      <a:pt x="2836" y="242"/>
                    </a:lnTo>
                    <a:lnTo>
                      <a:pt x="2836" y="256"/>
                    </a:lnTo>
                    <a:lnTo>
                      <a:pt x="2836" y="270"/>
                    </a:lnTo>
                    <a:lnTo>
                      <a:pt x="2836" y="284"/>
                    </a:lnTo>
                    <a:lnTo>
                      <a:pt x="2851" y="298"/>
                    </a:lnTo>
                    <a:lnTo>
                      <a:pt x="2851" y="313"/>
                    </a:lnTo>
                    <a:lnTo>
                      <a:pt x="2851" y="327"/>
                    </a:lnTo>
                    <a:lnTo>
                      <a:pt x="2851" y="341"/>
                    </a:lnTo>
                    <a:lnTo>
                      <a:pt x="2851" y="355"/>
                    </a:lnTo>
                    <a:lnTo>
                      <a:pt x="2851" y="383"/>
                    </a:lnTo>
                    <a:lnTo>
                      <a:pt x="2851" y="398"/>
                    </a:lnTo>
                    <a:lnTo>
                      <a:pt x="2851" y="412"/>
                    </a:lnTo>
                    <a:lnTo>
                      <a:pt x="2836" y="412"/>
                    </a:lnTo>
                    <a:lnTo>
                      <a:pt x="2808" y="469"/>
                    </a:lnTo>
                    <a:lnTo>
                      <a:pt x="2794" y="483"/>
                    </a:lnTo>
                    <a:lnTo>
                      <a:pt x="2794" y="511"/>
                    </a:lnTo>
                    <a:lnTo>
                      <a:pt x="2794" y="525"/>
                    </a:lnTo>
                    <a:lnTo>
                      <a:pt x="2794" y="540"/>
                    </a:lnTo>
                    <a:lnTo>
                      <a:pt x="2794" y="554"/>
                    </a:lnTo>
                    <a:lnTo>
                      <a:pt x="2822" y="568"/>
                    </a:lnTo>
                    <a:lnTo>
                      <a:pt x="2851" y="568"/>
                    </a:lnTo>
                    <a:lnTo>
                      <a:pt x="2865" y="568"/>
                    </a:lnTo>
                    <a:lnTo>
                      <a:pt x="2879" y="568"/>
                    </a:lnTo>
                    <a:lnTo>
                      <a:pt x="2893" y="582"/>
                    </a:lnTo>
                    <a:lnTo>
                      <a:pt x="2907" y="582"/>
                    </a:lnTo>
                    <a:lnTo>
                      <a:pt x="2922" y="582"/>
                    </a:lnTo>
                    <a:lnTo>
                      <a:pt x="2936" y="582"/>
                    </a:lnTo>
                    <a:lnTo>
                      <a:pt x="2950" y="582"/>
                    </a:lnTo>
                    <a:lnTo>
                      <a:pt x="2978" y="596"/>
                    </a:lnTo>
                    <a:lnTo>
                      <a:pt x="2978" y="610"/>
                    </a:lnTo>
                    <a:lnTo>
                      <a:pt x="2992" y="610"/>
                    </a:lnTo>
                    <a:lnTo>
                      <a:pt x="2992" y="625"/>
                    </a:lnTo>
                    <a:lnTo>
                      <a:pt x="3007" y="625"/>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58" name="Freeform 54"/>
              <p:cNvSpPr>
                <a:spLocks/>
              </p:cNvSpPr>
              <p:nvPr/>
            </p:nvSpPr>
            <p:spPr bwMode="auto">
              <a:xfrm>
                <a:off x="3673" y="6355"/>
                <a:ext cx="1333" cy="1716"/>
              </a:xfrm>
              <a:custGeom>
                <a:avLst/>
                <a:gdLst>
                  <a:gd name="T0" fmla="*/ 454 w 1333"/>
                  <a:gd name="T1" fmla="*/ 14 h 1716"/>
                  <a:gd name="T2" fmla="*/ 638 w 1333"/>
                  <a:gd name="T3" fmla="*/ 71 h 1716"/>
                  <a:gd name="T4" fmla="*/ 752 w 1333"/>
                  <a:gd name="T5" fmla="*/ 113 h 1716"/>
                  <a:gd name="T6" fmla="*/ 780 w 1333"/>
                  <a:gd name="T7" fmla="*/ 212 h 1716"/>
                  <a:gd name="T8" fmla="*/ 780 w 1333"/>
                  <a:gd name="T9" fmla="*/ 255 h 1716"/>
                  <a:gd name="T10" fmla="*/ 780 w 1333"/>
                  <a:gd name="T11" fmla="*/ 283 h 1716"/>
                  <a:gd name="T12" fmla="*/ 780 w 1333"/>
                  <a:gd name="T13" fmla="*/ 354 h 1716"/>
                  <a:gd name="T14" fmla="*/ 908 w 1333"/>
                  <a:gd name="T15" fmla="*/ 368 h 1716"/>
                  <a:gd name="T16" fmla="*/ 993 w 1333"/>
                  <a:gd name="T17" fmla="*/ 496 h 1716"/>
                  <a:gd name="T18" fmla="*/ 965 w 1333"/>
                  <a:gd name="T19" fmla="*/ 681 h 1716"/>
                  <a:gd name="T20" fmla="*/ 1206 w 1333"/>
                  <a:gd name="T21" fmla="*/ 695 h 1716"/>
                  <a:gd name="T22" fmla="*/ 1319 w 1333"/>
                  <a:gd name="T23" fmla="*/ 723 h 1716"/>
                  <a:gd name="T24" fmla="*/ 1305 w 1333"/>
                  <a:gd name="T25" fmla="*/ 737 h 1716"/>
                  <a:gd name="T26" fmla="*/ 1305 w 1333"/>
                  <a:gd name="T27" fmla="*/ 780 h 1716"/>
                  <a:gd name="T28" fmla="*/ 1305 w 1333"/>
                  <a:gd name="T29" fmla="*/ 837 h 1716"/>
                  <a:gd name="T30" fmla="*/ 1305 w 1333"/>
                  <a:gd name="T31" fmla="*/ 879 h 1716"/>
                  <a:gd name="T32" fmla="*/ 1291 w 1333"/>
                  <a:gd name="T33" fmla="*/ 922 h 1716"/>
                  <a:gd name="T34" fmla="*/ 1291 w 1333"/>
                  <a:gd name="T35" fmla="*/ 1049 h 1716"/>
                  <a:gd name="T36" fmla="*/ 1305 w 1333"/>
                  <a:gd name="T37" fmla="*/ 1092 h 1716"/>
                  <a:gd name="T38" fmla="*/ 1305 w 1333"/>
                  <a:gd name="T39" fmla="*/ 1177 h 1716"/>
                  <a:gd name="T40" fmla="*/ 1291 w 1333"/>
                  <a:gd name="T41" fmla="*/ 1205 h 1716"/>
                  <a:gd name="T42" fmla="*/ 1305 w 1333"/>
                  <a:gd name="T43" fmla="*/ 1234 h 1716"/>
                  <a:gd name="T44" fmla="*/ 1291 w 1333"/>
                  <a:gd name="T45" fmla="*/ 1276 h 1716"/>
                  <a:gd name="T46" fmla="*/ 1291 w 1333"/>
                  <a:gd name="T47" fmla="*/ 1305 h 1716"/>
                  <a:gd name="T48" fmla="*/ 1277 w 1333"/>
                  <a:gd name="T49" fmla="*/ 1361 h 1716"/>
                  <a:gd name="T50" fmla="*/ 1177 w 1333"/>
                  <a:gd name="T51" fmla="*/ 1404 h 1716"/>
                  <a:gd name="T52" fmla="*/ 1078 w 1333"/>
                  <a:gd name="T53" fmla="*/ 1475 h 1716"/>
                  <a:gd name="T54" fmla="*/ 965 w 1333"/>
                  <a:gd name="T55" fmla="*/ 1532 h 1716"/>
                  <a:gd name="T56" fmla="*/ 809 w 1333"/>
                  <a:gd name="T57" fmla="*/ 1617 h 1716"/>
                  <a:gd name="T58" fmla="*/ 667 w 1333"/>
                  <a:gd name="T59" fmla="*/ 1688 h 1716"/>
                  <a:gd name="T60" fmla="*/ 567 w 1333"/>
                  <a:gd name="T61" fmla="*/ 1716 h 1716"/>
                  <a:gd name="T62" fmla="*/ 525 w 1333"/>
                  <a:gd name="T63" fmla="*/ 1702 h 1716"/>
                  <a:gd name="T64" fmla="*/ 454 w 1333"/>
                  <a:gd name="T65" fmla="*/ 1659 h 1716"/>
                  <a:gd name="T66" fmla="*/ 440 w 1333"/>
                  <a:gd name="T67" fmla="*/ 1588 h 1716"/>
                  <a:gd name="T68" fmla="*/ 411 w 1333"/>
                  <a:gd name="T69" fmla="*/ 1532 h 1716"/>
                  <a:gd name="T70" fmla="*/ 383 w 1333"/>
                  <a:gd name="T71" fmla="*/ 1461 h 1716"/>
                  <a:gd name="T72" fmla="*/ 355 w 1333"/>
                  <a:gd name="T73" fmla="*/ 1404 h 1716"/>
                  <a:gd name="T74" fmla="*/ 298 w 1333"/>
                  <a:gd name="T75" fmla="*/ 1347 h 1716"/>
                  <a:gd name="T76" fmla="*/ 241 w 1333"/>
                  <a:gd name="T77" fmla="*/ 1333 h 1716"/>
                  <a:gd name="T78" fmla="*/ 43 w 1333"/>
                  <a:gd name="T79" fmla="*/ 1276 h 1716"/>
                  <a:gd name="T80" fmla="*/ 43 w 1333"/>
                  <a:gd name="T81" fmla="*/ 1163 h 1716"/>
                  <a:gd name="T82" fmla="*/ 85 w 1333"/>
                  <a:gd name="T83" fmla="*/ 936 h 1716"/>
                  <a:gd name="T84" fmla="*/ 128 w 1333"/>
                  <a:gd name="T85" fmla="*/ 766 h 1716"/>
                  <a:gd name="T86" fmla="*/ 142 w 1333"/>
                  <a:gd name="T87" fmla="*/ 666 h 1716"/>
                  <a:gd name="T88" fmla="*/ 128 w 1333"/>
                  <a:gd name="T89" fmla="*/ 652 h 1716"/>
                  <a:gd name="T90" fmla="*/ 99 w 1333"/>
                  <a:gd name="T91" fmla="*/ 624 h 1716"/>
                  <a:gd name="T92" fmla="*/ 99 w 1333"/>
                  <a:gd name="T93" fmla="*/ 581 h 1716"/>
                  <a:gd name="T94" fmla="*/ 114 w 1333"/>
                  <a:gd name="T95" fmla="*/ 510 h 1716"/>
                  <a:gd name="T96" fmla="*/ 128 w 1333"/>
                  <a:gd name="T97" fmla="*/ 468 h 1716"/>
                  <a:gd name="T98" fmla="*/ 142 w 1333"/>
                  <a:gd name="T99" fmla="*/ 439 h 1716"/>
                  <a:gd name="T100" fmla="*/ 142 w 1333"/>
                  <a:gd name="T101" fmla="*/ 411 h 1716"/>
                  <a:gd name="T102" fmla="*/ 156 w 1333"/>
                  <a:gd name="T103" fmla="*/ 340 h 1716"/>
                  <a:gd name="T104" fmla="*/ 170 w 1333"/>
                  <a:gd name="T105" fmla="*/ 312 h 1716"/>
                  <a:gd name="T106" fmla="*/ 170 w 1333"/>
                  <a:gd name="T107" fmla="*/ 255 h 1716"/>
                  <a:gd name="T108" fmla="*/ 199 w 1333"/>
                  <a:gd name="T109" fmla="*/ 127 h 1716"/>
                  <a:gd name="T110" fmla="*/ 213 w 1333"/>
                  <a:gd name="T111" fmla="*/ 99 h 1716"/>
                  <a:gd name="T112" fmla="*/ 298 w 1333"/>
                  <a:gd name="T113" fmla="*/ 71 h 1716"/>
                  <a:gd name="T114" fmla="*/ 341 w 1333"/>
                  <a:gd name="T115" fmla="*/ 71 h 171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33"/>
                  <a:gd name="T175" fmla="*/ 0 h 1716"/>
                  <a:gd name="T176" fmla="*/ 1333 w 1333"/>
                  <a:gd name="T177" fmla="*/ 1716 h 171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33" h="1716">
                    <a:moveTo>
                      <a:pt x="411" y="14"/>
                    </a:moveTo>
                    <a:lnTo>
                      <a:pt x="411" y="14"/>
                    </a:lnTo>
                    <a:lnTo>
                      <a:pt x="426" y="14"/>
                    </a:lnTo>
                    <a:lnTo>
                      <a:pt x="440" y="14"/>
                    </a:lnTo>
                    <a:lnTo>
                      <a:pt x="454" y="14"/>
                    </a:lnTo>
                    <a:lnTo>
                      <a:pt x="468" y="14"/>
                    </a:lnTo>
                    <a:lnTo>
                      <a:pt x="482" y="14"/>
                    </a:lnTo>
                    <a:lnTo>
                      <a:pt x="525" y="28"/>
                    </a:lnTo>
                    <a:lnTo>
                      <a:pt x="553" y="42"/>
                    </a:lnTo>
                    <a:lnTo>
                      <a:pt x="582" y="56"/>
                    </a:lnTo>
                    <a:lnTo>
                      <a:pt x="596" y="56"/>
                    </a:lnTo>
                    <a:lnTo>
                      <a:pt x="610" y="71"/>
                    </a:lnTo>
                    <a:lnTo>
                      <a:pt x="638" y="71"/>
                    </a:lnTo>
                    <a:lnTo>
                      <a:pt x="667" y="85"/>
                    </a:lnTo>
                    <a:lnTo>
                      <a:pt x="695" y="99"/>
                    </a:lnTo>
                    <a:lnTo>
                      <a:pt x="723" y="113"/>
                    </a:lnTo>
                    <a:lnTo>
                      <a:pt x="738" y="113"/>
                    </a:lnTo>
                    <a:lnTo>
                      <a:pt x="752" y="113"/>
                    </a:lnTo>
                    <a:lnTo>
                      <a:pt x="766" y="113"/>
                    </a:lnTo>
                    <a:lnTo>
                      <a:pt x="794" y="113"/>
                    </a:lnTo>
                    <a:lnTo>
                      <a:pt x="794" y="142"/>
                    </a:lnTo>
                    <a:lnTo>
                      <a:pt x="794" y="156"/>
                    </a:lnTo>
                    <a:lnTo>
                      <a:pt x="780" y="170"/>
                    </a:lnTo>
                    <a:lnTo>
                      <a:pt x="780" y="198"/>
                    </a:lnTo>
                    <a:lnTo>
                      <a:pt x="780" y="212"/>
                    </a:lnTo>
                    <a:lnTo>
                      <a:pt x="780" y="227"/>
                    </a:lnTo>
                    <a:lnTo>
                      <a:pt x="780" y="241"/>
                    </a:lnTo>
                    <a:lnTo>
                      <a:pt x="780" y="255"/>
                    </a:lnTo>
                    <a:lnTo>
                      <a:pt x="780" y="269"/>
                    </a:lnTo>
                    <a:lnTo>
                      <a:pt x="780" y="283"/>
                    </a:lnTo>
                    <a:lnTo>
                      <a:pt x="766" y="298"/>
                    </a:lnTo>
                    <a:lnTo>
                      <a:pt x="780" y="312"/>
                    </a:lnTo>
                    <a:lnTo>
                      <a:pt x="780" y="326"/>
                    </a:lnTo>
                    <a:lnTo>
                      <a:pt x="780" y="340"/>
                    </a:lnTo>
                    <a:lnTo>
                      <a:pt x="780" y="354"/>
                    </a:lnTo>
                    <a:lnTo>
                      <a:pt x="809" y="354"/>
                    </a:lnTo>
                    <a:lnTo>
                      <a:pt x="823" y="354"/>
                    </a:lnTo>
                    <a:lnTo>
                      <a:pt x="837" y="354"/>
                    </a:lnTo>
                    <a:lnTo>
                      <a:pt x="851" y="368"/>
                    </a:lnTo>
                    <a:lnTo>
                      <a:pt x="879" y="368"/>
                    </a:lnTo>
                    <a:lnTo>
                      <a:pt x="908" y="368"/>
                    </a:lnTo>
                    <a:lnTo>
                      <a:pt x="922" y="368"/>
                    </a:lnTo>
                    <a:lnTo>
                      <a:pt x="950" y="368"/>
                    </a:lnTo>
                    <a:lnTo>
                      <a:pt x="993" y="383"/>
                    </a:lnTo>
                    <a:lnTo>
                      <a:pt x="1007" y="383"/>
                    </a:lnTo>
                    <a:lnTo>
                      <a:pt x="1050" y="383"/>
                    </a:lnTo>
                    <a:lnTo>
                      <a:pt x="1035" y="411"/>
                    </a:lnTo>
                    <a:lnTo>
                      <a:pt x="1021" y="439"/>
                    </a:lnTo>
                    <a:lnTo>
                      <a:pt x="1007" y="468"/>
                    </a:lnTo>
                    <a:lnTo>
                      <a:pt x="993" y="496"/>
                    </a:lnTo>
                    <a:lnTo>
                      <a:pt x="993" y="510"/>
                    </a:lnTo>
                    <a:lnTo>
                      <a:pt x="979" y="510"/>
                    </a:lnTo>
                    <a:lnTo>
                      <a:pt x="993" y="510"/>
                    </a:lnTo>
                    <a:lnTo>
                      <a:pt x="993" y="524"/>
                    </a:lnTo>
                    <a:lnTo>
                      <a:pt x="979" y="539"/>
                    </a:lnTo>
                    <a:lnTo>
                      <a:pt x="979" y="581"/>
                    </a:lnTo>
                    <a:lnTo>
                      <a:pt x="979" y="624"/>
                    </a:lnTo>
                    <a:lnTo>
                      <a:pt x="979" y="652"/>
                    </a:lnTo>
                    <a:lnTo>
                      <a:pt x="965" y="681"/>
                    </a:lnTo>
                    <a:lnTo>
                      <a:pt x="965" y="695"/>
                    </a:lnTo>
                    <a:lnTo>
                      <a:pt x="1007" y="695"/>
                    </a:lnTo>
                    <a:lnTo>
                      <a:pt x="1050" y="695"/>
                    </a:lnTo>
                    <a:lnTo>
                      <a:pt x="1078" y="695"/>
                    </a:lnTo>
                    <a:lnTo>
                      <a:pt x="1106" y="695"/>
                    </a:lnTo>
                    <a:lnTo>
                      <a:pt x="1135" y="695"/>
                    </a:lnTo>
                    <a:lnTo>
                      <a:pt x="1149" y="695"/>
                    </a:lnTo>
                    <a:lnTo>
                      <a:pt x="1163" y="695"/>
                    </a:lnTo>
                    <a:lnTo>
                      <a:pt x="1206" y="695"/>
                    </a:lnTo>
                    <a:lnTo>
                      <a:pt x="1220" y="695"/>
                    </a:lnTo>
                    <a:lnTo>
                      <a:pt x="1248" y="695"/>
                    </a:lnTo>
                    <a:lnTo>
                      <a:pt x="1277" y="695"/>
                    </a:lnTo>
                    <a:lnTo>
                      <a:pt x="1319" y="695"/>
                    </a:lnTo>
                    <a:lnTo>
                      <a:pt x="1333" y="695"/>
                    </a:lnTo>
                    <a:lnTo>
                      <a:pt x="1333" y="723"/>
                    </a:lnTo>
                    <a:lnTo>
                      <a:pt x="1319" y="723"/>
                    </a:lnTo>
                    <a:lnTo>
                      <a:pt x="1305" y="723"/>
                    </a:lnTo>
                    <a:lnTo>
                      <a:pt x="1305" y="737"/>
                    </a:lnTo>
                    <a:lnTo>
                      <a:pt x="1305" y="751"/>
                    </a:lnTo>
                    <a:lnTo>
                      <a:pt x="1305" y="766"/>
                    </a:lnTo>
                    <a:lnTo>
                      <a:pt x="1305" y="780"/>
                    </a:lnTo>
                    <a:lnTo>
                      <a:pt x="1305" y="794"/>
                    </a:lnTo>
                    <a:lnTo>
                      <a:pt x="1305" y="808"/>
                    </a:lnTo>
                    <a:lnTo>
                      <a:pt x="1305" y="822"/>
                    </a:lnTo>
                    <a:lnTo>
                      <a:pt x="1305" y="837"/>
                    </a:lnTo>
                    <a:lnTo>
                      <a:pt x="1305" y="851"/>
                    </a:lnTo>
                    <a:lnTo>
                      <a:pt x="1305" y="865"/>
                    </a:lnTo>
                    <a:lnTo>
                      <a:pt x="1305" y="879"/>
                    </a:lnTo>
                    <a:lnTo>
                      <a:pt x="1305" y="893"/>
                    </a:lnTo>
                    <a:lnTo>
                      <a:pt x="1305" y="907"/>
                    </a:lnTo>
                    <a:lnTo>
                      <a:pt x="1305" y="922"/>
                    </a:lnTo>
                    <a:lnTo>
                      <a:pt x="1291" y="922"/>
                    </a:lnTo>
                    <a:lnTo>
                      <a:pt x="1291" y="950"/>
                    </a:lnTo>
                    <a:lnTo>
                      <a:pt x="1291" y="964"/>
                    </a:lnTo>
                    <a:lnTo>
                      <a:pt x="1291" y="978"/>
                    </a:lnTo>
                    <a:lnTo>
                      <a:pt x="1291" y="993"/>
                    </a:lnTo>
                    <a:lnTo>
                      <a:pt x="1291" y="1007"/>
                    </a:lnTo>
                    <a:lnTo>
                      <a:pt x="1291" y="1021"/>
                    </a:lnTo>
                    <a:lnTo>
                      <a:pt x="1291" y="1035"/>
                    </a:lnTo>
                    <a:lnTo>
                      <a:pt x="1291" y="1049"/>
                    </a:lnTo>
                    <a:lnTo>
                      <a:pt x="1305" y="1049"/>
                    </a:lnTo>
                    <a:lnTo>
                      <a:pt x="1305" y="1064"/>
                    </a:lnTo>
                    <a:lnTo>
                      <a:pt x="1305" y="1078"/>
                    </a:lnTo>
                    <a:lnTo>
                      <a:pt x="1305" y="1092"/>
                    </a:lnTo>
                    <a:lnTo>
                      <a:pt x="1291" y="1092"/>
                    </a:lnTo>
                    <a:lnTo>
                      <a:pt x="1291" y="1106"/>
                    </a:lnTo>
                    <a:lnTo>
                      <a:pt x="1291" y="1120"/>
                    </a:lnTo>
                    <a:lnTo>
                      <a:pt x="1305" y="1120"/>
                    </a:lnTo>
                    <a:lnTo>
                      <a:pt x="1305" y="1149"/>
                    </a:lnTo>
                    <a:lnTo>
                      <a:pt x="1305" y="1163"/>
                    </a:lnTo>
                    <a:lnTo>
                      <a:pt x="1305" y="1177"/>
                    </a:lnTo>
                    <a:lnTo>
                      <a:pt x="1291" y="1177"/>
                    </a:lnTo>
                    <a:lnTo>
                      <a:pt x="1291" y="1191"/>
                    </a:lnTo>
                    <a:lnTo>
                      <a:pt x="1291" y="1205"/>
                    </a:lnTo>
                    <a:lnTo>
                      <a:pt x="1291" y="1220"/>
                    </a:lnTo>
                    <a:lnTo>
                      <a:pt x="1291" y="1234"/>
                    </a:lnTo>
                    <a:lnTo>
                      <a:pt x="1305" y="1234"/>
                    </a:lnTo>
                    <a:lnTo>
                      <a:pt x="1291" y="1234"/>
                    </a:lnTo>
                    <a:lnTo>
                      <a:pt x="1305" y="1234"/>
                    </a:lnTo>
                    <a:lnTo>
                      <a:pt x="1291" y="1248"/>
                    </a:lnTo>
                    <a:lnTo>
                      <a:pt x="1291" y="1262"/>
                    </a:lnTo>
                    <a:lnTo>
                      <a:pt x="1291" y="1276"/>
                    </a:lnTo>
                    <a:lnTo>
                      <a:pt x="1291" y="1290"/>
                    </a:lnTo>
                    <a:lnTo>
                      <a:pt x="1291" y="1305"/>
                    </a:lnTo>
                    <a:lnTo>
                      <a:pt x="1291" y="1319"/>
                    </a:lnTo>
                    <a:lnTo>
                      <a:pt x="1305" y="1333"/>
                    </a:lnTo>
                    <a:lnTo>
                      <a:pt x="1291" y="1347"/>
                    </a:lnTo>
                    <a:lnTo>
                      <a:pt x="1277" y="1347"/>
                    </a:lnTo>
                    <a:lnTo>
                      <a:pt x="1277" y="1361"/>
                    </a:lnTo>
                    <a:lnTo>
                      <a:pt x="1262" y="1361"/>
                    </a:lnTo>
                    <a:lnTo>
                      <a:pt x="1248" y="1361"/>
                    </a:lnTo>
                    <a:lnTo>
                      <a:pt x="1234" y="1376"/>
                    </a:lnTo>
                    <a:lnTo>
                      <a:pt x="1220" y="1376"/>
                    </a:lnTo>
                    <a:lnTo>
                      <a:pt x="1206" y="1390"/>
                    </a:lnTo>
                    <a:lnTo>
                      <a:pt x="1191" y="1390"/>
                    </a:lnTo>
                    <a:lnTo>
                      <a:pt x="1177" y="1404"/>
                    </a:lnTo>
                    <a:lnTo>
                      <a:pt x="1149" y="1404"/>
                    </a:lnTo>
                    <a:lnTo>
                      <a:pt x="1149" y="1418"/>
                    </a:lnTo>
                    <a:lnTo>
                      <a:pt x="1135" y="1418"/>
                    </a:lnTo>
                    <a:lnTo>
                      <a:pt x="1121" y="1418"/>
                    </a:lnTo>
                    <a:lnTo>
                      <a:pt x="1121" y="1432"/>
                    </a:lnTo>
                    <a:lnTo>
                      <a:pt x="1106" y="1432"/>
                    </a:lnTo>
                    <a:lnTo>
                      <a:pt x="1078" y="1461"/>
                    </a:lnTo>
                    <a:lnTo>
                      <a:pt x="1078" y="1475"/>
                    </a:lnTo>
                    <a:lnTo>
                      <a:pt x="1064" y="1475"/>
                    </a:lnTo>
                    <a:lnTo>
                      <a:pt x="1050" y="1489"/>
                    </a:lnTo>
                    <a:lnTo>
                      <a:pt x="1021" y="1503"/>
                    </a:lnTo>
                    <a:lnTo>
                      <a:pt x="1007" y="1503"/>
                    </a:lnTo>
                    <a:lnTo>
                      <a:pt x="993" y="1517"/>
                    </a:lnTo>
                    <a:lnTo>
                      <a:pt x="979" y="1517"/>
                    </a:lnTo>
                    <a:lnTo>
                      <a:pt x="965" y="1532"/>
                    </a:lnTo>
                    <a:lnTo>
                      <a:pt x="950" y="1532"/>
                    </a:lnTo>
                    <a:lnTo>
                      <a:pt x="936" y="1546"/>
                    </a:lnTo>
                    <a:lnTo>
                      <a:pt x="922" y="1560"/>
                    </a:lnTo>
                    <a:lnTo>
                      <a:pt x="908" y="1560"/>
                    </a:lnTo>
                    <a:lnTo>
                      <a:pt x="894" y="1574"/>
                    </a:lnTo>
                    <a:lnTo>
                      <a:pt x="865" y="1574"/>
                    </a:lnTo>
                    <a:lnTo>
                      <a:pt x="851" y="1588"/>
                    </a:lnTo>
                    <a:lnTo>
                      <a:pt x="823" y="1603"/>
                    </a:lnTo>
                    <a:lnTo>
                      <a:pt x="809" y="1617"/>
                    </a:lnTo>
                    <a:lnTo>
                      <a:pt x="780" y="1631"/>
                    </a:lnTo>
                    <a:lnTo>
                      <a:pt x="766" y="1631"/>
                    </a:lnTo>
                    <a:lnTo>
                      <a:pt x="752" y="1645"/>
                    </a:lnTo>
                    <a:lnTo>
                      <a:pt x="738" y="1659"/>
                    </a:lnTo>
                    <a:lnTo>
                      <a:pt x="723" y="1659"/>
                    </a:lnTo>
                    <a:lnTo>
                      <a:pt x="709" y="1673"/>
                    </a:lnTo>
                    <a:lnTo>
                      <a:pt x="681" y="1688"/>
                    </a:lnTo>
                    <a:lnTo>
                      <a:pt x="667" y="1688"/>
                    </a:lnTo>
                    <a:lnTo>
                      <a:pt x="653" y="1688"/>
                    </a:lnTo>
                    <a:lnTo>
                      <a:pt x="638" y="1702"/>
                    </a:lnTo>
                    <a:lnTo>
                      <a:pt x="624" y="1702"/>
                    </a:lnTo>
                    <a:lnTo>
                      <a:pt x="610" y="1702"/>
                    </a:lnTo>
                    <a:lnTo>
                      <a:pt x="596" y="1702"/>
                    </a:lnTo>
                    <a:lnTo>
                      <a:pt x="582" y="1702"/>
                    </a:lnTo>
                    <a:lnTo>
                      <a:pt x="567" y="1716"/>
                    </a:lnTo>
                    <a:lnTo>
                      <a:pt x="553" y="1716"/>
                    </a:lnTo>
                    <a:lnTo>
                      <a:pt x="553" y="1702"/>
                    </a:lnTo>
                    <a:lnTo>
                      <a:pt x="539" y="1702"/>
                    </a:lnTo>
                    <a:lnTo>
                      <a:pt x="525" y="1702"/>
                    </a:lnTo>
                    <a:lnTo>
                      <a:pt x="525" y="1688"/>
                    </a:lnTo>
                    <a:lnTo>
                      <a:pt x="511" y="1688"/>
                    </a:lnTo>
                    <a:lnTo>
                      <a:pt x="497" y="1688"/>
                    </a:lnTo>
                    <a:lnTo>
                      <a:pt x="482" y="1673"/>
                    </a:lnTo>
                    <a:lnTo>
                      <a:pt x="468" y="1659"/>
                    </a:lnTo>
                    <a:lnTo>
                      <a:pt x="454" y="1659"/>
                    </a:lnTo>
                    <a:lnTo>
                      <a:pt x="454" y="1645"/>
                    </a:lnTo>
                    <a:lnTo>
                      <a:pt x="440" y="1631"/>
                    </a:lnTo>
                    <a:lnTo>
                      <a:pt x="440" y="1617"/>
                    </a:lnTo>
                    <a:lnTo>
                      <a:pt x="440" y="1603"/>
                    </a:lnTo>
                    <a:lnTo>
                      <a:pt x="440" y="1588"/>
                    </a:lnTo>
                    <a:lnTo>
                      <a:pt x="426" y="1588"/>
                    </a:lnTo>
                    <a:lnTo>
                      <a:pt x="426" y="1574"/>
                    </a:lnTo>
                    <a:lnTo>
                      <a:pt x="426" y="1560"/>
                    </a:lnTo>
                    <a:lnTo>
                      <a:pt x="426" y="1546"/>
                    </a:lnTo>
                    <a:lnTo>
                      <a:pt x="411" y="1532"/>
                    </a:lnTo>
                    <a:lnTo>
                      <a:pt x="411" y="1517"/>
                    </a:lnTo>
                    <a:lnTo>
                      <a:pt x="411" y="1503"/>
                    </a:lnTo>
                    <a:lnTo>
                      <a:pt x="397" y="1489"/>
                    </a:lnTo>
                    <a:lnTo>
                      <a:pt x="397" y="1475"/>
                    </a:lnTo>
                    <a:lnTo>
                      <a:pt x="383" y="1461"/>
                    </a:lnTo>
                    <a:lnTo>
                      <a:pt x="383" y="1446"/>
                    </a:lnTo>
                    <a:lnTo>
                      <a:pt x="369" y="1446"/>
                    </a:lnTo>
                    <a:lnTo>
                      <a:pt x="369" y="1432"/>
                    </a:lnTo>
                    <a:lnTo>
                      <a:pt x="369" y="1418"/>
                    </a:lnTo>
                    <a:lnTo>
                      <a:pt x="355" y="1418"/>
                    </a:lnTo>
                    <a:lnTo>
                      <a:pt x="355" y="1404"/>
                    </a:lnTo>
                    <a:lnTo>
                      <a:pt x="341" y="1390"/>
                    </a:lnTo>
                    <a:lnTo>
                      <a:pt x="341" y="1376"/>
                    </a:lnTo>
                    <a:lnTo>
                      <a:pt x="326" y="1376"/>
                    </a:lnTo>
                    <a:lnTo>
                      <a:pt x="326" y="1361"/>
                    </a:lnTo>
                    <a:lnTo>
                      <a:pt x="312" y="1361"/>
                    </a:lnTo>
                    <a:lnTo>
                      <a:pt x="298" y="1347"/>
                    </a:lnTo>
                    <a:lnTo>
                      <a:pt x="284" y="1347"/>
                    </a:lnTo>
                    <a:lnTo>
                      <a:pt x="284" y="1333"/>
                    </a:lnTo>
                    <a:lnTo>
                      <a:pt x="270" y="1333"/>
                    </a:lnTo>
                    <a:lnTo>
                      <a:pt x="255" y="1333"/>
                    </a:lnTo>
                    <a:lnTo>
                      <a:pt x="241" y="1333"/>
                    </a:lnTo>
                    <a:lnTo>
                      <a:pt x="241" y="1319"/>
                    </a:lnTo>
                    <a:lnTo>
                      <a:pt x="227" y="1319"/>
                    </a:lnTo>
                    <a:lnTo>
                      <a:pt x="199" y="1319"/>
                    </a:lnTo>
                    <a:lnTo>
                      <a:pt x="128" y="1305"/>
                    </a:lnTo>
                    <a:lnTo>
                      <a:pt x="114" y="1305"/>
                    </a:lnTo>
                    <a:lnTo>
                      <a:pt x="99" y="1290"/>
                    </a:lnTo>
                    <a:lnTo>
                      <a:pt x="71" y="1290"/>
                    </a:lnTo>
                    <a:lnTo>
                      <a:pt x="43" y="1276"/>
                    </a:lnTo>
                    <a:lnTo>
                      <a:pt x="29" y="1276"/>
                    </a:lnTo>
                    <a:lnTo>
                      <a:pt x="14" y="1276"/>
                    </a:lnTo>
                    <a:lnTo>
                      <a:pt x="0" y="1276"/>
                    </a:lnTo>
                    <a:lnTo>
                      <a:pt x="14" y="1248"/>
                    </a:lnTo>
                    <a:lnTo>
                      <a:pt x="14" y="1234"/>
                    </a:lnTo>
                    <a:lnTo>
                      <a:pt x="29" y="1205"/>
                    </a:lnTo>
                    <a:lnTo>
                      <a:pt x="29" y="1191"/>
                    </a:lnTo>
                    <a:lnTo>
                      <a:pt x="43" y="1163"/>
                    </a:lnTo>
                    <a:lnTo>
                      <a:pt x="57" y="1106"/>
                    </a:lnTo>
                    <a:lnTo>
                      <a:pt x="57" y="1092"/>
                    </a:lnTo>
                    <a:lnTo>
                      <a:pt x="57" y="1078"/>
                    </a:lnTo>
                    <a:lnTo>
                      <a:pt x="57" y="1064"/>
                    </a:lnTo>
                    <a:lnTo>
                      <a:pt x="71" y="1035"/>
                    </a:lnTo>
                    <a:lnTo>
                      <a:pt x="85" y="950"/>
                    </a:lnTo>
                    <a:lnTo>
                      <a:pt x="85" y="936"/>
                    </a:lnTo>
                    <a:lnTo>
                      <a:pt x="99" y="893"/>
                    </a:lnTo>
                    <a:lnTo>
                      <a:pt x="99" y="879"/>
                    </a:lnTo>
                    <a:lnTo>
                      <a:pt x="114" y="851"/>
                    </a:lnTo>
                    <a:lnTo>
                      <a:pt x="114" y="822"/>
                    </a:lnTo>
                    <a:lnTo>
                      <a:pt x="114" y="808"/>
                    </a:lnTo>
                    <a:lnTo>
                      <a:pt x="128" y="766"/>
                    </a:lnTo>
                    <a:lnTo>
                      <a:pt x="128" y="751"/>
                    </a:lnTo>
                    <a:lnTo>
                      <a:pt x="142" y="709"/>
                    </a:lnTo>
                    <a:lnTo>
                      <a:pt x="142" y="695"/>
                    </a:lnTo>
                    <a:lnTo>
                      <a:pt x="142" y="681"/>
                    </a:lnTo>
                    <a:lnTo>
                      <a:pt x="142" y="666"/>
                    </a:lnTo>
                    <a:lnTo>
                      <a:pt x="156" y="666"/>
                    </a:lnTo>
                    <a:lnTo>
                      <a:pt x="156" y="652"/>
                    </a:lnTo>
                    <a:lnTo>
                      <a:pt x="142" y="652"/>
                    </a:lnTo>
                    <a:lnTo>
                      <a:pt x="128" y="652"/>
                    </a:lnTo>
                    <a:lnTo>
                      <a:pt x="128" y="638"/>
                    </a:lnTo>
                    <a:lnTo>
                      <a:pt x="114" y="638"/>
                    </a:lnTo>
                    <a:lnTo>
                      <a:pt x="99" y="638"/>
                    </a:lnTo>
                    <a:lnTo>
                      <a:pt x="99" y="624"/>
                    </a:lnTo>
                    <a:lnTo>
                      <a:pt x="85" y="624"/>
                    </a:lnTo>
                    <a:lnTo>
                      <a:pt x="99" y="610"/>
                    </a:lnTo>
                    <a:lnTo>
                      <a:pt x="99" y="595"/>
                    </a:lnTo>
                    <a:lnTo>
                      <a:pt x="99" y="581"/>
                    </a:lnTo>
                    <a:lnTo>
                      <a:pt x="99" y="567"/>
                    </a:lnTo>
                    <a:lnTo>
                      <a:pt x="99" y="553"/>
                    </a:lnTo>
                    <a:lnTo>
                      <a:pt x="114" y="539"/>
                    </a:lnTo>
                    <a:lnTo>
                      <a:pt x="114" y="524"/>
                    </a:lnTo>
                    <a:lnTo>
                      <a:pt x="114" y="510"/>
                    </a:lnTo>
                    <a:lnTo>
                      <a:pt x="114" y="496"/>
                    </a:lnTo>
                    <a:lnTo>
                      <a:pt x="128" y="482"/>
                    </a:lnTo>
                    <a:lnTo>
                      <a:pt x="128" y="468"/>
                    </a:lnTo>
                    <a:lnTo>
                      <a:pt x="128" y="454"/>
                    </a:lnTo>
                    <a:lnTo>
                      <a:pt x="128" y="439"/>
                    </a:lnTo>
                    <a:lnTo>
                      <a:pt x="142" y="439"/>
                    </a:lnTo>
                    <a:lnTo>
                      <a:pt x="142" y="425"/>
                    </a:lnTo>
                    <a:lnTo>
                      <a:pt x="142" y="411"/>
                    </a:lnTo>
                    <a:lnTo>
                      <a:pt x="142" y="397"/>
                    </a:lnTo>
                    <a:lnTo>
                      <a:pt x="142" y="383"/>
                    </a:lnTo>
                    <a:lnTo>
                      <a:pt x="156" y="368"/>
                    </a:lnTo>
                    <a:lnTo>
                      <a:pt x="156" y="354"/>
                    </a:lnTo>
                    <a:lnTo>
                      <a:pt x="156" y="340"/>
                    </a:lnTo>
                    <a:lnTo>
                      <a:pt x="156" y="326"/>
                    </a:lnTo>
                    <a:lnTo>
                      <a:pt x="156" y="312"/>
                    </a:lnTo>
                    <a:lnTo>
                      <a:pt x="170" y="312"/>
                    </a:lnTo>
                    <a:lnTo>
                      <a:pt x="170" y="298"/>
                    </a:lnTo>
                    <a:lnTo>
                      <a:pt x="170" y="283"/>
                    </a:lnTo>
                    <a:lnTo>
                      <a:pt x="170" y="269"/>
                    </a:lnTo>
                    <a:lnTo>
                      <a:pt x="170" y="255"/>
                    </a:lnTo>
                    <a:lnTo>
                      <a:pt x="185" y="241"/>
                    </a:lnTo>
                    <a:lnTo>
                      <a:pt x="185" y="227"/>
                    </a:lnTo>
                    <a:lnTo>
                      <a:pt x="185" y="198"/>
                    </a:lnTo>
                    <a:lnTo>
                      <a:pt x="199" y="170"/>
                    </a:lnTo>
                    <a:lnTo>
                      <a:pt x="199" y="156"/>
                    </a:lnTo>
                    <a:lnTo>
                      <a:pt x="199" y="142"/>
                    </a:lnTo>
                    <a:lnTo>
                      <a:pt x="199" y="127"/>
                    </a:lnTo>
                    <a:lnTo>
                      <a:pt x="199" y="113"/>
                    </a:lnTo>
                    <a:lnTo>
                      <a:pt x="213" y="113"/>
                    </a:lnTo>
                    <a:lnTo>
                      <a:pt x="213" y="99"/>
                    </a:lnTo>
                    <a:lnTo>
                      <a:pt x="213" y="85"/>
                    </a:lnTo>
                    <a:lnTo>
                      <a:pt x="213" y="71"/>
                    </a:lnTo>
                    <a:lnTo>
                      <a:pt x="227" y="71"/>
                    </a:lnTo>
                    <a:lnTo>
                      <a:pt x="270" y="71"/>
                    </a:lnTo>
                    <a:lnTo>
                      <a:pt x="298" y="71"/>
                    </a:lnTo>
                    <a:lnTo>
                      <a:pt x="312" y="71"/>
                    </a:lnTo>
                    <a:lnTo>
                      <a:pt x="312" y="56"/>
                    </a:lnTo>
                    <a:lnTo>
                      <a:pt x="326" y="71"/>
                    </a:lnTo>
                    <a:lnTo>
                      <a:pt x="341" y="71"/>
                    </a:lnTo>
                    <a:lnTo>
                      <a:pt x="341" y="56"/>
                    </a:lnTo>
                    <a:lnTo>
                      <a:pt x="383" y="28"/>
                    </a:lnTo>
                    <a:lnTo>
                      <a:pt x="411" y="0"/>
                    </a:lnTo>
                    <a:lnTo>
                      <a:pt x="411" y="14"/>
                    </a:lnTo>
                    <a:close/>
                  </a:path>
                </a:pathLst>
              </a:custGeom>
              <a:noFill/>
              <a:ln w="9525">
                <a:solidFill>
                  <a:srgbClr val="333333"/>
                </a:solidFill>
                <a:round/>
                <a:headEnd/>
                <a:tailEnd/>
              </a:ln>
            </p:spPr>
            <p:txBody>
              <a:bodyPr/>
              <a:lstStyle/>
              <a:p>
                <a:endParaRPr lang="ja-JP" altLang="en-US"/>
              </a:p>
            </p:txBody>
          </p:sp>
          <p:sp>
            <p:nvSpPr>
              <p:cNvPr id="159" name="Freeform 53"/>
              <p:cNvSpPr>
                <a:spLocks/>
              </p:cNvSpPr>
              <p:nvPr/>
            </p:nvSpPr>
            <p:spPr bwMode="auto">
              <a:xfrm>
                <a:off x="99" y="5248"/>
                <a:ext cx="3787" cy="2383"/>
              </a:xfrm>
              <a:custGeom>
                <a:avLst/>
                <a:gdLst>
                  <a:gd name="T0" fmla="*/ 2170 w 3787"/>
                  <a:gd name="T1" fmla="*/ 1022 h 2383"/>
                  <a:gd name="T2" fmla="*/ 2326 w 3787"/>
                  <a:gd name="T3" fmla="*/ 1092 h 2383"/>
                  <a:gd name="T4" fmla="*/ 2411 w 3787"/>
                  <a:gd name="T5" fmla="*/ 1107 h 2383"/>
                  <a:gd name="T6" fmla="*/ 2525 w 3787"/>
                  <a:gd name="T7" fmla="*/ 1092 h 2383"/>
                  <a:gd name="T8" fmla="*/ 2709 w 3787"/>
                  <a:gd name="T9" fmla="*/ 1064 h 2383"/>
                  <a:gd name="T10" fmla="*/ 2922 w 3787"/>
                  <a:gd name="T11" fmla="*/ 1007 h 2383"/>
                  <a:gd name="T12" fmla="*/ 3021 w 3787"/>
                  <a:gd name="T13" fmla="*/ 951 h 2383"/>
                  <a:gd name="T14" fmla="*/ 3120 w 3787"/>
                  <a:gd name="T15" fmla="*/ 936 h 2383"/>
                  <a:gd name="T16" fmla="*/ 3191 w 3787"/>
                  <a:gd name="T17" fmla="*/ 993 h 2383"/>
                  <a:gd name="T18" fmla="*/ 3390 w 3787"/>
                  <a:gd name="T19" fmla="*/ 1163 h 2383"/>
                  <a:gd name="T20" fmla="*/ 3574 w 3787"/>
                  <a:gd name="T21" fmla="*/ 1206 h 2383"/>
                  <a:gd name="T22" fmla="*/ 3688 w 3787"/>
                  <a:gd name="T23" fmla="*/ 1178 h 2383"/>
                  <a:gd name="T24" fmla="*/ 3759 w 3787"/>
                  <a:gd name="T25" fmla="*/ 1178 h 2383"/>
                  <a:gd name="T26" fmla="*/ 3787 w 3787"/>
                  <a:gd name="T27" fmla="*/ 1206 h 2383"/>
                  <a:gd name="T28" fmla="*/ 3773 w 3787"/>
                  <a:gd name="T29" fmla="*/ 1234 h 2383"/>
                  <a:gd name="T30" fmla="*/ 3773 w 3787"/>
                  <a:gd name="T31" fmla="*/ 1277 h 2383"/>
                  <a:gd name="T32" fmla="*/ 3744 w 3787"/>
                  <a:gd name="T33" fmla="*/ 1390 h 2383"/>
                  <a:gd name="T34" fmla="*/ 3730 w 3787"/>
                  <a:gd name="T35" fmla="*/ 1419 h 2383"/>
                  <a:gd name="T36" fmla="*/ 3730 w 3787"/>
                  <a:gd name="T37" fmla="*/ 1447 h 2383"/>
                  <a:gd name="T38" fmla="*/ 3716 w 3787"/>
                  <a:gd name="T39" fmla="*/ 1504 h 2383"/>
                  <a:gd name="T40" fmla="*/ 3716 w 3787"/>
                  <a:gd name="T41" fmla="*/ 1518 h 2383"/>
                  <a:gd name="T42" fmla="*/ 3716 w 3787"/>
                  <a:gd name="T43" fmla="*/ 1546 h 2383"/>
                  <a:gd name="T44" fmla="*/ 3702 w 3787"/>
                  <a:gd name="T45" fmla="*/ 1561 h 2383"/>
                  <a:gd name="T46" fmla="*/ 3702 w 3787"/>
                  <a:gd name="T47" fmla="*/ 1589 h 2383"/>
                  <a:gd name="T48" fmla="*/ 3688 w 3787"/>
                  <a:gd name="T49" fmla="*/ 1631 h 2383"/>
                  <a:gd name="T50" fmla="*/ 3673 w 3787"/>
                  <a:gd name="T51" fmla="*/ 1688 h 2383"/>
                  <a:gd name="T52" fmla="*/ 3673 w 3787"/>
                  <a:gd name="T53" fmla="*/ 1717 h 2383"/>
                  <a:gd name="T54" fmla="*/ 3688 w 3787"/>
                  <a:gd name="T55" fmla="*/ 1745 h 2383"/>
                  <a:gd name="T56" fmla="*/ 3716 w 3787"/>
                  <a:gd name="T57" fmla="*/ 1759 h 2383"/>
                  <a:gd name="T58" fmla="*/ 3730 w 3787"/>
                  <a:gd name="T59" fmla="*/ 1773 h 2383"/>
                  <a:gd name="T60" fmla="*/ 3716 w 3787"/>
                  <a:gd name="T61" fmla="*/ 1802 h 2383"/>
                  <a:gd name="T62" fmla="*/ 3688 w 3787"/>
                  <a:gd name="T63" fmla="*/ 1915 h 2383"/>
                  <a:gd name="T64" fmla="*/ 3659 w 3787"/>
                  <a:gd name="T65" fmla="*/ 2043 h 2383"/>
                  <a:gd name="T66" fmla="*/ 3631 w 3787"/>
                  <a:gd name="T67" fmla="*/ 2199 h 2383"/>
                  <a:gd name="T68" fmla="*/ 3588 w 3787"/>
                  <a:gd name="T69" fmla="*/ 2355 h 2383"/>
                  <a:gd name="T70" fmla="*/ 3517 w 3787"/>
                  <a:gd name="T71" fmla="*/ 2369 h 2383"/>
                  <a:gd name="T72" fmla="*/ 3447 w 3787"/>
                  <a:gd name="T73" fmla="*/ 2355 h 2383"/>
                  <a:gd name="T74" fmla="*/ 3333 w 3787"/>
                  <a:gd name="T75" fmla="*/ 2312 h 2383"/>
                  <a:gd name="T76" fmla="*/ 3248 w 3787"/>
                  <a:gd name="T77" fmla="*/ 2270 h 2383"/>
                  <a:gd name="T78" fmla="*/ 3120 w 3787"/>
                  <a:gd name="T79" fmla="*/ 2213 h 2383"/>
                  <a:gd name="T80" fmla="*/ 3049 w 3787"/>
                  <a:gd name="T81" fmla="*/ 2171 h 2383"/>
                  <a:gd name="T82" fmla="*/ 2964 w 3787"/>
                  <a:gd name="T83" fmla="*/ 2128 h 2383"/>
                  <a:gd name="T84" fmla="*/ 2865 w 3787"/>
                  <a:gd name="T85" fmla="*/ 2085 h 2383"/>
                  <a:gd name="T86" fmla="*/ 2709 w 3787"/>
                  <a:gd name="T87" fmla="*/ 2043 h 2383"/>
                  <a:gd name="T88" fmla="*/ 2610 w 3787"/>
                  <a:gd name="T89" fmla="*/ 2000 h 2383"/>
                  <a:gd name="T90" fmla="*/ 2511 w 3787"/>
                  <a:gd name="T91" fmla="*/ 1958 h 2383"/>
                  <a:gd name="T92" fmla="*/ 2057 w 3787"/>
                  <a:gd name="T93" fmla="*/ 1816 h 2383"/>
                  <a:gd name="T94" fmla="*/ 1844 w 3787"/>
                  <a:gd name="T95" fmla="*/ 1816 h 2383"/>
                  <a:gd name="T96" fmla="*/ 1532 w 3787"/>
                  <a:gd name="T97" fmla="*/ 1816 h 2383"/>
                  <a:gd name="T98" fmla="*/ 426 w 3787"/>
                  <a:gd name="T99" fmla="*/ 1788 h 2383"/>
                  <a:gd name="T100" fmla="*/ 270 w 3787"/>
                  <a:gd name="T101" fmla="*/ 1192 h 2383"/>
                  <a:gd name="T102" fmla="*/ 724 w 3787"/>
                  <a:gd name="T103" fmla="*/ 681 h 2383"/>
                  <a:gd name="T104" fmla="*/ 270 w 3787"/>
                  <a:gd name="T105" fmla="*/ 397 h 2383"/>
                  <a:gd name="T106" fmla="*/ 1163 w 3787"/>
                  <a:gd name="T107" fmla="*/ 14 h 2383"/>
                  <a:gd name="T108" fmla="*/ 1745 w 3787"/>
                  <a:gd name="T109" fmla="*/ 256 h 2383"/>
                  <a:gd name="T110" fmla="*/ 1957 w 3787"/>
                  <a:gd name="T111" fmla="*/ 511 h 238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7"/>
                  <a:gd name="T169" fmla="*/ 0 h 2383"/>
                  <a:gd name="T170" fmla="*/ 3787 w 3787"/>
                  <a:gd name="T171" fmla="*/ 2383 h 238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7" h="2383">
                    <a:moveTo>
                      <a:pt x="2000" y="639"/>
                    </a:moveTo>
                    <a:lnTo>
                      <a:pt x="2043" y="809"/>
                    </a:lnTo>
                    <a:lnTo>
                      <a:pt x="2071" y="936"/>
                    </a:lnTo>
                    <a:lnTo>
                      <a:pt x="2071" y="979"/>
                    </a:lnTo>
                    <a:lnTo>
                      <a:pt x="2085" y="979"/>
                    </a:lnTo>
                    <a:lnTo>
                      <a:pt x="2142" y="1007"/>
                    </a:lnTo>
                    <a:lnTo>
                      <a:pt x="2156" y="1007"/>
                    </a:lnTo>
                    <a:lnTo>
                      <a:pt x="2170" y="1022"/>
                    </a:lnTo>
                    <a:lnTo>
                      <a:pt x="2255" y="1064"/>
                    </a:lnTo>
                    <a:lnTo>
                      <a:pt x="2269" y="1064"/>
                    </a:lnTo>
                    <a:lnTo>
                      <a:pt x="2284" y="1078"/>
                    </a:lnTo>
                    <a:lnTo>
                      <a:pt x="2298" y="1078"/>
                    </a:lnTo>
                    <a:lnTo>
                      <a:pt x="2312" y="1078"/>
                    </a:lnTo>
                    <a:lnTo>
                      <a:pt x="2326" y="1092"/>
                    </a:lnTo>
                    <a:lnTo>
                      <a:pt x="2340" y="1092"/>
                    </a:lnTo>
                    <a:lnTo>
                      <a:pt x="2355" y="1092"/>
                    </a:lnTo>
                    <a:lnTo>
                      <a:pt x="2369" y="1107"/>
                    </a:lnTo>
                    <a:lnTo>
                      <a:pt x="2383" y="1107"/>
                    </a:lnTo>
                    <a:lnTo>
                      <a:pt x="2397" y="1107"/>
                    </a:lnTo>
                    <a:lnTo>
                      <a:pt x="2411" y="1107"/>
                    </a:lnTo>
                    <a:lnTo>
                      <a:pt x="2425" y="1107"/>
                    </a:lnTo>
                    <a:lnTo>
                      <a:pt x="2440" y="1107"/>
                    </a:lnTo>
                    <a:lnTo>
                      <a:pt x="2468" y="1107"/>
                    </a:lnTo>
                    <a:lnTo>
                      <a:pt x="2482" y="1107"/>
                    </a:lnTo>
                    <a:lnTo>
                      <a:pt x="2496" y="1107"/>
                    </a:lnTo>
                    <a:lnTo>
                      <a:pt x="2511" y="1107"/>
                    </a:lnTo>
                    <a:lnTo>
                      <a:pt x="2525" y="1092"/>
                    </a:lnTo>
                    <a:lnTo>
                      <a:pt x="2553" y="1092"/>
                    </a:lnTo>
                    <a:lnTo>
                      <a:pt x="2567" y="1092"/>
                    </a:lnTo>
                    <a:lnTo>
                      <a:pt x="2667" y="1064"/>
                    </a:lnTo>
                    <a:lnTo>
                      <a:pt x="2695" y="1064"/>
                    </a:lnTo>
                    <a:lnTo>
                      <a:pt x="2709" y="1064"/>
                    </a:lnTo>
                    <a:lnTo>
                      <a:pt x="2752" y="1050"/>
                    </a:lnTo>
                    <a:lnTo>
                      <a:pt x="2794" y="1036"/>
                    </a:lnTo>
                    <a:lnTo>
                      <a:pt x="2823" y="1036"/>
                    </a:lnTo>
                    <a:lnTo>
                      <a:pt x="2851" y="1022"/>
                    </a:lnTo>
                    <a:lnTo>
                      <a:pt x="2865" y="1022"/>
                    </a:lnTo>
                    <a:lnTo>
                      <a:pt x="2879" y="1022"/>
                    </a:lnTo>
                    <a:lnTo>
                      <a:pt x="2908" y="1007"/>
                    </a:lnTo>
                    <a:lnTo>
                      <a:pt x="2922" y="1007"/>
                    </a:lnTo>
                    <a:lnTo>
                      <a:pt x="2936" y="1007"/>
                    </a:lnTo>
                    <a:lnTo>
                      <a:pt x="2950" y="993"/>
                    </a:lnTo>
                    <a:lnTo>
                      <a:pt x="2964" y="993"/>
                    </a:lnTo>
                    <a:lnTo>
                      <a:pt x="2979" y="993"/>
                    </a:lnTo>
                    <a:lnTo>
                      <a:pt x="2993" y="979"/>
                    </a:lnTo>
                    <a:lnTo>
                      <a:pt x="3007" y="965"/>
                    </a:lnTo>
                    <a:lnTo>
                      <a:pt x="3021" y="951"/>
                    </a:lnTo>
                    <a:lnTo>
                      <a:pt x="3049" y="951"/>
                    </a:lnTo>
                    <a:lnTo>
                      <a:pt x="3049" y="936"/>
                    </a:lnTo>
                    <a:lnTo>
                      <a:pt x="3064" y="936"/>
                    </a:lnTo>
                    <a:lnTo>
                      <a:pt x="3078" y="922"/>
                    </a:lnTo>
                    <a:lnTo>
                      <a:pt x="3092" y="908"/>
                    </a:lnTo>
                    <a:lnTo>
                      <a:pt x="3120" y="936"/>
                    </a:lnTo>
                    <a:lnTo>
                      <a:pt x="3120" y="951"/>
                    </a:lnTo>
                    <a:lnTo>
                      <a:pt x="3149" y="965"/>
                    </a:lnTo>
                    <a:lnTo>
                      <a:pt x="3177" y="979"/>
                    </a:lnTo>
                    <a:lnTo>
                      <a:pt x="3191" y="993"/>
                    </a:lnTo>
                    <a:lnTo>
                      <a:pt x="3191" y="1007"/>
                    </a:lnTo>
                    <a:lnTo>
                      <a:pt x="3291" y="1064"/>
                    </a:lnTo>
                    <a:lnTo>
                      <a:pt x="3333" y="1078"/>
                    </a:lnTo>
                    <a:lnTo>
                      <a:pt x="3333" y="1092"/>
                    </a:lnTo>
                    <a:lnTo>
                      <a:pt x="3376" y="1107"/>
                    </a:lnTo>
                    <a:lnTo>
                      <a:pt x="3376" y="1121"/>
                    </a:lnTo>
                    <a:lnTo>
                      <a:pt x="3390" y="1135"/>
                    </a:lnTo>
                    <a:lnTo>
                      <a:pt x="3390" y="1163"/>
                    </a:lnTo>
                    <a:lnTo>
                      <a:pt x="3404" y="1192"/>
                    </a:lnTo>
                    <a:lnTo>
                      <a:pt x="3404" y="1206"/>
                    </a:lnTo>
                    <a:lnTo>
                      <a:pt x="3404" y="1234"/>
                    </a:lnTo>
                    <a:lnTo>
                      <a:pt x="3461" y="1220"/>
                    </a:lnTo>
                    <a:lnTo>
                      <a:pt x="3517" y="1206"/>
                    </a:lnTo>
                    <a:lnTo>
                      <a:pt x="3560" y="1206"/>
                    </a:lnTo>
                    <a:lnTo>
                      <a:pt x="3574" y="1206"/>
                    </a:lnTo>
                    <a:lnTo>
                      <a:pt x="3603" y="1192"/>
                    </a:lnTo>
                    <a:lnTo>
                      <a:pt x="3617" y="1192"/>
                    </a:lnTo>
                    <a:lnTo>
                      <a:pt x="3673" y="1178"/>
                    </a:lnTo>
                    <a:lnTo>
                      <a:pt x="3688" y="1178"/>
                    </a:lnTo>
                    <a:lnTo>
                      <a:pt x="3702" y="1178"/>
                    </a:lnTo>
                    <a:lnTo>
                      <a:pt x="3716" y="1178"/>
                    </a:lnTo>
                    <a:lnTo>
                      <a:pt x="3730" y="1178"/>
                    </a:lnTo>
                    <a:lnTo>
                      <a:pt x="3759" y="1178"/>
                    </a:lnTo>
                    <a:lnTo>
                      <a:pt x="3787" y="1178"/>
                    </a:lnTo>
                    <a:lnTo>
                      <a:pt x="3787" y="1192"/>
                    </a:lnTo>
                    <a:lnTo>
                      <a:pt x="3787" y="1206"/>
                    </a:lnTo>
                    <a:lnTo>
                      <a:pt x="3787" y="1220"/>
                    </a:lnTo>
                    <a:lnTo>
                      <a:pt x="3773" y="1220"/>
                    </a:lnTo>
                    <a:lnTo>
                      <a:pt x="3773" y="1234"/>
                    </a:lnTo>
                    <a:lnTo>
                      <a:pt x="3773" y="1249"/>
                    </a:lnTo>
                    <a:lnTo>
                      <a:pt x="3773" y="1263"/>
                    </a:lnTo>
                    <a:lnTo>
                      <a:pt x="3773" y="1277"/>
                    </a:lnTo>
                    <a:lnTo>
                      <a:pt x="3759" y="1305"/>
                    </a:lnTo>
                    <a:lnTo>
                      <a:pt x="3759" y="1334"/>
                    </a:lnTo>
                    <a:lnTo>
                      <a:pt x="3759" y="1348"/>
                    </a:lnTo>
                    <a:lnTo>
                      <a:pt x="3744" y="1362"/>
                    </a:lnTo>
                    <a:lnTo>
                      <a:pt x="3744" y="1376"/>
                    </a:lnTo>
                    <a:lnTo>
                      <a:pt x="3744" y="1390"/>
                    </a:lnTo>
                    <a:lnTo>
                      <a:pt x="3744" y="1405"/>
                    </a:lnTo>
                    <a:lnTo>
                      <a:pt x="3744" y="1419"/>
                    </a:lnTo>
                    <a:lnTo>
                      <a:pt x="3730" y="1419"/>
                    </a:lnTo>
                    <a:lnTo>
                      <a:pt x="3730" y="1433"/>
                    </a:lnTo>
                    <a:lnTo>
                      <a:pt x="3730" y="1447"/>
                    </a:lnTo>
                    <a:lnTo>
                      <a:pt x="3730" y="1461"/>
                    </a:lnTo>
                    <a:lnTo>
                      <a:pt x="3730" y="1475"/>
                    </a:lnTo>
                    <a:lnTo>
                      <a:pt x="3716" y="1490"/>
                    </a:lnTo>
                    <a:lnTo>
                      <a:pt x="3716" y="1504"/>
                    </a:lnTo>
                    <a:lnTo>
                      <a:pt x="3716" y="1518"/>
                    </a:lnTo>
                    <a:lnTo>
                      <a:pt x="3716" y="1532"/>
                    </a:lnTo>
                    <a:lnTo>
                      <a:pt x="3716" y="1546"/>
                    </a:lnTo>
                    <a:lnTo>
                      <a:pt x="3702" y="1546"/>
                    </a:lnTo>
                    <a:lnTo>
                      <a:pt x="3702" y="1561"/>
                    </a:lnTo>
                    <a:lnTo>
                      <a:pt x="3702" y="1575"/>
                    </a:lnTo>
                    <a:lnTo>
                      <a:pt x="3702" y="1589"/>
                    </a:lnTo>
                    <a:lnTo>
                      <a:pt x="3688" y="1603"/>
                    </a:lnTo>
                    <a:lnTo>
                      <a:pt x="3688" y="1617"/>
                    </a:lnTo>
                    <a:lnTo>
                      <a:pt x="3688" y="1631"/>
                    </a:lnTo>
                    <a:lnTo>
                      <a:pt x="3688" y="1646"/>
                    </a:lnTo>
                    <a:lnTo>
                      <a:pt x="3673" y="1660"/>
                    </a:lnTo>
                    <a:lnTo>
                      <a:pt x="3673" y="1674"/>
                    </a:lnTo>
                    <a:lnTo>
                      <a:pt x="3673" y="1688"/>
                    </a:lnTo>
                    <a:lnTo>
                      <a:pt x="3673" y="1702"/>
                    </a:lnTo>
                    <a:lnTo>
                      <a:pt x="3673" y="1717"/>
                    </a:lnTo>
                    <a:lnTo>
                      <a:pt x="3659" y="1731"/>
                    </a:lnTo>
                    <a:lnTo>
                      <a:pt x="3673" y="1731"/>
                    </a:lnTo>
                    <a:lnTo>
                      <a:pt x="3673" y="1745"/>
                    </a:lnTo>
                    <a:lnTo>
                      <a:pt x="3688" y="1745"/>
                    </a:lnTo>
                    <a:lnTo>
                      <a:pt x="3702" y="1745"/>
                    </a:lnTo>
                    <a:lnTo>
                      <a:pt x="3702" y="1759"/>
                    </a:lnTo>
                    <a:lnTo>
                      <a:pt x="3716" y="1759"/>
                    </a:lnTo>
                    <a:lnTo>
                      <a:pt x="3730" y="1759"/>
                    </a:lnTo>
                    <a:lnTo>
                      <a:pt x="3730" y="1773"/>
                    </a:lnTo>
                    <a:lnTo>
                      <a:pt x="3716" y="1773"/>
                    </a:lnTo>
                    <a:lnTo>
                      <a:pt x="3716" y="1788"/>
                    </a:lnTo>
                    <a:lnTo>
                      <a:pt x="3716" y="1802"/>
                    </a:lnTo>
                    <a:lnTo>
                      <a:pt x="3716" y="1816"/>
                    </a:lnTo>
                    <a:lnTo>
                      <a:pt x="3702" y="1858"/>
                    </a:lnTo>
                    <a:lnTo>
                      <a:pt x="3702" y="1873"/>
                    </a:lnTo>
                    <a:lnTo>
                      <a:pt x="3688" y="1915"/>
                    </a:lnTo>
                    <a:lnTo>
                      <a:pt x="3688" y="1929"/>
                    </a:lnTo>
                    <a:lnTo>
                      <a:pt x="3688" y="1958"/>
                    </a:lnTo>
                    <a:lnTo>
                      <a:pt x="3673" y="1986"/>
                    </a:lnTo>
                    <a:lnTo>
                      <a:pt x="3673" y="2000"/>
                    </a:lnTo>
                    <a:lnTo>
                      <a:pt x="3659" y="2043"/>
                    </a:lnTo>
                    <a:lnTo>
                      <a:pt x="3659" y="2057"/>
                    </a:lnTo>
                    <a:lnTo>
                      <a:pt x="3645" y="2142"/>
                    </a:lnTo>
                    <a:lnTo>
                      <a:pt x="3631" y="2171"/>
                    </a:lnTo>
                    <a:lnTo>
                      <a:pt x="3631" y="2185"/>
                    </a:lnTo>
                    <a:lnTo>
                      <a:pt x="3631" y="2199"/>
                    </a:lnTo>
                    <a:lnTo>
                      <a:pt x="3631" y="2213"/>
                    </a:lnTo>
                    <a:lnTo>
                      <a:pt x="3617" y="2270"/>
                    </a:lnTo>
                    <a:lnTo>
                      <a:pt x="3603" y="2298"/>
                    </a:lnTo>
                    <a:lnTo>
                      <a:pt x="3603" y="2312"/>
                    </a:lnTo>
                    <a:lnTo>
                      <a:pt x="3588" y="2341"/>
                    </a:lnTo>
                    <a:lnTo>
                      <a:pt x="3588" y="2355"/>
                    </a:lnTo>
                    <a:lnTo>
                      <a:pt x="3574" y="2383"/>
                    </a:lnTo>
                    <a:lnTo>
                      <a:pt x="3560" y="2369"/>
                    </a:lnTo>
                    <a:lnTo>
                      <a:pt x="3546" y="2369"/>
                    </a:lnTo>
                    <a:lnTo>
                      <a:pt x="3532" y="2369"/>
                    </a:lnTo>
                    <a:lnTo>
                      <a:pt x="3517" y="2369"/>
                    </a:lnTo>
                    <a:lnTo>
                      <a:pt x="3503" y="2369"/>
                    </a:lnTo>
                    <a:lnTo>
                      <a:pt x="3475" y="2355"/>
                    </a:lnTo>
                    <a:lnTo>
                      <a:pt x="3461" y="2355"/>
                    </a:lnTo>
                    <a:lnTo>
                      <a:pt x="3447" y="2355"/>
                    </a:lnTo>
                    <a:lnTo>
                      <a:pt x="3432" y="2355"/>
                    </a:lnTo>
                    <a:lnTo>
                      <a:pt x="3432" y="2341"/>
                    </a:lnTo>
                    <a:lnTo>
                      <a:pt x="3418" y="2341"/>
                    </a:lnTo>
                    <a:lnTo>
                      <a:pt x="3404" y="2341"/>
                    </a:lnTo>
                    <a:lnTo>
                      <a:pt x="3376" y="2327"/>
                    </a:lnTo>
                    <a:lnTo>
                      <a:pt x="3361" y="2312"/>
                    </a:lnTo>
                    <a:lnTo>
                      <a:pt x="3333" y="2312"/>
                    </a:lnTo>
                    <a:lnTo>
                      <a:pt x="3333" y="2298"/>
                    </a:lnTo>
                    <a:lnTo>
                      <a:pt x="3319" y="2298"/>
                    </a:lnTo>
                    <a:lnTo>
                      <a:pt x="3305" y="2298"/>
                    </a:lnTo>
                    <a:lnTo>
                      <a:pt x="3291" y="2284"/>
                    </a:lnTo>
                    <a:lnTo>
                      <a:pt x="3262" y="2270"/>
                    </a:lnTo>
                    <a:lnTo>
                      <a:pt x="3248" y="2270"/>
                    </a:lnTo>
                    <a:lnTo>
                      <a:pt x="3234" y="2256"/>
                    </a:lnTo>
                    <a:lnTo>
                      <a:pt x="3220" y="2256"/>
                    </a:lnTo>
                    <a:lnTo>
                      <a:pt x="3205" y="2241"/>
                    </a:lnTo>
                    <a:lnTo>
                      <a:pt x="3191" y="2241"/>
                    </a:lnTo>
                    <a:lnTo>
                      <a:pt x="3177" y="2227"/>
                    </a:lnTo>
                    <a:lnTo>
                      <a:pt x="3163" y="2227"/>
                    </a:lnTo>
                    <a:lnTo>
                      <a:pt x="3149" y="2213"/>
                    </a:lnTo>
                    <a:lnTo>
                      <a:pt x="3120" y="2213"/>
                    </a:lnTo>
                    <a:lnTo>
                      <a:pt x="3120" y="2199"/>
                    </a:lnTo>
                    <a:lnTo>
                      <a:pt x="3106" y="2199"/>
                    </a:lnTo>
                    <a:lnTo>
                      <a:pt x="3092" y="2185"/>
                    </a:lnTo>
                    <a:lnTo>
                      <a:pt x="3078" y="2185"/>
                    </a:lnTo>
                    <a:lnTo>
                      <a:pt x="3064" y="2171"/>
                    </a:lnTo>
                    <a:lnTo>
                      <a:pt x="3049" y="2171"/>
                    </a:lnTo>
                    <a:lnTo>
                      <a:pt x="3035" y="2156"/>
                    </a:lnTo>
                    <a:lnTo>
                      <a:pt x="3021" y="2156"/>
                    </a:lnTo>
                    <a:lnTo>
                      <a:pt x="3007" y="2156"/>
                    </a:lnTo>
                    <a:lnTo>
                      <a:pt x="2993" y="2142"/>
                    </a:lnTo>
                    <a:lnTo>
                      <a:pt x="2964" y="2128"/>
                    </a:lnTo>
                    <a:lnTo>
                      <a:pt x="2950" y="2128"/>
                    </a:lnTo>
                    <a:lnTo>
                      <a:pt x="2936" y="2114"/>
                    </a:lnTo>
                    <a:lnTo>
                      <a:pt x="2908" y="2100"/>
                    </a:lnTo>
                    <a:lnTo>
                      <a:pt x="2893" y="2100"/>
                    </a:lnTo>
                    <a:lnTo>
                      <a:pt x="2879" y="2100"/>
                    </a:lnTo>
                    <a:lnTo>
                      <a:pt x="2865" y="2100"/>
                    </a:lnTo>
                    <a:lnTo>
                      <a:pt x="2865" y="2085"/>
                    </a:lnTo>
                    <a:lnTo>
                      <a:pt x="2851" y="2085"/>
                    </a:lnTo>
                    <a:lnTo>
                      <a:pt x="2837" y="2085"/>
                    </a:lnTo>
                    <a:lnTo>
                      <a:pt x="2823" y="2071"/>
                    </a:lnTo>
                    <a:lnTo>
                      <a:pt x="2808" y="2071"/>
                    </a:lnTo>
                    <a:lnTo>
                      <a:pt x="2780" y="2071"/>
                    </a:lnTo>
                    <a:lnTo>
                      <a:pt x="2709" y="2043"/>
                    </a:lnTo>
                    <a:lnTo>
                      <a:pt x="2695" y="2029"/>
                    </a:lnTo>
                    <a:lnTo>
                      <a:pt x="2681" y="2029"/>
                    </a:lnTo>
                    <a:lnTo>
                      <a:pt x="2667" y="2029"/>
                    </a:lnTo>
                    <a:lnTo>
                      <a:pt x="2652" y="2014"/>
                    </a:lnTo>
                    <a:lnTo>
                      <a:pt x="2624" y="2000"/>
                    </a:lnTo>
                    <a:lnTo>
                      <a:pt x="2610" y="2000"/>
                    </a:lnTo>
                    <a:lnTo>
                      <a:pt x="2581" y="2000"/>
                    </a:lnTo>
                    <a:lnTo>
                      <a:pt x="2581" y="1986"/>
                    </a:lnTo>
                    <a:lnTo>
                      <a:pt x="2567" y="1986"/>
                    </a:lnTo>
                    <a:lnTo>
                      <a:pt x="2553" y="1986"/>
                    </a:lnTo>
                    <a:lnTo>
                      <a:pt x="2539" y="1972"/>
                    </a:lnTo>
                    <a:lnTo>
                      <a:pt x="2525" y="1972"/>
                    </a:lnTo>
                    <a:lnTo>
                      <a:pt x="2511" y="1958"/>
                    </a:lnTo>
                    <a:lnTo>
                      <a:pt x="2496" y="1958"/>
                    </a:lnTo>
                    <a:lnTo>
                      <a:pt x="2482" y="1958"/>
                    </a:lnTo>
                    <a:lnTo>
                      <a:pt x="2425" y="1929"/>
                    </a:lnTo>
                    <a:lnTo>
                      <a:pt x="2298" y="1887"/>
                    </a:lnTo>
                    <a:lnTo>
                      <a:pt x="2085" y="1816"/>
                    </a:lnTo>
                    <a:lnTo>
                      <a:pt x="2071" y="1816"/>
                    </a:lnTo>
                    <a:lnTo>
                      <a:pt x="2057" y="1816"/>
                    </a:lnTo>
                    <a:lnTo>
                      <a:pt x="2043" y="1816"/>
                    </a:lnTo>
                    <a:lnTo>
                      <a:pt x="2014" y="1816"/>
                    </a:lnTo>
                    <a:lnTo>
                      <a:pt x="1986" y="1816"/>
                    </a:lnTo>
                    <a:lnTo>
                      <a:pt x="1957" y="1816"/>
                    </a:lnTo>
                    <a:lnTo>
                      <a:pt x="1943" y="1816"/>
                    </a:lnTo>
                    <a:lnTo>
                      <a:pt x="1915" y="1816"/>
                    </a:lnTo>
                    <a:lnTo>
                      <a:pt x="1887" y="1816"/>
                    </a:lnTo>
                    <a:lnTo>
                      <a:pt x="1844" y="1816"/>
                    </a:lnTo>
                    <a:lnTo>
                      <a:pt x="1801" y="1816"/>
                    </a:lnTo>
                    <a:lnTo>
                      <a:pt x="1773" y="1816"/>
                    </a:lnTo>
                    <a:lnTo>
                      <a:pt x="1759" y="1816"/>
                    </a:lnTo>
                    <a:lnTo>
                      <a:pt x="1716" y="1816"/>
                    </a:lnTo>
                    <a:lnTo>
                      <a:pt x="1688" y="1816"/>
                    </a:lnTo>
                    <a:lnTo>
                      <a:pt x="1645" y="1816"/>
                    </a:lnTo>
                    <a:lnTo>
                      <a:pt x="1589" y="1816"/>
                    </a:lnTo>
                    <a:lnTo>
                      <a:pt x="1532" y="1816"/>
                    </a:lnTo>
                    <a:lnTo>
                      <a:pt x="1489" y="1816"/>
                    </a:lnTo>
                    <a:lnTo>
                      <a:pt x="1177" y="1816"/>
                    </a:lnTo>
                    <a:lnTo>
                      <a:pt x="809" y="1816"/>
                    </a:lnTo>
                    <a:lnTo>
                      <a:pt x="695" y="1816"/>
                    </a:lnTo>
                    <a:lnTo>
                      <a:pt x="695" y="1788"/>
                    </a:lnTo>
                    <a:lnTo>
                      <a:pt x="454" y="1788"/>
                    </a:lnTo>
                    <a:lnTo>
                      <a:pt x="426" y="1788"/>
                    </a:lnTo>
                    <a:lnTo>
                      <a:pt x="426" y="1702"/>
                    </a:lnTo>
                    <a:lnTo>
                      <a:pt x="482" y="1646"/>
                    </a:lnTo>
                    <a:lnTo>
                      <a:pt x="454" y="1532"/>
                    </a:lnTo>
                    <a:lnTo>
                      <a:pt x="440" y="1532"/>
                    </a:lnTo>
                    <a:lnTo>
                      <a:pt x="397" y="1362"/>
                    </a:lnTo>
                    <a:lnTo>
                      <a:pt x="369" y="1277"/>
                    </a:lnTo>
                    <a:lnTo>
                      <a:pt x="270" y="1192"/>
                    </a:lnTo>
                    <a:lnTo>
                      <a:pt x="0" y="922"/>
                    </a:lnTo>
                    <a:lnTo>
                      <a:pt x="14" y="908"/>
                    </a:lnTo>
                    <a:lnTo>
                      <a:pt x="298" y="1163"/>
                    </a:lnTo>
                    <a:lnTo>
                      <a:pt x="653" y="880"/>
                    </a:lnTo>
                    <a:lnTo>
                      <a:pt x="653" y="866"/>
                    </a:lnTo>
                    <a:lnTo>
                      <a:pt x="695" y="837"/>
                    </a:lnTo>
                    <a:lnTo>
                      <a:pt x="780" y="766"/>
                    </a:lnTo>
                    <a:lnTo>
                      <a:pt x="724" y="681"/>
                    </a:lnTo>
                    <a:lnTo>
                      <a:pt x="695" y="710"/>
                    </a:lnTo>
                    <a:lnTo>
                      <a:pt x="582" y="823"/>
                    </a:lnTo>
                    <a:lnTo>
                      <a:pt x="355" y="823"/>
                    </a:lnTo>
                    <a:lnTo>
                      <a:pt x="284" y="936"/>
                    </a:lnTo>
                    <a:lnTo>
                      <a:pt x="256" y="922"/>
                    </a:lnTo>
                    <a:lnTo>
                      <a:pt x="270" y="880"/>
                    </a:lnTo>
                    <a:lnTo>
                      <a:pt x="270" y="596"/>
                    </a:lnTo>
                    <a:lnTo>
                      <a:pt x="270" y="397"/>
                    </a:lnTo>
                    <a:lnTo>
                      <a:pt x="270" y="383"/>
                    </a:lnTo>
                    <a:lnTo>
                      <a:pt x="397" y="341"/>
                    </a:lnTo>
                    <a:lnTo>
                      <a:pt x="511" y="284"/>
                    </a:lnTo>
                    <a:lnTo>
                      <a:pt x="695" y="199"/>
                    </a:lnTo>
                    <a:lnTo>
                      <a:pt x="1021" y="57"/>
                    </a:lnTo>
                    <a:lnTo>
                      <a:pt x="1149" y="0"/>
                    </a:lnTo>
                    <a:lnTo>
                      <a:pt x="1163" y="14"/>
                    </a:lnTo>
                    <a:lnTo>
                      <a:pt x="1220" y="29"/>
                    </a:lnTo>
                    <a:lnTo>
                      <a:pt x="1262" y="43"/>
                    </a:lnTo>
                    <a:lnTo>
                      <a:pt x="1291" y="57"/>
                    </a:lnTo>
                    <a:lnTo>
                      <a:pt x="1348" y="85"/>
                    </a:lnTo>
                    <a:lnTo>
                      <a:pt x="1390" y="100"/>
                    </a:lnTo>
                    <a:lnTo>
                      <a:pt x="1461" y="142"/>
                    </a:lnTo>
                    <a:lnTo>
                      <a:pt x="1589" y="185"/>
                    </a:lnTo>
                    <a:lnTo>
                      <a:pt x="1745" y="256"/>
                    </a:lnTo>
                    <a:lnTo>
                      <a:pt x="1759" y="256"/>
                    </a:lnTo>
                    <a:lnTo>
                      <a:pt x="1773" y="256"/>
                    </a:lnTo>
                    <a:lnTo>
                      <a:pt x="1887" y="312"/>
                    </a:lnTo>
                    <a:lnTo>
                      <a:pt x="1901" y="312"/>
                    </a:lnTo>
                    <a:lnTo>
                      <a:pt x="1915" y="341"/>
                    </a:lnTo>
                    <a:lnTo>
                      <a:pt x="1929" y="383"/>
                    </a:lnTo>
                    <a:lnTo>
                      <a:pt x="1957" y="511"/>
                    </a:lnTo>
                    <a:lnTo>
                      <a:pt x="2000" y="639"/>
                    </a:lnTo>
                    <a:close/>
                  </a:path>
                </a:pathLst>
              </a:custGeom>
              <a:noFill/>
              <a:ln w="9525">
                <a:solidFill>
                  <a:srgbClr val="333333"/>
                </a:solidFill>
                <a:round/>
                <a:headEnd/>
                <a:tailEnd/>
              </a:ln>
            </p:spPr>
            <p:txBody>
              <a:bodyPr/>
              <a:lstStyle/>
              <a:p>
                <a:endParaRPr lang="ja-JP" altLang="en-US"/>
              </a:p>
            </p:txBody>
          </p:sp>
          <p:sp>
            <p:nvSpPr>
              <p:cNvPr id="160" name="Freeform 52"/>
              <p:cNvSpPr>
                <a:spLocks/>
              </p:cNvSpPr>
              <p:nvPr/>
            </p:nvSpPr>
            <p:spPr bwMode="auto">
              <a:xfrm>
                <a:off x="5403" y="2511"/>
                <a:ext cx="1206" cy="1539"/>
              </a:xfrm>
              <a:custGeom>
                <a:avLst/>
                <a:gdLst>
                  <a:gd name="T0" fmla="*/ 653 w 1206"/>
                  <a:gd name="T1" fmla="*/ 0 h 1631"/>
                  <a:gd name="T2" fmla="*/ 766 w 1206"/>
                  <a:gd name="T3" fmla="*/ 0 h 1631"/>
                  <a:gd name="T4" fmla="*/ 965 w 1206"/>
                  <a:gd name="T5" fmla="*/ 8 h 1631"/>
                  <a:gd name="T6" fmla="*/ 965 w 1206"/>
                  <a:gd name="T7" fmla="*/ 151 h 1631"/>
                  <a:gd name="T8" fmla="*/ 951 w 1206"/>
                  <a:gd name="T9" fmla="*/ 260 h 1631"/>
                  <a:gd name="T10" fmla="*/ 951 w 1206"/>
                  <a:gd name="T11" fmla="*/ 353 h 1631"/>
                  <a:gd name="T12" fmla="*/ 936 w 1206"/>
                  <a:gd name="T13" fmla="*/ 505 h 1631"/>
                  <a:gd name="T14" fmla="*/ 908 w 1206"/>
                  <a:gd name="T15" fmla="*/ 697 h 1631"/>
                  <a:gd name="T16" fmla="*/ 993 w 1206"/>
                  <a:gd name="T17" fmla="*/ 732 h 1631"/>
                  <a:gd name="T18" fmla="*/ 1107 w 1206"/>
                  <a:gd name="T19" fmla="*/ 732 h 1631"/>
                  <a:gd name="T20" fmla="*/ 1135 w 1206"/>
                  <a:gd name="T21" fmla="*/ 723 h 1631"/>
                  <a:gd name="T22" fmla="*/ 1178 w 1206"/>
                  <a:gd name="T23" fmla="*/ 723 h 1631"/>
                  <a:gd name="T24" fmla="*/ 1149 w 1206"/>
                  <a:gd name="T25" fmla="*/ 732 h 1631"/>
                  <a:gd name="T26" fmla="*/ 1149 w 1206"/>
                  <a:gd name="T27" fmla="*/ 732 h 1631"/>
                  <a:gd name="T28" fmla="*/ 1206 w 1206"/>
                  <a:gd name="T29" fmla="*/ 740 h 1631"/>
                  <a:gd name="T30" fmla="*/ 1178 w 1206"/>
                  <a:gd name="T31" fmla="*/ 740 h 1631"/>
                  <a:gd name="T32" fmla="*/ 1149 w 1206"/>
                  <a:gd name="T33" fmla="*/ 740 h 1631"/>
                  <a:gd name="T34" fmla="*/ 1121 w 1206"/>
                  <a:gd name="T35" fmla="*/ 757 h 1631"/>
                  <a:gd name="T36" fmla="*/ 1121 w 1206"/>
                  <a:gd name="T37" fmla="*/ 774 h 1631"/>
                  <a:gd name="T38" fmla="*/ 1107 w 1206"/>
                  <a:gd name="T39" fmla="*/ 781 h 1631"/>
                  <a:gd name="T40" fmla="*/ 1092 w 1206"/>
                  <a:gd name="T41" fmla="*/ 815 h 1631"/>
                  <a:gd name="T42" fmla="*/ 1107 w 1206"/>
                  <a:gd name="T43" fmla="*/ 831 h 1631"/>
                  <a:gd name="T44" fmla="*/ 1107 w 1206"/>
                  <a:gd name="T45" fmla="*/ 849 h 1631"/>
                  <a:gd name="T46" fmla="*/ 1078 w 1206"/>
                  <a:gd name="T47" fmla="*/ 867 h 1631"/>
                  <a:gd name="T48" fmla="*/ 1078 w 1206"/>
                  <a:gd name="T49" fmla="*/ 917 h 1631"/>
                  <a:gd name="T50" fmla="*/ 1036 w 1206"/>
                  <a:gd name="T51" fmla="*/ 967 h 1631"/>
                  <a:gd name="T52" fmla="*/ 837 w 1206"/>
                  <a:gd name="T53" fmla="*/ 933 h 1631"/>
                  <a:gd name="T54" fmla="*/ 738 w 1206"/>
                  <a:gd name="T55" fmla="*/ 908 h 1631"/>
                  <a:gd name="T56" fmla="*/ 681 w 1206"/>
                  <a:gd name="T57" fmla="*/ 900 h 1631"/>
                  <a:gd name="T58" fmla="*/ 624 w 1206"/>
                  <a:gd name="T59" fmla="*/ 900 h 1631"/>
                  <a:gd name="T60" fmla="*/ 582 w 1206"/>
                  <a:gd name="T61" fmla="*/ 892 h 1631"/>
                  <a:gd name="T62" fmla="*/ 454 w 1206"/>
                  <a:gd name="T63" fmla="*/ 882 h 1631"/>
                  <a:gd name="T64" fmla="*/ 241 w 1206"/>
                  <a:gd name="T65" fmla="*/ 842 h 1631"/>
                  <a:gd name="T66" fmla="*/ 227 w 1206"/>
                  <a:gd name="T67" fmla="*/ 867 h 1631"/>
                  <a:gd name="T68" fmla="*/ 213 w 1206"/>
                  <a:gd name="T69" fmla="*/ 882 h 1631"/>
                  <a:gd name="T70" fmla="*/ 114 w 1206"/>
                  <a:gd name="T71" fmla="*/ 882 h 1631"/>
                  <a:gd name="T72" fmla="*/ 0 w 1206"/>
                  <a:gd name="T73" fmla="*/ 867 h 1631"/>
                  <a:gd name="T74" fmla="*/ 15 w 1206"/>
                  <a:gd name="T75" fmla="*/ 690 h 1631"/>
                  <a:gd name="T76" fmla="*/ 29 w 1206"/>
                  <a:gd name="T77" fmla="*/ 647 h 1631"/>
                  <a:gd name="T78" fmla="*/ 43 w 1206"/>
                  <a:gd name="T79" fmla="*/ 614 h 1631"/>
                  <a:gd name="T80" fmla="*/ 57 w 1206"/>
                  <a:gd name="T81" fmla="*/ 596 h 1631"/>
                  <a:gd name="T82" fmla="*/ 57 w 1206"/>
                  <a:gd name="T83" fmla="*/ 573 h 1631"/>
                  <a:gd name="T84" fmla="*/ 29 w 1206"/>
                  <a:gd name="T85" fmla="*/ 521 h 1631"/>
                  <a:gd name="T86" fmla="*/ 15 w 1206"/>
                  <a:gd name="T87" fmla="*/ 488 h 1631"/>
                  <a:gd name="T88" fmla="*/ 57 w 1206"/>
                  <a:gd name="T89" fmla="*/ 479 h 1631"/>
                  <a:gd name="T90" fmla="*/ 85 w 1206"/>
                  <a:gd name="T91" fmla="*/ 419 h 1631"/>
                  <a:gd name="T92" fmla="*/ 100 w 1206"/>
                  <a:gd name="T93" fmla="*/ 378 h 1631"/>
                  <a:gd name="T94" fmla="*/ 114 w 1206"/>
                  <a:gd name="T95" fmla="*/ 328 h 1631"/>
                  <a:gd name="T96" fmla="*/ 100 w 1206"/>
                  <a:gd name="T97" fmla="*/ 311 h 1631"/>
                  <a:gd name="T98" fmla="*/ 85 w 1206"/>
                  <a:gd name="T99" fmla="*/ 286 h 1631"/>
                  <a:gd name="T100" fmla="*/ 100 w 1206"/>
                  <a:gd name="T101" fmla="*/ 270 h 1631"/>
                  <a:gd name="T102" fmla="*/ 85 w 1206"/>
                  <a:gd name="T103" fmla="*/ 244 h 1631"/>
                  <a:gd name="T104" fmla="*/ 85 w 1206"/>
                  <a:gd name="T105" fmla="*/ 218 h 1631"/>
                  <a:gd name="T106" fmla="*/ 85 w 1206"/>
                  <a:gd name="T107" fmla="*/ 184 h 1631"/>
                  <a:gd name="T108" fmla="*/ 100 w 1206"/>
                  <a:gd name="T109" fmla="*/ 176 h 1631"/>
                  <a:gd name="T110" fmla="*/ 213 w 1206"/>
                  <a:gd name="T111" fmla="*/ 126 h 1631"/>
                  <a:gd name="T112" fmla="*/ 284 w 1206"/>
                  <a:gd name="T113" fmla="*/ 67 h 1631"/>
                  <a:gd name="T114" fmla="*/ 397 w 1206"/>
                  <a:gd name="T115" fmla="*/ 18 h 1631"/>
                  <a:gd name="T116" fmla="*/ 468 w 1206"/>
                  <a:gd name="T117" fmla="*/ 0 h 16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06"/>
                  <a:gd name="T178" fmla="*/ 0 h 1631"/>
                  <a:gd name="T179" fmla="*/ 1206 w 1206"/>
                  <a:gd name="T180" fmla="*/ 1631 h 16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06" h="1631">
                    <a:moveTo>
                      <a:pt x="539" y="0"/>
                    </a:moveTo>
                    <a:lnTo>
                      <a:pt x="539" y="0"/>
                    </a:lnTo>
                    <a:lnTo>
                      <a:pt x="554" y="0"/>
                    </a:lnTo>
                    <a:lnTo>
                      <a:pt x="568" y="0"/>
                    </a:lnTo>
                    <a:lnTo>
                      <a:pt x="596" y="0"/>
                    </a:lnTo>
                    <a:lnTo>
                      <a:pt x="624" y="0"/>
                    </a:lnTo>
                    <a:lnTo>
                      <a:pt x="653" y="0"/>
                    </a:lnTo>
                    <a:lnTo>
                      <a:pt x="681" y="0"/>
                    </a:lnTo>
                    <a:lnTo>
                      <a:pt x="710" y="0"/>
                    </a:lnTo>
                    <a:lnTo>
                      <a:pt x="738" y="0"/>
                    </a:lnTo>
                    <a:lnTo>
                      <a:pt x="752" y="0"/>
                    </a:lnTo>
                    <a:lnTo>
                      <a:pt x="766" y="0"/>
                    </a:lnTo>
                    <a:lnTo>
                      <a:pt x="780" y="0"/>
                    </a:lnTo>
                    <a:lnTo>
                      <a:pt x="795" y="0"/>
                    </a:lnTo>
                    <a:lnTo>
                      <a:pt x="809" y="0"/>
                    </a:lnTo>
                    <a:lnTo>
                      <a:pt x="837" y="0"/>
                    </a:lnTo>
                    <a:lnTo>
                      <a:pt x="866" y="0"/>
                    </a:lnTo>
                    <a:lnTo>
                      <a:pt x="894" y="0"/>
                    </a:lnTo>
                    <a:lnTo>
                      <a:pt x="922" y="14"/>
                    </a:lnTo>
                    <a:lnTo>
                      <a:pt x="951" y="14"/>
                    </a:lnTo>
                    <a:lnTo>
                      <a:pt x="965" y="14"/>
                    </a:lnTo>
                    <a:lnTo>
                      <a:pt x="965" y="28"/>
                    </a:lnTo>
                    <a:lnTo>
                      <a:pt x="965" y="85"/>
                    </a:lnTo>
                    <a:lnTo>
                      <a:pt x="965" y="113"/>
                    </a:lnTo>
                    <a:lnTo>
                      <a:pt x="965" y="156"/>
                    </a:lnTo>
                    <a:lnTo>
                      <a:pt x="965" y="184"/>
                    </a:lnTo>
                    <a:lnTo>
                      <a:pt x="965" y="198"/>
                    </a:lnTo>
                    <a:lnTo>
                      <a:pt x="965" y="227"/>
                    </a:lnTo>
                    <a:lnTo>
                      <a:pt x="965" y="255"/>
                    </a:lnTo>
                    <a:lnTo>
                      <a:pt x="965" y="284"/>
                    </a:lnTo>
                    <a:lnTo>
                      <a:pt x="965" y="312"/>
                    </a:lnTo>
                    <a:lnTo>
                      <a:pt x="965" y="326"/>
                    </a:lnTo>
                    <a:lnTo>
                      <a:pt x="965" y="354"/>
                    </a:lnTo>
                    <a:lnTo>
                      <a:pt x="965" y="369"/>
                    </a:lnTo>
                    <a:lnTo>
                      <a:pt x="965" y="383"/>
                    </a:lnTo>
                    <a:lnTo>
                      <a:pt x="951" y="397"/>
                    </a:lnTo>
                    <a:lnTo>
                      <a:pt x="951" y="411"/>
                    </a:lnTo>
                    <a:lnTo>
                      <a:pt x="951" y="440"/>
                    </a:lnTo>
                    <a:lnTo>
                      <a:pt x="951" y="454"/>
                    </a:lnTo>
                    <a:lnTo>
                      <a:pt x="951" y="468"/>
                    </a:lnTo>
                    <a:lnTo>
                      <a:pt x="951" y="482"/>
                    </a:lnTo>
                    <a:lnTo>
                      <a:pt x="951" y="496"/>
                    </a:lnTo>
                    <a:lnTo>
                      <a:pt x="951" y="510"/>
                    </a:lnTo>
                    <a:lnTo>
                      <a:pt x="951" y="525"/>
                    </a:lnTo>
                    <a:lnTo>
                      <a:pt x="951" y="567"/>
                    </a:lnTo>
                    <a:lnTo>
                      <a:pt x="951" y="596"/>
                    </a:lnTo>
                    <a:lnTo>
                      <a:pt x="951" y="638"/>
                    </a:lnTo>
                    <a:lnTo>
                      <a:pt x="951" y="666"/>
                    </a:lnTo>
                    <a:lnTo>
                      <a:pt x="951" y="681"/>
                    </a:lnTo>
                    <a:lnTo>
                      <a:pt x="951" y="695"/>
                    </a:lnTo>
                    <a:lnTo>
                      <a:pt x="951" y="723"/>
                    </a:lnTo>
                    <a:lnTo>
                      <a:pt x="951" y="737"/>
                    </a:lnTo>
                    <a:lnTo>
                      <a:pt x="936" y="794"/>
                    </a:lnTo>
                    <a:lnTo>
                      <a:pt x="936" y="851"/>
                    </a:lnTo>
                    <a:lnTo>
                      <a:pt x="936" y="979"/>
                    </a:lnTo>
                    <a:lnTo>
                      <a:pt x="922" y="1035"/>
                    </a:lnTo>
                    <a:lnTo>
                      <a:pt x="922" y="1064"/>
                    </a:lnTo>
                    <a:lnTo>
                      <a:pt x="922" y="1078"/>
                    </a:lnTo>
                    <a:lnTo>
                      <a:pt x="922" y="1092"/>
                    </a:lnTo>
                    <a:lnTo>
                      <a:pt x="908" y="1177"/>
                    </a:lnTo>
                    <a:lnTo>
                      <a:pt x="922" y="1177"/>
                    </a:lnTo>
                    <a:lnTo>
                      <a:pt x="908" y="1191"/>
                    </a:lnTo>
                    <a:lnTo>
                      <a:pt x="908" y="1220"/>
                    </a:lnTo>
                    <a:lnTo>
                      <a:pt x="922" y="1220"/>
                    </a:lnTo>
                    <a:lnTo>
                      <a:pt x="936" y="1234"/>
                    </a:lnTo>
                    <a:lnTo>
                      <a:pt x="965" y="1234"/>
                    </a:lnTo>
                    <a:lnTo>
                      <a:pt x="993" y="1234"/>
                    </a:lnTo>
                    <a:lnTo>
                      <a:pt x="1036" y="1248"/>
                    </a:lnTo>
                    <a:lnTo>
                      <a:pt x="1078" y="1248"/>
                    </a:lnTo>
                    <a:lnTo>
                      <a:pt x="1092" y="1248"/>
                    </a:lnTo>
                    <a:lnTo>
                      <a:pt x="1107" y="1248"/>
                    </a:lnTo>
                    <a:lnTo>
                      <a:pt x="1107" y="1234"/>
                    </a:lnTo>
                    <a:lnTo>
                      <a:pt x="1121" y="1234"/>
                    </a:lnTo>
                    <a:lnTo>
                      <a:pt x="1121" y="1220"/>
                    </a:lnTo>
                    <a:lnTo>
                      <a:pt x="1135" y="1220"/>
                    </a:lnTo>
                    <a:lnTo>
                      <a:pt x="1149" y="1220"/>
                    </a:lnTo>
                    <a:lnTo>
                      <a:pt x="1163" y="1220"/>
                    </a:lnTo>
                    <a:lnTo>
                      <a:pt x="1192" y="1220"/>
                    </a:lnTo>
                    <a:lnTo>
                      <a:pt x="1178" y="1220"/>
                    </a:lnTo>
                    <a:lnTo>
                      <a:pt x="1163" y="1220"/>
                    </a:lnTo>
                    <a:lnTo>
                      <a:pt x="1163" y="1234"/>
                    </a:lnTo>
                    <a:lnTo>
                      <a:pt x="1149" y="1234"/>
                    </a:lnTo>
                    <a:lnTo>
                      <a:pt x="1135" y="1234"/>
                    </a:lnTo>
                    <a:lnTo>
                      <a:pt x="1149" y="1234"/>
                    </a:lnTo>
                    <a:lnTo>
                      <a:pt x="1149" y="1248"/>
                    </a:lnTo>
                    <a:lnTo>
                      <a:pt x="1163" y="1248"/>
                    </a:lnTo>
                    <a:lnTo>
                      <a:pt x="1178" y="1234"/>
                    </a:lnTo>
                    <a:lnTo>
                      <a:pt x="1192" y="1234"/>
                    </a:lnTo>
                    <a:lnTo>
                      <a:pt x="1206" y="1234"/>
                    </a:lnTo>
                    <a:lnTo>
                      <a:pt x="1206" y="1248"/>
                    </a:lnTo>
                    <a:lnTo>
                      <a:pt x="1192" y="1248"/>
                    </a:lnTo>
                    <a:lnTo>
                      <a:pt x="1178" y="1248"/>
                    </a:lnTo>
                    <a:lnTo>
                      <a:pt x="1163" y="1248"/>
                    </a:lnTo>
                    <a:lnTo>
                      <a:pt x="1149" y="1248"/>
                    </a:lnTo>
                    <a:lnTo>
                      <a:pt x="1135" y="1248"/>
                    </a:lnTo>
                    <a:lnTo>
                      <a:pt x="1135" y="1234"/>
                    </a:lnTo>
                    <a:lnTo>
                      <a:pt x="1121" y="1248"/>
                    </a:lnTo>
                    <a:lnTo>
                      <a:pt x="1121" y="1262"/>
                    </a:lnTo>
                    <a:lnTo>
                      <a:pt x="1107" y="1276"/>
                    </a:lnTo>
                    <a:lnTo>
                      <a:pt x="1121" y="1276"/>
                    </a:lnTo>
                    <a:lnTo>
                      <a:pt x="1121" y="1291"/>
                    </a:lnTo>
                    <a:lnTo>
                      <a:pt x="1121" y="1305"/>
                    </a:lnTo>
                    <a:lnTo>
                      <a:pt x="1107" y="1305"/>
                    </a:lnTo>
                    <a:lnTo>
                      <a:pt x="1107" y="1319"/>
                    </a:lnTo>
                    <a:lnTo>
                      <a:pt x="1107" y="1333"/>
                    </a:lnTo>
                    <a:lnTo>
                      <a:pt x="1107" y="1347"/>
                    </a:lnTo>
                    <a:lnTo>
                      <a:pt x="1092" y="1362"/>
                    </a:lnTo>
                    <a:lnTo>
                      <a:pt x="1092" y="1376"/>
                    </a:lnTo>
                    <a:lnTo>
                      <a:pt x="1107" y="1376"/>
                    </a:lnTo>
                    <a:lnTo>
                      <a:pt x="1107" y="1390"/>
                    </a:lnTo>
                    <a:lnTo>
                      <a:pt x="1107" y="1404"/>
                    </a:lnTo>
                    <a:lnTo>
                      <a:pt x="1107" y="1418"/>
                    </a:lnTo>
                    <a:lnTo>
                      <a:pt x="1107" y="1432"/>
                    </a:lnTo>
                    <a:lnTo>
                      <a:pt x="1092" y="1432"/>
                    </a:lnTo>
                    <a:lnTo>
                      <a:pt x="1092" y="1447"/>
                    </a:lnTo>
                    <a:lnTo>
                      <a:pt x="1078" y="1461"/>
                    </a:lnTo>
                    <a:lnTo>
                      <a:pt x="1078" y="1475"/>
                    </a:lnTo>
                    <a:lnTo>
                      <a:pt x="1078" y="1489"/>
                    </a:lnTo>
                    <a:lnTo>
                      <a:pt x="1078" y="1518"/>
                    </a:lnTo>
                    <a:lnTo>
                      <a:pt x="1078" y="1546"/>
                    </a:lnTo>
                    <a:lnTo>
                      <a:pt x="1078" y="1560"/>
                    </a:lnTo>
                    <a:lnTo>
                      <a:pt x="1064" y="1560"/>
                    </a:lnTo>
                    <a:lnTo>
                      <a:pt x="1064" y="1574"/>
                    </a:lnTo>
                    <a:lnTo>
                      <a:pt x="1064" y="1588"/>
                    </a:lnTo>
                    <a:lnTo>
                      <a:pt x="1064" y="1631"/>
                    </a:lnTo>
                    <a:lnTo>
                      <a:pt x="1036" y="1631"/>
                    </a:lnTo>
                    <a:lnTo>
                      <a:pt x="993" y="1617"/>
                    </a:lnTo>
                    <a:lnTo>
                      <a:pt x="965" y="1617"/>
                    </a:lnTo>
                    <a:lnTo>
                      <a:pt x="951" y="1617"/>
                    </a:lnTo>
                    <a:lnTo>
                      <a:pt x="951" y="1603"/>
                    </a:lnTo>
                    <a:lnTo>
                      <a:pt x="880" y="1588"/>
                    </a:lnTo>
                    <a:lnTo>
                      <a:pt x="866" y="1588"/>
                    </a:lnTo>
                    <a:lnTo>
                      <a:pt x="851" y="1588"/>
                    </a:lnTo>
                    <a:lnTo>
                      <a:pt x="837" y="1574"/>
                    </a:lnTo>
                    <a:lnTo>
                      <a:pt x="823" y="1574"/>
                    </a:lnTo>
                    <a:lnTo>
                      <a:pt x="809" y="1560"/>
                    </a:lnTo>
                    <a:lnTo>
                      <a:pt x="795" y="1560"/>
                    </a:lnTo>
                    <a:lnTo>
                      <a:pt x="766" y="1546"/>
                    </a:lnTo>
                    <a:lnTo>
                      <a:pt x="738" y="1532"/>
                    </a:lnTo>
                    <a:lnTo>
                      <a:pt x="724" y="1532"/>
                    </a:lnTo>
                    <a:lnTo>
                      <a:pt x="710" y="1532"/>
                    </a:lnTo>
                    <a:lnTo>
                      <a:pt x="710" y="1518"/>
                    </a:lnTo>
                    <a:lnTo>
                      <a:pt x="695" y="1518"/>
                    </a:lnTo>
                    <a:lnTo>
                      <a:pt x="681" y="1518"/>
                    </a:lnTo>
                    <a:lnTo>
                      <a:pt x="667" y="1518"/>
                    </a:lnTo>
                    <a:lnTo>
                      <a:pt x="653" y="1518"/>
                    </a:lnTo>
                    <a:lnTo>
                      <a:pt x="624" y="1518"/>
                    </a:lnTo>
                    <a:lnTo>
                      <a:pt x="610" y="1518"/>
                    </a:lnTo>
                    <a:lnTo>
                      <a:pt x="596" y="1503"/>
                    </a:lnTo>
                    <a:lnTo>
                      <a:pt x="582" y="1503"/>
                    </a:lnTo>
                    <a:lnTo>
                      <a:pt x="568" y="1503"/>
                    </a:lnTo>
                    <a:lnTo>
                      <a:pt x="554" y="1503"/>
                    </a:lnTo>
                    <a:lnTo>
                      <a:pt x="539" y="1503"/>
                    </a:lnTo>
                    <a:lnTo>
                      <a:pt x="525" y="1503"/>
                    </a:lnTo>
                    <a:lnTo>
                      <a:pt x="511" y="1489"/>
                    </a:lnTo>
                    <a:lnTo>
                      <a:pt x="483" y="1489"/>
                    </a:lnTo>
                    <a:lnTo>
                      <a:pt x="454" y="1489"/>
                    </a:lnTo>
                    <a:lnTo>
                      <a:pt x="440" y="1489"/>
                    </a:lnTo>
                    <a:lnTo>
                      <a:pt x="426" y="1489"/>
                    </a:lnTo>
                    <a:lnTo>
                      <a:pt x="383" y="1475"/>
                    </a:lnTo>
                    <a:lnTo>
                      <a:pt x="270" y="1461"/>
                    </a:lnTo>
                    <a:lnTo>
                      <a:pt x="270" y="1447"/>
                    </a:lnTo>
                    <a:lnTo>
                      <a:pt x="241" y="1418"/>
                    </a:lnTo>
                    <a:lnTo>
                      <a:pt x="227" y="1404"/>
                    </a:lnTo>
                    <a:lnTo>
                      <a:pt x="227" y="1390"/>
                    </a:lnTo>
                    <a:lnTo>
                      <a:pt x="227" y="1447"/>
                    </a:lnTo>
                    <a:lnTo>
                      <a:pt x="213" y="1461"/>
                    </a:lnTo>
                    <a:lnTo>
                      <a:pt x="227" y="1461"/>
                    </a:lnTo>
                    <a:lnTo>
                      <a:pt x="227" y="1475"/>
                    </a:lnTo>
                    <a:lnTo>
                      <a:pt x="227" y="1489"/>
                    </a:lnTo>
                    <a:lnTo>
                      <a:pt x="227" y="1503"/>
                    </a:lnTo>
                    <a:lnTo>
                      <a:pt x="213" y="1489"/>
                    </a:lnTo>
                    <a:lnTo>
                      <a:pt x="199" y="1489"/>
                    </a:lnTo>
                    <a:lnTo>
                      <a:pt x="185" y="1489"/>
                    </a:lnTo>
                    <a:lnTo>
                      <a:pt x="171" y="1489"/>
                    </a:lnTo>
                    <a:lnTo>
                      <a:pt x="128" y="1489"/>
                    </a:lnTo>
                    <a:lnTo>
                      <a:pt x="114" y="1489"/>
                    </a:lnTo>
                    <a:lnTo>
                      <a:pt x="100" y="1489"/>
                    </a:lnTo>
                    <a:lnTo>
                      <a:pt x="0" y="1489"/>
                    </a:lnTo>
                    <a:lnTo>
                      <a:pt x="0" y="1475"/>
                    </a:lnTo>
                    <a:lnTo>
                      <a:pt x="0" y="1461"/>
                    </a:lnTo>
                    <a:lnTo>
                      <a:pt x="15" y="1276"/>
                    </a:lnTo>
                    <a:lnTo>
                      <a:pt x="15" y="1248"/>
                    </a:lnTo>
                    <a:lnTo>
                      <a:pt x="15" y="1191"/>
                    </a:lnTo>
                    <a:lnTo>
                      <a:pt x="15" y="1177"/>
                    </a:lnTo>
                    <a:lnTo>
                      <a:pt x="15" y="1163"/>
                    </a:lnTo>
                    <a:lnTo>
                      <a:pt x="29" y="1149"/>
                    </a:lnTo>
                    <a:lnTo>
                      <a:pt x="29" y="1135"/>
                    </a:lnTo>
                    <a:lnTo>
                      <a:pt x="29" y="1120"/>
                    </a:lnTo>
                    <a:lnTo>
                      <a:pt x="29" y="1106"/>
                    </a:lnTo>
                    <a:lnTo>
                      <a:pt x="29" y="1092"/>
                    </a:lnTo>
                    <a:lnTo>
                      <a:pt x="43" y="1078"/>
                    </a:lnTo>
                    <a:lnTo>
                      <a:pt x="43" y="1064"/>
                    </a:lnTo>
                    <a:lnTo>
                      <a:pt x="43" y="1049"/>
                    </a:lnTo>
                    <a:lnTo>
                      <a:pt x="43" y="1035"/>
                    </a:lnTo>
                    <a:lnTo>
                      <a:pt x="57" y="1021"/>
                    </a:lnTo>
                    <a:lnTo>
                      <a:pt x="57" y="1007"/>
                    </a:lnTo>
                    <a:lnTo>
                      <a:pt x="57" y="993"/>
                    </a:lnTo>
                    <a:lnTo>
                      <a:pt x="57" y="979"/>
                    </a:lnTo>
                    <a:lnTo>
                      <a:pt x="57" y="964"/>
                    </a:lnTo>
                    <a:lnTo>
                      <a:pt x="43" y="950"/>
                    </a:lnTo>
                    <a:lnTo>
                      <a:pt x="43" y="936"/>
                    </a:lnTo>
                    <a:lnTo>
                      <a:pt x="43" y="922"/>
                    </a:lnTo>
                    <a:lnTo>
                      <a:pt x="29" y="908"/>
                    </a:lnTo>
                    <a:lnTo>
                      <a:pt x="29" y="893"/>
                    </a:lnTo>
                    <a:lnTo>
                      <a:pt x="29" y="879"/>
                    </a:lnTo>
                    <a:lnTo>
                      <a:pt x="29" y="865"/>
                    </a:lnTo>
                    <a:lnTo>
                      <a:pt x="15" y="851"/>
                    </a:lnTo>
                    <a:lnTo>
                      <a:pt x="15" y="837"/>
                    </a:lnTo>
                    <a:lnTo>
                      <a:pt x="15" y="823"/>
                    </a:lnTo>
                    <a:lnTo>
                      <a:pt x="0" y="808"/>
                    </a:lnTo>
                    <a:lnTo>
                      <a:pt x="15" y="808"/>
                    </a:lnTo>
                    <a:lnTo>
                      <a:pt x="29" y="808"/>
                    </a:lnTo>
                    <a:lnTo>
                      <a:pt x="43" y="808"/>
                    </a:lnTo>
                    <a:lnTo>
                      <a:pt x="57" y="808"/>
                    </a:lnTo>
                    <a:lnTo>
                      <a:pt x="71" y="766"/>
                    </a:lnTo>
                    <a:lnTo>
                      <a:pt x="71" y="752"/>
                    </a:lnTo>
                    <a:lnTo>
                      <a:pt x="85" y="752"/>
                    </a:lnTo>
                    <a:lnTo>
                      <a:pt x="85" y="737"/>
                    </a:lnTo>
                    <a:lnTo>
                      <a:pt x="85" y="723"/>
                    </a:lnTo>
                    <a:lnTo>
                      <a:pt x="85" y="709"/>
                    </a:lnTo>
                    <a:lnTo>
                      <a:pt x="85" y="695"/>
                    </a:lnTo>
                    <a:lnTo>
                      <a:pt x="100" y="681"/>
                    </a:lnTo>
                    <a:lnTo>
                      <a:pt x="100" y="666"/>
                    </a:lnTo>
                    <a:lnTo>
                      <a:pt x="100" y="652"/>
                    </a:lnTo>
                    <a:lnTo>
                      <a:pt x="100" y="638"/>
                    </a:lnTo>
                    <a:lnTo>
                      <a:pt x="100" y="624"/>
                    </a:lnTo>
                    <a:lnTo>
                      <a:pt x="100" y="596"/>
                    </a:lnTo>
                    <a:lnTo>
                      <a:pt x="114" y="581"/>
                    </a:lnTo>
                    <a:lnTo>
                      <a:pt x="114" y="567"/>
                    </a:lnTo>
                    <a:lnTo>
                      <a:pt x="114" y="553"/>
                    </a:lnTo>
                    <a:lnTo>
                      <a:pt x="114" y="539"/>
                    </a:lnTo>
                    <a:lnTo>
                      <a:pt x="100" y="539"/>
                    </a:lnTo>
                    <a:lnTo>
                      <a:pt x="100" y="525"/>
                    </a:lnTo>
                    <a:lnTo>
                      <a:pt x="100" y="510"/>
                    </a:lnTo>
                    <a:lnTo>
                      <a:pt x="85" y="496"/>
                    </a:lnTo>
                    <a:lnTo>
                      <a:pt x="85" y="482"/>
                    </a:lnTo>
                    <a:lnTo>
                      <a:pt x="100" y="468"/>
                    </a:lnTo>
                    <a:lnTo>
                      <a:pt x="100" y="454"/>
                    </a:lnTo>
                    <a:lnTo>
                      <a:pt x="100" y="440"/>
                    </a:lnTo>
                    <a:lnTo>
                      <a:pt x="100" y="425"/>
                    </a:lnTo>
                    <a:lnTo>
                      <a:pt x="100" y="411"/>
                    </a:lnTo>
                    <a:lnTo>
                      <a:pt x="85" y="411"/>
                    </a:lnTo>
                    <a:lnTo>
                      <a:pt x="85" y="397"/>
                    </a:lnTo>
                    <a:lnTo>
                      <a:pt x="85" y="383"/>
                    </a:lnTo>
                    <a:lnTo>
                      <a:pt x="85" y="369"/>
                    </a:lnTo>
                    <a:lnTo>
                      <a:pt x="85" y="354"/>
                    </a:lnTo>
                    <a:lnTo>
                      <a:pt x="85" y="340"/>
                    </a:lnTo>
                    <a:lnTo>
                      <a:pt x="85" y="326"/>
                    </a:lnTo>
                    <a:lnTo>
                      <a:pt x="85" y="312"/>
                    </a:lnTo>
                    <a:lnTo>
                      <a:pt x="71" y="312"/>
                    </a:lnTo>
                    <a:lnTo>
                      <a:pt x="71" y="298"/>
                    </a:lnTo>
                    <a:lnTo>
                      <a:pt x="85" y="298"/>
                    </a:lnTo>
                    <a:lnTo>
                      <a:pt x="100" y="298"/>
                    </a:lnTo>
                    <a:lnTo>
                      <a:pt x="128" y="298"/>
                    </a:lnTo>
                    <a:lnTo>
                      <a:pt x="142" y="298"/>
                    </a:lnTo>
                    <a:lnTo>
                      <a:pt x="142" y="284"/>
                    </a:lnTo>
                    <a:lnTo>
                      <a:pt x="156" y="269"/>
                    </a:lnTo>
                    <a:lnTo>
                      <a:pt x="171" y="255"/>
                    </a:lnTo>
                    <a:lnTo>
                      <a:pt x="199" y="227"/>
                    </a:lnTo>
                    <a:lnTo>
                      <a:pt x="213" y="213"/>
                    </a:lnTo>
                    <a:lnTo>
                      <a:pt x="227" y="198"/>
                    </a:lnTo>
                    <a:lnTo>
                      <a:pt x="241" y="184"/>
                    </a:lnTo>
                    <a:lnTo>
                      <a:pt x="241" y="170"/>
                    </a:lnTo>
                    <a:lnTo>
                      <a:pt x="256" y="156"/>
                    </a:lnTo>
                    <a:lnTo>
                      <a:pt x="270" y="156"/>
                    </a:lnTo>
                    <a:lnTo>
                      <a:pt x="284" y="113"/>
                    </a:lnTo>
                    <a:lnTo>
                      <a:pt x="298" y="99"/>
                    </a:lnTo>
                    <a:lnTo>
                      <a:pt x="312" y="85"/>
                    </a:lnTo>
                    <a:lnTo>
                      <a:pt x="327" y="71"/>
                    </a:lnTo>
                    <a:lnTo>
                      <a:pt x="355" y="57"/>
                    </a:lnTo>
                    <a:lnTo>
                      <a:pt x="355" y="42"/>
                    </a:lnTo>
                    <a:lnTo>
                      <a:pt x="369" y="42"/>
                    </a:lnTo>
                    <a:lnTo>
                      <a:pt x="383" y="28"/>
                    </a:lnTo>
                    <a:lnTo>
                      <a:pt x="397" y="28"/>
                    </a:lnTo>
                    <a:lnTo>
                      <a:pt x="412" y="14"/>
                    </a:lnTo>
                    <a:lnTo>
                      <a:pt x="426" y="14"/>
                    </a:lnTo>
                    <a:lnTo>
                      <a:pt x="440" y="0"/>
                    </a:lnTo>
                    <a:lnTo>
                      <a:pt x="454" y="0"/>
                    </a:lnTo>
                    <a:lnTo>
                      <a:pt x="468" y="0"/>
                    </a:lnTo>
                    <a:lnTo>
                      <a:pt x="497" y="0"/>
                    </a:lnTo>
                    <a:lnTo>
                      <a:pt x="525" y="0"/>
                    </a:lnTo>
                    <a:lnTo>
                      <a:pt x="539" y="0"/>
                    </a:lnTo>
                    <a:close/>
                  </a:path>
                </a:pathLst>
              </a:custGeom>
              <a:blipFill dpi="0" rotWithShape="1">
                <a:blip r:embed="rId5" cstate="print"/>
                <a:srcRect/>
                <a:tile tx="0" ty="0" sx="100000" sy="100000" flip="none" algn="tl"/>
              </a:blipFill>
              <a:ln w="9525">
                <a:solidFill>
                  <a:srgbClr val="333333"/>
                </a:solidFill>
                <a:round/>
                <a:headEnd/>
                <a:tailEnd/>
              </a:ln>
            </p:spPr>
            <p:txBody>
              <a:bodyPr anchor="ctr" anchorCtr="1"/>
              <a:lstStyle/>
              <a:p>
                <a:endParaRPr lang="ja-JP" altLang="en-US"/>
              </a:p>
            </p:txBody>
          </p:sp>
          <p:sp>
            <p:nvSpPr>
              <p:cNvPr id="161" name="Freeform 51"/>
              <p:cNvSpPr>
                <a:spLocks/>
              </p:cNvSpPr>
              <p:nvPr/>
            </p:nvSpPr>
            <p:spPr bwMode="auto">
              <a:xfrm>
                <a:off x="5036" y="4543"/>
                <a:ext cx="1459" cy="1445"/>
              </a:xfrm>
              <a:custGeom>
                <a:avLst/>
                <a:gdLst>
                  <a:gd name="T0" fmla="*/ 666 w 1460"/>
                  <a:gd name="T1" fmla="*/ 14 h 1447"/>
                  <a:gd name="T2" fmla="*/ 723 w 1460"/>
                  <a:gd name="T3" fmla="*/ 14 h 1447"/>
                  <a:gd name="T4" fmla="*/ 802 w 1460"/>
                  <a:gd name="T5" fmla="*/ 29 h 1447"/>
                  <a:gd name="T6" fmla="*/ 887 w 1460"/>
                  <a:gd name="T7" fmla="*/ 43 h 1447"/>
                  <a:gd name="T8" fmla="*/ 944 w 1460"/>
                  <a:gd name="T9" fmla="*/ 43 h 1447"/>
                  <a:gd name="T10" fmla="*/ 972 w 1460"/>
                  <a:gd name="T11" fmla="*/ 43 h 1447"/>
                  <a:gd name="T12" fmla="*/ 1043 w 1460"/>
                  <a:gd name="T13" fmla="*/ 57 h 1447"/>
                  <a:gd name="T14" fmla="*/ 1100 w 1460"/>
                  <a:gd name="T15" fmla="*/ 57 h 1447"/>
                  <a:gd name="T16" fmla="*/ 1142 w 1460"/>
                  <a:gd name="T17" fmla="*/ 57 h 1447"/>
                  <a:gd name="T18" fmla="*/ 1199 w 1460"/>
                  <a:gd name="T19" fmla="*/ 100 h 1447"/>
                  <a:gd name="T20" fmla="*/ 1270 w 1460"/>
                  <a:gd name="T21" fmla="*/ 128 h 1447"/>
                  <a:gd name="T22" fmla="*/ 1327 w 1460"/>
                  <a:gd name="T23" fmla="*/ 128 h 1447"/>
                  <a:gd name="T24" fmla="*/ 1355 w 1460"/>
                  <a:gd name="T25" fmla="*/ 170 h 1447"/>
                  <a:gd name="T26" fmla="*/ 1341 w 1460"/>
                  <a:gd name="T27" fmla="*/ 199 h 1447"/>
                  <a:gd name="T28" fmla="*/ 1355 w 1460"/>
                  <a:gd name="T29" fmla="*/ 256 h 1447"/>
                  <a:gd name="T30" fmla="*/ 1369 w 1460"/>
                  <a:gd name="T31" fmla="*/ 284 h 1447"/>
                  <a:gd name="T32" fmla="*/ 1369 w 1460"/>
                  <a:gd name="T33" fmla="*/ 312 h 1447"/>
                  <a:gd name="T34" fmla="*/ 1384 w 1460"/>
                  <a:gd name="T35" fmla="*/ 326 h 1447"/>
                  <a:gd name="T36" fmla="*/ 1426 w 1460"/>
                  <a:gd name="T37" fmla="*/ 326 h 1447"/>
                  <a:gd name="T38" fmla="*/ 1454 w 1460"/>
                  <a:gd name="T39" fmla="*/ 355 h 1447"/>
                  <a:gd name="T40" fmla="*/ 1454 w 1460"/>
                  <a:gd name="T41" fmla="*/ 406 h 1447"/>
                  <a:gd name="T42" fmla="*/ 1412 w 1460"/>
                  <a:gd name="T43" fmla="*/ 448 h 1447"/>
                  <a:gd name="T44" fmla="*/ 1242 w 1460"/>
                  <a:gd name="T45" fmla="*/ 434 h 1447"/>
                  <a:gd name="T46" fmla="*/ 1270 w 1460"/>
                  <a:gd name="T47" fmla="*/ 491 h 1447"/>
                  <a:gd name="T48" fmla="*/ 1270 w 1460"/>
                  <a:gd name="T49" fmla="*/ 547 h 1447"/>
                  <a:gd name="T50" fmla="*/ 1369 w 1460"/>
                  <a:gd name="T51" fmla="*/ 689 h 1447"/>
                  <a:gd name="T52" fmla="*/ 1327 w 1460"/>
                  <a:gd name="T53" fmla="*/ 845 h 1447"/>
                  <a:gd name="T54" fmla="*/ 1284 w 1460"/>
                  <a:gd name="T55" fmla="*/ 987 h 1447"/>
                  <a:gd name="T56" fmla="*/ 1086 w 1460"/>
                  <a:gd name="T57" fmla="*/ 1001 h 1447"/>
                  <a:gd name="T58" fmla="*/ 1086 w 1460"/>
                  <a:gd name="T59" fmla="*/ 1058 h 1447"/>
                  <a:gd name="T60" fmla="*/ 1043 w 1460"/>
                  <a:gd name="T61" fmla="*/ 1208 h 1447"/>
                  <a:gd name="T62" fmla="*/ 1043 w 1460"/>
                  <a:gd name="T63" fmla="*/ 1265 h 1447"/>
                  <a:gd name="T64" fmla="*/ 1043 w 1460"/>
                  <a:gd name="T65" fmla="*/ 1307 h 1447"/>
                  <a:gd name="T66" fmla="*/ 1086 w 1460"/>
                  <a:gd name="T67" fmla="*/ 1393 h 1447"/>
                  <a:gd name="T68" fmla="*/ 1086 w 1460"/>
                  <a:gd name="T69" fmla="*/ 1435 h 1447"/>
                  <a:gd name="T70" fmla="*/ 1043 w 1460"/>
                  <a:gd name="T71" fmla="*/ 1435 h 1447"/>
                  <a:gd name="T72" fmla="*/ 944 w 1460"/>
                  <a:gd name="T73" fmla="*/ 1378 h 1447"/>
                  <a:gd name="T74" fmla="*/ 887 w 1460"/>
                  <a:gd name="T75" fmla="*/ 1307 h 1447"/>
                  <a:gd name="T76" fmla="*/ 759 w 1460"/>
                  <a:gd name="T77" fmla="*/ 1208 h 1447"/>
                  <a:gd name="T78" fmla="*/ 745 w 1460"/>
                  <a:gd name="T79" fmla="*/ 1151 h 1447"/>
                  <a:gd name="T80" fmla="*/ 759 w 1460"/>
                  <a:gd name="T81" fmla="*/ 1109 h 1447"/>
                  <a:gd name="T82" fmla="*/ 638 w 1460"/>
                  <a:gd name="T83" fmla="*/ 1082 h 1447"/>
                  <a:gd name="T84" fmla="*/ 468 w 1460"/>
                  <a:gd name="T85" fmla="*/ 1058 h 1447"/>
                  <a:gd name="T86" fmla="*/ 411 w 1460"/>
                  <a:gd name="T87" fmla="*/ 1109 h 1447"/>
                  <a:gd name="T88" fmla="*/ 326 w 1460"/>
                  <a:gd name="T89" fmla="*/ 1072 h 1447"/>
                  <a:gd name="T90" fmla="*/ 212 w 1460"/>
                  <a:gd name="T91" fmla="*/ 959 h 1447"/>
                  <a:gd name="T92" fmla="*/ 42 w 1460"/>
                  <a:gd name="T93" fmla="*/ 817 h 1447"/>
                  <a:gd name="T94" fmla="*/ 28 w 1460"/>
                  <a:gd name="T95" fmla="*/ 718 h 1447"/>
                  <a:gd name="T96" fmla="*/ 42 w 1460"/>
                  <a:gd name="T97" fmla="*/ 675 h 1447"/>
                  <a:gd name="T98" fmla="*/ 71 w 1460"/>
                  <a:gd name="T99" fmla="*/ 590 h 1447"/>
                  <a:gd name="T100" fmla="*/ 85 w 1460"/>
                  <a:gd name="T101" fmla="*/ 547 h 1447"/>
                  <a:gd name="T102" fmla="*/ 85 w 1460"/>
                  <a:gd name="T103" fmla="*/ 519 h 1447"/>
                  <a:gd name="T104" fmla="*/ 99 w 1460"/>
                  <a:gd name="T105" fmla="*/ 462 h 1447"/>
                  <a:gd name="T106" fmla="*/ 113 w 1460"/>
                  <a:gd name="T107" fmla="*/ 434 h 1447"/>
                  <a:gd name="T108" fmla="*/ 127 w 1460"/>
                  <a:gd name="T109" fmla="*/ 363 h 1447"/>
                  <a:gd name="T110" fmla="*/ 170 w 1460"/>
                  <a:gd name="T111" fmla="*/ 213 h 1447"/>
                  <a:gd name="T112" fmla="*/ 184 w 1460"/>
                  <a:gd name="T113" fmla="*/ 156 h 1447"/>
                  <a:gd name="T114" fmla="*/ 212 w 1460"/>
                  <a:gd name="T115" fmla="*/ 71 h 1447"/>
                  <a:gd name="T116" fmla="*/ 255 w 1460"/>
                  <a:gd name="T117" fmla="*/ 14 h 1447"/>
                  <a:gd name="T118" fmla="*/ 297 w 1460"/>
                  <a:gd name="T119" fmla="*/ 14 h 1447"/>
                  <a:gd name="T120" fmla="*/ 326 w 1460"/>
                  <a:gd name="T121" fmla="*/ 14 h 1447"/>
                  <a:gd name="T122" fmla="*/ 411 w 1460"/>
                  <a:gd name="T123" fmla="*/ 14 h 1447"/>
                  <a:gd name="T124" fmla="*/ 524 w 1460"/>
                  <a:gd name="T125" fmla="*/ 0 h 144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0"/>
                  <a:gd name="T190" fmla="*/ 0 h 1447"/>
                  <a:gd name="T191" fmla="*/ 1460 w 1460"/>
                  <a:gd name="T192" fmla="*/ 1447 h 144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0" h="1447">
                    <a:moveTo>
                      <a:pt x="609" y="14"/>
                    </a:moveTo>
                    <a:lnTo>
                      <a:pt x="624" y="14"/>
                    </a:lnTo>
                    <a:lnTo>
                      <a:pt x="638" y="14"/>
                    </a:lnTo>
                    <a:lnTo>
                      <a:pt x="652" y="14"/>
                    </a:lnTo>
                    <a:lnTo>
                      <a:pt x="666" y="14"/>
                    </a:lnTo>
                    <a:lnTo>
                      <a:pt x="680" y="14"/>
                    </a:lnTo>
                    <a:lnTo>
                      <a:pt x="695" y="14"/>
                    </a:lnTo>
                    <a:lnTo>
                      <a:pt x="709" y="14"/>
                    </a:lnTo>
                    <a:lnTo>
                      <a:pt x="723" y="14"/>
                    </a:lnTo>
                    <a:lnTo>
                      <a:pt x="723" y="29"/>
                    </a:lnTo>
                    <a:lnTo>
                      <a:pt x="723" y="14"/>
                    </a:lnTo>
                    <a:lnTo>
                      <a:pt x="737" y="14"/>
                    </a:lnTo>
                    <a:lnTo>
                      <a:pt x="737" y="29"/>
                    </a:lnTo>
                    <a:lnTo>
                      <a:pt x="780" y="29"/>
                    </a:lnTo>
                    <a:lnTo>
                      <a:pt x="794" y="29"/>
                    </a:lnTo>
                    <a:lnTo>
                      <a:pt x="808" y="29"/>
                    </a:lnTo>
                    <a:lnTo>
                      <a:pt x="822" y="29"/>
                    </a:lnTo>
                    <a:lnTo>
                      <a:pt x="851" y="29"/>
                    </a:lnTo>
                    <a:lnTo>
                      <a:pt x="865" y="29"/>
                    </a:lnTo>
                    <a:lnTo>
                      <a:pt x="879" y="29"/>
                    </a:lnTo>
                    <a:lnTo>
                      <a:pt x="893" y="43"/>
                    </a:lnTo>
                    <a:lnTo>
                      <a:pt x="907" y="43"/>
                    </a:lnTo>
                    <a:lnTo>
                      <a:pt x="922" y="43"/>
                    </a:lnTo>
                    <a:lnTo>
                      <a:pt x="950" y="43"/>
                    </a:lnTo>
                    <a:lnTo>
                      <a:pt x="964" y="43"/>
                    </a:lnTo>
                    <a:lnTo>
                      <a:pt x="978" y="43"/>
                    </a:lnTo>
                    <a:lnTo>
                      <a:pt x="992" y="43"/>
                    </a:lnTo>
                    <a:lnTo>
                      <a:pt x="1021" y="57"/>
                    </a:lnTo>
                    <a:lnTo>
                      <a:pt x="1035" y="57"/>
                    </a:lnTo>
                    <a:lnTo>
                      <a:pt x="1049" y="57"/>
                    </a:lnTo>
                    <a:lnTo>
                      <a:pt x="1063" y="57"/>
                    </a:lnTo>
                    <a:lnTo>
                      <a:pt x="1078" y="57"/>
                    </a:lnTo>
                    <a:lnTo>
                      <a:pt x="1092" y="57"/>
                    </a:lnTo>
                    <a:lnTo>
                      <a:pt x="1106" y="57"/>
                    </a:lnTo>
                    <a:lnTo>
                      <a:pt x="1120" y="57"/>
                    </a:lnTo>
                    <a:lnTo>
                      <a:pt x="1134" y="57"/>
                    </a:lnTo>
                    <a:lnTo>
                      <a:pt x="1148" y="57"/>
                    </a:lnTo>
                    <a:lnTo>
                      <a:pt x="1163" y="71"/>
                    </a:lnTo>
                    <a:lnTo>
                      <a:pt x="1177" y="71"/>
                    </a:lnTo>
                    <a:lnTo>
                      <a:pt x="1191" y="71"/>
                    </a:lnTo>
                    <a:lnTo>
                      <a:pt x="1205" y="71"/>
                    </a:lnTo>
                    <a:lnTo>
                      <a:pt x="1205" y="100"/>
                    </a:lnTo>
                    <a:lnTo>
                      <a:pt x="1219" y="100"/>
                    </a:lnTo>
                    <a:lnTo>
                      <a:pt x="1234" y="100"/>
                    </a:lnTo>
                    <a:lnTo>
                      <a:pt x="1248" y="114"/>
                    </a:lnTo>
                    <a:lnTo>
                      <a:pt x="1262" y="114"/>
                    </a:lnTo>
                    <a:lnTo>
                      <a:pt x="1276" y="114"/>
                    </a:lnTo>
                    <a:lnTo>
                      <a:pt x="1276" y="128"/>
                    </a:lnTo>
                    <a:lnTo>
                      <a:pt x="1290" y="128"/>
                    </a:lnTo>
                    <a:lnTo>
                      <a:pt x="1304" y="128"/>
                    </a:lnTo>
                    <a:lnTo>
                      <a:pt x="1319" y="128"/>
                    </a:lnTo>
                    <a:lnTo>
                      <a:pt x="1333" y="128"/>
                    </a:lnTo>
                    <a:lnTo>
                      <a:pt x="1347" y="128"/>
                    </a:lnTo>
                    <a:lnTo>
                      <a:pt x="1347" y="142"/>
                    </a:lnTo>
                    <a:lnTo>
                      <a:pt x="1361" y="142"/>
                    </a:lnTo>
                    <a:lnTo>
                      <a:pt x="1361" y="156"/>
                    </a:lnTo>
                    <a:lnTo>
                      <a:pt x="1361" y="170"/>
                    </a:lnTo>
                    <a:lnTo>
                      <a:pt x="1361" y="156"/>
                    </a:lnTo>
                    <a:lnTo>
                      <a:pt x="1361" y="170"/>
                    </a:lnTo>
                    <a:lnTo>
                      <a:pt x="1361" y="185"/>
                    </a:lnTo>
                    <a:lnTo>
                      <a:pt x="1361" y="199"/>
                    </a:lnTo>
                    <a:lnTo>
                      <a:pt x="1347" y="199"/>
                    </a:lnTo>
                    <a:lnTo>
                      <a:pt x="1347" y="213"/>
                    </a:lnTo>
                    <a:lnTo>
                      <a:pt x="1347" y="227"/>
                    </a:lnTo>
                    <a:lnTo>
                      <a:pt x="1361" y="227"/>
                    </a:lnTo>
                    <a:lnTo>
                      <a:pt x="1361" y="241"/>
                    </a:lnTo>
                    <a:lnTo>
                      <a:pt x="1361" y="256"/>
                    </a:lnTo>
                    <a:lnTo>
                      <a:pt x="1361" y="270"/>
                    </a:lnTo>
                    <a:lnTo>
                      <a:pt x="1361" y="284"/>
                    </a:lnTo>
                    <a:lnTo>
                      <a:pt x="1375" y="284"/>
                    </a:lnTo>
                    <a:lnTo>
                      <a:pt x="1375" y="298"/>
                    </a:lnTo>
                    <a:lnTo>
                      <a:pt x="1375" y="312"/>
                    </a:lnTo>
                    <a:lnTo>
                      <a:pt x="1375" y="326"/>
                    </a:lnTo>
                    <a:lnTo>
                      <a:pt x="1390" y="326"/>
                    </a:lnTo>
                    <a:lnTo>
                      <a:pt x="1404" y="326"/>
                    </a:lnTo>
                    <a:lnTo>
                      <a:pt x="1418" y="326"/>
                    </a:lnTo>
                    <a:lnTo>
                      <a:pt x="1432" y="326"/>
                    </a:lnTo>
                    <a:lnTo>
                      <a:pt x="1446" y="326"/>
                    </a:lnTo>
                    <a:lnTo>
                      <a:pt x="1460" y="326"/>
                    </a:lnTo>
                    <a:lnTo>
                      <a:pt x="1460" y="341"/>
                    </a:lnTo>
                    <a:lnTo>
                      <a:pt x="1460" y="355"/>
                    </a:lnTo>
                    <a:lnTo>
                      <a:pt x="1460" y="369"/>
                    </a:lnTo>
                    <a:lnTo>
                      <a:pt x="1460" y="383"/>
                    </a:lnTo>
                    <a:lnTo>
                      <a:pt x="1460" y="397"/>
                    </a:lnTo>
                    <a:lnTo>
                      <a:pt x="1460" y="412"/>
                    </a:lnTo>
                    <a:lnTo>
                      <a:pt x="1432" y="412"/>
                    </a:lnTo>
                    <a:lnTo>
                      <a:pt x="1418" y="412"/>
                    </a:lnTo>
                    <a:lnTo>
                      <a:pt x="1418" y="426"/>
                    </a:lnTo>
                    <a:lnTo>
                      <a:pt x="1418" y="440"/>
                    </a:lnTo>
                    <a:lnTo>
                      <a:pt x="1418" y="454"/>
                    </a:lnTo>
                    <a:lnTo>
                      <a:pt x="1375" y="454"/>
                    </a:lnTo>
                    <a:lnTo>
                      <a:pt x="1347" y="440"/>
                    </a:lnTo>
                    <a:lnTo>
                      <a:pt x="1347" y="454"/>
                    </a:lnTo>
                    <a:lnTo>
                      <a:pt x="1333" y="454"/>
                    </a:lnTo>
                    <a:lnTo>
                      <a:pt x="1304" y="454"/>
                    </a:lnTo>
                    <a:lnTo>
                      <a:pt x="1304" y="440"/>
                    </a:lnTo>
                    <a:lnTo>
                      <a:pt x="1262" y="440"/>
                    </a:lnTo>
                    <a:lnTo>
                      <a:pt x="1248" y="440"/>
                    </a:lnTo>
                    <a:lnTo>
                      <a:pt x="1248" y="454"/>
                    </a:lnTo>
                    <a:lnTo>
                      <a:pt x="1248" y="468"/>
                    </a:lnTo>
                    <a:lnTo>
                      <a:pt x="1248" y="483"/>
                    </a:lnTo>
                    <a:lnTo>
                      <a:pt x="1276" y="483"/>
                    </a:lnTo>
                    <a:lnTo>
                      <a:pt x="1276" y="497"/>
                    </a:lnTo>
                    <a:lnTo>
                      <a:pt x="1276" y="511"/>
                    </a:lnTo>
                    <a:lnTo>
                      <a:pt x="1276" y="525"/>
                    </a:lnTo>
                    <a:lnTo>
                      <a:pt x="1276" y="539"/>
                    </a:lnTo>
                    <a:lnTo>
                      <a:pt x="1276" y="553"/>
                    </a:lnTo>
                    <a:lnTo>
                      <a:pt x="1276" y="568"/>
                    </a:lnTo>
                    <a:lnTo>
                      <a:pt x="1333" y="568"/>
                    </a:lnTo>
                    <a:lnTo>
                      <a:pt x="1375" y="568"/>
                    </a:lnTo>
                    <a:lnTo>
                      <a:pt x="1375" y="624"/>
                    </a:lnTo>
                    <a:lnTo>
                      <a:pt x="1375" y="639"/>
                    </a:lnTo>
                    <a:lnTo>
                      <a:pt x="1375" y="653"/>
                    </a:lnTo>
                    <a:lnTo>
                      <a:pt x="1375" y="695"/>
                    </a:lnTo>
                    <a:lnTo>
                      <a:pt x="1333" y="695"/>
                    </a:lnTo>
                    <a:lnTo>
                      <a:pt x="1333" y="738"/>
                    </a:lnTo>
                    <a:lnTo>
                      <a:pt x="1333" y="780"/>
                    </a:lnTo>
                    <a:lnTo>
                      <a:pt x="1333" y="809"/>
                    </a:lnTo>
                    <a:lnTo>
                      <a:pt x="1333" y="823"/>
                    </a:lnTo>
                    <a:lnTo>
                      <a:pt x="1333" y="837"/>
                    </a:lnTo>
                    <a:lnTo>
                      <a:pt x="1333" y="851"/>
                    </a:lnTo>
                    <a:lnTo>
                      <a:pt x="1333" y="865"/>
                    </a:lnTo>
                    <a:lnTo>
                      <a:pt x="1333" y="880"/>
                    </a:lnTo>
                    <a:lnTo>
                      <a:pt x="1333" y="894"/>
                    </a:lnTo>
                    <a:lnTo>
                      <a:pt x="1333" y="936"/>
                    </a:lnTo>
                    <a:lnTo>
                      <a:pt x="1333" y="951"/>
                    </a:lnTo>
                    <a:lnTo>
                      <a:pt x="1347" y="993"/>
                    </a:lnTo>
                    <a:lnTo>
                      <a:pt x="1333" y="993"/>
                    </a:lnTo>
                    <a:lnTo>
                      <a:pt x="1290" y="993"/>
                    </a:lnTo>
                    <a:lnTo>
                      <a:pt x="1248" y="993"/>
                    </a:lnTo>
                    <a:lnTo>
                      <a:pt x="1205" y="993"/>
                    </a:lnTo>
                    <a:lnTo>
                      <a:pt x="1205" y="951"/>
                    </a:lnTo>
                    <a:lnTo>
                      <a:pt x="1120" y="951"/>
                    </a:lnTo>
                    <a:lnTo>
                      <a:pt x="1092" y="951"/>
                    </a:lnTo>
                    <a:lnTo>
                      <a:pt x="1092" y="965"/>
                    </a:lnTo>
                    <a:lnTo>
                      <a:pt x="1092" y="979"/>
                    </a:lnTo>
                    <a:lnTo>
                      <a:pt x="1092" y="993"/>
                    </a:lnTo>
                    <a:lnTo>
                      <a:pt x="1092" y="1007"/>
                    </a:lnTo>
                    <a:lnTo>
                      <a:pt x="1092" y="1022"/>
                    </a:lnTo>
                    <a:lnTo>
                      <a:pt x="1092" y="1036"/>
                    </a:lnTo>
                    <a:lnTo>
                      <a:pt x="1092" y="1050"/>
                    </a:lnTo>
                    <a:lnTo>
                      <a:pt x="1092" y="1064"/>
                    </a:lnTo>
                    <a:lnTo>
                      <a:pt x="1092" y="1078"/>
                    </a:lnTo>
                    <a:lnTo>
                      <a:pt x="1078" y="1078"/>
                    </a:lnTo>
                    <a:lnTo>
                      <a:pt x="1078" y="1121"/>
                    </a:lnTo>
                    <a:lnTo>
                      <a:pt x="1078" y="1135"/>
                    </a:lnTo>
                    <a:lnTo>
                      <a:pt x="1078" y="1206"/>
                    </a:lnTo>
                    <a:lnTo>
                      <a:pt x="1049" y="1206"/>
                    </a:lnTo>
                    <a:lnTo>
                      <a:pt x="1049" y="1220"/>
                    </a:lnTo>
                    <a:lnTo>
                      <a:pt x="1049" y="1234"/>
                    </a:lnTo>
                    <a:lnTo>
                      <a:pt x="1049" y="1248"/>
                    </a:lnTo>
                    <a:lnTo>
                      <a:pt x="1049" y="1263"/>
                    </a:lnTo>
                    <a:lnTo>
                      <a:pt x="1049" y="1277"/>
                    </a:lnTo>
                    <a:lnTo>
                      <a:pt x="1021" y="1277"/>
                    </a:lnTo>
                    <a:lnTo>
                      <a:pt x="1021" y="1291"/>
                    </a:lnTo>
                    <a:lnTo>
                      <a:pt x="1021" y="1305"/>
                    </a:lnTo>
                    <a:lnTo>
                      <a:pt x="1021" y="1319"/>
                    </a:lnTo>
                    <a:lnTo>
                      <a:pt x="1021" y="1334"/>
                    </a:lnTo>
                    <a:lnTo>
                      <a:pt x="1035" y="1319"/>
                    </a:lnTo>
                    <a:lnTo>
                      <a:pt x="1049" y="1319"/>
                    </a:lnTo>
                    <a:lnTo>
                      <a:pt x="1049" y="1334"/>
                    </a:lnTo>
                    <a:lnTo>
                      <a:pt x="1049" y="1348"/>
                    </a:lnTo>
                    <a:lnTo>
                      <a:pt x="1049" y="1362"/>
                    </a:lnTo>
                    <a:lnTo>
                      <a:pt x="1049" y="1376"/>
                    </a:lnTo>
                    <a:lnTo>
                      <a:pt x="1092" y="1376"/>
                    </a:lnTo>
                    <a:lnTo>
                      <a:pt x="1092" y="1390"/>
                    </a:lnTo>
                    <a:lnTo>
                      <a:pt x="1092" y="1405"/>
                    </a:lnTo>
                    <a:lnTo>
                      <a:pt x="1092" y="1419"/>
                    </a:lnTo>
                    <a:lnTo>
                      <a:pt x="1092" y="1433"/>
                    </a:lnTo>
                    <a:lnTo>
                      <a:pt x="1092" y="1447"/>
                    </a:lnTo>
                    <a:lnTo>
                      <a:pt x="1078" y="1447"/>
                    </a:lnTo>
                    <a:lnTo>
                      <a:pt x="1078" y="1433"/>
                    </a:lnTo>
                    <a:lnTo>
                      <a:pt x="1063" y="1433"/>
                    </a:lnTo>
                    <a:lnTo>
                      <a:pt x="1049" y="1447"/>
                    </a:lnTo>
                    <a:lnTo>
                      <a:pt x="1035" y="1447"/>
                    </a:lnTo>
                    <a:lnTo>
                      <a:pt x="1035" y="1433"/>
                    </a:lnTo>
                    <a:lnTo>
                      <a:pt x="1021" y="1433"/>
                    </a:lnTo>
                    <a:lnTo>
                      <a:pt x="1007" y="1433"/>
                    </a:lnTo>
                    <a:lnTo>
                      <a:pt x="992" y="1419"/>
                    </a:lnTo>
                    <a:lnTo>
                      <a:pt x="978" y="1419"/>
                    </a:lnTo>
                    <a:lnTo>
                      <a:pt x="978" y="1405"/>
                    </a:lnTo>
                    <a:lnTo>
                      <a:pt x="950" y="1390"/>
                    </a:lnTo>
                    <a:lnTo>
                      <a:pt x="922" y="1362"/>
                    </a:lnTo>
                    <a:lnTo>
                      <a:pt x="922" y="1348"/>
                    </a:lnTo>
                    <a:lnTo>
                      <a:pt x="907" y="1334"/>
                    </a:lnTo>
                    <a:lnTo>
                      <a:pt x="907" y="1319"/>
                    </a:lnTo>
                    <a:lnTo>
                      <a:pt x="893" y="1319"/>
                    </a:lnTo>
                    <a:lnTo>
                      <a:pt x="851" y="1291"/>
                    </a:lnTo>
                    <a:lnTo>
                      <a:pt x="836" y="1291"/>
                    </a:lnTo>
                    <a:lnTo>
                      <a:pt x="836" y="1277"/>
                    </a:lnTo>
                    <a:lnTo>
                      <a:pt x="822" y="1263"/>
                    </a:lnTo>
                    <a:lnTo>
                      <a:pt x="794" y="1248"/>
                    </a:lnTo>
                    <a:lnTo>
                      <a:pt x="780" y="1234"/>
                    </a:lnTo>
                    <a:lnTo>
                      <a:pt x="780" y="1220"/>
                    </a:lnTo>
                    <a:lnTo>
                      <a:pt x="765" y="1220"/>
                    </a:lnTo>
                    <a:lnTo>
                      <a:pt x="765" y="1206"/>
                    </a:lnTo>
                    <a:lnTo>
                      <a:pt x="751" y="1192"/>
                    </a:lnTo>
                    <a:lnTo>
                      <a:pt x="751" y="1178"/>
                    </a:lnTo>
                    <a:lnTo>
                      <a:pt x="751" y="1163"/>
                    </a:lnTo>
                    <a:lnTo>
                      <a:pt x="751" y="1149"/>
                    </a:lnTo>
                    <a:lnTo>
                      <a:pt x="751" y="1135"/>
                    </a:lnTo>
                    <a:lnTo>
                      <a:pt x="751" y="1121"/>
                    </a:lnTo>
                    <a:lnTo>
                      <a:pt x="765" y="1121"/>
                    </a:lnTo>
                    <a:lnTo>
                      <a:pt x="751" y="1121"/>
                    </a:lnTo>
                    <a:lnTo>
                      <a:pt x="751" y="1107"/>
                    </a:lnTo>
                    <a:lnTo>
                      <a:pt x="723" y="1107"/>
                    </a:lnTo>
                    <a:lnTo>
                      <a:pt x="695" y="1092"/>
                    </a:lnTo>
                    <a:lnTo>
                      <a:pt x="638" y="1092"/>
                    </a:lnTo>
                    <a:lnTo>
                      <a:pt x="624" y="1092"/>
                    </a:lnTo>
                    <a:lnTo>
                      <a:pt x="581" y="1078"/>
                    </a:lnTo>
                    <a:lnTo>
                      <a:pt x="553" y="1078"/>
                    </a:lnTo>
                    <a:lnTo>
                      <a:pt x="539" y="1078"/>
                    </a:lnTo>
                    <a:lnTo>
                      <a:pt x="524" y="1078"/>
                    </a:lnTo>
                    <a:lnTo>
                      <a:pt x="510" y="1078"/>
                    </a:lnTo>
                    <a:lnTo>
                      <a:pt x="482" y="1064"/>
                    </a:lnTo>
                    <a:lnTo>
                      <a:pt x="468" y="1064"/>
                    </a:lnTo>
                    <a:lnTo>
                      <a:pt x="453" y="1078"/>
                    </a:lnTo>
                    <a:lnTo>
                      <a:pt x="439" y="1092"/>
                    </a:lnTo>
                    <a:lnTo>
                      <a:pt x="425" y="1107"/>
                    </a:lnTo>
                    <a:lnTo>
                      <a:pt x="411" y="1107"/>
                    </a:lnTo>
                    <a:lnTo>
                      <a:pt x="411" y="1121"/>
                    </a:lnTo>
                    <a:lnTo>
                      <a:pt x="411" y="1135"/>
                    </a:lnTo>
                    <a:lnTo>
                      <a:pt x="397" y="1163"/>
                    </a:lnTo>
                    <a:lnTo>
                      <a:pt x="368" y="1149"/>
                    </a:lnTo>
                    <a:lnTo>
                      <a:pt x="368" y="1135"/>
                    </a:lnTo>
                    <a:lnTo>
                      <a:pt x="354" y="1135"/>
                    </a:lnTo>
                    <a:lnTo>
                      <a:pt x="354" y="1121"/>
                    </a:lnTo>
                    <a:lnTo>
                      <a:pt x="340" y="1107"/>
                    </a:lnTo>
                    <a:lnTo>
                      <a:pt x="326" y="1092"/>
                    </a:lnTo>
                    <a:lnTo>
                      <a:pt x="326" y="1078"/>
                    </a:lnTo>
                    <a:lnTo>
                      <a:pt x="326" y="1064"/>
                    </a:lnTo>
                    <a:lnTo>
                      <a:pt x="312" y="1064"/>
                    </a:lnTo>
                    <a:lnTo>
                      <a:pt x="297" y="1050"/>
                    </a:lnTo>
                    <a:lnTo>
                      <a:pt x="283" y="1036"/>
                    </a:lnTo>
                    <a:lnTo>
                      <a:pt x="269" y="1022"/>
                    </a:lnTo>
                    <a:lnTo>
                      <a:pt x="241" y="1007"/>
                    </a:lnTo>
                    <a:lnTo>
                      <a:pt x="227" y="993"/>
                    </a:lnTo>
                    <a:lnTo>
                      <a:pt x="212" y="965"/>
                    </a:lnTo>
                    <a:lnTo>
                      <a:pt x="198" y="965"/>
                    </a:lnTo>
                    <a:lnTo>
                      <a:pt x="184" y="951"/>
                    </a:lnTo>
                    <a:lnTo>
                      <a:pt x="184" y="936"/>
                    </a:lnTo>
                    <a:lnTo>
                      <a:pt x="156" y="922"/>
                    </a:lnTo>
                    <a:lnTo>
                      <a:pt x="141" y="908"/>
                    </a:lnTo>
                    <a:lnTo>
                      <a:pt x="113" y="894"/>
                    </a:lnTo>
                    <a:lnTo>
                      <a:pt x="113" y="880"/>
                    </a:lnTo>
                    <a:lnTo>
                      <a:pt x="99" y="865"/>
                    </a:lnTo>
                    <a:lnTo>
                      <a:pt x="85" y="851"/>
                    </a:lnTo>
                    <a:lnTo>
                      <a:pt x="71" y="837"/>
                    </a:lnTo>
                    <a:lnTo>
                      <a:pt x="42" y="823"/>
                    </a:lnTo>
                    <a:lnTo>
                      <a:pt x="42" y="809"/>
                    </a:lnTo>
                    <a:lnTo>
                      <a:pt x="28" y="809"/>
                    </a:lnTo>
                    <a:lnTo>
                      <a:pt x="14" y="780"/>
                    </a:lnTo>
                    <a:lnTo>
                      <a:pt x="0" y="766"/>
                    </a:lnTo>
                    <a:lnTo>
                      <a:pt x="0" y="752"/>
                    </a:lnTo>
                    <a:lnTo>
                      <a:pt x="14" y="752"/>
                    </a:lnTo>
                    <a:lnTo>
                      <a:pt x="14" y="738"/>
                    </a:lnTo>
                    <a:lnTo>
                      <a:pt x="28" y="724"/>
                    </a:lnTo>
                    <a:lnTo>
                      <a:pt x="28" y="709"/>
                    </a:lnTo>
                    <a:lnTo>
                      <a:pt x="42" y="709"/>
                    </a:lnTo>
                    <a:lnTo>
                      <a:pt x="42" y="695"/>
                    </a:lnTo>
                    <a:lnTo>
                      <a:pt x="42" y="681"/>
                    </a:lnTo>
                    <a:lnTo>
                      <a:pt x="42" y="667"/>
                    </a:lnTo>
                    <a:lnTo>
                      <a:pt x="56" y="653"/>
                    </a:lnTo>
                    <a:lnTo>
                      <a:pt x="56" y="639"/>
                    </a:lnTo>
                    <a:lnTo>
                      <a:pt x="56" y="624"/>
                    </a:lnTo>
                    <a:lnTo>
                      <a:pt x="71" y="624"/>
                    </a:lnTo>
                    <a:lnTo>
                      <a:pt x="71" y="610"/>
                    </a:lnTo>
                    <a:lnTo>
                      <a:pt x="71" y="596"/>
                    </a:lnTo>
                    <a:lnTo>
                      <a:pt x="71" y="582"/>
                    </a:lnTo>
                    <a:lnTo>
                      <a:pt x="71" y="568"/>
                    </a:lnTo>
                    <a:lnTo>
                      <a:pt x="85" y="568"/>
                    </a:lnTo>
                    <a:lnTo>
                      <a:pt x="85" y="553"/>
                    </a:lnTo>
                    <a:lnTo>
                      <a:pt x="85" y="539"/>
                    </a:lnTo>
                    <a:lnTo>
                      <a:pt x="85" y="525"/>
                    </a:lnTo>
                    <a:lnTo>
                      <a:pt x="85" y="511"/>
                    </a:lnTo>
                    <a:lnTo>
                      <a:pt x="99" y="511"/>
                    </a:lnTo>
                    <a:lnTo>
                      <a:pt x="99" y="497"/>
                    </a:lnTo>
                    <a:lnTo>
                      <a:pt x="99" y="483"/>
                    </a:lnTo>
                    <a:lnTo>
                      <a:pt x="99" y="468"/>
                    </a:lnTo>
                    <a:lnTo>
                      <a:pt x="113" y="454"/>
                    </a:lnTo>
                    <a:lnTo>
                      <a:pt x="113" y="440"/>
                    </a:lnTo>
                    <a:lnTo>
                      <a:pt x="113" y="426"/>
                    </a:lnTo>
                    <a:lnTo>
                      <a:pt x="113" y="412"/>
                    </a:lnTo>
                    <a:lnTo>
                      <a:pt x="127" y="397"/>
                    </a:lnTo>
                    <a:lnTo>
                      <a:pt x="127" y="383"/>
                    </a:lnTo>
                    <a:lnTo>
                      <a:pt x="127" y="369"/>
                    </a:lnTo>
                    <a:lnTo>
                      <a:pt x="127" y="355"/>
                    </a:lnTo>
                    <a:lnTo>
                      <a:pt x="141" y="355"/>
                    </a:lnTo>
                    <a:lnTo>
                      <a:pt x="141" y="312"/>
                    </a:lnTo>
                    <a:lnTo>
                      <a:pt x="156" y="284"/>
                    </a:lnTo>
                    <a:lnTo>
                      <a:pt x="156" y="270"/>
                    </a:lnTo>
                    <a:lnTo>
                      <a:pt x="170" y="256"/>
                    </a:lnTo>
                    <a:lnTo>
                      <a:pt x="170" y="213"/>
                    </a:lnTo>
                    <a:lnTo>
                      <a:pt x="170" y="199"/>
                    </a:lnTo>
                    <a:lnTo>
                      <a:pt x="184" y="199"/>
                    </a:lnTo>
                    <a:lnTo>
                      <a:pt x="184" y="185"/>
                    </a:lnTo>
                    <a:lnTo>
                      <a:pt x="184" y="170"/>
                    </a:lnTo>
                    <a:lnTo>
                      <a:pt x="184" y="156"/>
                    </a:lnTo>
                    <a:lnTo>
                      <a:pt x="198" y="142"/>
                    </a:lnTo>
                    <a:lnTo>
                      <a:pt x="198" y="128"/>
                    </a:lnTo>
                    <a:lnTo>
                      <a:pt x="198" y="114"/>
                    </a:lnTo>
                    <a:lnTo>
                      <a:pt x="198" y="100"/>
                    </a:lnTo>
                    <a:lnTo>
                      <a:pt x="212" y="85"/>
                    </a:lnTo>
                    <a:lnTo>
                      <a:pt x="212" y="71"/>
                    </a:lnTo>
                    <a:lnTo>
                      <a:pt x="212" y="57"/>
                    </a:lnTo>
                    <a:lnTo>
                      <a:pt x="227" y="29"/>
                    </a:lnTo>
                    <a:lnTo>
                      <a:pt x="227" y="14"/>
                    </a:lnTo>
                    <a:lnTo>
                      <a:pt x="241" y="14"/>
                    </a:lnTo>
                    <a:lnTo>
                      <a:pt x="255" y="14"/>
                    </a:lnTo>
                    <a:lnTo>
                      <a:pt x="269" y="14"/>
                    </a:lnTo>
                    <a:lnTo>
                      <a:pt x="283" y="14"/>
                    </a:lnTo>
                    <a:lnTo>
                      <a:pt x="297" y="14"/>
                    </a:lnTo>
                    <a:lnTo>
                      <a:pt x="312" y="14"/>
                    </a:lnTo>
                    <a:lnTo>
                      <a:pt x="326" y="14"/>
                    </a:lnTo>
                    <a:lnTo>
                      <a:pt x="340" y="14"/>
                    </a:lnTo>
                    <a:lnTo>
                      <a:pt x="354" y="14"/>
                    </a:lnTo>
                    <a:lnTo>
                      <a:pt x="368" y="14"/>
                    </a:lnTo>
                    <a:lnTo>
                      <a:pt x="411" y="14"/>
                    </a:lnTo>
                    <a:lnTo>
                      <a:pt x="425" y="14"/>
                    </a:lnTo>
                    <a:lnTo>
                      <a:pt x="453" y="14"/>
                    </a:lnTo>
                    <a:lnTo>
                      <a:pt x="468" y="14"/>
                    </a:lnTo>
                    <a:lnTo>
                      <a:pt x="496" y="0"/>
                    </a:lnTo>
                    <a:lnTo>
                      <a:pt x="510" y="0"/>
                    </a:lnTo>
                    <a:lnTo>
                      <a:pt x="524" y="0"/>
                    </a:lnTo>
                    <a:lnTo>
                      <a:pt x="539" y="0"/>
                    </a:lnTo>
                    <a:lnTo>
                      <a:pt x="553" y="0"/>
                    </a:lnTo>
                    <a:lnTo>
                      <a:pt x="553" y="14"/>
                    </a:lnTo>
                    <a:lnTo>
                      <a:pt x="567" y="14"/>
                    </a:lnTo>
                    <a:lnTo>
                      <a:pt x="609" y="14"/>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62" name="Freeform 49"/>
              <p:cNvSpPr>
                <a:spLocks/>
              </p:cNvSpPr>
              <p:nvPr/>
            </p:nvSpPr>
            <p:spPr bwMode="auto">
              <a:xfrm>
                <a:off x="3191" y="4908"/>
                <a:ext cx="1276" cy="1574"/>
              </a:xfrm>
              <a:custGeom>
                <a:avLst/>
                <a:gdLst>
                  <a:gd name="T0" fmla="*/ 425 w 1276"/>
                  <a:gd name="T1" fmla="*/ 85 h 1574"/>
                  <a:gd name="T2" fmla="*/ 440 w 1276"/>
                  <a:gd name="T3" fmla="*/ 255 h 1574"/>
                  <a:gd name="T4" fmla="*/ 539 w 1276"/>
                  <a:gd name="T5" fmla="*/ 156 h 1574"/>
                  <a:gd name="T6" fmla="*/ 610 w 1276"/>
                  <a:gd name="T7" fmla="*/ 170 h 1574"/>
                  <a:gd name="T8" fmla="*/ 667 w 1276"/>
                  <a:gd name="T9" fmla="*/ 170 h 1574"/>
                  <a:gd name="T10" fmla="*/ 709 w 1276"/>
                  <a:gd name="T11" fmla="*/ 213 h 1574"/>
                  <a:gd name="T12" fmla="*/ 766 w 1276"/>
                  <a:gd name="T13" fmla="*/ 241 h 1574"/>
                  <a:gd name="T14" fmla="*/ 808 w 1276"/>
                  <a:gd name="T15" fmla="*/ 284 h 1574"/>
                  <a:gd name="T16" fmla="*/ 851 w 1276"/>
                  <a:gd name="T17" fmla="*/ 298 h 1574"/>
                  <a:gd name="T18" fmla="*/ 922 w 1276"/>
                  <a:gd name="T19" fmla="*/ 312 h 1574"/>
                  <a:gd name="T20" fmla="*/ 964 w 1276"/>
                  <a:gd name="T21" fmla="*/ 326 h 1574"/>
                  <a:gd name="T22" fmla="*/ 1021 w 1276"/>
                  <a:gd name="T23" fmla="*/ 340 h 1574"/>
                  <a:gd name="T24" fmla="*/ 1078 w 1276"/>
                  <a:gd name="T25" fmla="*/ 354 h 1574"/>
                  <a:gd name="T26" fmla="*/ 1135 w 1276"/>
                  <a:gd name="T27" fmla="*/ 369 h 1574"/>
                  <a:gd name="T28" fmla="*/ 1191 w 1276"/>
                  <a:gd name="T29" fmla="*/ 397 h 1574"/>
                  <a:gd name="T30" fmla="*/ 1220 w 1276"/>
                  <a:gd name="T31" fmla="*/ 397 h 1574"/>
                  <a:gd name="T32" fmla="*/ 1262 w 1276"/>
                  <a:gd name="T33" fmla="*/ 440 h 1574"/>
                  <a:gd name="T34" fmla="*/ 1262 w 1276"/>
                  <a:gd name="T35" fmla="*/ 496 h 1574"/>
                  <a:gd name="T36" fmla="*/ 1234 w 1276"/>
                  <a:gd name="T37" fmla="*/ 539 h 1574"/>
                  <a:gd name="T38" fmla="*/ 1234 w 1276"/>
                  <a:gd name="T39" fmla="*/ 567 h 1574"/>
                  <a:gd name="T40" fmla="*/ 1220 w 1276"/>
                  <a:gd name="T41" fmla="*/ 610 h 1574"/>
                  <a:gd name="T42" fmla="*/ 1191 w 1276"/>
                  <a:gd name="T43" fmla="*/ 667 h 1574"/>
                  <a:gd name="T44" fmla="*/ 1149 w 1276"/>
                  <a:gd name="T45" fmla="*/ 780 h 1574"/>
                  <a:gd name="T46" fmla="*/ 1106 w 1276"/>
                  <a:gd name="T47" fmla="*/ 865 h 1574"/>
                  <a:gd name="T48" fmla="*/ 1092 w 1276"/>
                  <a:gd name="T49" fmla="*/ 893 h 1574"/>
                  <a:gd name="T50" fmla="*/ 1064 w 1276"/>
                  <a:gd name="T51" fmla="*/ 936 h 1574"/>
                  <a:gd name="T52" fmla="*/ 1049 w 1276"/>
                  <a:gd name="T53" fmla="*/ 979 h 1574"/>
                  <a:gd name="T54" fmla="*/ 1021 w 1276"/>
                  <a:gd name="T55" fmla="*/ 1035 h 1574"/>
                  <a:gd name="T56" fmla="*/ 1007 w 1276"/>
                  <a:gd name="T57" fmla="*/ 1078 h 1574"/>
                  <a:gd name="T58" fmla="*/ 1007 w 1276"/>
                  <a:gd name="T59" fmla="*/ 1106 h 1574"/>
                  <a:gd name="T60" fmla="*/ 993 w 1276"/>
                  <a:gd name="T61" fmla="*/ 1120 h 1574"/>
                  <a:gd name="T62" fmla="*/ 979 w 1276"/>
                  <a:gd name="T63" fmla="*/ 1149 h 1574"/>
                  <a:gd name="T64" fmla="*/ 964 w 1276"/>
                  <a:gd name="T65" fmla="*/ 1177 h 1574"/>
                  <a:gd name="T66" fmla="*/ 936 w 1276"/>
                  <a:gd name="T67" fmla="*/ 1220 h 1574"/>
                  <a:gd name="T68" fmla="*/ 922 w 1276"/>
                  <a:gd name="T69" fmla="*/ 1248 h 1574"/>
                  <a:gd name="T70" fmla="*/ 893 w 1276"/>
                  <a:gd name="T71" fmla="*/ 1276 h 1574"/>
                  <a:gd name="T72" fmla="*/ 865 w 1276"/>
                  <a:gd name="T73" fmla="*/ 1347 h 1574"/>
                  <a:gd name="T74" fmla="*/ 851 w 1276"/>
                  <a:gd name="T75" fmla="*/ 1362 h 1574"/>
                  <a:gd name="T76" fmla="*/ 823 w 1276"/>
                  <a:gd name="T77" fmla="*/ 1404 h 1574"/>
                  <a:gd name="T78" fmla="*/ 808 w 1276"/>
                  <a:gd name="T79" fmla="*/ 1447 h 1574"/>
                  <a:gd name="T80" fmla="*/ 808 w 1276"/>
                  <a:gd name="T81" fmla="*/ 1475 h 1574"/>
                  <a:gd name="T82" fmla="*/ 794 w 1276"/>
                  <a:gd name="T83" fmla="*/ 1503 h 1574"/>
                  <a:gd name="T84" fmla="*/ 752 w 1276"/>
                  <a:gd name="T85" fmla="*/ 1518 h 1574"/>
                  <a:gd name="T86" fmla="*/ 610 w 1276"/>
                  <a:gd name="T87" fmla="*/ 1518 h 1574"/>
                  <a:gd name="T88" fmla="*/ 511 w 1276"/>
                  <a:gd name="T89" fmla="*/ 1532 h 1574"/>
                  <a:gd name="T90" fmla="*/ 298 w 1276"/>
                  <a:gd name="T91" fmla="*/ 1503 h 1574"/>
                  <a:gd name="T92" fmla="*/ 85 w 1276"/>
                  <a:gd name="T93" fmla="*/ 1319 h 1574"/>
                  <a:gd name="T94" fmla="*/ 0 w 1276"/>
                  <a:gd name="T95" fmla="*/ 1248 h 1574"/>
                  <a:gd name="T96" fmla="*/ 142 w 1276"/>
                  <a:gd name="T97" fmla="*/ 964 h 1574"/>
                  <a:gd name="T98" fmla="*/ 184 w 1276"/>
                  <a:gd name="T99" fmla="*/ 794 h 1574"/>
                  <a:gd name="T100" fmla="*/ 199 w 1276"/>
                  <a:gd name="T101" fmla="*/ 567 h 1574"/>
                  <a:gd name="T102" fmla="*/ 184 w 1276"/>
                  <a:gd name="T103" fmla="*/ 340 h 1574"/>
                  <a:gd name="T104" fmla="*/ 199 w 1276"/>
                  <a:gd name="T105" fmla="*/ 284 h 1574"/>
                  <a:gd name="T106" fmla="*/ 241 w 1276"/>
                  <a:gd name="T107" fmla="*/ 184 h 1574"/>
                  <a:gd name="T108" fmla="*/ 269 w 1276"/>
                  <a:gd name="T109" fmla="*/ 128 h 1574"/>
                  <a:gd name="T110" fmla="*/ 312 w 1276"/>
                  <a:gd name="T111" fmla="*/ 85 h 1574"/>
                  <a:gd name="T112" fmla="*/ 355 w 1276"/>
                  <a:gd name="T113" fmla="*/ 57 h 1574"/>
                  <a:gd name="T114" fmla="*/ 411 w 1276"/>
                  <a:gd name="T115" fmla="*/ 28 h 1574"/>
                  <a:gd name="T116" fmla="*/ 440 w 1276"/>
                  <a:gd name="T117" fmla="*/ 14 h 157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6"/>
                  <a:gd name="T178" fmla="*/ 0 h 1574"/>
                  <a:gd name="T179" fmla="*/ 1276 w 1276"/>
                  <a:gd name="T180" fmla="*/ 1574 h 157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6" h="1574">
                    <a:moveTo>
                      <a:pt x="440" y="14"/>
                    </a:moveTo>
                    <a:lnTo>
                      <a:pt x="425" y="28"/>
                    </a:lnTo>
                    <a:lnTo>
                      <a:pt x="425" y="42"/>
                    </a:lnTo>
                    <a:lnTo>
                      <a:pt x="425" y="57"/>
                    </a:lnTo>
                    <a:lnTo>
                      <a:pt x="425" y="71"/>
                    </a:lnTo>
                    <a:lnTo>
                      <a:pt x="425" y="85"/>
                    </a:lnTo>
                    <a:lnTo>
                      <a:pt x="425" y="99"/>
                    </a:lnTo>
                    <a:lnTo>
                      <a:pt x="425" y="128"/>
                    </a:lnTo>
                    <a:lnTo>
                      <a:pt x="425" y="156"/>
                    </a:lnTo>
                    <a:lnTo>
                      <a:pt x="425" y="170"/>
                    </a:lnTo>
                    <a:lnTo>
                      <a:pt x="440" y="184"/>
                    </a:lnTo>
                    <a:lnTo>
                      <a:pt x="440" y="198"/>
                    </a:lnTo>
                    <a:lnTo>
                      <a:pt x="440" y="213"/>
                    </a:lnTo>
                    <a:lnTo>
                      <a:pt x="440" y="255"/>
                    </a:lnTo>
                    <a:lnTo>
                      <a:pt x="454" y="241"/>
                    </a:lnTo>
                    <a:lnTo>
                      <a:pt x="482" y="241"/>
                    </a:lnTo>
                    <a:lnTo>
                      <a:pt x="482" y="227"/>
                    </a:lnTo>
                    <a:lnTo>
                      <a:pt x="511" y="213"/>
                    </a:lnTo>
                    <a:lnTo>
                      <a:pt x="525" y="184"/>
                    </a:lnTo>
                    <a:lnTo>
                      <a:pt x="525" y="170"/>
                    </a:lnTo>
                    <a:lnTo>
                      <a:pt x="539" y="156"/>
                    </a:lnTo>
                    <a:lnTo>
                      <a:pt x="553" y="156"/>
                    </a:lnTo>
                    <a:lnTo>
                      <a:pt x="567" y="156"/>
                    </a:lnTo>
                    <a:lnTo>
                      <a:pt x="581" y="156"/>
                    </a:lnTo>
                    <a:lnTo>
                      <a:pt x="596" y="156"/>
                    </a:lnTo>
                    <a:lnTo>
                      <a:pt x="610" y="156"/>
                    </a:lnTo>
                    <a:lnTo>
                      <a:pt x="610" y="170"/>
                    </a:lnTo>
                    <a:lnTo>
                      <a:pt x="624" y="170"/>
                    </a:lnTo>
                    <a:lnTo>
                      <a:pt x="638" y="170"/>
                    </a:lnTo>
                    <a:lnTo>
                      <a:pt x="652" y="170"/>
                    </a:lnTo>
                    <a:lnTo>
                      <a:pt x="667" y="170"/>
                    </a:lnTo>
                    <a:lnTo>
                      <a:pt x="667" y="184"/>
                    </a:lnTo>
                    <a:lnTo>
                      <a:pt x="681" y="184"/>
                    </a:lnTo>
                    <a:lnTo>
                      <a:pt x="695" y="198"/>
                    </a:lnTo>
                    <a:lnTo>
                      <a:pt x="709" y="198"/>
                    </a:lnTo>
                    <a:lnTo>
                      <a:pt x="709" y="213"/>
                    </a:lnTo>
                    <a:lnTo>
                      <a:pt x="723" y="213"/>
                    </a:lnTo>
                    <a:lnTo>
                      <a:pt x="723" y="227"/>
                    </a:lnTo>
                    <a:lnTo>
                      <a:pt x="737" y="227"/>
                    </a:lnTo>
                    <a:lnTo>
                      <a:pt x="737" y="241"/>
                    </a:lnTo>
                    <a:lnTo>
                      <a:pt x="752" y="241"/>
                    </a:lnTo>
                    <a:lnTo>
                      <a:pt x="766" y="241"/>
                    </a:lnTo>
                    <a:lnTo>
                      <a:pt x="766" y="255"/>
                    </a:lnTo>
                    <a:lnTo>
                      <a:pt x="780" y="255"/>
                    </a:lnTo>
                    <a:lnTo>
                      <a:pt x="780" y="269"/>
                    </a:lnTo>
                    <a:lnTo>
                      <a:pt x="794" y="269"/>
                    </a:lnTo>
                    <a:lnTo>
                      <a:pt x="808" y="269"/>
                    </a:lnTo>
                    <a:lnTo>
                      <a:pt x="808" y="284"/>
                    </a:lnTo>
                    <a:lnTo>
                      <a:pt x="823" y="284"/>
                    </a:lnTo>
                    <a:lnTo>
                      <a:pt x="837" y="284"/>
                    </a:lnTo>
                    <a:lnTo>
                      <a:pt x="851" y="284"/>
                    </a:lnTo>
                    <a:lnTo>
                      <a:pt x="851" y="298"/>
                    </a:lnTo>
                    <a:lnTo>
                      <a:pt x="865" y="298"/>
                    </a:lnTo>
                    <a:lnTo>
                      <a:pt x="879" y="298"/>
                    </a:lnTo>
                    <a:lnTo>
                      <a:pt x="893" y="312"/>
                    </a:lnTo>
                    <a:lnTo>
                      <a:pt x="908" y="312"/>
                    </a:lnTo>
                    <a:lnTo>
                      <a:pt x="922" y="312"/>
                    </a:lnTo>
                    <a:lnTo>
                      <a:pt x="936" y="312"/>
                    </a:lnTo>
                    <a:lnTo>
                      <a:pt x="950" y="326"/>
                    </a:lnTo>
                    <a:lnTo>
                      <a:pt x="964" y="326"/>
                    </a:lnTo>
                    <a:lnTo>
                      <a:pt x="979" y="326"/>
                    </a:lnTo>
                    <a:lnTo>
                      <a:pt x="993" y="326"/>
                    </a:lnTo>
                    <a:lnTo>
                      <a:pt x="993" y="340"/>
                    </a:lnTo>
                    <a:lnTo>
                      <a:pt x="1007" y="340"/>
                    </a:lnTo>
                    <a:lnTo>
                      <a:pt x="1021" y="340"/>
                    </a:lnTo>
                    <a:lnTo>
                      <a:pt x="1035" y="340"/>
                    </a:lnTo>
                    <a:lnTo>
                      <a:pt x="1049" y="354"/>
                    </a:lnTo>
                    <a:lnTo>
                      <a:pt x="1064" y="354"/>
                    </a:lnTo>
                    <a:lnTo>
                      <a:pt x="1078" y="354"/>
                    </a:lnTo>
                    <a:lnTo>
                      <a:pt x="1092" y="369"/>
                    </a:lnTo>
                    <a:lnTo>
                      <a:pt x="1106" y="369"/>
                    </a:lnTo>
                    <a:lnTo>
                      <a:pt x="1120" y="369"/>
                    </a:lnTo>
                    <a:lnTo>
                      <a:pt x="1135" y="369"/>
                    </a:lnTo>
                    <a:lnTo>
                      <a:pt x="1135" y="383"/>
                    </a:lnTo>
                    <a:lnTo>
                      <a:pt x="1149" y="383"/>
                    </a:lnTo>
                    <a:lnTo>
                      <a:pt x="1177" y="383"/>
                    </a:lnTo>
                    <a:lnTo>
                      <a:pt x="1191" y="383"/>
                    </a:lnTo>
                    <a:lnTo>
                      <a:pt x="1191" y="397"/>
                    </a:lnTo>
                    <a:lnTo>
                      <a:pt x="1205" y="397"/>
                    </a:lnTo>
                    <a:lnTo>
                      <a:pt x="1220" y="397"/>
                    </a:lnTo>
                    <a:lnTo>
                      <a:pt x="1234" y="411"/>
                    </a:lnTo>
                    <a:lnTo>
                      <a:pt x="1248" y="411"/>
                    </a:lnTo>
                    <a:lnTo>
                      <a:pt x="1262" y="411"/>
                    </a:lnTo>
                    <a:lnTo>
                      <a:pt x="1276" y="411"/>
                    </a:lnTo>
                    <a:lnTo>
                      <a:pt x="1276" y="425"/>
                    </a:lnTo>
                    <a:lnTo>
                      <a:pt x="1262" y="440"/>
                    </a:lnTo>
                    <a:lnTo>
                      <a:pt x="1276" y="440"/>
                    </a:lnTo>
                    <a:lnTo>
                      <a:pt x="1276" y="454"/>
                    </a:lnTo>
                    <a:lnTo>
                      <a:pt x="1276" y="468"/>
                    </a:lnTo>
                    <a:lnTo>
                      <a:pt x="1262" y="468"/>
                    </a:lnTo>
                    <a:lnTo>
                      <a:pt x="1262" y="482"/>
                    </a:lnTo>
                    <a:lnTo>
                      <a:pt x="1262" y="496"/>
                    </a:lnTo>
                    <a:lnTo>
                      <a:pt x="1262" y="510"/>
                    </a:lnTo>
                    <a:lnTo>
                      <a:pt x="1248" y="510"/>
                    </a:lnTo>
                    <a:lnTo>
                      <a:pt x="1248" y="525"/>
                    </a:lnTo>
                    <a:lnTo>
                      <a:pt x="1234" y="539"/>
                    </a:lnTo>
                    <a:lnTo>
                      <a:pt x="1234" y="553"/>
                    </a:lnTo>
                    <a:lnTo>
                      <a:pt x="1234" y="567"/>
                    </a:lnTo>
                    <a:lnTo>
                      <a:pt x="1234" y="581"/>
                    </a:lnTo>
                    <a:lnTo>
                      <a:pt x="1220" y="581"/>
                    </a:lnTo>
                    <a:lnTo>
                      <a:pt x="1234" y="581"/>
                    </a:lnTo>
                    <a:lnTo>
                      <a:pt x="1220" y="596"/>
                    </a:lnTo>
                    <a:lnTo>
                      <a:pt x="1220" y="610"/>
                    </a:lnTo>
                    <a:lnTo>
                      <a:pt x="1220" y="624"/>
                    </a:lnTo>
                    <a:lnTo>
                      <a:pt x="1205" y="638"/>
                    </a:lnTo>
                    <a:lnTo>
                      <a:pt x="1205" y="652"/>
                    </a:lnTo>
                    <a:lnTo>
                      <a:pt x="1191" y="652"/>
                    </a:lnTo>
                    <a:lnTo>
                      <a:pt x="1191" y="667"/>
                    </a:lnTo>
                    <a:lnTo>
                      <a:pt x="1191" y="681"/>
                    </a:lnTo>
                    <a:lnTo>
                      <a:pt x="1191" y="695"/>
                    </a:lnTo>
                    <a:lnTo>
                      <a:pt x="1177" y="723"/>
                    </a:lnTo>
                    <a:lnTo>
                      <a:pt x="1163" y="752"/>
                    </a:lnTo>
                    <a:lnTo>
                      <a:pt x="1149" y="780"/>
                    </a:lnTo>
                    <a:lnTo>
                      <a:pt x="1149" y="794"/>
                    </a:lnTo>
                    <a:lnTo>
                      <a:pt x="1120" y="837"/>
                    </a:lnTo>
                    <a:lnTo>
                      <a:pt x="1120" y="851"/>
                    </a:lnTo>
                    <a:lnTo>
                      <a:pt x="1106" y="865"/>
                    </a:lnTo>
                    <a:lnTo>
                      <a:pt x="1092" y="865"/>
                    </a:lnTo>
                    <a:lnTo>
                      <a:pt x="1092" y="879"/>
                    </a:lnTo>
                    <a:lnTo>
                      <a:pt x="1092" y="893"/>
                    </a:lnTo>
                    <a:lnTo>
                      <a:pt x="1078" y="908"/>
                    </a:lnTo>
                    <a:lnTo>
                      <a:pt x="1078" y="922"/>
                    </a:lnTo>
                    <a:lnTo>
                      <a:pt x="1078" y="936"/>
                    </a:lnTo>
                    <a:lnTo>
                      <a:pt x="1064" y="936"/>
                    </a:lnTo>
                    <a:lnTo>
                      <a:pt x="1078" y="936"/>
                    </a:lnTo>
                    <a:lnTo>
                      <a:pt x="1064" y="936"/>
                    </a:lnTo>
                    <a:lnTo>
                      <a:pt x="1064" y="950"/>
                    </a:lnTo>
                    <a:lnTo>
                      <a:pt x="1049" y="964"/>
                    </a:lnTo>
                    <a:lnTo>
                      <a:pt x="1049" y="979"/>
                    </a:lnTo>
                    <a:lnTo>
                      <a:pt x="1049" y="993"/>
                    </a:lnTo>
                    <a:lnTo>
                      <a:pt x="1049" y="1007"/>
                    </a:lnTo>
                    <a:lnTo>
                      <a:pt x="1035" y="1007"/>
                    </a:lnTo>
                    <a:lnTo>
                      <a:pt x="1035" y="1021"/>
                    </a:lnTo>
                    <a:lnTo>
                      <a:pt x="1021" y="1021"/>
                    </a:lnTo>
                    <a:lnTo>
                      <a:pt x="1021" y="1035"/>
                    </a:lnTo>
                    <a:lnTo>
                      <a:pt x="1021" y="1050"/>
                    </a:lnTo>
                    <a:lnTo>
                      <a:pt x="1021" y="1064"/>
                    </a:lnTo>
                    <a:lnTo>
                      <a:pt x="1007" y="1064"/>
                    </a:lnTo>
                    <a:lnTo>
                      <a:pt x="1007" y="1078"/>
                    </a:lnTo>
                    <a:lnTo>
                      <a:pt x="1007" y="1092"/>
                    </a:lnTo>
                    <a:lnTo>
                      <a:pt x="1007" y="1106"/>
                    </a:lnTo>
                    <a:lnTo>
                      <a:pt x="993" y="1106"/>
                    </a:lnTo>
                    <a:lnTo>
                      <a:pt x="993" y="1120"/>
                    </a:lnTo>
                    <a:lnTo>
                      <a:pt x="979" y="1135"/>
                    </a:lnTo>
                    <a:lnTo>
                      <a:pt x="979" y="1149"/>
                    </a:lnTo>
                    <a:lnTo>
                      <a:pt x="979" y="1163"/>
                    </a:lnTo>
                    <a:lnTo>
                      <a:pt x="964" y="1163"/>
                    </a:lnTo>
                    <a:lnTo>
                      <a:pt x="979" y="1163"/>
                    </a:lnTo>
                    <a:lnTo>
                      <a:pt x="979" y="1177"/>
                    </a:lnTo>
                    <a:lnTo>
                      <a:pt x="964" y="1177"/>
                    </a:lnTo>
                    <a:lnTo>
                      <a:pt x="964" y="1191"/>
                    </a:lnTo>
                    <a:lnTo>
                      <a:pt x="964" y="1206"/>
                    </a:lnTo>
                    <a:lnTo>
                      <a:pt x="950" y="1206"/>
                    </a:lnTo>
                    <a:lnTo>
                      <a:pt x="936" y="1206"/>
                    </a:lnTo>
                    <a:lnTo>
                      <a:pt x="936" y="1220"/>
                    </a:lnTo>
                    <a:lnTo>
                      <a:pt x="936" y="1234"/>
                    </a:lnTo>
                    <a:lnTo>
                      <a:pt x="922" y="1234"/>
                    </a:lnTo>
                    <a:lnTo>
                      <a:pt x="922" y="1248"/>
                    </a:lnTo>
                    <a:lnTo>
                      <a:pt x="908" y="1262"/>
                    </a:lnTo>
                    <a:lnTo>
                      <a:pt x="908" y="1276"/>
                    </a:lnTo>
                    <a:lnTo>
                      <a:pt x="893" y="1276"/>
                    </a:lnTo>
                    <a:lnTo>
                      <a:pt x="893" y="1291"/>
                    </a:lnTo>
                    <a:lnTo>
                      <a:pt x="879" y="1319"/>
                    </a:lnTo>
                    <a:lnTo>
                      <a:pt x="865" y="1333"/>
                    </a:lnTo>
                    <a:lnTo>
                      <a:pt x="865" y="1347"/>
                    </a:lnTo>
                    <a:lnTo>
                      <a:pt x="851" y="1347"/>
                    </a:lnTo>
                    <a:lnTo>
                      <a:pt x="851" y="1362"/>
                    </a:lnTo>
                    <a:lnTo>
                      <a:pt x="851" y="1376"/>
                    </a:lnTo>
                    <a:lnTo>
                      <a:pt x="837" y="1376"/>
                    </a:lnTo>
                    <a:lnTo>
                      <a:pt x="823" y="1390"/>
                    </a:lnTo>
                    <a:lnTo>
                      <a:pt x="823" y="1404"/>
                    </a:lnTo>
                    <a:lnTo>
                      <a:pt x="823" y="1418"/>
                    </a:lnTo>
                    <a:lnTo>
                      <a:pt x="823" y="1432"/>
                    </a:lnTo>
                    <a:lnTo>
                      <a:pt x="823" y="1447"/>
                    </a:lnTo>
                    <a:lnTo>
                      <a:pt x="808" y="1447"/>
                    </a:lnTo>
                    <a:lnTo>
                      <a:pt x="808" y="1461"/>
                    </a:lnTo>
                    <a:lnTo>
                      <a:pt x="808" y="1475"/>
                    </a:lnTo>
                    <a:lnTo>
                      <a:pt x="808" y="1489"/>
                    </a:lnTo>
                    <a:lnTo>
                      <a:pt x="808" y="1503"/>
                    </a:lnTo>
                    <a:lnTo>
                      <a:pt x="794" y="1503"/>
                    </a:lnTo>
                    <a:lnTo>
                      <a:pt x="794" y="1518"/>
                    </a:lnTo>
                    <a:lnTo>
                      <a:pt x="780" y="1518"/>
                    </a:lnTo>
                    <a:lnTo>
                      <a:pt x="752" y="1518"/>
                    </a:lnTo>
                    <a:lnTo>
                      <a:pt x="709" y="1518"/>
                    </a:lnTo>
                    <a:lnTo>
                      <a:pt x="695" y="1518"/>
                    </a:lnTo>
                    <a:lnTo>
                      <a:pt x="667" y="1518"/>
                    </a:lnTo>
                    <a:lnTo>
                      <a:pt x="638" y="1518"/>
                    </a:lnTo>
                    <a:lnTo>
                      <a:pt x="624" y="1518"/>
                    </a:lnTo>
                    <a:lnTo>
                      <a:pt x="610" y="1518"/>
                    </a:lnTo>
                    <a:lnTo>
                      <a:pt x="596" y="1518"/>
                    </a:lnTo>
                    <a:lnTo>
                      <a:pt x="581" y="1518"/>
                    </a:lnTo>
                    <a:lnTo>
                      <a:pt x="525" y="1532"/>
                    </a:lnTo>
                    <a:lnTo>
                      <a:pt x="511" y="1532"/>
                    </a:lnTo>
                    <a:lnTo>
                      <a:pt x="482" y="1546"/>
                    </a:lnTo>
                    <a:lnTo>
                      <a:pt x="468" y="1546"/>
                    </a:lnTo>
                    <a:lnTo>
                      <a:pt x="425" y="1546"/>
                    </a:lnTo>
                    <a:lnTo>
                      <a:pt x="369" y="1560"/>
                    </a:lnTo>
                    <a:lnTo>
                      <a:pt x="312" y="1574"/>
                    </a:lnTo>
                    <a:lnTo>
                      <a:pt x="312" y="1546"/>
                    </a:lnTo>
                    <a:lnTo>
                      <a:pt x="312" y="1532"/>
                    </a:lnTo>
                    <a:lnTo>
                      <a:pt x="298" y="1503"/>
                    </a:lnTo>
                    <a:lnTo>
                      <a:pt x="298" y="1475"/>
                    </a:lnTo>
                    <a:lnTo>
                      <a:pt x="284" y="1461"/>
                    </a:lnTo>
                    <a:lnTo>
                      <a:pt x="284" y="1447"/>
                    </a:lnTo>
                    <a:lnTo>
                      <a:pt x="241" y="1432"/>
                    </a:lnTo>
                    <a:lnTo>
                      <a:pt x="241" y="1418"/>
                    </a:lnTo>
                    <a:lnTo>
                      <a:pt x="199" y="1404"/>
                    </a:lnTo>
                    <a:lnTo>
                      <a:pt x="99" y="1347"/>
                    </a:lnTo>
                    <a:lnTo>
                      <a:pt x="99" y="1333"/>
                    </a:lnTo>
                    <a:lnTo>
                      <a:pt x="85" y="1319"/>
                    </a:lnTo>
                    <a:lnTo>
                      <a:pt x="57" y="1305"/>
                    </a:lnTo>
                    <a:lnTo>
                      <a:pt x="28" y="1291"/>
                    </a:lnTo>
                    <a:lnTo>
                      <a:pt x="28" y="1276"/>
                    </a:lnTo>
                    <a:lnTo>
                      <a:pt x="0" y="1248"/>
                    </a:lnTo>
                    <a:lnTo>
                      <a:pt x="28" y="1206"/>
                    </a:lnTo>
                    <a:lnTo>
                      <a:pt x="71" y="1149"/>
                    </a:lnTo>
                    <a:lnTo>
                      <a:pt x="85" y="1106"/>
                    </a:lnTo>
                    <a:lnTo>
                      <a:pt x="99" y="1106"/>
                    </a:lnTo>
                    <a:lnTo>
                      <a:pt x="128" y="1035"/>
                    </a:lnTo>
                    <a:lnTo>
                      <a:pt x="142" y="979"/>
                    </a:lnTo>
                    <a:lnTo>
                      <a:pt x="142" y="964"/>
                    </a:lnTo>
                    <a:lnTo>
                      <a:pt x="156" y="936"/>
                    </a:lnTo>
                    <a:lnTo>
                      <a:pt x="156" y="922"/>
                    </a:lnTo>
                    <a:lnTo>
                      <a:pt x="156" y="908"/>
                    </a:lnTo>
                    <a:lnTo>
                      <a:pt x="156" y="893"/>
                    </a:lnTo>
                    <a:lnTo>
                      <a:pt x="170" y="879"/>
                    </a:lnTo>
                    <a:lnTo>
                      <a:pt x="170" y="865"/>
                    </a:lnTo>
                    <a:lnTo>
                      <a:pt x="170" y="851"/>
                    </a:lnTo>
                    <a:lnTo>
                      <a:pt x="184" y="823"/>
                    </a:lnTo>
                    <a:lnTo>
                      <a:pt x="184" y="794"/>
                    </a:lnTo>
                    <a:lnTo>
                      <a:pt x="184" y="766"/>
                    </a:lnTo>
                    <a:lnTo>
                      <a:pt x="199" y="737"/>
                    </a:lnTo>
                    <a:lnTo>
                      <a:pt x="199" y="723"/>
                    </a:lnTo>
                    <a:lnTo>
                      <a:pt x="199" y="709"/>
                    </a:lnTo>
                    <a:lnTo>
                      <a:pt x="199" y="667"/>
                    </a:lnTo>
                    <a:lnTo>
                      <a:pt x="199" y="652"/>
                    </a:lnTo>
                    <a:lnTo>
                      <a:pt x="199" y="610"/>
                    </a:lnTo>
                    <a:lnTo>
                      <a:pt x="199" y="596"/>
                    </a:lnTo>
                    <a:lnTo>
                      <a:pt x="199" y="581"/>
                    </a:lnTo>
                    <a:lnTo>
                      <a:pt x="199" y="567"/>
                    </a:lnTo>
                    <a:lnTo>
                      <a:pt x="199" y="539"/>
                    </a:lnTo>
                    <a:lnTo>
                      <a:pt x="199" y="510"/>
                    </a:lnTo>
                    <a:lnTo>
                      <a:pt x="199" y="482"/>
                    </a:lnTo>
                    <a:lnTo>
                      <a:pt x="199" y="468"/>
                    </a:lnTo>
                    <a:lnTo>
                      <a:pt x="184" y="425"/>
                    </a:lnTo>
                    <a:lnTo>
                      <a:pt x="184" y="411"/>
                    </a:lnTo>
                    <a:lnTo>
                      <a:pt x="184" y="383"/>
                    </a:lnTo>
                    <a:lnTo>
                      <a:pt x="184" y="340"/>
                    </a:lnTo>
                    <a:lnTo>
                      <a:pt x="184" y="326"/>
                    </a:lnTo>
                    <a:lnTo>
                      <a:pt x="199" y="326"/>
                    </a:lnTo>
                    <a:lnTo>
                      <a:pt x="199" y="312"/>
                    </a:lnTo>
                    <a:lnTo>
                      <a:pt x="199" y="298"/>
                    </a:lnTo>
                    <a:lnTo>
                      <a:pt x="199" y="284"/>
                    </a:lnTo>
                    <a:lnTo>
                      <a:pt x="213" y="269"/>
                    </a:lnTo>
                    <a:lnTo>
                      <a:pt x="213" y="255"/>
                    </a:lnTo>
                    <a:lnTo>
                      <a:pt x="213" y="241"/>
                    </a:lnTo>
                    <a:lnTo>
                      <a:pt x="227" y="227"/>
                    </a:lnTo>
                    <a:lnTo>
                      <a:pt x="227" y="213"/>
                    </a:lnTo>
                    <a:lnTo>
                      <a:pt x="241" y="198"/>
                    </a:lnTo>
                    <a:lnTo>
                      <a:pt x="241" y="184"/>
                    </a:lnTo>
                    <a:lnTo>
                      <a:pt x="241" y="170"/>
                    </a:lnTo>
                    <a:lnTo>
                      <a:pt x="255" y="170"/>
                    </a:lnTo>
                    <a:lnTo>
                      <a:pt x="255" y="156"/>
                    </a:lnTo>
                    <a:lnTo>
                      <a:pt x="255" y="142"/>
                    </a:lnTo>
                    <a:lnTo>
                      <a:pt x="269" y="142"/>
                    </a:lnTo>
                    <a:lnTo>
                      <a:pt x="269" y="128"/>
                    </a:lnTo>
                    <a:lnTo>
                      <a:pt x="269" y="113"/>
                    </a:lnTo>
                    <a:lnTo>
                      <a:pt x="284" y="99"/>
                    </a:lnTo>
                    <a:lnTo>
                      <a:pt x="298" y="99"/>
                    </a:lnTo>
                    <a:lnTo>
                      <a:pt x="298" y="85"/>
                    </a:lnTo>
                    <a:lnTo>
                      <a:pt x="312" y="85"/>
                    </a:lnTo>
                    <a:lnTo>
                      <a:pt x="326" y="85"/>
                    </a:lnTo>
                    <a:lnTo>
                      <a:pt x="326" y="71"/>
                    </a:lnTo>
                    <a:lnTo>
                      <a:pt x="340" y="71"/>
                    </a:lnTo>
                    <a:lnTo>
                      <a:pt x="340" y="57"/>
                    </a:lnTo>
                    <a:lnTo>
                      <a:pt x="355" y="57"/>
                    </a:lnTo>
                    <a:lnTo>
                      <a:pt x="355" y="42"/>
                    </a:lnTo>
                    <a:lnTo>
                      <a:pt x="369" y="42"/>
                    </a:lnTo>
                    <a:lnTo>
                      <a:pt x="383" y="42"/>
                    </a:lnTo>
                    <a:lnTo>
                      <a:pt x="397" y="28"/>
                    </a:lnTo>
                    <a:lnTo>
                      <a:pt x="411" y="28"/>
                    </a:lnTo>
                    <a:lnTo>
                      <a:pt x="411" y="14"/>
                    </a:lnTo>
                    <a:lnTo>
                      <a:pt x="425" y="0"/>
                    </a:lnTo>
                    <a:lnTo>
                      <a:pt x="440" y="0"/>
                    </a:lnTo>
                    <a:lnTo>
                      <a:pt x="440" y="14"/>
                    </a:lnTo>
                    <a:close/>
                  </a:path>
                </a:pathLst>
              </a:custGeom>
              <a:noFill/>
              <a:ln w="9525">
                <a:solidFill>
                  <a:srgbClr val="333333"/>
                </a:solidFill>
                <a:round/>
                <a:headEnd/>
                <a:tailEnd/>
              </a:ln>
            </p:spPr>
            <p:txBody>
              <a:bodyPr/>
              <a:lstStyle/>
              <a:p>
                <a:endParaRPr lang="ja-JP" altLang="en-US"/>
              </a:p>
            </p:txBody>
          </p:sp>
          <p:sp>
            <p:nvSpPr>
              <p:cNvPr id="163" name="Freeform 50"/>
              <p:cNvSpPr>
                <a:spLocks/>
              </p:cNvSpPr>
              <p:nvPr/>
            </p:nvSpPr>
            <p:spPr bwMode="auto">
              <a:xfrm>
                <a:off x="2796" y="3362"/>
                <a:ext cx="1304" cy="1138"/>
              </a:xfrm>
              <a:custGeom>
                <a:avLst/>
                <a:gdLst>
                  <a:gd name="T0" fmla="*/ 1290 w 1304"/>
                  <a:gd name="T1" fmla="*/ 16 h 1148"/>
                  <a:gd name="T2" fmla="*/ 1290 w 1304"/>
                  <a:gd name="T3" fmla="*/ 25 h 1148"/>
                  <a:gd name="T4" fmla="*/ 1290 w 1304"/>
                  <a:gd name="T5" fmla="*/ 59 h 1148"/>
                  <a:gd name="T6" fmla="*/ 1290 w 1304"/>
                  <a:gd name="T7" fmla="*/ 66 h 1148"/>
                  <a:gd name="T8" fmla="*/ 1290 w 1304"/>
                  <a:gd name="T9" fmla="*/ 83 h 1148"/>
                  <a:gd name="T10" fmla="*/ 1304 w 1304"/>
                  <a:gd name="T11" fmla="*/ 100 h 1148"/>
                  <a:gd name="T12" fmla="*/ 1304 w 1304"/>
                  <a:gd name="T13" fmla="*/ 133 h 1148"/>
                  <a:gd name="T14" fmla="*/ 1304 w 1304"/>
                  <a:gd name="T15" fmla="*/ 157 h 1148"/>
                  <a:gd name="T16" fmla="*/ 1304 w 1304"/>
                  <a:gd name="T17" fmla="*/ 199 h 1148"/>
                  <a:gd name="T18" fmla="*/ 1304 w 1304"/>
                  <a:gd name="T19" fmla="*/ 232 h 1148"/>
                  <a:gd name="T20" fmla="*/ 1304 w 1304"/>
                  <a:gd name="T21" fmla="*/ 258 h 1148"/>
                  <a:gd name="T22" fmla="*/ 1304 w 1304"/>
                  <a:gd name="T23" fmla="*/ 282 h 1148"/>
                  <a:gd name="T24" fmla="*/ 1304 w 1304"/>
                  <a:gd name="T25" fmla="*/ 282 h 1148"/>
                  <a:gd name="T26" fmla="*/ 1304 w 1304"/>
                  <a:gd name="T27" fmla="*/ 282 h 1148"/>
                  <a:gd name="T28" fmla="*/ 1304 w 1304"/>
                  <a:gd name="T29" fmla="*/ 291 h 1148"/>
                  <a:gd name="T30" fmla="*/ 1304 w 1304"/>
                  <a:gd name="T31" fmla="*/ 316 h 1148"/>
                  <a:gd name="T32" fmla="*/ 1304 w 1304"/>
                  <a:gd name="T33" fmla="*/ 340 h 1148"/>
                  <a:gd name="T34" fmla="*/ 1304 w 1304"/>
                  <a:gd name="T35" fmla="*/ 373 h 1148"/>
                  <a:gd name="T36" fmla="*/ 1290 w 1304"/>
                  <a:gd name="T37" fmla="*/ 415 h 1148"/>
                  <a:gd name="T38" fmla="*/ 1290 w 1304"/>
                  <a:gd name="T39" fmla="*/ 465 h 1148"/>
                  <a:gd name="T40" fmla="*/ 1290 w 1304"/>
                  <a:gd name="T41" fmla="*/ 498 h 1148"/>
                  <a:gd name="T42" fmla="*/ 1276 w 1304"/>
                  <a:gd name="T43" fmla="*/ 531 h 1148"/>
                  <a:gd name="T44" fmla="*/ 1276 w 1304"/>
                  <a:gd name="T45" fmla="*/ 564 h 1148"/>
                  <a:gd name="T46" fmla="*/ 1276 w 1304"/>
                  <a:gd name="T47" fmla="*/ 605 h 1148"/>
                  <a:gd name="T48" fmla="*/ 1262 w 1304"/>
                  <a:gd name="T49" fmla="*/ 614 h 1148"/>
                  <a:gd name="T50" fmla="*/ 1191 w 1304"/>
                  <a:gd name="T51" fmla="*/ 614 h 1148"/>
                  <a:gd name="T52" fmla="*/ 1120 w 1304"/>
                  <a:gd name="T53" fmla="*/ 605 h 1148"/>
                  <a:gd name="T54" fmla="*/ 1078 w 1304"/>
                  <a:gd name="T55" fmla="*/ 597 h 1148"/>
                  <a:gd name="T56" fmla="*/ 964 w 1304"/>
                  <a:gd name="T57" fmla="*/ 597 h 1148"/>
                  <a:gd name="T58" fmla="*/ 879 w 1304"/>
                  <a:gd name="T59" fmla="*/ 589 h 1148"/>
                  <a:gd name="T60" fmla="*/ 780 w 1304"/>
                  <a:gd name="T61" fmla="*/ 605 h 1148"/>
                  <a:gd name="T62" fmla="*/ 723 w 1304"/>
                  <a:gd name="T63" fmla="*/ 605 h 1148"/>
                  <a:gd name="T64" fmla="*/ 695 w 1304"/>
                  <a:gd name="T65" fmla="*/ 614 h 1148"/>
                  <a:gd name="T66" fmla="*/ 666 w 1304"/>
                  <a:gd name="T67" fmla="*/ 640 h 1148"/>
                  <a:gd name="T68" fmla="*/ 624 w 1304"/>
                  <a:gd name="T69" fmla="*/ 648 h 1148"/>
                  <a:gd name="T70" fmla="*/ 510 w 1304"/>
                  <a:gd name="T71" fmla="*/ 663 h 1148"/>
                  <a:gd name="T72" fmla="*/ 454 w 1304"/>
                  <a:gd name="T73" fmla="*/ 671 h 1148"/>
                  <a:gd name="T74" fmla="*/ 411 w 1304"/>
                  <a:gd name="T75" fmla="*/ 648 h 1148"/>
                  <a:gd name="T76" fmla="*/ 397 w 1304"/>
                  <a:gd name="T77" fmla="*/ 640 h 1148"/>
                  <a:gd name="T78" fmla="*/ 354 w 1304"/>
                  <a:gd name="T79" fmla="*/ 614 h 1148"/>
                  <a:gd name="T80" fmla="*/ 227 w 1304"/>
                  <a:gd name="T81" fmla="*/ 548 h 1148"/>
                  <a:gd name="T82" fmla="*/ 127 w 1304"/>
                  <a:gd name="T83" fmla="*/ 489 h 1148"/>
                  <a:gd name="T84" fmla="*/ 14 w 1304"/>
                  <a:gd name="T85" fmla="*/ 415 h 1148"/>
                  <a:gd name="T86" fmla="*/ 14 w 1304"/>
                  <a:gd name="T87" fmla="*/ 390 h 1148"/>
                  <a:gd name="T88" fmla="*/ 184 w 1304"/>
                  <a:gd name="T89" fmla="*/ 348 h 1148"/>
                  <a:gd name="T90" fmla="*/ 326 w 1304"/>
                  <a:gd name="T91" fmla="*/ 316 h 1148"/>
                  <a:gd name="T92" fmla="*/ 383 w 1304"/>
                  <a:gd name="T93" fmla="*/ 316 h 1148"/>
                  <a:gd name="T94" fmla="*/ 510 w 1304"/>
                  <a:gd name="T95" fmla="*/ 282 h 1148"/>
                  <a:gd name="T96" fmla="*/ 680 w 1304"/>
                  <a:gd name="T97" fmla="*/ 216 h 1148"/>
                  <a:gd name="T98" fmla="*/ 737 w 1304"/>
                  <a:gd name="T99" fmla="*/ 208 h 1148"/>
                  <a:gd name="T100" fmla="*/ 780 w 1304"/>
                  <a:gd name="T101" fmla="*/ 183 h 1148"/>
                  <a:gd name="T102" fmla="*/ 794 w 1304"/>
                  <a:gd name="T103" fmla="*/ 183 h 1148"/>
                  <a:gd name="T104" fmla="*/ 836 w 1304"/>
                  <a:gd name="T105" fmla="*/ 166 h 1148"/>
                  <a:gd name="T106" fmla="*/ 950 w 1304"/>
                  <a:gd name="T107" fmla="*/ 116 h 1148"/>
                  <a:gd name="T108" fmla="*/ 1049 w 1304"/>
                  <a:gd name="T109" fmla="*/ 83 h 1148"/>
                  <a:gd name="T110" fmla="*/ 1063 w 1304"/>
                  <a:gd name="T111" fmla="*/ 74 h 1148"/>
                  <a:gd name="T112" fmla="*/ 1120 w 1304"/>
                  <a:gd name="T113" fmla="*/ 49 h 1148"/>
                  <a:gd name="T114" fmla="*/ 1163 w 1304"/>
                  <a:gd name="T115" fmla="*/ 25 h 1148"/>
                  <a:gd name="T116" fmla="*/ 1177 w 1304"/>
                  <a:gd name="T117" fmla="*/ 8 h 1148"/>
                  <a:gd name="T118" fmla="*/ 1219 w 1304"/>
                  <a:gd name="T119" fmla="*/ 8 h 1148"/>
                  <a:gd name="T120" fmla="*/ 1234 w 1304"/>
                  <a:gd name="T121" fmla="*/ 8 h 1148"/>
                  <a:gd name="T122" fmla="*/ 1248 w 1304"/>
                  <a:gd name="T123" fmla="*/ 8 h 1148"/>
                  <a:gd name="T124" fmla="*/ 1276 w 1304"/>
                  <a:gd name="T125" fmla="*/ 0 h 114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04"/>
                  <a:gd name="T190" fmla="*/ 0 h 1148"/>
                  <a:gd name="T191" fmla="*/ 1304 w 1304"/>
                  <a:gd name="T192" fmla="*/ 1148 h 114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04" h="1148">
                    <a:moveTo>
                      <a:pt x="1290" y="0"/>
                    </a:moveTo>
                    <a:lnTo>
                      <a:pt x="1290" y="14"/>
                    </a:lnTo>
                    <a:lnTo>
                      <a:pt x="1290" y="28"/>
                    </a:lnTo>
                    <a:lnTo>
                      <a:pt x="1290" y="42"/>
                    </a:lnTo>
                    <a:lnTo>
                      <a:pt x="1290" y="56"/>
                    </a:lnTo>
                    <a:lnTo>
                      <a:pt x="1290" y="99"/>
                    </a:lnTo>
                    <a:lnTo>
                      <a:pt x="1290" y="113"/>
                    </a:lnTo>
                    <a:lnTo>
                      <a:pt x="1290" y="141"/>
                    </a:lnTo>
                    <a:lnTo>
                      <a:pt x="1304" y="156"/>
                    </a:lnTo>
                    <a:lnTo>
                      <a:pt x="1304" y="170"/>
                    </a:lnTo>
                    <a:lnTo>
                      <a:pt x="1304" y="198"/>
                    </a:lnTo>
                    <a:lnTo>
                      <a:pt x="1304" y="212"/>
                    </a:lnTo>
                    <a:lnTo>
                      <a:pt x="1304" y="227"/>
                    </a:lnTo>
                    <a:lnTo>
                      <a:pt x="1304" y="255"/>
                    </a:lnTo>
                    <a:lnTo>
                      <a:pt x="1304" y="269"/>
                    </a:lnTo>
                    <a:lnTo>
                      <a:pt x="1304" y="283"/>
                    </a:lnTo>
                    <a:lnTo>
                      <a:pt x="1304" y="297"/>
                    </a:lnTo>
                    <a:lnTo>
                      <a:pt x="1304" y="326"/>
                    </a:lnTo>
                    <a:lnTo>
                      <a:pt x="1304" y="340"/>
                    </a:lnTo>
                    <a:lnTo>
                      <a:pt x="1304" y="383"/>
                    </a:lnTo>
                    <a:lnTo>
                      <a:pt x="1304" y="397"/>
                    </a:lnTo>
                    <a:lnTo>
                      <a:pt x="1304" y="411"/>
                    </a:lnTo>
                    <a:lnTo>
                      <a:pt x="1304" y="439"/>
                    </a:lnTo>
                    <a:lnTo>
                      <a:pt x="1304" y="453"/>
                    </a:lnTo>
                    <a:lnTo>
                      <a:pt x="1304" y="468"/>
                    </a:lnTo>
                    <a:lnTo>
                      <a:pt x="1304" y="482"/>
                    </a:lnTo>
                    <a:lnTo>
                      <a:pt x="1304" y="496"/>
                    </a:lnTo>
                    <a:lnTo>
                      <a:pt x="1304" y="510"/>
                    </a:lnTo>
                    <a:lnTo>
                      <a:pt x="1304" y="524"/>
                    </a:lnTo>
                    <a:lnTo>
                      <a:pt x="1304" y="539"/>
                    </a:lnTo>
                    <a:lnTo>
                      <a:pt x="1304" y="581"/>
                    </a:lnTo>
                    <a:lnTo>
                      <a:pt x="1304" y="595"/>
                    </a:lnTo>
                    <a:lnTo>
                      <a:pt x="1304" y="609"/>
                    </a:lnTo>
                    <a:lnTo>
                      <a:pt x="1304" y="624"/>
                    </a:lnTo>
                    <a:lnTo>
                      <a:pt x="1304" y="638"/>
                    </a:lnTo>
                    <a:lnTo>
                      <a:pt x="1304" y="652"/>
                    </a:lnTo>
                    <a:lnTo>
                      <a:pt x="1304" y="666"/>
                    </a:lnTo>
                    <a:lnTo>
                      <a:pt x="1304" y="680"/>
                    </a:lnTo>
                    <a:lnTo>
                      <a:pt x="1304" y="695"/>
                    </a:lnTo>
                    <a:lnTo>
                      <a:pt x="1290" y="709"/>
                    </a:lnTo>
                    <a:lnTo>
                      <a:pt x="1290" y="751"/>
                    </a:lnTo>
                    <a:lnTo>
                      <a:pt x="1290" y="766"/>
                    </a:lnTo>
                    <a:lnTo>
                      <a:pt x="1290" y="794"/>
                    </a:lnTo>
                    <a:lnTo>
                      <a:pt x="1290" y="808"/>
                    </a:lnTo>
                    <a:lnTo>
                      <a:pt x="1290" y="851"/>
                    </a:lnTo>
                    <a:lnTo>
                      <a:pt x="1276" y="907"/>
                    </a:lnTo>
                    <a:lnTo>
                      <a:pt x="1276" y="936"/>
                    </a:lnTo>
                    <a:lnTo>
                      <a:pt x="1276" y="950"/>
                    </a:lnTo>
                    <a:lnTo>
                      <a:pt x="1276" y="964"/>
                    </a:lnTo>
                    <a:lnTo>
                      <a:pt x="1276" y="992"/>
                    </a:lnTo>
                    <a:lnTo>
                      <a:pt x="1276" y="1035"/>
                    </a:lnTo>
                    <a:lnTo>
                      <a:pt x="1262" y="1035"/>
                    </a:lnTo>
                    <a:lnTo>
                      <a:pt x="1262" y="1049"/>
                    </a:lnTo>
                    <a:lnTo>
                      <a:pt x="1248" y="1049"/>
                    </a:lnTo>
                    <a:lnTo>
                      <a:pt x="1205" y="1049"/>
                    </a:lnTo>
                    <a:lnTo>
                      <a:pt x="1191" y="1049"/>
                    </a:lnTo>
                    <a:lnTo>
                      <a:pt x="1177" y="1049"/>
                    </a:lnTo>
                    <a:lnTo>
                      <a:pt x="1163" y="1035"/>
                    </a:lnTo>
                    <a:lnTo>
                      <a:pt x="1148" y="1035"/>
                    </a:lnTo>
                    <a:lnTo>
                      <a:pt x="1134" y="1035"/>
                    </a:lnTo>
                    <a:lnTo>
                      <a:pt x="1120" y="1035"/>
                    </a:lnTo>
                    <a:lnTo>
                      <a:pt x="1092" y="1035"/>
                    </a:lnTo>
                    <a:lnTo>
                      <a:pt x="1078" y="1021"/>
                    </a:lnTo>
                    <a:lnTo>
                      <a:pt x="1035" y="1021"/>
                    </a:lnTo>
                    <a:lnTo>
                      <a:pt x="1021" y="1021"/>
                    </a:lnTo>
                    <a:lnTo>
                      <a:pt x="1007" y="1021"/>
                    </a:lnTo>
                    <a:lnTo>
                      <a:pt x="964" y="1021"/>
                    </a:lnTo>
                    <a:lnTo>
                      <a:pt x="950" y="1021"/>
                    </a:lnTo>
                    <a:lnTo>
                      <a:pt x="907" y="1007"/>
                    </a:lnTo>
                    <a:lnTo>
                      <a:pt x="893" y="1007"/>
                    </a:lnTo>
                    <a:lnTo>
                      <a:pt x="879" y="1007"/>
                    </a:lnTo>
                    <a:lnTo>
                      <a:pt x="865" y="1007"/>
                    </a:lnTo>
                    <a:lnTo>
                      <a:pt x="851" y="1021"/>
                    </a:lnTo>
                    <a:lnTo>
                      <a:pt x="808" y="1021"/>
                    </a:lnTo>
                    <a:lnTo>
                      <a:pt x="780" y="1035"/>
                    </a:lnTo>
                    <a:lnTo>
                      <a:pt x="751" y="1035"/>
                    </a:lnTo>
                    <a:lnTo>
                      <a:pt x="737" y="1035"/>
                    </a:lnTo>
                    <a:lnTo>
                      <a:pt x="723" y="1035"/>
                    </a:lnTo>
                    <a:lnTo>
                      <a:pt x="709" y="1049"/>
                    </a:lnTo>
                    <a:lnTo>
                      <a:pt x="695" y="1049"/>
                    </a:lnTo>
                    <a:lnTo>
                      <a:pt x="695" y="1063"/>
                    </a:lnTo>
                    <a:lnTo>
                      <a:pt x="680" y="1078"/>
                    </a:lnTo>
                    <a:lnTo>
                      <a:pt x="666" y="1092"/>
                    </a:lnTo>
                    <a:lnTo>
                      <a:pt x="652" y="1092"/>
                    </a:lnTo>
                    <a:lnTo>
                      <a:pt x="638" y="1106"/>
                    </a:lnTo>
                    <a:lnTo>
                      <a:pt x="624" y="1106"/>
                    </a:lnTo>
                    <a:lnTo>
                      <a:pt x="610" y="1106"/>
                    </a:lnTo>
                    <a:lnTo>
                      <a:pt x="567" y="1120"/>
                    </a:lnTo>
                    <a:lnTo>
                      <a:pt x="524" y="1134"/>
                    </a:lnTo>
                    <a:lnTo>
                      <a:pt x="510" y="1134"/>
                    </a:lnTo>
                    <a:lnTo>
                      <a:pt x="496" y="1134"/>
                    </a:lnTo>
                    <a:lnTo>
                      <a:pt x="482" y="1134"/>
                    </a:lnTo>
                    <a:lnTo>
                      <a:pt x="454" y="1148"/>
                    </a:lnTo>
                    <a:lnTo>
                      <a:pt x="425" y="1120"/>
                    </a:lnTo>
                    <a:lnTo>
                      <a:pt x="411" y="1106"/>
                    </a:lnTo>
                    <a:lnTo>
                      <a:pt x="411" y="1092"/>
                    </a:lnTo>
                    <a:lnTo>
                      <a:pt x="397" y="1092"/>
                    </a:lnTo>
                    <a:lnTo>
                      <a:pt x="383" y="1078"/>
                    </a:lnTo>
                    <a:lnTo>
                      <a:pt x="368" y="1063"/>
                    </a:lnTo>
                    <a:lnTo>
                      <a:pt x="354" y="1049"/>
                    </a:lnTo>
                    <a:lnTo>
                      <a:pt x="326" y="1021"/>
                    </a:lnTo>
                    <a:lnTo>
                      <a:pt x="283" y="992"/>
                    </a:lnTo>
                    <a:lnTo>
                      <a:pt x="227" y="936"/>
                    </a:lnTo>
                    <a:lnTo>
                      <a:pt x="227" y="922"/>
                    </a:lnTo>
                    <a:lnTo>
                      <a:pt x="170" y="865"/>
                    </a:lnTo>
                    <a:lnTo>
                      <a:pt x="127" y="836"/>
                    </a:lnTo>
                    <a:lnTo>
                      <a:pt x="85" y="794"/>
                    </a:lnTo>
                    <a:lnTo>
                      <a:pt x="56" y="766"/>
                    </a:lnTo>
                    <a:lnTo>
                      <a:pt x="42" y="751"/>
                    </a:lnTo>
                    <a:lnTo>
                      <a:pt x="14" y="723"/>
                    </a:lnTo>
                    <a:lnTo>
                      <a:pt x="14" y="709"/>
                    </a:lnTo>
                    <a:lnTo>
                      <a:pt x="0" y="709"/>
                    </a:lnTo>
                    <a:lnTo>
                      <a:pt x="0" y="695"/>
                    </a:lnTo>
                    <a:lnTo>
                      <a:pt x="0" y="680"/>
                    </a:lnTo>
                    <a:lnTo>
                      <a:pt x="0" y="666"/>
                    </a:lnTo>
                    <a:lnTo>
                      <a:pt x="14" y="666"/>
                    </a:lnTo>
                    <a:lnTo>
                      <a:pt x="56" y="652"/>
                    </a:lnTo>
                    <a:lnTo>
                      <a:pt x="99" y="624"/>
                    </a:lnTo>
                    <a:lnTo>
                      <a:pt x="113" y="624"/>
                    </a:lnTo>
                    <a:lnTo>
                      <a:pt x="142" y="609"/>
                    </a:lnTo>
                    <a:lnTo>
                      <a:pt x="170" y="595"/>
                    </a:lnTo>
                    <a:lnTo>
                      <a:pt x="184" y="595"/>
                    </a:lnTo>
                    <a:lnTo>
                      <a:pt x="212" y="581"/>
                    </a:lnTo>
                    <a:lnTo>
                      <a:pt x="255" y="567"/>
                    </a:lnTo>
                    <a:lnTo>
                      <a:pt x="269" y="567"/>
                    </a:lnTo>
                    <a:lnTo>
                      <a:pt x="298" y="553"/>
                    </a:lnTo>
                    <a:lnTo>
                      <a:pt x="326" y="539"/>
                    </a:lnTo>
                    <a:lnTo>
                      <a:pt x="340" y="539"/>
                    </a:lnTo>
                    <a:lnTo>
                      <a:pt x="354" y="539"/>
                    </a:lnTo>
                    <a:lnTo>
                      <a:pt x="368" y="539"/>
                    </a:lnTo>
                    <a:lnTo>
                      <a:pt x="383" y="539"/>
                    </a:lnTo>
                    <a:lnTo>
                      <a:pt x="383" y="524"/>
                    </a:lnTo>
                    <a:lnTo>
                      <a:pt x="397" y="524"/>
                    </a:lnTo>
                    <a:lnTo>
                      <a:pt x="411" y="524"/>
                    </a:lnTo>
                    <a:lnTo>
                      <a:pt x="496" y="482"/>
                    </a:lnTo>
                    <a:lnTo>
                      <a:pt x="510" y="482"/>
                    </a:lnTo>
                    <a:lnTo>
                      <a:pt x="524" y="468"/>
                    </a:lnTo>
                    <a:lnTo>
                      <a:pt x="581" y="453"/>
                    </a:lnTo>
                    <a:lnTo>
                      <a:pt x="624" y="425"/>
                    </a:lnTo>
                    <a:lnTo>
                      <a:pt x="652" y="411"/>
                    </a:lnTo>
                    <a:lnTo>
                      <a:pt x="680" y="368"/>
                    </a:lnTo>
                    <a:lnTo>
                      <a:pt x="709" y="354"/>
                    </a:lnTo>
                    <a:lnTo>
                      <a:pt x="737" y="354"/>
                    </a:lnTo>
                    <a:lnTo>
                      <a:pt x="751" y="340"/>
                    </a:lnTo>
                    <a:lnTo>
                      <a:pt x="766" y="340"/>
                    </a:lnTo>
                    <a:lnTo>
                      <a:pt x="780" y="312"/>
                    </a:lnTo>
                    <a:lnTo>
                      <a:pt x="794" y="312"/>
                    </a:lnTo>
                    <a:lnTo>
                      <a:pt x="794" y="297"/>
                    </a:lnTo>
                    <a:lnTo>
                      <a:pt x="808" y="297"/>
                    </a:lnTo>
                    <a:lnTo>
                      <a:pt x="822" y="283"/>
                    </a:lnTo>
                    <a:lnTo>
                      <a:pt x="836" y="283"/>
                    </a:lnTo>
                    <a:lnTo>
                      <a:pt x="851" y="269"/>
                    </a:lnTo>
                    <a:lnTo>
                      <a:pt x="922" y="227"/>
                    </a:lnTo>
                    <a:lnTo>
                      <a:pt x="950" y="198"/>
                    </a:lnTo>
                    <a:lnTo>
                      <a:pt x="964" y="198"/>
                    </a:lnTo>
                    <a:lnTo>
                      <a:pt x="964" y="184"/>
                    </a:lnTo>
                    <a:lnTo>
                      <a:pt x="1035" y="141"/>
                    </a:lnTo>
                    <a:lnTo>
                      <a:pt x="1049" y="141"/>
                    </a:lnTo>
                    <a:lnTo>
                      <a:pt x="1063" y="141"/>
                    </a:lnTo>
                    <a:lnTo>
                      <a:pt x="1063" y="127"/>
                    </a:lnTo>
                    <a:lnTo>
                      <a:pt x="1078" y="127"/>
                    </a:lnTo>
                    <a:lnTo>
                      <a:pt x="1092" y="113"/>
                    </a:lnTo>
                    <a:lnTo>
                      <a:pt x="1092" y="99"/>
                    </a:lnTo>
                    <a:lnTo>
                      <a:pt x="1106" y="85"/>
                    </a:lnTo>
                    <a:lnTo>
                      <a:pt x="1120" y="85"/>
                    </a:lnTo>
                    <a:lnTo>
                      <a:pt x="1120" y="70"/>
                    </a:lnTo>
                    <a:lnTo>
                      <a:pt x="1134" y="70"/>
                    </a:lnTo>
                    <a:lnTo>
                      <a:pt x="1148" y="56"/>
                    </a:lnTo>
                    <a:lnTo>
                      <a:pt x="1163" y="42"/>
                    </a:lnTo>
                    <a:lnTo>
                      <a:pt x="1163" y="28"/>
                    </a:lnTo>
                    <a:lnTo>
                      <a:pt x="1177" y="28"/>
                    </a:lnTo>
                    <a:lnTo>
                      <a:pt x="1177" y="14"/>
                    </a:lnTo>
                    <a:lnTo>
                      <a:pt x="1191" y="14"/>
                    </a:lnTo>
                    <a:lnTo>
                      <a:pt x="1205" y="14"/>
                    </a:lnTo>
                    <a:lnTo>
                      <a:pt x="1219" y="14"/>
                    </a:lnTo>
                    <a:lnTo>
                      <a:pt x="1234" y="14"/>
                    </a:lnTo>
                    <a:lnTo>
                      <a:pt x="1248" y="14"/>
                    </a:lnTo>
                    <a:lnTo>
                      <a:pt x="1262" y="0"/>
                    </a:lnTo>
                    <a:lnTo>
                      <a:pt x="1276" y="0"/>
                    </a:lnTo>
                    <a:lnTo>
                      <a:pt x="1290" y="0"/>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64" name="Freeform 48"/>
              <p:cNvSpPr>
                <a:spLocks/>
              </p:cNvSpPr>
              <p:nvPr/>
            </p:nvSpPr>
            <p:spPr bwMode="auto">
              <a:xfrm>
                <a:off x="556" y="1829"/>
                <a:ext cx="2664" cy="2171"/>
              </a:xfrm>
              <a:custGeom>
                <a:avLst/>
                <a:gdLst>
                  <a:gd name="T0" fmla="*/ 0 w 2666"/>
                  <a:gd name="T1" fmla="*/ 1835 h 2170"/>
                  <a:gd name="T2" fmla="*/ 57 w 2666"/>
                  <a:gd name="T3" fmla="*/ 1722 h 2170"/>
                  <a:gd name="T4" fmla="*/ 184 w 2666"/>
                  <a:gd name="T5" fmla="*/ 1523 h 2170"/>
                  <a:gd name="T6" fmla="*/ 284 w 2666"/>
                  <a:gd name="T7" fmla="*/ 1367 h 2170"/>
                  <a:gd name="T8" fmla="*/ 383 w 2666"/>
                  <a:gd name="T9" fmla="*/ 1240 h 2170"/>
                  <a:gd name="T10" fmla="*/ 468 w 2666"/>
                  <a:gd name="T11" fmla="*/ 1183 h 2170"/>
                  <a:gd name="T12" fmla="*/ 567 w 2666"/>
                  <a:gd name="T13" fmla="*/ 1140 h 2170"/>
                  <a:gd name="T14" fmla="*/ 831 w 2666"/>
                  <a:gd name="T15" fmla="*/ 1049 h 2170"/>
                  <a:gd name="T16" fmla="*/ 902 w 2666"/>
                  <a:gd name="T17" fmla="*/ 1021 h 2170"/>
                  <a:gd name="T18" fmla="*/ 930 w 2666"/>
                  <a:gd name="T19" fmla="*/ 964 h 2170"/>
                  <a:gd name="T20" fmla="*/ 1001 w 2666"/>
                  <a:gd name="T21" fmla="*/ 851 h 2170"/>
                  <a:gd name="T22" fmla="*/ 1043 w 2666"/>
                  <a:gd name="T23" fmla="*/ 794 h 2170"/>
                  <a:gd name="T24" fmla="*/ 1072 w 2666"/>
                  <a:gd name="T25" fmla="*/ 780 h 2170"/>
                  <a:gd name="T26" fmla="*/ 1128 w 2666"/>
                  <a:gd name="T27" fmla="*/ 737 h 2170"/>
                  <a:gd name="T28" fmla="*/ 1199 w 2666"/>
                  <a:gd name="T29" fmla="*/ 695 h 2170"/>
                  <a:gd name="T30" fmla="*/ 1299 w 2666"/>
                  <a:gd name="T31" fmla="*/ 638 h 2170"/>
                  <a:gd name="T32" fmla="*/ 1412 w 2666"/>
                  <a:gd name="T33" fmla="*/ 595 h 2170"/>
                  <a:gd name="T34" fmla="*/ 1526 w 2666"/>
                  <a:gd name="T35" fmla="*/ 553 h 2170"/>
                  <a:gd name="T36" fmla="*/ 1611 w 2666"/>
                  <a:gd name="T37" fmla="*/ 510 h 2170"/>
                  <a:gd name="T38" fmla="*/ 1696 w 2666"/>
                  <a:gd name="T39" fmla="*/ 439 h 2170"/>
                  <a:gd name="T40" fmla="*/ 1738 w 2666"/>
                  <a:gd name="T41" fmla="*/ 340 h 2170"/>
                  <a:gd name="T42" fmla="*/ 1724 w 2666"/>
                  <a:gd name="T43" fmla="*/ 269 h 2170"/>
                  <a:gd name="T44" fmla="*/ 1682 w 2666"/>
                  <a:gd name="T45" fmla="*/ 156 h 2170"/>
                  <a:gd name="T46" fmla="*/ 1653 w 2666"/>
                  <a:gd name="T47" fmla="*/ 56 h 2170"/>
                  <a:gd name="T48" fmla="*/ 1682 w 2666"/>
                  <a:gd name="T49" fmla="*/ 14 h 2170"/>
                  <a:gd name="T50" fmla="*/ 1866 w 2666"/>
                  <a:gd name="T51" fmla="*/ 56 h 2170"/>
                  <a:gd name="T52" fmla="*/ 1909 w 2666"/>
                  <a:gd name="T53" fmla="*/ 70 h 2170"/>
                  <a:gd name="T54" fmla="*/ 1937 w 2666"/>
                  <a:gd name="T55" fmla="*/ 85 h 2170"/>
                  <a:gd name="T56" fmla="*/ 1965 w 2666"/>
                  <a:gd name="T57" fmla="*/ 99 h 2170"/>
                  <a:gd name="T58" fmla="*/ 2002 w 2666"/>
                  <a:gd name="T59" fmla="*/ 127 h 2170"/>
                  <a:gd name="T60" fmla="*/ 2030 w 2666"/>
                  <a:gd name="T61" fmla="*/ 156 h 2170"/>
                  <a:gd name="T62" fmla="*/ 2044 w 2666"/>
                  <a:gd name="T63" fmla="*/ 170 h 2170"/>
                  <a:gd name="T64" fmla="*/ 2087 w 2666"/>
                  <a:gd name="T65" fmla="*/ 226 h 2170"/>
                  <a:gd name="T66" fmla="*/ 2115 w 2666"/>
                  <a:gd name="T67" fmla="*/ 269 h 2170"/>
                  <a:gd name="T68" fmla="*/ 2158 w 2666"/>
                  <a:gd name="T69" fmla="*/ 297 h 2170"/>
                  <a:gd name="T70" fmla="*/ 2200 w 2666"/>
                  <a:gd name="T71" fmla="*/ 340 h 2170"/>
                  <a:gd name="T72" fmla="*/ 2243 w 2666"/>
                  <a:gd name="T73" fmla="*/ 411 h 2170"/>
                  <a:gd name="T74" fmla="*/ 2271 w 2666"/>
                  <a:gd name="T75" fmla="*/ 453 h 2170"/>
                  <a:gd name="T76" fmla="*/ 2314 w 2666"/>
                  <a:gd name="T77" fmla="*/ 510 h 2170"/>
                  <a:gd name="T78" fmla="*/ 2342 w 2666"/>
                  <a:gd name="T79" fmla="*/ 553 h 2170"/>
                  <a:gd name="T80" fmla="*/ 2399 w 2666"/>
                  <a:gd name="T81" fmla="*/ 624 h 2170"/>
                  <a:gd name="T82" fmla="*/ 2427 w 2666"/>
                  <a:gd name="T83" fmla="*/ 680 h 2170"/>
                  <a:gd name="T84" fmla="*/ 2456 w 2666"/>
                  <a:gd name="T85" fmla="*/ 709 h 2170"/>
                  <a:gd name="T86" fmla="*/ 2484 w 2666"/>
                  <a:gd name="T87" fmla="*/ 765 h 2170"/>
                  <a:gd name="T88" fmla="*/ 2541 w 2666"/>
                  <a:gd name="T89" fmla="*/ 836 h 2170"/>
                  <a:gd name="T90" fmla="*/ 2569 w 2666"/>
                  <a:gd name="T91" fmla="*/ 879 h 2170"/>
                  <a:gd name="T92" fmla="*/ 2654 w 2666"/>
                  <a:gd name="T93" fmla="*/ 1007 h 2170"/>
                  <a:gd name="T94" fmla="*/ 2498 w 2666"/>
                  <a:gd name="T95" fmla="*/ 1126 h 2170"/>
                  <a:gd name="T96" fmla="*/ 2385 w 2666"/>
                  <a:gd name="T97" fmla="*/ 1211 h 2170"/>
                  <a:gd name="T98" fmla="*/ 2229 w 2666"/>
                  <a:gd name="T99" fmla="*/ 1310 h 2170"/>
                  <a:gd name="T100" fmla="*/ 2129 w 2666"/>
                  <a:gd name="T101" fmla="*/ 1381 h 2170"/>
                  <a:gd name="T102" fmla="*/ 2002 w 2666"/>
                  <a:gd name="T103" fmla="*/ 1452 h 2170"/>
                  <a:gd name="T104" fmla="*/ 1738 w 2666"/>
                  <a:gd name="T105" fmla="*/ 1594 h 2170"/>
                  <a:gd name="T106" fmla="*/ 1483 w 2666"/>
                  <a:gd name="T107" fmla="*/ 1736 h 2170"/>
                  <a:gd name="T108" fmla="*/ 1341 w 2666"/>
                  <a:gd name="T109" fmla="*/ 1793 h 2170"/>
                  <a:gd name="T110" fmla="*/ 1214 w 2666"/>
                  <a:gd name="T111" fmla="*/ 1850 h 2170"/>
                  <a:gd name="T112" fmla="*/ 1100 w 2666"/>
                  <a:gd name="T113" fmla="*/ 1906 h 2170"/>
                  <a:gd name="T114" fmla="*/ 539 w 2666"/>
                  <a:gd name="T115" fmla="*/ 2091 h 217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666"/>
                  <a:gd name="T175" fmla="*/ 0 h 2170"/>
                  <a:gd name="T176" fmla="*/ 2666 w 2666"/>
                  <a:gd name="T177" fmla="*/ 2170 h 217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666" h="2170">
                    <a:moveTo>
                      <a:pt x="440" y="2127"/>
                    </a:moveTo>
                    <a:lnTo>
                      <a:pt x="298" y="2170"/>
                    </a:lnTo>
                    <a:lnTo>
                      <a:pt x="284" y="2156"/>
                    </a:lnTo>
                    <a:lnTo>
                      <a:pt x="255" y="2127"/>
                    </a:lnTo>
                    <a:lnTo>
                      <a:pt x="170" y="2028"/>
                    </a:lnTo>
                    <a:lnTo>
                      <a:pt x="156" y="2014"/>
                    </a:lnTo>
                    <a:lnTo>
                      <a:pt x="0" y="1829"/>
                    </a:lnTo>
                    <a:lnTo>
                      <a:pt x="14" y="1815"/>
                    </a:lnTo>
                    <a:lnTo>
                      <a:pt x="14" y="1801"/>
                    </a:lnTo>
                    <a:lnTo>
                      <a:pt x="28" y="1787"/>
                    </a:lnTo>
                    <a:lnTo>
                      <a:pt x="42" y="1773"/>
                    </a:lnTo>
                    <a:lnTo>
                      <a:pt x="42" y="1744"/>
                    </a:lnTo>
                    <a:lnTo>
                      <a:pt x="57" y="1730"/>
                    </a:lnTo>
                    <a:lnTo>
                      <a:pt x="57" y="1716"/>
                    </a:lnTo>
                    <a:lnTo>
                      <a:pt x="71" y="1716"/>
                    </a:lnTo>
                    <a:lnTo>
                      <a:pt x="85" y="1687"/>
                    </a:lnTo>
                    <a:lnTo>
                      <a:pt x="85" y="1673"/>
                    </a:lnTo>
                    <a:lnTo>
                      <a:pt x="113" y="1631"/>
                    </a:lnTo>
                    <a:lnTo>
                      <a:pt x="142" y="1602"/>
                    </a:lnTo>
                    <a:lnTo>
                      <a:pt x="142" y="1588"/>
                    </a:lnTo>
                    <a:lnTo>
                      <a:pt x="170" y="1546"/>
                    </a:lnTo>
                    <a:lnTo>
                      <a:pt x="184" y="1517"/>
                    </a:lnTo>
                    <a:lnTo>
                      <a:pt x="184" y="1503"/>
                    </a:lnTo>
                    <a:lnTo>
                      <a:pt x="198" y="1489"/>
                    </a:lnTo>
                    <a:lnTo>
                      <a:pt x="227" y="1446"/>
                    </a:lnTo>
                    <a:lnTo>
                      <a:pt x="241" y="1418"/>
                    </a:lnTo>
                    <a:lnTo>
                      <a:pt x="255" y="1404"/>
                    </a:lnTo>
                    <a:lnTo>
                      <a:pt x="269" y="1375"/>
                    </a:lnTo>
                    <a:lnTo>
                      <a:pt x="284" y="1361"/>
                    </a:lnTo>
                    <a:lnTo>
                      <a:pt x="298" y="1347"/>
                    </a:lnTo>
                    <a:lnTo>
                      <a:pt x="312" y="1333"/>
                    </a:lnTo>
                    <a:lnTo>
                      <a:pt x="326" y="1304"/>
                    </a:lnTo>
                    <a:lnTo>
                      <a:pt x="340" y="1290"/>
                    </a:lnTo>
                    <a:lnTo>
                      <a:pt x="354" y="1276"/>
                    </a:lnTo>
                    <a:lnTo>
                      <a:pt x="369" y="1262"/>
                    </a:lnTo>
                    <a:lnTo>
                      <a:pt x="383" y="1234"/>
                    </a:lnTo>
                    <a:lnTo>
                      <a:pt x="411" y="1219"/>
                    </a:lnTo>
                    <a:lnTo>
                      <a:pt x="425" y="1205"/>
                    </a:lnTo>
                    <a:lnTo>
                      <a:pt x="440" y="1191"/>
                    </a:lnTo>
                    <a:lnTo>
                      <a:pt x="454" y="1177"/>
                    </a:lnTo>
                    <a:lnTo>
                      <a:pt x="468" y="1177"/>
                    </a:lnTo>
                    <a:lnTo>
                      <a:pt x="482" y="1163"/>
                    </a:lnTo>
                    <a:lnTo>
                      <a:pt x="510" y="1163"/>
                    </a:lnTo>
                    <a:lnTo>
                      <a:pt x="525" y="1148"/>
                    </a:lnTo>
                    <a:lnTo>
                      <a:pt x="539" y="1148"/>
                    </a:lnTo>
                    <a:lnTo>
                      <a:pt x="553" y="1134"/>
                    </a:lnTo>
                    <a:lnTo>
                      <a:pt x="567" y="1134"/>
                    </a:lnTo>
                    <a:lnTo>
                      <a:pt x="581" y="1134"/>
                    </a:lnTo>
                    <a:lnTo>
                      <a:pt x="596" y="1120"/>
                    </a:lnTo>
                    <a:lnTo>
                      <a:pt x="638" y="1106"/>
                    </a:lnTo>
                    <a:lnTo>
                      <a:pt x="652" y="1106"/>
                    </a:lnTo>
                    <a:lnTo>
                      <a:pt x="709" y="1092"/>
                    </a:lnTo>
                    <a:lnTo>
                      <a:pt x="752" y="1078"/>
                    </a:lnTo>
                    <a:lnTo>
                      <a:pt x="794" y="1063"/>
                    </a:lnTo>
                    <a:lnTo>
                      <a:pt x="837" y="1049"/>
                    </a:lnTo>
                    <a:lnTo>
                      <a:pt x="879" y="1035"/>
                    </a:lnTo>
                    <a:lnTo>
                      <a:pt x="893" y="1021"/>
                    </a:lnTo>
                    <a:lnTo>
                      <a:pt x="908" y="1021"/>
                    </a:lnTo>
                    <a:lnTo>
                      <a:pt x="908" y="1007"/>
                    </a:lnTo>
                    <a:lnTo>
                      <a:pt x="922" y="1007"/>
                    </a:lnTo>
                    <a:lnTo>
                      <a:pt x="922" y="992"/>
                    </a:lnTo>
                    <a:lnTo>
                      <a:pt x="936" y="978"/>
                    </a:lnTo>
                    <a:lnTo>
                      <a:pt x="936" y="964"/>
                    </a:lnTo>
                    <a:lnTo>
                      <a:pt x="950" y="950"/>
                    </a:lnTo>
                    <a:lnTo>
                      <a:pt x="964" y="936"/>
                    </a:lnTo>
                    <a:lnTo>
                      <a:pt x="964" y="922"/>
                    </a:lnTo>
                    <a:lnTo>
                      <a:pt x="978" y="893"/>
                    </a:lnTo>
                    <a:lnTo>
                      <a:pt x="978" y="879"/>
                    </a:lnTo>
                    <a:lnTo>
                      <a:pt x="993" y="865"/>
                    </a:lnTo>
                    <a:lnTo>
                      <a:pt x="993" y="851"/>
                    </a:lnTo>
                    <a:lnTo>
                      <a:pt x="1007" y="851"/>
                    </a:lnTo>
                    <a:lnTo>
                      <a:pt x="1007" y="836"/>
                    </a:lnTo>
                    <a:lnTo>
                      <a:pt x="1021" y="836"/>
                    </a:lnTo>
                    <a:lnTo>
                      <a:pt x="1021" y="822"/>
                    </a:lnTo>
                    <a:lnTo>
                      <a:pt x="1035" y="822"/>
                    </a:lnTo>
                    <a:lnTo>
                      <a:pt x="1035" y="808"/>
                    </a:lnTo>
                    <a:lnTo>
                      <a:pt x="1049" y="794"/>
                    </a:lnTo>
                    <a:lnTo>
                      <a:pt x="1064" y="794"/>
                    </a:lnTo>
                    <a:lnTo>
                      <a:pt x="1064" y="780"/>
                    </a:lnTo>
                    <a:lnTo>
                      <a:pt x="1078" y="780"/>
                    </a:lnTo>
                    <a:lnTo>
                      <a:pt x="1078" y="765"/>
                    </a:lnTo>
                    <a:lnTo>
                      <a:pt x="1092" y="765"/>
                    </a:lnTo>
                    <a:lnTo>
                      <a:pt x="1106" y="751"/>
                    </a:lnTo>
                    <a:lnTo>
                      <a:pt x="1120" y="737"/>
                    </a:lnTo>
                    <a:lnTo>
                      <a:pt x="1134" y="737"/>
                    </a:lnTo>
                    <a:lnTo>
                      <a:pt x="1149" y="723"/>
                    </a:lnTo>
                    <a:lnTo>
                      <a:pt x="1163" y="723"/>
                    </a:lnTo>
                    <a:lnTo>
                      <a:pt x="1163" y="709"/>
                    </a:lnTo>
                    <a:lnTo>
                      <a:pt x="1177" y="709"/>
                    </a:lnTo>
                    <a:lnTo>
                      <a:pt x="1191" y="695"/>
                    </a:lnTo>
                    <a:lnTo>
                      <a:pt x="1205" y="695"/>
                    </a:lnTo>
                    <a:lnTo>
                      <a:pt x="1220" y="695"/>
                    </a:lnTo>
                    <a:lnTo>
                      <a:pt x="1234" y="680"/>
                    </a:lnTo>
                    <a:lnTo>
                      <a:pt x="1248" y="666"/>
                    </a:lnTo>
                    <a:lnTo>
                      <a:pt x="1262" y="666"/>
                    </a:lnTo>
                    <a:lnTo>
                      <a:pt x="1276" y="652"/>
                    </a:lnTo>
                    <a:lnTo>
                      <a:pt x="1290" y="652"/>
                    </a:lnTo>
                    <a:lnTo>
                      <a:pt x="1305" y="652"/>
                    </a:lnTo>
                    <a:lnTo>
                      <a:pt x="1305" y="638"/>
                    </a:lnTo>
                    <a:lnTo>
                      <a:pt x="1319" y="638"/>
                    </a:lnTo>
                    <a:lnTo>
                      <a:pt x="1333" y="624"/>
                    </a:lnTo>
                    <a:lnTo>
                      <a:pt x="1347" y="624"/>
                    </a:lnTo>
                    <a:lnTo>
                      <a:pt x="1361" y="624"/>
                    </a:lnTo>
                    <a:lnTo>
                      <a:pt x="1376" y="609"/>
                    </a:lnTo>
                    <a:lnTo>
                      <a:pt x="1390" y="609"/>
                    </a:lnTo>
                    <a:lnTo>
                      <a:pt x="1404" y="595"/>
                    </a:lnTo>
                    <a:lnTo>
                      <a:pt x="1418" y="595"/>
                    </a:lnTo>
                    <a:lnTo>
                      <a:pt x="1432" y="595"/>
                    </a:lnTo>
                    <a:lnTo>
                      <a:pt x="1447" y="581"/>
                    </a:lnTo>
                    <a:lnTo>
                      <a:pt x="1461" y="581"/>
                    </a:lnTo>
                    <a:lnTo>
                      <a:pt x="1489" y="567"/>
                    </a:lnTo>
                    <a:lnTo>
                      <a:pt x="1503" y="567"/>
                    </a:lnTo>
                    <a:lnTo>
                      <a:pt x="1532" y="553"/>
                    </a:lnTo>
                    <a:lnTo>
                      <a:pt x="1546" y="553"/>
                    </a:lnTo>
                    <a:lnTo>
                      <a:pt x="1560" y="539"/>
                    </a:lnTo>
                    <a:lnTo>
                      <a:pt x="1574" y="539"/>
                    </a:lnTo>
                    <a:lnTo>
                      <a:pt x="1588" y="524"/>
                    </a:lnTo>
                    <a:lnTo>
                      <a:pt x="1603" y="524"/>
                    </a:lnTo>
                    <a:lnTo>
                      <a:pt x="1617" y="510"/>
                    </a:lnTo>
                    <a:lnTo>
                      <a:pt x="1631" y="510"/>
                    </a:lnTo>
                    <a:lnTo>
                      <a:pt x="1631" y="496"/>
                    </a:lnTo>
                    <a:lnTo>
                      <a:pt x="1645" y="496"/>
                    </a:lnTo>
                    <a:lnTo>
                      <a:pt x="1659" y="482"/>
                    </a:lnTo>
                    <a:lnTo>
                      <a:pt x="1673" y="468"/>
                    </a:lnTo>
                    <a:lnTo>
                      <a:pt x="1688" y="453"/>
                    </a:lnTo>
                    <a:lnTo>
                      <a:pt x="1702" y="439"/>
                    </a:lnTo>
                    <a:lnTo>
                      <a:pt x="1716" y="425"/>
                    </a:lnTo>
                    <a:lnTo>
                      <a:pt x="1716" y="411"/>
                    </a:lnTo>
                    <a:lnTo>
                      <a:pt x="1716" y="397"/>
                    </a:lnTo>
                    <a:lnTo>
                      <a:pt x="1730" y="382"/>
                    </a:lnTo>
                    <a:lnTo>
                      <a:pt x="1730" y="368"/>
                    </a:lnTo>
                    <a:lnTo>
                      <a:pt x="1744" y="354"/>
                    </a:lnTo>
                    <a:lnTo>
                      <a:pt x="1744" y="340"/>
                    </a:lnTo>
                    <a:lnTo>
                      <a:pt x="1744" y="326"/>
                    </a:lnTo>
                    <a:lnTo>
                      <a:pt x="1744" y="312"/>
                    </a:lnTo>
                    <a:lnTo>
                      <a:pt x="1744" y="297"/>
                    </a:lnTo>
                    <a:lnTo>
                      <a:pt x="1744" y="283"/>
                    </a:lnTo>
                    <a:lnTo>
                      <a:pt x="1730" y="269"/>
                    </a:lnTo>
                    <a:lnTo>
                      <a:pt x="1730" y="255"/>
                    </a:lnTo>
                    <a:lnTo>
                      <a:pt x="1730" y="241"/>
                    </a:lnTo>
                    <a:lnTo>
                      <a:pt x="1716" y="226"/>
                    </a:lnTo>
                    <a:lnTo>
                      <a:pt x="1716" y="212"/>
                    </a:lnTo>
                    <a:lnTo>
                      <a:pt x="1702" y="198"/>
                    </a:lnTo>
                    <a:lnTo>
                      <a:pt x="1702" y="170"/>
                    </a:lnTo>
                    <a:lnTo>
                      <a:pt x="1688" y="156"/>
                    </a:lnTo>
                    <a:lnTo>
                      <a:pt x="1673" y="127"/>
                    </a:lnTo>
                    <a:lnTo>
                      <a:pt x="1673" y="113"/>
                    </a:lnTo>
                    <a:lnTo>
                      <a:pt x="1659" y="99"/>
                    </a:lnTo>
                    <a:lnTo>
                      <a:pt x="1659" y="85"/>
                    </a:lnTo>
                    <a:lnTo>
                      <a:pt x="1659" y="70"/>
                    </a:lnTo>
                    <a:lnTo>
                      <a:pt x="1659" y="56"/>
                    </a:lnTo>
                    <a:lnTo>
                      <a:pt x="1645" y="42"/>
                    </a:lnTo>
                    <a:lnTo>
                      <a:pt x="1645" y="28"/>
                    </a:lnTo>
                    <a:lnTo>
                      <a:pt x="1645" y="14"/>
                    </a:lnTo>
                    <a:lnTo>
                      <a:pt x="1645" y="0"/>
                    </a:lnTo>
                    <a:lnTo>
                      <a:pt x="1688" y="14"/>
                    </a:lnTo>
                    <a:lnTo>
                      <a:pt x="1716" y="14"/>
                    </a:lnTo>
                    <a:lnTo>
                      <a:pt x="1744" y="28"/>
                    </a:lnTo>
                    <a:lnTo>
                      <a:pt x="1844" y="56"/>
                    </a:lnTo>
                    <a:lnTo>
                      <a:pt x="1858" y="56"/>
                    </a:lnTo>
                    <a:lnTo>
                      <a:pt x="1872" y="56"/>
                    </a:lnTo>
                    <a:lnTo>
                      <a:pt x="1886" y="56"/>
                    </a:lnTo>
                    <a:lnTo>
                      <a:pt x="1886" y="70"/>
                    </a:lnTo>
                    <a:lnTo>
                      <a:pt x="1900" y="70"/>
                    </a:lnTo>
                    <a:lnTo>
                      <a:pt x="1915" y="70"/>
                    </a:lnTo>
                    <a:lnTo>
                      <a:pt x="1929" y="85"/>
                    </a:lnTo>
                    <a:lnTo>
                      <a:pt x="1943" y="85"/>
                    </a:lnTo>
                    <a:lnTo>
                      <a:pt x="1957" y="99"/>
                    </a:lnTo>
                    <a:lnTo>
                      <a:pt x="1971" y="99"/>
                    </a:lnTo>
                    <a:lnTo>
                      <a:pt x="1985" y="99"/>
                    </a:lnTo>
                    <a:lnTo>
                      <a:pt x="1985" y="113"/>
                    </a:lnTo>
                    <a:lnTo>
                      <a:pt x="2000" y="113"/>
                    </a:lnTo>
                    <a:lnTo>
                      <a:pt x="2014" y="127"/>
                    </a:lnTo>
                    <a:lnTo>
                      <a:pt x="2028" y="141"/>
                    </a:lnTo>
                    <a:lnTo>
                      <a:pt x="2042" y="156"/>
                    </a:lnTo>
                    <a:lnTo>
                      <a:pt x="2056" y="156"/>
                    </a:lnTo>
                    <a:lnTo>
                      <a:pt x="2056" y="170"/>
                    </a:lnTo>
                    <a:lnTo>
                      <a:pt x="2071" y="184"/>
                    </a:lnTo>
                    <a:lnTo>
                      <a:pt x="2071" y="198"/>
                    </a:lnTo>
                    <a:lnTo>
                      <a:pt x="2085" y="198"/>
                    </a:lnTo>
                    <a:lnTo>
                      <a:pt x="2085" y="212"/>
                    </a:lnTo>
                    <a:lnTo>
                      <a:pt x="2099" y="212"/>
                    </a:lnTo>
                    <a:lnTo>
                      <a:pt x="2099" y="226"/>
                    </a:lnTo>
                    <a:lnTo>
                      <a:pt x="2113" y="241"/>
                    </a:lnTo>
                    <a:lnTo>
                      <a:pt x="2113" y="255"/>
                    </a:lnTo>
                    <a:lnTo>
                      <a:pt x="2127" y="255"/>
                    </a:lnTo>
                    <a:lnTo>
                      <a:pt x="2127" y="269"/>
                    </a:lnTo>
                    <a:lnTo>
                      <a:pt x="2141" y="269"/>
                    </a:lnTo>
                    <a:lnTo>
                      <a:pt x="2141" y="283"/>
                    </a:lnTo>
                    <a:lnTo>
                      <a:pt x="2156" y="283"/>
                    </a:lnTo>
                    <a:lnTo>
                      <a:pt x="2170" y="297"/>
                    </a:lnTo>
                    <a:lnTo>
                      <a:pt x="2170" y="312"/>
                    </a:lnTo>
                    <a:lnTo>
                      <a:pt x="2184" y="312"/>
                    </a:lnTo>
                    <a:lnTo>
                      <a:pt x="2184" y="326"/>
                    </a:lnTo>
                    <a:lnTo>
                      <a:pt x="2198" y="326"/>
                    </a:lnTo>
                    <a:lnTo>
                      <a:pt x="2212" y="340"/>
                    </a:lnTo>
                    <a:lnTo>
                      <a:pt x="2227" y="368"/>
                    </a:lnTo>
                    <a:lnTo>
                      <a:pt x="2241" y="382"/>
                    </a:lnTo>
                    <a:lnTo>
                      <a:pt x="2241" y="397"/>
                    </a:lnTo>
                    <a:lnTo>
                      <a:pt x="2255" y="411"/>
                    </a:lnTo>
                    <a:lnTo>
                      <a:pt x="2269" y="425"/>
                    </a:lnTo>
                    <a:lnTo>
                      <a:pt x="2269" y="439"/>
                    </a:lnTo>
                    <a:lnTo>
                      <a:pt x="2283" y="453"/>
                    </a:lnTo>
                    <a:lnTo>
                      <a:pt x="2283" y="468"/>
                    </a:lnTo>
                    <a:lnTo>
                      <a:pt x="2297" y="468"/>
                    </a:lnTo>
                    <a:lnTo>
                      <a:pt x="2297" y="482"/>
                    </a:lnTo>
                    <a:lnTo>
                      <a:pt x="2312" y="496"/>
                    </a:lnTo>
                    <a:lnTo>
                      <a:pt x="2326" y="510"/>
                    </a:lnTo>
                    <a:lnTo>
                      <a:pt x="2326" y="524"/>
                    </a:lnTo>
                    <a:lnTo>
                      <a:pt x="2340" y="524"/>
                    </a:lnTo>
                    <a:lnTo>
                      <a:pt x="2340" y="539"/>
                    </a:lnTo>
                    <a:lnTo>
                      <a:pt x="2354" y="553"/>
                    </a:lnTo>
                    <a:lnTo>
                      <a:pt x="2368" y="567"/>
                    </a:lnTo>
                    <a:lnTo>
                      <a:pt x="2383" y="581"/>
                    </a:lnTo>
                    <a:lnTo>
                      <a:pt x="2397" y="609"/>
                    </a:lnTo>
                    <a:lnTo>
                      <a:pt x="2397" y="624"/>
                    </a:lnTo>
                    <a:lnTo>
                      <a:pt x="2411" y="624"/>
                    </a:lnTo>
                    <a:lnTo>
                      <a:pt x="2411" y="638"/>
                    </a:lnTo>
                    <a:lnTo>
                      <a:pt x="2425" y="652"/>
                    </a:lnTo>
                    <a:lnTo>
                      <a:pt x="2439" y="666"/>
                    </a:lnTo>
                    <a:lnTo>
                      <a:pt x="2439" y="680"/>
                    </a:lnTo>
                    <a:lnTo>
                      <a:pt x="2453" y="680"/>
                    </a:lnTo>
                    <a:lnTo>
                      <a:pt x="2453" y="695"/>
                    </a:lnTo>
                    <a:lnTo>
                      <a:pt x="2468" y="709"/>
                    </a:lnTo>
                    <a:lnTo>
                      <a:pt x="2468" y="723"/>
                    </a:lnTo>
                    <a:lnTo>
                      <a:pt x="2482" y="737"/>
                    </a:lnTo>
                    <a:lnTo>
                      <a:pt x="2496" y="751"/>
                    </a:lnTo>
                    <a:lnTo>
                      <a:pt x="2496" y="765"/>
                    </a:lnTo>
                    <a:lnTo>
                      <a:pt x="2510" y="780"/>
                    </a:lnTo>
                    <a:lnTo>
                      <a:pt x="2524" y="794"/>
                    </a:lnTo>
                    <a:lnTo>
                      <a:pt x="2539" y="808"/>
                    </a:lnTo>
                    <a:lnTo>
                      <a:pt x="2539" y="822"/>
                    </a:lnTo>
                    <a:lnTo>
                      <a:pt x="2553" y="836"/>
                    </a:lnTo>
                    <a:lnTo>
                      <a:pt x="2567" y="851"/>
                    </a:lnTo>
                    <a:lnTo>
                      <a:pt x="2567" y="865"/>
                    </a:lnTo>
                    <a:lnTo>
                      <a:pt x="2581" y="879"/>
                    </a:lnTo>
                    <a:lnTo>
                      <a:pt x="2581" y="893"/>
                    </a:lnTo>
                    <a:lnTo>
                      <a:pt x="2595" y="893"/>
                    </a:lnTo>
                    <a:lnTo>
                      <a:pt x="2609" y="907"/>
                    </a:lnTo>
                    <a:lnTo>
                      <a:pt x="2609" y="922"/>
                    </a:lnTo>
                    <a:lnTo>
                      <a:pt x="2638" y="950"/>
                    </a:lnTo>
                    <a:lnTo>
                      <a:pt x="2652" y="964"/>
                    </a:lnTo>
                    <a:lnTo>
                      <a:pt x="2666" y="1007"/>
                    </a:lnTo>
                    <a:lnTo>
                      <a:pt x="2652" y="1021"/>
                    </a:lnTo>
                    <a:lnTo>
                      <a:pt x="2609" y="1049"/>
                    </a:lnTo>
                    <a:lnTo>
                      <a:pt x="2581" y="1078"/>
                    </a:lnTo>
                    <a:lnTo>
                      <a:pt x="2553" y="1092"/>
                    </a:lnTo>
                    <a:lnTo>
                      <a:pt x="2524" y="1106"/>
                    </a:lnTo>
                    <a:lnTo>
                      <a:pt x="2510" y="1120"/>
                    </a:lnTo>
                    <a:lnTo>
                      <a:pt x="2482" y="1134"/>
                    </a:lnTo>
                    <a:lnTo>
                      <a:pt x="2468" y="1148"/>
                    </a:lnTo>
                    <a:lnTo>
                      <a:pt x="2439" y="1177"/>
                    </a:lnTo>
                    <a:lnTo>
                      <a:pt x="2411" y="1191"/>
                    </a:lnTo>
                    <a:lnTo>
                      <a:pt x="2411" y="1205"/>
                    </a:lnTo>
                    <a:lnTo>
                      <a:pt x="2397" y="1205"/>
                    </a:lnTo>
                    <a:lnTo>
                      <a:pt x="2383" y="1219"/>
                    </a:lnTo>
                    <a:lnTo>
                      <a:pt x="2354" y="1234"/>
                    </a:lnTo>
                    <a:lnTo>
                      <a:pt x="2340" y="1248"/>
                    </a:lnTo>
                    <a:lnTo>
                      <a:pt x="2326" y="1248"/>
                    </a:lnTo>
                    <a:lnTo>
                      <a:pt x="2312" y="1262"/>
                    </a:lnTo>
                    <a:lnTo>
                      <a:pt x="2269" y="1290"/>
                    </a:lnTo>
                    <a:lnTo>
                      <a:pt x="2241" y="1304"/>
                    </a:lnTo>
                    <a:lnTo>
                      <a:pt x="2227" y="1319"/>
                    </a:lnTo>
                    <a:lnTo>
                      <a:pt x="2212" y="1333"/>
                    </a:lnTo>
                    <a:lnTo>
                      <a:pt x="2184" y="1347"/>
                    </a:lnTo>
                    <a:lnTo>
                      <a:pt x="2141" y="1375"/>
                    </a:lnTo>
                    <a:lnTo>
                      <a:pt x="2113" y="1390"/>
                    </a:lnTo>
                    <a:lnTo>
                      <a:pt x="2085" y="1404"/>
                    </a:lnTo>
                    <a:lnTo>
                      <a:pt x="2056" y="1418"/>
                    </a:lnTo>
                    <a:lnTo>
                      <a:pt x="2056" y="1432"/>
                    </a:lnTo>
                    <a:lnTo>
                      <a:pt x="2042" y="1432"/>
                    </a:lnTo>
                    <a:lnTo>
                      <a:pt x="2028" y="1446"/>
                    </a:lnTo>
                    <a:lnTo>
                      <a:pt x="2014" y="1446"/>
                    </a:lnTo>
                    <a:lnTo>
                      <a:pt x="2000" y="1461"/>
                    </a:lnTo>
                    <a:lnTo>
                      <a:pt x="1971" y="1475"/>
                    </a:lnTo>
                    <a:lnTo>
                      <a:pt x="1943" y="1489"/>
                    </a:lnTo>
                    <a:lnTo>
                      <a:pt x="1915" y="1503"/>
                    </a:lnTo>
                    <a:lnTo>
                      <a:pt x="1900" y="1503"/>
                    </a:lnTo>
                    <a:lnTo>
                      <a:pt x="1858" y="1531"/>
                    </a:lnTo>
                    <a:lnTo>
                      <a:pt x="1844" y="1531"/>
                    </a:lnTo>
                    <a:lnTo>
                      <a:pt x="1744" y="1588"/>
                    </a:lnTo>
                    <a:lnTo>
                      <a:pt x="1730" y="1602"/>
                    </a:lnTo>
                    <a:lnTo>
                      <a:pt x="1702" y="1617"/>
                    </a:lnTo>
                    <a:lnTo>
                      <a:pt x="1688" y="1617"/>
                    </a:lnTo>
                    <a:lnTo>
                      <a:pt x="1503" y="1716"/>
                    </a:lnTo>
                    <a:lnTo>
                      <a:pt x="1489" y="1730"/>
                    </a:lnTo>
                    <a:lnTo>
                      <a:pt x="1461" y="1744"/>
                    </a:lnTo>
                    <a:lnTo>
                      <a:pt x="1447" y="1744"/>
                    </a:lnTo>
                    <a:lnTo>
                      <a:pt x="1432" y="1758"/>
                    </a:lnTo>
                    <a:lnTo>
                      <a:pt x="1418" y="1758"/>
                    </a:lnTo>
                    <a:lnTo>
                      <a:pt x="1404" y="1773"/>
                    </a:lnTo>
                    <a:lnTo>
                      <a:pt x="1376" y="1787"/>
                    </a:lnTo>
                    <a:lnTo>
                      <a:pt x="1347" y="1787"/>
                    </a:lnTo>
                    <a:lnTo>
                      <a:pt x="1333" y="1801"/>
                    </a:lnTo>
                    <a:lnTo>
                      <a:pt x="1305" y="1815"/>
                    </a:lnTo>
                    <a:lnTo>
                      <a:pt x="1290" y="1815"/>
                    </a:lnTo>
                    <a:lnTo>
                      <a:pt x="1276" y="1829"/>
                    </a:lnTo>
                    <a:lnTo>
                      <a:pt x="1248" y="1844"/>
                    </a:lnTo>
                    <a:lnTo>
                      <a:pt x="1234" y="1844"/>
                    </a:lnTo>
                    <a:lnTo>
                      <a:pt x="1220" y="1844"/>
                    </a:lnTo>
                    <a:lnTo>
                      <a:pt x="1205" y="1858"/>
                    </a:lnTo>
                    <a:lnTo>
                      <a:pt x="1191" y="1858"/>
                    </a:lnTo>
                    <a:lnTo>
                      <a:pt x="1177" y="1872"/>
                    </a:lnTo>
                    <a:lnTo>
                      <a:pt x="1163" y="1872"/>
                    </a:lnTo>
                    <a:lnTo>
                      <a:pt x="1149" y="1886"/>
                    </a:lnTo>
                    <a:lnTo>
                      <a:pt x="1134" y="1886"/>
                    </a:lnTo>
                    <a:lnTo>
                      <a:pt x="1120" y="1900"/>
                    </a:lnTo>
                    <a:lnTo>
                      <a:pt x="1106" y="1900"/>
                    </a:lnTo>
                    <a:lnTo>
                      <a:pt x="1092" y="1900"/>
                    </a:lnTo>
                    <a:lnTo>
                      <a:pt x="1078" y="1914"/>
                    </a:lnTo>
                    <a:lnTo>
                      <a:pt x="1064" y="1914"/>
                    </a:lnTo>
                    <a:lnTo>
                      <a:pt x="1049" y="1929"/>
                    </a:lnTo>
                    <a:lnTo>
                      <a:pt x="978" y="1943"/>
                    </a:lnTo>
                    <a:lnTo>
                      <a:pt x="681" y="2042"/>
                    </a:lnTo>
                    <a:lnTo>
                      <a:pt x="666" y="2056"/>
                    </a:lnTo>
                    <a:lnTo>
                      <a:pt x="539" y="2085"/>
                    </a:lnTo>
                    <a:lnTo>
                      <a:pt x="525" y="2099"/>
                    </a:lnTo>
                    <a:lnTo>
                      <a:pt x="496" y="2099"/>
                    </a:lnTo>
                    <a:lnTo>
                      <a:pt x="454" y="2127"/>
                    </a:lnTo>
                    <a:lnTo>
                      <a:pt x="440" y="2127"/>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65" name="Freeform 47"/>
              <p:cNvSpPr>
                <a:spLocks/>
              </p:cNvSpPr>
              <p:nvPr/>
            </p:nvSpPr>
            <p:spPr bwMode="auto">
              <a:xfrm>
                <a:off x="1986" y="4440"/>
                <a:ext cx="1517" cy="1915"/>
              </a:xfrm>
              <a:custGeom>
                <a:avLst/>
                <a:gdLst>
                  <a:gd name="T0" fmla="*/ 1503 w 1517"/>
                  <a:gd name="T1" fmla="*/ 142 h 1915"/>
                  <a:gd name="T2" fmla="*/ 1503 w 1517"/>
                  <a:gd name="T3" fmla="*/ 142 h 1915"/>
                  <a:gd name="T4" fmla="*/ 1517 w 1517"/>
                  <a:gd name="T5" fmla="*/ 198 h 1915"/>
                  <a:gd name="T6" fmla="*/ 1503 w 1517"/>
                  <a:gd name="T7" fmla="*/ 213 h 1915"/>
                  <a:gd name="T8" fmla="*/ 1517 w 1517"/>
                  <a:gd name="T9" fmla="*/ 312 h 1915"/>
                  <a:gd name="T10" fmla="*/ 1517 w 1517"/>
                  <a:gd name="T11" fmla="*/ 340 h 1915"/>
                  <a:gd name="T12" fmla="*/ 1517 w 1517"/>
                  <a:gd name="T13" fmla="*/ 397 h 1915"/>
                  <a:gd name="T14" fmla="*/ 1503 w 1517"/>
                  <a:gd name="T15" fmla="*/ 439 h 1915"/>
                  <a:gd name="T16" fmla="*/ 1503 w 1517"/>
                  <a:gd name="T17" fmla="*/ 482 h 1915"/>
                  <a:gd name="T18" fmla="*/ 1489 w 1517"/>
                  <a:gd name="T19" fmla="*/ 567 h 1915"/>
                  <a:gd name="T20" fmla="*/ 1474 w 1517"/>
                  <a:gd name="T21" fmla="*/ 581 h 1915"/>
                  <a:gd name="T22" fmla="*/ 1474 w 1517"/>
                  <a:gd name="T23" fmla="*/ 596 h 1915"/>
                  <a:gd name="T24" fmla="*/ 1460 w 1517"/>
                  <a:gd name="T25" fmla="*/ 624 h 1915"/>
                  <a:gd name="T26" fmla="*/ 1446 w 1517"/>
                  <a:gd name="T27" fmla="*/ 666 h 1915"/>
                  <a:gd name="T28" fmla="*/ 1418 w 1517"/>
                  <a:gd name="T29" fmla="*/ 723 h 1915"/>
                  <a:gd name="T30" fmla="*/ 1404 w 1517"/>
                  <a:gd name="T31" fmla="*/ 752 h 1915"/>
                  <a:gd name="T32" fmla="*/ 1404 w 1517"/>
                  <a:gd name="T33" fmla="*/ 794 h 1915"/>
                  <a:gd name="T34" fmla="*/ 1389 w 1517"/>
                  <a:gd name="T35" fmla="*/ 808 h 1915"/>
                  <a:gd name="T36" fmla="*/ 1389 w 1517"/>
                  <a:gd name="T37" fmla="*/ 893 h 1915"/>
                  <a:gd name="T38" fmla="*/ 1404 w 1517"/>
                  <a:gd name="T39" fmla="*/ 1007 h 1915"/>
                  <a:gd name="T40" fmla="*/ 1404 w 1517"/>
                  <a:gd name="T41" fmla="*/ 1120 h 1915"/>
                  <a:gd name="T42" fmla="*/ 1389 w 1517"/>
                  <a:gd name="T43" fmla="*/ 1234 h 1915"/>
                  <a:gd name="T44" fmla="*/ 1375 w 1517"/>
                  <a:gd name="T45" fmla="*/ 1347 h 1915"/>
                  <a:gd name="T46" fmla="*/ 1361 w 1517"/>
                  <a:gd name="T47" fmla="*/ 1404 h 1915"/>
                  <a:gd name="T48" fmla="*/ 1333 w 1517"/>
                  <a:gd name="T49" fmla="*/ 1503 h 1915"/>
                  <a:gd name="T50" fmla="*/ 1304 w 1517"/>
                  <a:gd name="T51" fmla="*/ 1574 h 1915"/>
                  <a:gd name="T52" fmla="*/ 1304 w 1517"/>
                  <a:gd name="T53" fmla="*/ 1574 h 1915"/>
                  <a:gd name="T54" fmla="*/ 1276 w 1517"/>
                  <a:gd name="T55" fmla="*/ 1617 h 1915"/>
                  <a:gd name="T56" fmla="*/ 1191 w 1517"/>
                  <a:gd name="T57" fmla="*/ 1730 h 1915"/>
                  <a:gd name="T58" fmla="*/ 1134 w 1517"/>
                  <a:gd name="T59" fmla="*/ 1759 h 1915"/>
                  <a:gd name="T60" fmla="*/ 1077 w 1517"/>
                  <a:gd name="T61" fmla="*/ 1801 h 1915"/>
                  <a:gd name="T62" fmla="*/ 992 w 1517"/>
                  <a:gd name="T63" fmla="*/ 1830 h 1915"/>
                  <a:gd name="T64" fmla="*/ 865 w 1517"/>
                  <a:gd name="T65" fmla="*/ 1858 h 1915"/>
                  <a:gd name="T66" fmla="*/ 808 w 1517"/>
                  <a:gd name="T67" fmla="*/ 1872 h 1915"/>
                  <a:gd name="T68" fmla="*/ 638 w 1517"/>
                  <a:gd name="T69" fmla="*/ 1900 h 1915"/>
                  <a:gd name="T70" fmla="*/ 553 w 1517"/>
                  <a:gd name="T71" fmla="*/ 1915 h 1915"/>
                  <a:gd name="T72" fmla="*/ 496 w 1517"/>
                  <a:gd name="T73" fmla="*/ 1915 h 1915"/>
                  <a:gd name="T74" fmla="*/ 439 w 1517"/>
                  <a:gd name="T75" fmla="*/ 1900 h 1915"/>
                  <a:gd name="T76" fmla="*/ 397 w 1517"/>
                  <a:gd name="T77" fmla="*/ 1886 h 1915"/>
                  <a:gd name="T78" fmla="*/ 283 w 1517"/>
                  <a:gd name="T79" fmla="*/ 1830 h 1915"/>
                  <a:gd name="T80" fmla="*/ 184 w 1517"/>
                  <a:gd name="T81" fmla="*/ 1744 h 1915"/>
                  <a:gd name="T82" fmla="*/ 113 w 1517"/>
                  <a:gd name="T83" fmla="*/ 1447 h 1915"/>
                  <a:gd name="T84" fmla="*/ 14 w 1517"/>
                  <a:gd name="T85" fmla="*/ 1120 h 1915"/>
                  <a:gd name="T86" fmla="*/ 411 w 1517"/>
                  <a:gd name="T87" fmla="*/ 950 h 1915"/>
                  <a:gd name="T88" fmla="*/ 638 w 1517"/>
                  <a:gd name="T89" fmla="*/ 766 h 1915"/>
                  <a:gd name="T90" fmla="*/ 694 w 1517"/>
                  <a:gd name="T91" fmla="*/ 666 h 1915"/>
                  <a:gd name="T92" fmla="*/ 751 w 1517"/>
                  <a:gd name="T93" fmla="*/ 581 h 1915"/>
                  <a:gd name="T94" fmla="*/ 822 w 1517"/>
                  <a:gd name="T95" fmla="*/ 482 h 1915"/>
                  <a:gd name="T96" fmla="*/ 865 w 1517"/>
                  <a:gd name="T97" fmla="*/ 397 h 1915"/>
                  <a:gd name="T98" fmla="*/ 936 w 1517"/>
                  <a:gd name="T99" fmla="*/ 298 h 1915"/>
                  <a:gd name="T100" fmla="*/ 950 w 1517"/>
                  <a:gd name="T101" fmla="*/ 283 h 1915"/>
                  <a:gd name="T102" fmla="*/ 1021 w 1517"/>
                  <a:gd name="T103" fmla="*/ 213 h 1915"/>
                  <a:gd name="T104" fmla="*/ 1063 w 1517"/>
                  <a:gd name="T105" fmla="*/ 170 h 1915"/>
                  <a:gd name="T106" fmla="*/ 1120 w 1517"/>
                  <a:gd name="T107" fmla="*/ 113 h 1915"/>
                  <a:gd name="T108" fmla="*/ 1205 w 1517"/>
                  <a:gd name="T109" fmla="*/ 56 h 1915"/>
                  <a:gd name="T110" fmla="*/ 1205 w 1517"/>
                  <a:gd name="T111" fmla="*/ 56 h 1915"/>
                  <a:gd name="T112" fmla="*/ 1290 w 1517"/>
                  <a:gd name="T113" fmla="*/ 42 h 1915"/>
                  <a:gd name="T114" fmla="*/ 1318 w 1517"/>
                  <a:gd name="T115" fmla="*/ 42 h 1915"/>
                  <a:gd name="T116" fmla="*/ 1418 w 1517"/>
                  <a:gd name="T117" fmla="*/ 14 h 1915"/>
                  <a:gd name="T118" fmla="*/ 1460 w 1517"/>
                  <a:gd name="T119" fmla="*/ 0 h 19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517"/>
                  <a:gd name="T181" fmla="*/ 0 h 1915"/>
                  <a:gd name="T182" fmla="*/ 1517 w 1517"/>
                  <a:gd name="T183" fmla="*/ 1915 h 19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517" h="1915">
                    <a:moveTo>
                      <a:pt x="1474" y="28"/>
                    </a:moveTo>
                    <a:lnTo>
                      <a:pt x="1489" y="71"/>
                    </a:lnTo>
                    <a:lnTo>
                      <a:pt x="1489" y="85"/>
                    </a:lnTo>
                    <a:lnTo>
                      <a:pt x="1503" y="127"/>
                    </a:lnTo>
                    <a:lnTo>
                      <a:pt x="1503" y="142"/>
                    </a:lnTo>
                    <a:lnTo>
                      <a:pt x="1503" y="156"/>
                    </a:lnTo>
                    <a:lnTo>
                      <a:pt x="1503" y="170"/>
                    </a:lnTo>
                    <a:lnTo>
                      <a:pt x="1503" y="184"/>
                    </a:lnTo>
                    <a:lnTo>
                      <a:pt x="1517" y="198"/>
                    </a:lnTo>
                    <a:lnTo>
                      <a:pt x="1517" y="213"/>
                    </a:lnTo>
                    <a:lnTo>
                      <a:pt x="1503" y="213"/>
                    </a:lnTo>
                    <a:lnTo>
                      <a:pt x="1517" y="227"/>
                    </a:lnTo>
                    <a:lnTo>
                      <a:pt x="1517" y="241"/>
                    </a:lnTo>
                    <a:lnTo>
                      <a:pt x="1517" y="269"/>
                    </a:lnTo>
                    <a:lnTo>
                      <a:pt x="1517" y="283"/>
                    </a:lnTo>
                    <a:lnTo>
                      <a:pt x="1517" y="312"/>
                    </a:lnTo>
                    <a:lnTo>
                      <a:pt x="1517" y="326"/>
                    </a:lnTo>
                    <a:lnTo>
                      <a:pt x="1517" y="340"/>
                    </a:lnTo>
                    <a:lnTo>
                      <a:pt x="1517" y="369"/>
                    </a:lnTo>
                    <a:lnTo>
                      <a:pt x="1517" y="383"/>
                    </a:lnTo>
                    <a:lnTo>
                      <a:pt x="1517" y="397"/>
                    </a:lnTo>
                    <a:lnTo>
                      <a:pt x="1517" y="411"/>
                    </a:lnTo>
                    <a:lnTo>
                      <a:pt x="1503" y="439"/>
                    </a:lnTo>
                    <a:lnTo>
                      <a:pt x="1503" y="454"/>
                    </a:lnTo>
                    <a:lnTo>
                      <a:pt x="1503" y="468"/>
                    </a:lnTo>
                    <a:lnTo>
                      <a:pt x="1503" y="482"/>
                    </a:lnTo>
                    <a:lnTo>
                      <a:pt x="1503" y="510"/>
                    </a:lnTo>
                    <a:lnTo>
                      <a:pt x="1489" y="539"/>
                    </a:lnTo>
                    <a:lnTo>
                      <a:pt x="1489" y="553"/>
                    </a:lnTo>
                    <a:lnTo>
                      <a:pt x="1489" y="567"/>
                    </a:lnTo>
                    <a:lnTo>
                      <a:pt x="1474" y="581"/>
                    </a:lnTo>
                    <a:lnTo>
                      <a:pt x="1474" y="596"/>
                    </a:lnTo>
                    <a:lnTo>
                      <a:pt x="1474" y="610"/>
                    </a:lnTo>
                    <a:lnTo>
                      <a:pt x="1460" y="610"/>
                    </a:lnTo>
                    <a:lnTo>
                      <a:pt x="1460" y="624"/>
                    </a:lnTo>
                    <a:lnTo>
                      <a:pt x="1460" y="638"/>
                    </a:lnTo>
                    <a:lnTo>
                      <a:pt x="1446" y="638"/>
                    </a:lnTo>
                    <a:lnTo>
                      <a:pt x="1446" y="652"/>
                    </a:lnTo>
                    <a:lnTo>
                      <a:pt x="1446" y="666"/>
                    </a:lnTo>
                    <a:lnTo>
                      <a:pt x="1432" y="681"/>
                    </a:lnTo>
                    <a:lnTo>
                      <a:pt x="1432" y="695"/>
                    </a:lnTo>
                    <a:lnTo>
                      <a:pt x="1418" y="709"/>
                    </a:lnTo>
                    <a:lnTo>
                      <a:pt x="1418" y="723"/>
                    </a:lnTo>
                    <a:lnTo>
                      <a:pt x="1418" y="737"/>
                    </a:lnTo>
                    <a:lnTo>
                      <a:pt x="1404" y="752"/>
                    </a:lnTo>
                    <a:lnTo>
                      <a:pt x="1404" y="766"/>
                    </a:lnTo>
                    <a:lnTo>
                      <a:pt x="1404" y="780"/>
                    </a:lnTo>
                    <a:lnTo>
                      <a:pt x="1404" y="794"/>
                    </a:lnTo>
                    <a:lnTo>
                      <a:pt x="1389" y="794"/>
                    </a:lnTo>
                    <a:lnTo>
                      <a:pt x="1389" y="808"/>
                    </a:lnTo>
                    <a:lnTo>
                      <a:pt x="1389" y="851"/>
                    </a:lnTo>
                    <a:lnTo>
                      <a:pt x="1389" y="879"/>
                    </a:lnTo>
                    <a:lnTo>
                      <a:pt x="1389" y="893"/>
                    </a:lnTo>
                    <a:lnTo>
                      <a:pt x="1404" y="936"/>
                    </a:lnTo>
                    <a:lnTo>
                      <a:pt x="1404" y="950"/>
                    </a:lnTo>
                    <a:lnTo>
                      <a:pt x="1404" y="978"/>
                    </a:lnTo>
                    <a:lnTo>
                      <a:pt x="1404" y="1007"/>
                    </a:lnTo>
                    <a:lnTo>
                      <a:pt x="1404" y="1035"/>
                    </a:lnTo>
                    <a:lnTo>
                      <a:pt x="1404" y="1049"/>
                    </a:lnTo>
                    <a:lnTo>
                      <a:pt x="1404" y="1064"/>
                    </a:lnTo>
                    <a:lnTo>
                      <a:pt x="1404" y="1078"/>
                    </a:lnTo>
                    <a:lnTo>
                      <a:pt x="1404" y="1120"/>
                    </a:lnTo>
                    <a:lnTo>
                      <a:pt x="1404" y="1135"/>
                    </a:lnTo>
                    <a:lnTo>
                      <a:pt x="1404" y="1177"/>
                    </a:lnTo>
                    <a:lnTo>
                      <a:pt x="1404" y="1191"/>
                    </a:lnTo>
                    <a:lnTo>
                      <a:pt x="1404" y="1205"/>
                    </a:lnTo>
                    <a:lnTo>
                      <a:pt x="1389" y="1234"/>
                    </a:lnTo>
                    <a:lnTo>
                      <a:pt x="1389" y="1262"/>
                    </a:lnTo>
                    <a:lnTo>
                      <a:pt x="1389" y="1291"/>
                    </a:lnTo>
                    <a:lnTo>
                      <a:pt x="1375" y="1319"/>
                    </a:lnTo>
                    <a:lnTo>
                      <a:pt x="1375" y="1333"/>
                    </a:lnTo>
                    <a:lnTo>
                      <a:pt x="1375" y="1347"/>
                    </a:lnTo>
                    <a:lnTo>
                      <a:pt x="1361" y="1361"/>
                    </a:lnTo>
                    <a:lnTo>
                      <a:pt x="1361" y="1376"/>
                    </a:lnTo>
                    <a:lnTo>
                      <a:pt x="1361" y="1390"/>
                    </a:lnTo>
                    <a:lnTo>
                      <a:pt x="1361" y="1404"/>
                    </a:lnTo>
                    <a:lnTo>
                      <a:pt x="1347" y="1432"/>
                    </a:lnTo>
                    <a:lnTo>
                      <a:pt x="1347" y="1447"/>
                    </a:lnTo>
                    <a:lnTo>
                      <a:pt x="1333" y="1503"/>
                    </a:lnTo>
                    <a:lnTo>
                      <a:pt x="1304" y="1574"/>
                    </a:lnTo>
                    <a:lnTo>
                      <a:pt x="1290" y="1574"/>
                    </a:lnTo>
                    <a:lnTo>
                      <a:pt x="1276" y="1617"/>
                    </a:lnTo>
                    <a:lnTo>
                      <a:pt x="1233" y="1674"/>
                    </a:lnTo>
                    <a:lnTo>
                      <a:pt x="1205" y="1716"/>
                    </a:lnTo>
                    <a:lnTo>
                      <a:pt x="1191" y="1730"/>
                    </a:lnTo>
                    <a:lnTo>
                      <a:pt x="1177" y="1744"/>
                    </a:lnTo>
                    <a:lnTo>
                      <a:pt x="1162" y="1744"/>
                    </a:lnTo>
                    <a:lnTo>
                      <a:pt x="1162" y="1759"/>
                    </a:lnTo>
                    <a:lnTo>
                      <a:pt x="1134" y="1759"/>
                    </a:lnTo>
                    <a:lnTo>
                      <a:pt x="1120" y="1773"/>
                    </a:lnTo>
                    <a:lnTo>
                      <a:pt x="1106" y="1787"/>
                    </a:lnTo>
                    <a:lnTo>
                      <a:pt x="1092" y="1801"/>
                    </a:lnTo>
                    <a:lnTo>
                      <a:pt x="1077" y="1801"/>
                    </a:lnTo>
                    <a:lnTo>
                      <a:pt x="1063" y="1801"/>
                    </a:lnTo>
                    <a:lnTo>
                      <a:pt x="1049" y="1815"/>
                    </a:lnTo>
                    <a:lnTo>
                      <a:pt x="1035" y="1815"/>
                    </a:lnTo>
                    <a:lnTo>
                      <a:pt x="1021" y="1815"/>
                    </a:lnTo>
                    <a:lnTo>
                      <a:pt x="992" y="1830"/>
                    </a:lnTo>
                    <a:lnTo>
                      <a:pt x="978" y="1830"/>
                    </a:lnTo>
                    <a:lnTo>
                      <a:pt x="964" y="1830"/>
                    </a:lnTo>
                    <a:lnTo>
                      <a:pt x="936" y="1844"/>
                    </a:lnTo>
                    <a:lnTo>
                      <a:pt x="907" y="1844"/>
                    </a:lnTo>
                    <a:lnTo>
                      <a:pt x="865" y="1858"/>
                    </a:lnTo>
                    <a:lnTo>
                      <a:pt x="822" y="1872"/>
                    </a:lnTo>
                    <a:lnTo>
                      <a:pt x="808" y="1872"/>
                    </a:lnTo>
                    <a:lnTo>
                      <a:pt x="780" y="1872"/>
                    </a:lnTo>
                    <a:lnTo>
                      <a:pt x="680" y="1900"/>
                    </a:lnTo>
                    <a:lnTo>
                      <a:pt x="666" y="1900"/>
                    </a:lnTo>
                    <a:lnTo>
                      <a:pt x="638" y="1900"/>
                    </a:lnTo>
                    <a:lnTo>
                      <a:pt x="624" y="1915"/>
                    </a:lnTo>
                    <a:lnTo>
                      <a:pt x="609" y="1915"/>
                    </a:lnTo>
                    <a:lnTo>
                      <a:pt x="595" y="1915"/>
                    </a:lnTo>
                    <a:lnTo>
                      <a:pt x="581" y="1915"/>
                    </a:lnTo>
                    <a:lnTo>
                      <a:pt x="553" y="1915"/>
                    </a:lnTo>
                    <a:lnTo>
                      <a:pt x="538" y="1915"/>
                    </a:lnTo>
                    <a:lnTo>
                      <a:pt x="524" y="1915"/>
                    </a:lnTo>
                    <a:lnTo>
                      <a:pt x="510" y="1915"/>
                    </a:lnTo>
                    <a:lnTo>
                      <a:pt x="496" y="1915"/>
                    </a:lnTo>
                    <a:lnTo>
                      <a:pt x="482" y="1915"/>
                    </a:lnTo>
                    <a:lnTo>
                      <a:pt x="468" y="1900"/>
                    </a:lnTo>
                    <a:lnTo>
                      <a:pt x="453" y="1900"/>
                    </a:lnTo>
                    <a:lnTo>
                      <a:pt x="439" y="1900"/>
                    </a:lnTo>
                    <a:lnTo>
                      <a:pt x="425" y="1886"/>
                    </a:lnTo>
                    <a:lnTo>
                      <a:pt x="411" y="1886"/>
                    </a:lnTo>
                    <a:lnTo>
                      <a:pt x="397" y="1886"/>
                    </a:lnTo>
                    <a:lnTo>
                      <a:pt x="382" y="1872"/>
                    </a:lnTo>
                    <a:lnTo>
                      <a:pt x="368" y="1872"/>
                    </a:lnTo>
                    <a:lnTo>
                      <a:pt x="283" y="1830"/>
                    </a:lnTo>
                    <a:lnTo>
                      <a:pt x="269" y="1815"/>
                    </a:lnTo>
                    <a:lnTo>
                      <a:pt x="255" y="1815"/>
                    </a:lnTo>
                    <a:lnTo>
                      <a:pt x="198" y="1787"/>
                    </a:lnTo>
                    <a:lnTo>
                      <a:pt x="184" y="1787"/>
                    </a:lnTo>
                    <a:lnTo>
                      <a:pt x="184" y="1744"/>
                    </a:lnTo>
                    <a:lnTo>
                      <a:pt x="156" y="1617"/>
                    </a:lnTo>
                    <a:lnTo>
                      <a:pt x="113" y="1447"/>
                    </a:lnTo>
                    <a:lnTo>
                      <a:pt x="70" y="1319"/>
                    </a:lnTo>
                    <a:lnTo>
                      <a:pt x="42" y="1191"/>
                    </a:lnTo>
                    <a:lnTo>
                      <a:pt x="28" y="1149"/>
                    </a:lnTo>
                    <a:lnTo>
                      <a:pt x="14" y="1120"/>
                    </a:lnTo>
                    <a:lnTo>
                      <a:pt x="0" y="1120"/>
                    </a:lnTo>
                    <a:lnTo>
                      <a:pt x="340" y="978"/>
                    </a:lnTo>
                    <a:lnTo>
                      <a:pt x="368" y="964"/>
                    </a:lnTo>
                    <a:lnTo>
                      <a:pt x="411" y="950"/>
                    </a:lnTo>
                    <a:lnTo>
                      <a:pt x="453" y="922"/>
                    </a:lnTo>
                    <a:lnTo>
                      <a:pt x="567" y="879"/>
                    </a:lnTo>
                    <a:lnTo>
                      <a:pt x="609" y="808"/>
                    </a:lnTo>
                    <a:lnTo>
                      <a:pt x="624" y="794"/>
                    </a:lnTo>
                    <a:lnTo>
                      <a:pt x="638" y="766"/>
                    </a:lnTo>
                    <a:lnTo>
                      <a:pt x="652" y="752"/>
                    </a:lnTo>
                    <a:lnTo>
                      <a:pt x="666" y="723"/>
                    </a:lnTo>
                    <a:lnTo>
                      <a:pt x="680" y="695"/>
                    </a:lnTo>
                    <a:lnTo>
                      <a:pt x="694" y="681"/>
                    </a:lnTo>
                    <a:lnTo>
                      <a:pt x="694" y="666"/>
                    </a:lnTo>
                    <a:lnTo>
                      <a:pt x="694" y="652"/>
                    </a:lnTo>
                    <a:lnTo>
                      <a:pt x="709" y="638"/>
                    </a:lnTo>
                    <a:lnTo>
                      <a:pt x="723" y="624"/>
                    </a:lnTo>
                    <a:lnTo>
                      <a:pt x="737" y="596"/>
                    </a:lnTo>
                    <a:lnTo>
                      <a:pt x="751" y="581"/>
                    </a:lnTo>
                    <a:lnTo>
                      <a:pt x="751" y="567"/>
                    </a:lnTo>
                    <a:lnTo>
                      <a:pt x="780" y="553"/>
                    </a:lnTo>
                    <a:lnTo>
                      <a:pt x="794" y="525"/>
                    </a:lnTo>
                    <a:lnTo>
                      <a:pt x="808" y="496"/>
                    </a:lnTo>
                    <a:lnTo>
                      <a:pt x="822" y="482"/>
                    </a:lnTo>
                    <a:lnTo>
                      <a:pt x="822" y="468"/>
                    </a:lnTo>
                    <a:lnTo>
                      <a:pt x="836" y="439"/>
                    </a:lnTo>
                    <a:lnTo>
                      <a:pt x="850" y="425"/>
                    </a:lnTo>
                    <a:lnTo>
                      <a:pt x="865" y="397"/>
                    </a:lnTo>
                    <a:lnTo>
                      <a:pt x="879" y="383"/>
                    </a:lnTo>
                    <a:lnTo>
                      <a:pt x="893" y="369"/>
                    </a:lnTo>
                    <a:lnTo>
                      <a:pt x="907" y="340"/>
                    </a:lnTo>
                    <a:lnTo>
                      <a:pt x="921" y="312"/>
                    </a:lnTo>
                    <a:lnTo>
                      <a:pt x="936" y="298"/>
                    </a:lnTo>
                    <a:lnTo>
                      <a:pt x="950" y="283"/>
                    </a:lnTo>
                    <a:lnTo>
                      <a:pt x="964" y="269"/>
                    </a:lnTo>
                    <a:lnTo>
                      <a:pt x="978" y="241"/>
                    </a:lnTo>
                    <a:lnTo>
                      <a:pt x="1021" y="213"/>
                    </a:lnTo>
                    <a:lnTo>
                      <a:pt x="1021" y="198"/>
                    </a:lnTo>
                    <a:lnTo>
                      <a:pt x="1035" y="184"/>
                    </a:lnTo>
                    <a:lnTo>
                      <a:pt x="1049" y="184"/>
                    </a:lnTo>
                    <a:lnTo>
                      <a:pt x="1063" y="170"/>
                    </a:lnTo>
                    <a:lnTo>
                      <a:pt x="1077" y="142"/>
                    </a:lnTo>
                    <a:lnTo>
                      <a:pt x="1092" y="127"/>
                    </a:lnTo>
                    <a:lnTo>
                      <a:pt x="1106" y="113"/>
                    </a:lnTo>
                    <a:lnTo>
                      <a:pt x="1120" y="113"/>
                    </a:lnTo>
                    <a:lnTo>
                      <a:pt x="1134" y="99"/>
                    </a:lnTo>
                    <a:lnTo>
                      <a:pt x="1148" y="85"/>
                    </a:lnTo>
                    <a:lnTo>
                      <a:pt x="1177" y="71"/>
                    </a:lnTo>
                    <a:lnTo>
                      <a:pt x="1191" y="56"/>
                    </a:lnTo>
                    <a:lnTo>
                      <a:pt x="1205" y="56"/>
                    </a:lnTo>
                    <a:lnTo>
                      <a:pt x="1219" y="56"/>
                    </a:lnTo>
                    <a:lnTo>
                      <a:pt x="1248" y="56"/>
                    </a:lnTo>
                    <a:lnTo>
                      <a:pt x="1276" y="42"/>
                    </a:lnTo>
                    <a:lnTo>
                      <a:pt x="1290" y="42"/>
                    </a:lnTo>
                    <a:lnTo>
                      <a:pt x="1304" y="42"/>
                    </a:lnTo>
                    <a:lnTo>
                      <a:pt x="1318" y="42"/>
                    </a:lnTo>
                    <a:lnTo>
                      <a:pt x="1361" y="28"/>
                    </a:lnTo>
                    <a:lnTo>
                      <a:pt x="1404" y="14"/>
                    </a:lnTo>
                    <a:lnTo>
                      <a:pt x="1418" y="14"/>
                    </a:lnTo>
                    <a:lnTo>
                      <a:pt x="1432" y="14"/>
                    </a:lnTo>
                    <a:lnTo>
                      <a:pt x="1446" y="0"/>
                    </a:lnTo>
                    <a:lnTo>
                      <a:pt x="1460" y="0"/>
                    </a:lnTo>
                    <a:lnTo>
                      <a:pt x="1460" y="14"/>
                    </a:lnTo>
                    <a:lnTo>
                      <a:pt x="1474" y="28"/>
                    </a:lnTo>
                    <a:close/>
                  </a:path>
                </a:pathLst>
              </a:custGeom>
              <a:blipFill dpi="0" rotWithShape="1">
                <a:blip r:embed="rId4" cstate="print"/>
                <a:srcRect/>
                <a:tile tx="0" ty="0" sx="100000" sy="100000" flip="none" algn="tl"/>
              </a:blipFill>
              <a:ln w="9525">
                <a:solidFill>
                  <a:srgbClr val="333333"/>
                </a:solidFill>
                <a:round/>
                <a:headEnd/>
                <a:tailEnd/>
              </a:ln>
            </p:spPr>
            <p:txBody>
              <a:bodyPr/>
              <a:lstStyle/>
              <a:p>
                <a:endParaRPr lang="ja-JP" altLang="en-US"/>
              </a:p>
            </p:txBody>
          </p:sp>
          <p:sp>
            <p:nvSpPr>
              <p:cNvPr id="166" name="Freeform 46"/>
              <p:cNvSpPr>
                <a:spLocks/>
              </p:cNvSpPr>
              <p:nvPr/>
            </p:nvSpPr>
            <p:spPr bwMode="auto">
              <a:xfrm>
                <a:off x="4042" y="3248"/>
                <a:ext cx="1418" cy="1447"/>
              </a:xfrm>
              <a:custGeom>
                <a:avLst/>
                <a:gdLst>
                  <a:gd name="T0" fmla="*/ 1418 w 1418"/>
                  <a:gd name="T1" fmla="*/ 114 h 1447"/>
                  <a:gd name="T2" fmla="*/ 1418 w 1418"/>
                  <a:gd name="T3" fmla="*/ 142 h 1447"/>
                  <a:gd name="T4" fmla="*/ 1404 w 1418"/>
                  <a:gd name="T5" fmla="*/ 199 h 1447"/>
                  <a:gd name="T6" fmla="*/ 1390 w 1418"/>
                  <a:gd name="T7" fmla="*/ 256 h 1447"/>
                  <a:gd name="T8" fmla="*/ 1376 w 1418"/>
                  <a:gd name="T9" fmla="*/ 298 h 1447"/>
                  <a:gd name="T10" fmla="*/ 1361 w 1418"/>
                  <a:gd name="T11" fmla="*/ 596 h 1447"/>
                  <a:gd name="T12" fmla="*/ 1361 w 1418"/>
                  <a:gd name="T13" fmla="*/ 639 h 1447"/>
                  <a:gd name="T14" fmla="*/ 1361 w 1418"/>
                  <a:gd name="T15" fmla="*/ 695 h 1447"/>
                  <a:gd name="T16" fmla="*/ 1361 w 1418"/>
                  <a:gd name="T17" fmla="*/ 724 h 1447"/>
                  <a:gd name="T18" fmla="*/ 1361 w 1418"/>
                  <a:gd name="T19" fmla="*/ 766 h 1447"/>
                  <a:gd name="T20" fmla="*/ 1361 w 1418"/>
                  <a:gd name="T21" fmla="*/ 795 h 1447"/>
                  <a:gd name="T22" fmla="*/ 1205 w 1418"/>
                  <a:gd name="T23" fmla="*/ 922 h 1447"/>
                  <a:gd name="T24" fmla="*/ 1120 w 1418"/>
                  <a:gd name="T25" fmla="*/ 908 h 1447"/>
                  <a:gd name="T26" fmla="*/ 879 w 1418"/>
                  <a:gd name="T27" fmla="*/ 866 h 1447"/>
                  <a:gd name="T28" fmla="*/ 822 w 1418"/>
                  <a:gd name="T29" fmla="*/ 1248 h 1447"/>
                  <a:gd name="T30" fmla="*/ 737 w 1418"/>
                  <a:gd name="T31" fmla="*/ 1277 h 1447"/>
                  <a:gd name="T32" fmla="*/ 624 w 1418"/>
                  <a:gd name="T33" fmla="*/ 1263 h 1447"/>
                  <a:gd name="T34" fmla="*/ 510 w 1418"/>
                  <a:gd name="T35" fmla="*/ 1405 h 1447"/>
                  <a:gd name="T36" fmla="*/ 411 w 1418"/>
                  <a:gd name="T37" fmla="*/ 1433 h 1447"/>
                  <a:gd name="T38" fmla="*/ 269 w 1418"/>
                  <a:gd name="T39" fmla="*/ 1419 h 1447"/>
                  <a:gd name="T40" fmla="*/ 213 w 1418"/>
                  <a:gd name="T41" fmla="*/ 1390 h 1447"/>
                  <a:gd name="T42" fmla="*/ 142 w 1418"/>
                  <a:gd name="T43" fmla="*/ 1405 h 1447"/>
                  <a:gd name="T44" fmla="*/ 99 w 1418"/>
                  <a:gd name="T45" fmla="*/ 1334 h 1447"/>
                  <a:gd name="T46" fmla="*/ 85 w 1418"/>
                  <a:gd name="T47" fmla="*/ 1305 h 1447"/>
                  <a:gd name="T48" fmla="*/ 57 w 1418"/>
                  <a:gd name="T49" fmla="*/ 1248 h 1447"/>
                  <a:gd name="T50" fmla="*/ 42 w 1418"/>
                  <a:gd name="T51" fmla="*/ 1220 h 1447"/>
                  <a:gd name="T52" fmla="*/ 14 w 1418"/>
                  <a:gd name="T53" fmla="*/ 1149 h 1447"/>
                  <a:gd name="T54" fmla="*/ 14 w 1418"/>
                  <a:gd name="T55" fmla="*/ 1064 h 1447"/>
                  <a:gd name="T56" fmla="*/ 28 w 1418"/>
                  <a:gd name="T57" fmla="*/ 951 h 1447"/>
                  <a:gd name="T58" fmla="*/ 42 w 1418"/>
                  <a:gd name="T59" fmla="*/ 795 h 1447"/>
                  <a:gd name="T60" fmla="*/ 42 w 1418"/>
                  <a:gd name="T61" fmla="*/ 709 h 1447"/>
                  <a:gd name="T62" fmla="*/ 42 w 1418"/>
                  <a:gd name="T63" fmla="*/ 596 h 1447"/>
                  <a:gd name="T64" fmla="*/ 42 w 1418"/>
                  <a:gd name="T65" fmla="*/ 539 h 1447"/>
                  <a:gd name="T66" fmla="*/ 42 w 1418"/>
                  <a:gd name="T67" fmla="*/ 426 h 1447"/>
                  <a:gd name="T68" fmla="*/ 42 w 1418"/>
                  <a:gd name="T69" fmla="*/ 327 h 1447"/>
                  <a:gd name="T70" fmla="*/ 28 w 1418"/>
                  <a:gd name="T71" fmla="*/ 241 h 1447"/>
                  <a:gd name="T72" fmla="*/ 28 w 1418"/>
                  <a:gd name="T73" fmla="*/ 156 h 1447"/>
                  <a:gd name="T74" fmla="*/ 42 w 1418"/>
                  <a:gd name="T75" fmla="*/ 100 h 1447"/>
                  <a:gd name="T76" fmla="*/ 128 w 1418"/>
                  <a:gd name="T77" fmla="*/ 100 h 1447"/>
                  <a:gd name="T78" fmla="*/ 184 w 1418"/>
                  <a:gd name="T79" fmla="*/ 100 h 1447"/>
                  <a:gd name="T80" fmla="*/ 269 w 1418"/>
                  <a:gd name="T81" fmla="*/ 114 h 1447"/>
                  <a:gd name="T82" fmla="*/ 354 w 1418"/>
                  <a:gd name="T83" fmla="*/ 128 h 1447"/>
                  <a:gd name="T84" fmla="*/ 425 w 1418"/>
                  <a:gd name="T85" fmla="*/ 156 h 1447"/>
                  <a:gd name="T86" fmla="*/ 468 w 1418"/>
                  <a:gd name="T87" fmla="*/ 185 h 1447"/>
                  <a:gd name="T88" fmla="*/ 510 w 1418"/>
                  <a:gd name="T89" fmla="*/ 199 h 1447"/>
                  <a:gd name="T90" fmla="*/ 610 w 1418"/>
                  <a:gd name="T91" fmla="*/ 185 h 1447"/>
                  <a:gd name="T92" fmla="*/ 752 w 1418"/>
                  <a:gd name="T93" fmla="*/ 185 h 1447"/>
                  <a:gd name="T94" fmla="*/ 851 w 1418"/>
                  <a:gd name="T95" fmla="*/ 156 h 1447"/>
                  <a:gd name="T96" fmla="*/ 879 w 1418"/>
                  <a:gd name="T97" fmla="*/ 170 h 1447"/>
                  <a:gd name="T98" fmla="*/ 908 w 1418"/>
                  <a:gd name="T99" fmla="*/ 170 h 1447"/>
                  <a:gd name="T100" fmla="*/ 936 w 1418"/>
                  <a:gd name="T101" fmla="*/ 185 h 1447"/>
                  <a:gd name="T102" fmla="*/ 964 w 1418"/>
                  <a:gd name="T103" fmla="*/ 185 h 1447"/>
                  <a:gd name="T104" fmla="*/ 1007 w 1418"/>
                  <a:gd name="T105" fmla="*/ 170 h 1447"/>
                  <a:gd name="T106" fmla="*/ 1049 w 1418"/>
                  <a:gd name="T107" fmla="*/ 156 h 1447"/>
                  <a:gd name="T108" fmla="*/ 1134 w 1418"/>
                  <a:gd name="T109" fmla="*/ 114 h 1447"/>
                  <a:gd name="T110" fmla="*/ 1177 w 1418"/>
                  <a:gd name="T111" fmla="*/ 85 h 1447"/>
                  <a:gd name="T112" fmla="*/ 1220 w 1418"/>
                  <a:gd name="T113" fmla="*/ 57 h 1447"/>
                  <a:gd name="T114" fmla="*/ 1262 w 1418"/>
                  <a:gd name="T115" fmla="*/ 43 h 1447"/>
                  <a:gd name="T116" fmla="*/ 1290 w 1418"/>
                  <a:gd name="T117" fmla="*/ 29 h 1447"/>
                  <a:gd name="T118" fmla="*/ 1347 w 1418"/>
                  <a:gd name="T119" fmla="*/ 14 h 1447"/>
                  <a:gd name="T120" fmla="*/ 1376 w 1418"/>
                  <a:gd name="T121" fmla="*/ 0 h 1447"/>
                  <a:gd name="T122" fmla="*/ 1404 w 1418"/>
                  <a:gd name="T123" fmla="*/ 57 h 14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18"/>
                  <a:gd name="T187" fmla="*/ 0 h 1447"/>
                  <a:gd name="T188" fmla="*/ 1418 w 1418"/>
                  <a:gd name="T189" fmla="*/ 1447 h 144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18" h="1447">
                    <a:moveTo>
                      <a:pt x="1418" y="85"/>
                    </a:moveTo>
                    <a:lnTo>
                      <a:pt x="1418" y="85"/>
                    </a:lnTo>
                    <a:lnTo>
                      <a:pt x="1418" y="100"/>
                    </a:lnTo>
                    <a:lnTo>
                      <a:pt x="1418" y="114"/>
                    </a:lnTo>
                    <a:lnTo>
                      <a:pt x="1418" y="128"/>
                    </a:lnTo>
                    <a:lnTo>
                      <a:pt x="1418" y="142"/>
                    </a:lnTo>
                    <a:lnTo>
                      <a:pt x="1404" y="156"/>
                    </a:lnTo>
                    <a:lnTo>
                      <a:pt x="1404" y="170"/>
                    </a:lnTo>
                    <a:lnTo>
                      <a:pt x="1404" y="185"/>
                    </a:lnTo>
                    <a:lnTo>
                      <a:pt x="1404" y="199"/>
                    </a:lnTo>
                    <a:lnTo>
                      <a:pt x="1390" y="213"/>
                    </a:lnTo>
                    <a:lnTo>
                      <a:pt x="1390" y="227"/>
                    </a:lnTo>
                    <a:lnTo>
                      <a:pt x="1390" y="241"/>
                    </a:lnTo>
                    <a:lnTo>
                      <a:pt x="1390" y="256"/>
                    </a:lnTo>
                    <a:lnTo>
                      <a:pt x="1390" y="270"/>
                    </a:lnTo>
                    <a:lnTo>
                      <a:pt x="1376" y="284"/>
                    </a:lnTo>
                    <a:lnTo>
                      <a:pt x="1376" y="298"/>
                    </a:lnTo>
                    <a:lnTo>
                      <a:pt x="1376" y="312"/>
                    </a:lnTo>
                    <a:lnTo>
                      <a:pt x="1376" y="369"/>
                    </a:lnTo>
                    <a:lnTo>
                      <a:pt x="1376" y="397"/>
                    </a:lnTo>
                    <a:lnTo>
                      <a:pt x="1361" y="582"/>
                    </a:lnTo>
                    <a:lnTo>
                      <a:pt x="1361" y="596"/>
                    </a:lnTo>
                    <a:lnTo>
                      <a:pt x="1361" y="610"/>
                    </a:lnTo>
                    <a:lnTo>
                      <a:pt x="1361" y="624"/>
                    </a:lnTo>
                    <a:lnTo>
                      <a:pt x="1361" y="639"/>
                    </a:lnTo>
                    <a:lnTo>
                      <a:pt x="1361" y="653"/>
                    </a:lnTo>
                    <a:lnTo>
                      <a:pt x="1361" y="667"/>
                    </a:lnTo>
                    <a:lnTo>
                      <a:pt x="1361" y="681"/>
                    </a:lnTo>
                    <a:lnTo>
                      <a:pt x="1361" y="695"/>
                    </a:lnTo>
                    <a:lnTo>
                      <a:pt x="1361" y="709"/>
                    </a:lnTo>
                    <a:lnTo>
                      <a:pt x="1361" y="724"/>
                    </a:lnTo>
                    <a:lnTo>
                      <a:pt x="1361" y="738"/>
                    </a:lnTo>
                    <a:lnTo>
                      <a:pt x="1361" y="752"/>
                    </a:lnTo>
                    <a:lnTo>
                      <a:pt x="1361" y="766"/>
                    </a:lnTo>
                    <a:lnTo>
                      <a:pt x="1361" y="780"/>
                    </a:lnTo>
                    <a:lnTo>
                      <a:pt x="1361" y="795"/>
                    </a:lnTo>
                    <a:lnTo>
                      <a:pt x="1361" y="809"/>
                    </a:lnTo>
                    <a:lnTo>
                      <a:pt x="1333" y="922"/>
                    </a:lnTo>
                    <a:lnTo>
                      <a:pt x="1319" y="922"/>
                    </a:lnTo>
                    <a:lnTo>
                      <a:pt x="1262" y="922"/>
                    </a:lnTo>
                    <a:lnTo>
                      <a:pt x="1220" y="922"/>
                    </a:lnTo>
                    <a:lnTo>
                      <a:pt x="1205" y="922"/>
                    </a:lnTo>
                    <a:lnTo>
                      <a:pt x="1205" y="908"/>
                    </a:lnTo>
                    <a:lnTo>
                      <a:pt x="1191" y="908"/>
                    </a:lnTo>
                    <a:lnTo>
                      <a:pt x="1149" y="908"/>
                    </a:lnTo>
                    <a:lnTo>
                      <a:pt x="1134" y="908"/>
                    </a:lnTo>
                    <a:lnTo>
                      <a:pt x="1120" y="908"/>
                    </a:lnTo>
                    <a:lnTo>
                      <a:pt x="1078" y="894"/>
                    </a:lnTo>
                    <a:lnTo>
                      <a:pt x="1021" y="880"/>
                    </a:lnTo>
                    <a:lnTo>
                      <a:pt x="936" y="866"/>
                    </a:lnTo>
                    <a:lnTo>
                      <a:pt x="908" y="866"/>
                    </a:lnTo>
                    <a:lnTo>
                      <a:pt x="879" y="866"/>
                    </a:lnTo>
                    <a:lnTo>
                      <a:pt x="865" y="922"/>
                    </a:lnTo>
                    <a:lnTo>
                      <a:pt x="865" y="979"/>
                    </a:lnTo>
                    <a:lnTo>
                      <a:pt x="851" y="1050"/>
                    </a:lnTo>
                    <a:lnTo>
                      <a:pt x="851" y="1064"/>
                    </a:lnTo>
                    <a:lnTo>
                      <a:pt x="837" y="1149"/>
                    </a:lnTo>
                    <a:lnTo>
                      <a:pt x="822" y="1248"/>
                    </a:lnTo>
                    <a:lnTo>
                      <a:pt x="808" y="1291"/>
                    </a:lnTo>
                    <a:lnTo>
                      <a:pt x="794" y="1291"/>
                    </a:lnTo>
                    <a:lnTo>
                      <a:pt x="780" y="1291"/>
                    </a:lnTo>
                    <a:lnTo>
                      <a:pt x="780" y="1277"/>
                    </a:lnTo>
                    <a:lnTo>
                      <a:pt x="766" y="1277"/>
                    </a:lnTo>
                    <a:lnTo>
                      <a:pt x="752" y="1277"/>
                    </a:lnTo>
                    <a:lnTo>
                      <a:pt x="737" y="1277"/>
                    </a:lnTo>
                    <a:lnTo>
                      <a:pt x="723" y="1277"/>
                    </a:lnTo>
                    <a:lnTo>
                      <a:pt x="681" y="1263"/>
                    </a:lnTo>
                    <a:lnTo>
                      <a:pt x="666" y="1263"/>
                    </a:lnTo>
                    <a:lnTo>
                      <a:pt x="638" y="1263"/>
                    </a:lnTo>
                    <a:lnTo>
                      <a:pt x="624" y="1263"/>
                    </a:lnTo>
                    <a:lnTo>
                      <a:pt x="581" y="1263"/>
                    </a:lnTo>
                    <a:lnTo>
                      <a:pt x="525" y="1263"/>
                    </a:lnTo>
                    <a:lnTo>
                      <a:pt x="525" y="1277"/>
                    </a:lnTo>
                    <a:lnTo>
                      <a:pt x="525" y="1291"/>
                    </a:lnTo>
                    <a:lnTo>
                      <a:pt x="525" y="1334"/>
                    </a:lnTo>
                    <a:lnTo>
                      <a:pt x="525" y="1362"/>
                    </a:lnTo>
                    <a:lnTo>
                      <a:pt x="510" y="1405"/>
                    </a:lnTo>
                    <a:lnTo>
                      <a:pt x="510" y="1447"/>
                    </a:lnTo>
                    <a:lnTo>
                      <a:pt x="496" y="1447"/>
                    </a:lnTo>
                    <a:lnTo>
                      <a:pt x="482" y="1447"/>
                    </a:lnTo>
                    <a:lnTo>
                      <a:pt x="468" y="1447"/>
                    </a:lnTo>
                    <a:lnTo>
                      <a:pt x="440" y="1433"/>
                    </a:lnTo>
                    <a:lnTo>
                      <a:pt x="411" y="1433"/>
                    </a:lnTo>
                    <a:lnTo>
                      <a:pt x="369" y="1433"/>
                    </a:lnTo>
                    <a:lnTo>
                      <a:pt x="354" y="1419"/>
                    </a:lnTo>
                    <a:lnTo>
                      <a:pt x="340" y="1419"/>
                    </a:lnTo>
                    <a:lnTo>
                      <a:pt x="326" y="1419"/>
                    </a:lnTo>
                    <a:lnTo>
                      <a:pt x="298" y="1419"/>
                    </a:lnTo>
                    <a:lnTo>
                      <a:pt x="284" y="1419"/>
                    </a:lnTo>
                    <a:lnTo>
                      <a:pt x="269" y="1419"/>
                    </a:lnTo>
                    <a:lnTo>
                      <a:pt x="241" y="1419"/>
                    </a:lnTo>
                    <a:lnTo>
                      <a:pt x="227" y="1419"/>
                    </a:lnTo>
                    <a:lnTo>
                      <a:pt x="227" y="1405"/>
                    </a:lnTo>
                    <a:lnTo>
                      <a:pt x="213" y="1405"/>
                    </a:lnTo>
                    <a:lnTo>
                      <a:pt x="213" y="1390"/>
                    </a:lnTo>
                    <a:lnTo>
                      <a:pt x="198" y="1390"/>
                    </a:lnTo>
                    <a:lnTo>
                      <a:pt x="198" y="1405"/>
                    </a:lnTo>
                    <a:lnTo>
                      <a:pt x="170" y="1405"/>
                    </a:lnTo>
                    <a:lnTo>
                      <a:pt x="156" y="1390"/>
                    </a:lnTo>
                    <a:lnTo>
                      <a:pt x="142" y="1405"/>
                    </a:lnTo>
                    <a:lnTo>
                      <a:pt x="128" y="1390"/>
                    </a:lnTo>
                    <a:lnTo>
                      <a:pt x="128" y="1376"/>
                    </a:lnTo>
                    <a:lnTo>
                      <a:pt x="113" y="1362"/>
                    </a:lnTo>
                    <a:lnTo>
                      <a:pt x="113" y="1348"/>
                    </a:lnTo>
                    <a:lnTo>
                      <a:pt x="99" y="1334"/>
                    </a:lnTo>
                    <a:lnTo>
                      <a:pt x="99" y="1319"/>
                    </a:lnTo>
                    <a:lnTo>
                      <a:pt x="85" y="1305"/>
                    </a:lnTo>
                    <a:lnTo>
                      <a:pt x="71" y="1277"/>
                    </a:lnTo>
                    <a:lnTo>
                      <a:pt x="71" y="1263"/>
                    </a:lnTo>
                    <a:lnTo>
                      <a:pt x="57" y="1263"/>
                    </a:lnTo>
                    <a:lnTo>
                      <a:pt x="57" y="1248"/>
                    </a:lnTo>
                    <a:lnTo>
                      <a:pt x="57" y="1234"/>
                    </a:lnTo>
                    <a:lnTo>
                      <a:pt x="42" y="1234"/>
                    </a:lnTo>
                    <a:lnTo>
                      <a:pt x="42" y="1220"/>
                    </a:lnTo>
                    <a:lnTo>
                      <a:pt x="28" y="1192"/>
                    </a:lnTo>
                    <a:lnTo>
                      <a:pt x="14" y="1178"/>
                    </a:lnTo>
                    <a:lnTo>
                      <a:pt x="14" y="1163"/>
                    </a:lnTo>
                    <a:lnTo>
                      <a:pt x="14" y="1149"/>
                    </a:lnTo>
                    <a:lnTo>
                      <a:pt x="0" y="1149"/>
                    </a:lnTo>
                    <a:lnTo>
                      <a:pt x="0" y="1135"/>
                    </a:lnTo>
                    <a:lnTo>
                      <a:pt x="14" y="1135"/>
                    </a:lnTo>
                    <a:lnTo>
                      <a:pt x="14" y="1092"/>
                    </a:lnTo>
                    <a:lnTo>
                      <a:pt x="14" y="1064"/>
                    </a:lnTo>
                    <a:lnTo>
                      <a:pt x="14" y="1050"/>
                    </a:lnTo>
                    <a:lnTo>
                      <a:pt x="14" y="1036"/>
                    </a:lnTo>
                    <a:lnTo>
                      <a:pt x="14" y="1007"/>
                    </a:lnTo>
                    <a:lnTo>
                      <a:pt x="28" y="951"/>
                    </a:lnTo>
                    <a:lnTo>
                      <a:pt x="28" y="908"/>
                    </a:lnTo>
                    <a:lnTo>
                      <a:pt x="28" y="894"/>
                    </a:lnTo>
                    <a:lnTo>
                      <a:pt x="28" y="866"/>
                    </a:lnTo>
                    <a:lnTo>
                      <a:pt x="28" y="851"/>
                    </a:lnTo>
                    <a:lnTo>
                      <a:pt x="28" y="809"/>
                    </a:lnTo>
                    <a:lnTo>
                      <a:pt x="42" y="795"/>
                    </a:lnTo>
                    <a:lnTo>
                      <a:pt x="42" y="780"/>
                    </a:lnTo>
                    <a:lnTo>
                      <a:pt x="42" y="766"/>
                    </a:lnTo>
                    <a:lnTo>
                      <a:pt x="42" y="752"/>
                    </a:lnTo>
                    <a:lnTo>
                      <a:pt x="42" y="738"/>
                    </a:lnTo>
                    <a:lnTo>
                      <a:pt x="42" y="724"/>
                    </a:lnTo>
                    <a:lnTo>
                      <a:pt x="42" y="709"/>
                    </a:lnTo>
                    <a:lnTo>
                      <a:pt x="42" y="695"/>
                    </a:lnTo>
                    <a:lnTo>
                      <a:pt x="42" y="681"/>
                    </a:lnTo>
                    <a:lnTo>
                      <a:pt x="42" y="639"/>
                    </a:lnTo>
                    <a:lnTo>
                      <a:pt x="42" y="624"/>
                    </a:lnTo>
                    <a:lnTo>
                      <a:pt x="42" y="610"/>
                    </a:lnTo>
                    <a:lnTo>
                      <a:pt x="42" y="596"/>
                    </a:lnTo>
                    <a:lnTo>
                      <a:pt x="42" y="582"/>
                    </a:lnTo>
                    <a:lnTo>
                      <a:pt x="42" y="568"/>
                    </a:lnTo>
                    <a:lnTo>
                      <a:pt x="42" y="553"/>
                    </a:lnTo>
                    <a:lnTo>
                      <a:pt x="42" y="539"/>
                    </a:lnTo>
                    <a:lnTo>
                      <a:pt x="42" y="511"/>
                    </a:lnTo>
                    <a:lnTo>
                      <a:pt x="42" y="497"/>
                    </a:lnTo>
                    <a:lnTo>
                      <a:pt x="42" y="483"/>
                    </a:lnTo>
                    <a:lnTo>
                      <a:pt x="42" y="440"/>
                    </a:lnTo>
                    <a:lnTo>
                      <a:pt x="42" y="426"/>
                    </a:lnTo>
                    <a:lnTo>
                      <a:pt x="42" y="397"/>
                    </a:lnTo>
                    <a:lnTo>
                      <a:pt x="42" y="383"/>
                    </a:lnTo>
                    <a:lnTo>
                      <a:pt x="42" y="369"/>
                    </a:lnTo>
                    <a:lnTo>
                      <a:pt x="42" y="355"/>
                    </a:lnTo>
                    <a:lnTo>
                      <a:pt x="42" y="327"/>
                    </a:lnTo>
                    <a:lnTo>
                      <a:pt x="42" y="312"/>
                    </a:lnTo>
                    <a:lnTo>
                      <a:pt x="42" y="298"/>
                    </a:lnTo>
                    <a:lnTo>
                      <a:pt x="42" y="270"/>
                    </a:lnTo>
                    <a:lnTo>
                      <a:pt x="42" y="256"/>
                    </a:lnTo>
                    <a:lnTo>
                      <a:pt x="28" y="241"/>
                    </a:lnTo>
                    <a:lnTo>
                      <a:pt x="28" y="213"/>
                    </a:lnTo>
                    <a:lnTo>
                      <a:pt x="28" y="199"/>
                    </a:lnTo>
                    <a:lnTo>
                      <a:pt x="28" y="156"/>
                    </a:lnTo>
                    <a:lnTo>
                      <a:pt x="28" y="142"/>
                    </a:lnTo>
                    <a:lnTo>
                      <a:pt x="28" y="128"/>
                    </a:lnTo>
                    <a:lnTo>
                      <a:pt x="28" y="114"/>
                    </a:lnTo>
                    <a:lnTo>
                      <a:pt x="28" y="100"/>
                    </a:lnTo>
                    <a:lnTo>
                      <a:pt x="42" y="100"/>
                    </a:lnTo>
                    <a:lnTo>
                      <a:pt x="57" y="100"/>
                    </a:lnTo>
                    <a:lnTo>
                      <a:pt x="71" y="100"/>
                    </a:lnTo>
                    <a:lnTo>
                      <a:pt x="85" y="100"/>
                    </a:lnTo>
                    <a:lnTo>
                      <a:pt x="99" y="100"/>
                    </a:lnTo>
                    <a:lnTo>
                      <a:pt x="113" y="100"/>
                    </a:lnTo>
                    <a:lnTo>
                      <a:pt x="128" y="100"/>
                    </a:lnTo>
                    <a:lnTo>
                      <a:pt x="156" y="100"/>
                    </a:lnTo>
                    <a:lnTo>
                      <a:pt x="170" y="100"/>
                    </a:lnTo>
                    <a:lnTo>
                      <a:pt x="184" y="100"/>
                    </a:lnTo>
                    <a:lnTo>
                      <a:pt x="198" y="100"/>
                    </a:lnTo>
                    <a:lnTo>
                      <a:pt x="213" y="100"/>
                    </a:lnTo>
                    <a:lnTo>
                      <a:pt x="227" y="114"/>
                    </a:lnTo>
                    <a:lnTo>
                      <a:pt x="255" y="114"/>
                    </a:lnTo>
                    <a:lnTo>
                      <a:pt x="269" y="114"/>
                    </a:lnTo>
                    <a:lnTo>
                      <a:pt x="284" y="114"/>
                    </a:lnTo>
                    <a:lnTo>
                      <a:pt x="298" y="114"/>
                    </a:lnTo>
                    <a:lnTo>
                      <a:pt x="326" y="114"/>
                    </a:lnTo>
                    <a:lnTo>
                      <a:pt x="326" y="128"/>
                    </a:lnTo>
                    <a:lnTo>
                      <a:pt x="354" y="128"/>
                    </a:lnTo>
                    <a:lnTo>
                      <a:pt x="369" y="128"/>
                    </a:lnTo>
                    <a:lnTo>
                      <a:pt x="383" y="142"/>
                    </a:lnTo>
                    <a:lnTo>
                      <a:pt x="397" y="142"/>
                    </a:lnTo>
                    <a:lnTo>
                      <a:pt x="425" y="156"/>
                    </a:lnTo>
                    <a:lnTo>
                      <a:pt x="440" y="156"/>
                    </a:lnTo>
                    <a:lnTo>
                      <a:pt x="454" y="170"/>
                    </a:lnTo>
                    <a:lnTo>
                      <a:pt x="468" y="170"/>
                    </a:lnTo>
                    <a:lnTo>
                      <a:pt x="468" y="185"/>
                    </a:lnTo>
                    <a:lnTo>
                      <a:pt x="482" y="185"/>
                    </a:lnTo>
                    <a:lnTo>
                      <a:pt x="496" y="185"/>
                    </a:lnTo>
                    <a:lnTo>
                      <a:pt x="510" y="185"/>
                    </a:lnTo>
                    <a:lnTo>
                      <a:pt x="510" y="199"/>
                    </a:lnTo>
                    <a:lnTo>
                      <a:pt x="539" y="185"/>
                    </a:lnTo>
                    <a:lnTo>
                      <a:pt x="553" y="185"/>
                    </a:lnTo>
                    <a:lnTo>
                      <a:pt x="581" y="185"/>
                    </a:lnTo>
                    <a:lnTo>
                      <a:pt x="596" y="185"/>
                    </a:lnTo>
                    <a:lnTo>
                      <a:pt x="610" y="185"/>
                    </a:lnTo>
                    <a:lnTo>
                      <a:pt x="624" y="170"/>
                    </a:lnTo>
                    <a:lnTo>
                      <a:pt x="638" y="170"/>
                    </a:lnTo>
                    <a:lnTo>
                      <a:pt x="652" y="170"/>
                    </a:lnTo>
                    <a:lnTo>
                      <a:pt x="666" y="170"/>
                    </a:lnTo>
                    <a:lnTo>
                      <a:pt x="695" y="170"/>
                    </a:lnTo>
                    <a:lnTo>
                      <a:pt x="737" y="185"/>
                    </a:lnTo>
                    <a:lnTo>
                      <a:pt x="752" y="185"/>
                    </a:lnTo>
                    <a:lnTo>
                      <a:pt x="766" y="185"/>
                    </a:lnTo>
                    <a:lnTo>
                      <a:pt x="780" y="170"/>
                    </a:lnTo>
                    <a:lnTo>
                      <a:pt x="822" y="170"/>
                    </a:lnTo>
                    <a:lnTo>
                      <a:pt x="837" y="170"/>
                    </a:lnTo>
                    <a:lnTo>
                      <a:pt x="851" y="156"/>
                    </a:lnTo>
                    <a:lnTo>
                      <a:pt x="865" y="156"/>
                    </a:lnTo>
                    <a:lnTo>
                      <a:pt x="879" y="156"/>
                    </a:lnTo>
                    <a:lnTo>
                      <a:pt x="879" y="170"/>
                    </a:lnTo>
                    <a:lnTo>
                      <a:pt x="893" y="170"/>
                    </a:lnTo>
                    <a:lnTo>
                      <a:pt x="908" y="170"/>
                    </a:lnTo>
                    <a:lnTo>
                      <a:pt x="908" y="185"/>
                    </a:lnTo>
                    <a:lnTo>
                      <a:pt x="922" y="185"/>
                    </a:lnTo>
                    <a:lnTo>
                      <a:pt x="936" y="185"/>
                    </a:lnTo>
                    <a:lnTo>
                      <a:pt x="950" y="185"/>
                    </a:lnTo>
                    <a:lnTo>
                      <a:pt x="964" y="185"/>
                    </a:lnTo>
                    <a:lnTo>
                      <a:pt x="978" y="185"/>
                    </a:lnTo>
                    <a:lnTo>
                      <a:pt x="993" y="170"/>
                    </a:lnTo>
                    <a:lnTo>
                      <a:pt x="1007" y="170"/>
                    </a:lnTo>
                    <a:lnTo>
                      <a:pt x="1021" y="170"/>
                    </a:lnTo>
                    <a:lnTo>
                      <a:pt x="1021" y="156"/>
                    </a:lnTo>
                    <a:lnTo>
                      <a:pt x="1035" y="156"/>
                    </a:lnTo>
                    <a:lnTo>
                      <a:pt x="1049" y="156"/>
                    </a:lnTo>
                    <a:lnTo>
                      <a:pt x="1064" y="142"/>
                    </a:lnTo>
                    <a:lnTo>
                      <a:pt x="1078" y="142"/>
                    </a:lnTo>
                    <a:lnTo>
                      <a:pt x="1092" y="142"/>
                    </a:lnTo>
                    <a:lnTo>
                      <a:pt x="1092" y="128"/>
                    </a:lnTo>
                    <a:lnTo>
                      <a:pt x="1106" y="128"/>
                    </a:lnTo>
                    <a:lnTo>
                      <a:pt x="1120" y="128"/>
                    </a:lnTo>
                    <a:lnTo>
                      <a:pt x="1120" y="114"/>
                    </a:lnTo>
                    <a:lnTo>
                      <a:pt x="1134" y="114"/>
                    </a:lnTo>
                    <a:lnTo>
                      <a:pt x="1149" y="100"/>
                    </a:lnTo>
                    <a:lnTo>
                      <a:pt x="1163" y="100"/>
                    </a:lnTo>
                    <a:lnTo>
                      <a:pt x="1163" y="85"/>
                    </a:lnTo>
                    <a:lnTo>
                      <a:pt x="1177" y="85"/>
                    </a:lnTo>
                    <a:lnTo>
                      <a:pt x="1191" y="85"/>
                    </a:lnTo>
                    <a:lnTo>
                      <a:pt x="1191" y="71"/>
                    </a:lnTo>
                    <a:lnTo>
                      <a:pt x="1205" y="71"/>
                    </a:lnTo>
                    <a:lnTo>
                      <a:pt x="1220" y="71"/>
                    </a:lnTo>
                    <a:lnTo>
                      <a:pt x="1220" y="57"/>
                    </a:lnTo>
                    <a:lnTo>
                      <a:pt x="1234" y="57"/>
                    </a:lnTo>
                    <a:lnTo>
                      <a:pt x="1248" y="57"/>
                    </a:lnTo>
                    <a:lnTo>
                      <a:pt x="1248" y="43"/>
                    </a:lnTo>
                    <a:lnTo>
                      <a:pt x="1262" y="43"/>
                    </a:lnTo>
                    <a:lnTo>
                      <a:pt x="1276" y="43"/>
                    </a:lnTo>
                    <a:lnTo>
                      <a:pt x="1276" y="29"/>
                    </a:lnTo>
                    <a:lnTo>
                      <a:pt x="1290" y="29"/>
                    </a:lnTo>
                    <a:lnTo>
                      <a:pt x="1305" y="29"/>
                    </a:lnTo>
                    <a:lnTo>
                      <a:pt x="1319" y="29"/>
                    </a:lnTo>
                    <a:lnTo>
                      <a:pt x="1319" y="14"/>
                    </a:lnTo>
                    <a:lnTo>
                      <a:pt x="1333" y="14"/>
                    </a:lnTo>
                    <a:lnTo>
                      <a:pt x="1347" y="14"/>
                    </a:lnTo>
                    <a:lnTo>
                      <a:pt x="1361" y="0"/>
                    </a:lnTo>
                    <a:lnTo>
                      <a:pt x="1376" y="0"/>
                    </a:lnTo>
                    <a:lnTo>
                      <a:pt x="1390" y="0"/>
                    </a:lnTo>
                    <a:lnTo>
                      <a:pt x="1390" y="14"/>
                    </a:lnTo>
                    <a:lnTo>
                      <a:pt x="1390" y="29"/>
                    </a:lnTo>
                    <a:lnTo>
                      <a:pt x="1404" y="43"/>
                    </a:lnTo>
                    <a:lnTo>
                      <a:pt x="1404" y="57"/>
                    </a:lnTo>
                    <a:lnTo>
                      <a:pt x="1404" y="71"/>
                    </a:lnTo>
                    <a:lnTo>
                      <a:pt x="1418" y="85"/>
                    </a:lnTo>
                    <a:close/>
                  </a:path>
                </a:pathLst>
              </a:custGeom>
              <a:noFill/>
              <a:ln w="9525">
                <a:solidFill>
                  <a:srgbClr val="333333"/>
                </a:solidFill>
                <a:round/>
                <a:headEnd/>
                <a:tailEnd/>
              </a:ln>
            </p:spPr>
            <p:txBody>
              <a:bodyPr/>
              <a:lstStyle/>
              <a:p>
                <a:endParaRPr lang="ja-JP" altLang="en-US"/>
              </a:p>
            </p:txBody>
          </p:sp>
          <p:sp>
            <p:nvSpPr>
              <p:cNvPr id="167" name="Freeform 45"/>
              <p:cNvSpPr>
                <a:spLocks/>
              </p:cNvSpPr>
              <p:nvPr/>
            </p:nvSpPr>
            <p:spPr bwMode="auto">
              <a:xfrm>
                <a:off x="6311" y="2169"/>
                <a:ext cx="1475" cy="1512"/>
              </a:xfrm>
              <a:custGeom>
                <a:avLst/>
                <a:gdLst>
                  <a:gd name="T0" fmla="*/ 894 w 1475"/>
                  <a:gd name="T1" fmla="*/ 34 h 1603"/>
                  <a:gd name="T2" fmla="*/ 964 w 1475"/>
                  <a:gd name="T3" fmla="*/ 42 h 1603"/>
                  <a:gd name="T4" fmla="*/ 1021 w 1475"/>
                  <a:gd name="T5" fmla="*/ 84 h 1603"/>
                  <a:gd name="T6" fmla="*/ 1035 w 1475"/>
                  <a:gd name="T7" fmla="*/ 109 h 1603"/>
                  <a:gd name="T8" fmla="*/ 1035 w 1475"/>
                  <a:gd name="T9" fmla="*/ 151 h 1603"/>
                  <a:gd name="T10" fmla="*/ 1035 w 1475"/>
                  <a:gd name="T11" fmla="*/ 184 h 1603"/>
                  <a:gd name="T12" fmla="*/ 1021 w 1475"/>
                  <a:gd name="T13" fmla="*/ 216 h 1603"/>
                  <a:gd name="T14" fmla="*/ 1007 w 1475"/>
                  <a:gd name="T15" fmla="*/ 258 h 1603"/>
                  <a:gd name="T16" fmla="*/ 979 w 1475"/>
                  <a:gd name="T17" fmla="*/ 286 h 1603"/>
                  <a:gd name="T18" fmla="*/ 1007 w 1475"/>
                  <a:gd name="T19" fmla="*/ 327 h 1603"/>
                  <a:gd name="T20" fmla="*/ 1064 w 1475"/>
                  <a:gd name="T21" fmla="*/ 275 h 1603"/>
                  <a:gd name="T22" fmla="*/ 1120 w 1475"/>
                  <a:gd name="T23" fmla="*/ 252 h 1603"/>
                  <a:gd name="T24" fmla="*/ 1191 w 1475"/>
                  <a:gd name="T25" fmla="*/ 252 h 1603"/>
                  <a:gd name="T26" fmla="*/ 1248 w 1475"/>
                  <a:gd name="T27" fmla="*/ 258 h 1603"/>
                  <a:gd name="T28" fmla="*/ 1305 w 1475"/>
                  <a:gd name="T29" fmla="*/ 258 h 1603"/>
                  <a:gd name="T30" fmla="*/ 1404 w 1475"/>
                  <a:gd name="T31" fmla="*/ 243 h 1603"/>
                  <a:gd name="T32" fmla="*/ 1475 w 1475"/>
                  <a:gd name="T33" fmla="*/ 243 h 1603"/>
                  <a:gd name="T34" fmla="*/ 1461 w 1475"/>
                  <a:gd name="T35" fmla="*/ 286 h 1603"/>
                  <a:gd name="T36" fmla="*/ 1418 w 1475"/>
                  <a:gd name="T37" fmla="*/ 369 h 1603"/>
                  <a:gd name="T38" fmla="*/ 1248 w 1475"/>
                  <a:gd name="T39" fmla="*/ 427 h 1603"/>
                  <a:gd name="T40" fmla="*/ 1177 w 1475"/>
                  <a:gd name="T41" fmla="*/ 427 h 1603"/>
                  <a:gd name="T42" fmla="*/ 1177 w 1475"/>
                  <a:gd name="T43" fmla="*/ 436 h 1603"/>
                  <a:gd name="T44" fmla="*/ 1248 w 1475"/>
                  <a:gd name="T45" fmla="*/ 469 h 1603"/>
                  <a:gd name="T46" fmla="*/ 1291 w 1475"/>
                  <a:gd name="T47" fmla="*/ 494 h 1603"/>
                  <a:gd name="T48" fmla="*/ 1234 w 1475"/>
                  <a:gd name="T49" fmla="*/ 545 h 1603"/>
                  <a:gd name="T50" fmla="*/ 1149 w 1475"/>
                  <a:gd name="T51" fmla="*/ 579 h 1603"/>
                  <a:gd name="T52" fmla="*/ 1064 w 1475"/>
                  <a:gd name="T53" fmla="*/ 620 h 1603"/>
                  <a:gd name="T54" fmla="*/ 1007 w 1475"/>
                  <a:gd name="T55" fmla="*/ 654 h 1603"/>
                  <a:gd name="T56" fmla="*/ 950 w 1475"/>
                  <a:gd name="T57" fmla="*/ 654 h 1603"/>
                  <a:gd name="T58" fmla="*/ 908 w 1475"/>
                  <a:gd name="T59" fmla="*/ 662 h 1603"/>
                  <a:gd name="T60" fmla="*/ 879 w 1475"/>
                  <a:gd name="T61" fmla="*/ 697 h 1603"/>
                  <a:gd name="T62" fmla="*/ 794 w 1475"/>
                  <a:gd name="T63" fmla="*/ 813 h 1603"/>
                  <a:gd name="T64" fmla="*/ 738 w 1475"/>
                  <a:gd name="T65" fmla="*/ 880 h 1603"/>
                  <a:gd name="T66" fmla="*/ 624 w 1475"/>
                  <a:gd name="T67" fmla="*/ 922 h 1603"/>
                  <a:gd name="T68" fmla="*/ 567 w 1475"/>
                  <a:gd name="T69" fmla="*/ 922 h 1603"/>
                  <a:gd name="T70" fmla="*/ 496 w 1475"/>
                  <a:gd name="T71" fmla="*/ 906 h 1603"/>
                  <a:gd name="T72" fmla="*/ 511 w 1475"/>
                  <a:gd name="T73" fmla="*/ 922 h 1603"/>
                  <a:gd name="T74" fmla="*/ 525 w 1475"/>
                  <a:gd name="T75" fmla="*/ 931 h 1603"/>
                  <a:gd name="T76" fmla="*/ 454 w 1475"/>
                  <a:gd name="T77" fmla="*/ 922 h 1603"/>
                  <a:gd name="T78" fmla="*/ 411 w 1475"/>
                  <a:gd name="T79" fmla="*/ 922 h 1603"/>
                  <a:gd name="T80" fmla="*/ 284 w 1475"/>
                  <a:gd name="T81" fmla="*/ 931 h 1603"/>
                  <a:gd name="T82" fmla="*/ 184 w 1475"/>
                  <a:gd name="T83" fmla="*/ 948 h 1603"/>
                  <a:gd name="T84" fmla="*/ 14 w 1475"/>
                  <a:gd name="T85" fmla="*/ 822 h 1603"/>
                  <a:gd name="T86" fmla="*/ 43 w 1475"/>
                  <a:gd name="T87" fmla="*/ 494 h 1603"/>
                  <a:gd name="T88" fmla="*/ 57 w 1475"/>
                  <a:gd name="T89" fmla="*/ 275 h 1603"/>
                  <a:gd name="T90" fmla="*/ 142 w 1475"/>
                  <a:gd name="T91" fmla="*/ 168 h 1603"/>
                  <a:gd name="T92" fmla="*/ 326 w 1475"/>
                  <a:gd name="T93" fmla="*/ 160 h 1603"/>
                  <a:gd name="T94" fmla="*/ 369 w 1475"/>
                  <a:gd name="T95" fmla="*/ 293 h 1603"/>
                  <a:gd name="T96" fmla="*/ 411 w 1475"/>
                  <a:gd name="T97" fmla="*/ 344 h 1603"/>
                  <a:gd name="T98" fmla="*/ 496 w 1475"/>
                  <a:gd name="T99" fmla="*/ 386 h 1603"/>
                  <a:gd name="T100" fmla="*/ 567 w 1475"/>
                  <a:gd name="T101" fmla="*/ 360 h 1603"/>
                  <a:gd name="T102" fmla="*/ 610 w 1475"/>
                  <a:gd name="T103" fmla="*/ 269 h 1603"/>
                  <a:gd name="T104" fmla="*/ 638 w 1475"/>
                  <a:gd name="T105" fmla="*/ 210 h 1603"/>
                  <a:gd name="T106" fmla="*/ 596 w 1475"/>
                  <a:gd name="T107" fmla="*/ 160 h 1603"/>
                  <a:gd name="T108" fmla="*/ 695 w 1475"/>
                  <a:gd name="T109" fmla="*/ 160 h 1603"/>
                  <a:gd name="T110" fmla="*/ 879 w 1475"/>
                  <a:gd name="T111" fmla="*/ 168 h 1603"/>
                  <a:gd name="T112" fmla="*/ 908 w 1475"/>
                  <a:gd name="T113" fmla="*/ 125 h 1603"/>
                  <a:gd name="T114" fmla="*/ 851 w 1475"/>
                  <a:gd name="T115" fmla="*/ 118 h 1603"/>
                  <a:gd name="T116" fmla="*/ 894 w 1475"/>
                  <a:gd name="T117" fmla="*/ 109 h 1603"/>
                  <a:gd name="T118" fmla="*/ 865 w 1475"/>
                  <a:gd name="T119" fmla="*/ 92 h 1603"/>
                  <a:gd name="T120" fmla="*/ 894 w 1475"/>
                  <a:gd name="T121" fmla="*/ 58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blipFill dpi="0" rotWithShape="1">
                <a:blip r:embed="rId5" cstate="print"/>
                <a:srcRect/>
                <a:tile tx="0" ty="0" sx="100000" sy="100000" flip="none" algn="tl"/>
              </a:blipFill>
              <a:ln w="9525">
                <a:solidFill>
                  <a:srgbClr val="333333"/>
                </a:solidFill>
                <a:round/>
                <a:headEnd/>
                <a:tailEnd/>
              </a:ln>
            </p:spPr>
            <p:txBody>
              <a:bodyPr/>
              <a:lstStyle/>
              <a:p>
                <a:endParaRPr lang="ja-JP" altLang="en-US"/>
              </a:p>
            </p:txBody>
          </p:sp>
          <p:sp>
            <p:nvSpPr>
              <p:cNvPr id="168" name="Freeform 44"/>
              <p:cNvSpPr>
                <a:spLocks/>
              </p:cNvSpPr>
              <p:nvPr/>
            </p:nvSpPr>
            <p:spPr bwMode="auto">
              <a:xfrm>
                <a:off x="4381" y="4116"/>
                <a:ext cx="994" cy="1317"/>
              </a:xfrm>
              <a:custGeom>
                <a:avLst/>
                <a:gdLst>
                  <a:gd name="T0" fmla="*/ 971 w 993"/>
                  <a:gd name="T1" fmla="*/ 156 h 1319"/>
                  <a:gd name="T2" fmla="*/ 956 w 993"/>
                  <a:gd name="T3" fmla="*/ 212 h 1319"/>
                  <a:gd name="T4" fmla="*/ 900 w 993"/>
                  <a:gd name="T5" fmla="*/ 376 h 1319"/>
                  <a:gd name="T6" fmla="*/ 886 w 993"/>
                  <a:gd name="T7" fmla="*/ 419 h 1319"/>
                  <a:gd name="T8" fmla="*/ 871 w 993"/>
                  <a:gd name="T9" fmla="*/ 490 h 1319"/>
                  <a:gd name="T10" fmla="*/ 857 w 993"/>
                  <a:gd name="T11" fmla="*/ 561 h 1319"/>
                  <a:gd name="T12" fmla="*/ 843 w 993"/>
                  <a:gd name="T13" fmla="*/ 589 h 1319"/>
                  <a:gd name="T14" fmla="*/ 843 w 993"/>
                  <a:gd name="T15" fmla="*/ 618 h 1319"/>
                  <a:gd name="T16" fmla="*/ 829 w 993"/>
                  <a:gd name="T17" fmla="*/ 646 h 1319"/>
                  <a:gd name="T18" fmla="*/ 815 w 993"/>
                  <a:gd name="T19" fmla="*/ 717 h 1319"/>
                  <a:gd name="T20" fmla="*/ 786 w 993"/>
                  <a:gd name="T21" fmla="*/ 788 h 1319"/>
                  <a:gd name="T22" fmla="*/ 786 w 993"/>
                  <a:gd name="T23" fmla="*/ 830 h 1319"/>
                  <a:gd name="T24" fmla="*/ 772 w 993"/>
                  <a:gd name="T25" fmla="*/ 859 h 1319"/>
                  <a:gd name="T26" fmla="*/ 772 w 993"/>
                  <a:gd name="T27" fmla="*/ 887 h 1319"/>
                  <a:gd name="T28" fmla="*/ 758 w 993"/>
                  <a:gd name="T29" fmla="*/ 901 h 1319"/>
                  <a:gd name="T30" fmla="*/ 758 w 993"/>
                  <a:gd name="T31" fmla="*/ 930 h 1319"/>
                  <a:gd name="T32" fmla="*/ 744 w 993"/>
                  <a:gd name="T33" fmla="*/ 944 h 1319"/>
                  <a:gd name="T34" fmla="*/ 744 w 993"/>
                  <a:gd name="T35" fmla="*/ 958 h 1319"/>
                  <a:gd name="T36" fmla="*/ 744 w 993"/>
                  <a:gd name="T37" fmla="*/ 984 h 1319"/>
                  <a:gd name="T38" fmla="*/ 730 w 993"/>
                  <a:gd name="T39" fmla="*/ 1009 h 1319"/>
                  <a:gd name="T40" fmla="*/ 730 w 993"/>
                  <a:gd name="T41" fmla="*/ 1023 h 1319"/>
                  <a:gd name="T42" fmla="*/ 715 w 993"/>
                  <a:gd name="T43" fmla="*/ 1051 h 1319"/>
                  <a:gd name="T44" fmla="*/ 701 w 993"/>
                  <a:gd name="T45" fmla="*/ 1094 h 1319"/>
                  <a:gd name="T46" fmla="*/ 701 w 993"/>
                  <a:gd name="T47" fmla="*/ 1122 h 1319"/>
                  <a:gd name="T48" fmla="*/ 687 w 993"/>
                  <a:gd name="T49" fmla="*/ 1151 h 1319"/>
                  <a:gd name="T50" fmla="*/ 659 w 993"/>
                  <a:gd name="T51" fmla="*/ 1179 h 1319"/>
                  <a:gd name="T52" fmla="*/ 630 w 993"/>
                  <a:gd name="T53" fmla="*/ 1207 h 1319"/>
                  <a:gd name="T54" fmla="*/ 602 w 993"/>
                  <a:gd name="T55" fmla="*/ 1250 h 1319"/>
                  <a:gd name="T56" fmla="*/ 602 w 993"/>
                  <a:gd name="T57" fmla="*/ 1264 h 1319"/>
                  <a:gd name="T58" fmla="*/ 574 w 993"/>
                  <a:gd name="T59" fmla="*/ 1278 h 1319"/>
                  <a:gd name="T60" fmla="*/ 559 w 993"/>
                  <a:gd name="T61" fmla="*/ 1292 h 1319"/>
                  <a:gd name="T62" fmla="*/ 531 w 993"/>
                  <a:gd name="T63" fmla="*/ 1307 h 1319"/>
                  <a:gd name="T64" fmla="*/ 503 w 993"/>
                  <a:gd name="T65" fmla="*/ 1307 h 1319"/>
                  <a:gd name="T66" fmla="*/ 468 w 993"/>
                  <a:gd name="T67" fmla="*/ 1307 h 1319"/>
                  <a:gd name="T68" fmla="*/ 426 w 993"/>
                  <a:gd name="T69" fmla="*/ 1307 h 1319"/>
                  <a:gd name="T70" fmla="*/ 397 w 993"/>
                  <a:gd name="T71" fmla="*/ 1307 h 1319"/>
                  <a:gd name="T72" fmla="*/ 241 w 993"/>
                  <a:gd name="T73" fmla="*/ 1250 h 1319"/>
                  <a:gd name="T74" fmla="*/ 213 w 993"/>
                  <a:gd name="T75" fmla="*/ 1250 h 1319"/>
                  <a:gd name="T76" fmla="*/ 156 w 993"/>
                  <a:gd name="T77" fmla="*/ 1222 h 1319"/>
                  <a:gd name="T78" fmla="*/ 114 w 993"/>
                  <a:gd name="T79" fmla="*/ 1207 h 1319"/>
                  <a:gd name="T80" fmla="*/ 100 w 993"/>
                  <a:gd name="T81" fmla="*/ 1207 h 1319"/>
                  <a:gd name="T82" fmla="*/ 85 w 993"/>
                  <a:gd name="T83" fmla="*/ 1207 h 1319"/>
                  <a:gd name="T84" fmla="*/ 57 w 993"/>
                  <a:gd name="T85" fmla="*/ 1193 h 1319"/>
                  <a:gd name="T86" fmla="*/ 14 w 993"/>
                  <a:gd name="T87" fmla="*/ 1179 h 1319"/>
                  <a:gd name="T88" fmla="*/ 0 w 993"/>
                  <a:gd name="T89" fmla="*/ 1165 h 1319"/>
                  <a:gd name="T90" fmla="*/ 57 w 993"/>
                  <a:gd name="T91" fmla="*/ 1009 h 1319"/>
                  <a:gd name="T92" fmla="*/ 57 w 993"/>
                  <a:gd name="T93" fmla="*/ 972 h 1319"/>
                  <a:gd name="T94" fmla="*/ 128 w 993"/>
                  <a:gd name="T95" fmla="*/ 958 h 1319"/>
                  <a:gd name="T96" fmla="*/ 156 w 993"/>
                  <a:gd name="T97" fmla="*/ 745 h 1319"/>
                  <a:gd name="T98" fmla="*/ 170 w 993"/>
                  <a:gd name="T99" fmla="*/ 674 h 1319"/>
                  <a:gd name="T100" fmla="*/ 185 w 993"/>
                  <a:gd name="T101" fmla="*/ 462 h 1319"/>
                  <a:gd name="T102" fmla="*/ 284 w 993"/>
                  <a:gd name="T103" fmla="*/ 391 h 1319"/>
                  <a:gd name="T104" fmla="*/ 383 w 993"/>
                  <a:gd name="T105" fmla="*/ 405 h 1319"/>
                  <a:gd name="T106" fmla="*/ 440 w 993"/>
                  <a:gd name="T107" fmla="*/ 405 h 1319"/>
                  <a:gd name="T108" fmla="*/ 517 w 993"/>
                  <a:gd name="T109" fmla="*/ 198 h 1319"/>
                  <a:gd name="T110" fmla="*/ 545 w 993"/>
                  <a:gd name="T111" fmla="*/ 0 h 1319"/>
                  <a:gd name="T112" fmla="*/ 744 w 993"/>
                  <a:gd name="T113" fmla="*/ 28 h 1319"/>
                  <a:gd name="T114" fmla="*/ 815 w 993"/>
                  <a:gd name="T115" fmla="*/ 42 h 1319"/>
                  <a:gd name="T116" fmla="*/ 928 w 993"/>
                  <a:gd name="T117" fmla="*/ 56 h 1319"/>
                  <a:gd name="T118" fmla="*/ 985 w 993"/>
                  <a:gd name="T119" fmla="*/ 85 h 1319"/>
                  <a:gd name="T120" fmla="*/ 985 w 993"/>
                  <a:gd name="T121" fmla="*/ 113 h 13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93"/>
                  <a:gd name="T184" fmla="*/ 0 h 1319"/>
                  <a:gd name="T185" fmla="*/ 993 w 993"/>
                  <a:gd name="T186" fmla="*/ 1319 h 131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93" h="1319">
                    <a:moveTo>
                      <a:pt x="979" y="113"/>
                    </a:moveTo>
                    <a:lnTo>
                      <a:pt x="979" y="141"/>
                    </a:lnTo>
                    <a:lnTo>
                      <a:pt x="965" y="156"/>
                    </a:lnTo>
                    <a:lnTo>
                      <a:pt x="965" y="170"/>
                    </a:lnTo>
                    <a:lnTo>
                      <a:pt x="965" y="184"/>
                    </a:lnTo>
                    <a:lnTo>
                      <a:pt x="950" y="198"/>
                    </a:lnTo>
                    <a:lnTo>
                      <a:pt x="950" y="212"/>
                    </a:lnTo>
                    <a:lnTo>
                      <a:pt x="922" y="283"/>
                    </a:lnTo>
                    <a:lnTo>
                      <a:pt x="922" y="326"/>
                    </a:lnTo>
                    <a:lnTo>
                      <a:pt x="908" y="368"/>
                    </a:lnTo>
                    <a:lnTo>
                      <a:pt x="908" y="382"/>
                    </a:lnTo>
                    <a:lnTo>
                      <a:pt x="894" y="382"/>
                    </a:lnTo>
                    <a:lnTo>
                      <a:pt x="894" y="397"/>
                    </a:lnTo>
                    <a:lnTo>
                      <a:pt x="894" y="425"/>
                    </a:lnTo>
                    <a:lnTo>
                      <a:pt x="880" y="425"/>
                    </a:lnTo>
                    <a:lnTo>
                      <a:pt x="880" y="439"/>
                    </a:lnTo>
                    <a:lnTo>
                      <a:pt x="880" y="453"/>
                    </a:lnTo>
                    <a:lnTo>
                      <a:pt x="880" y="468"/>
                    </a:lnTo>
                    <a:lnTo>
                      <a:pt x="865" y="496"/>
                    </a:lnTo>
                    <a:lnTo>
                      <a:pt x="865" y="510"/>
                    </a:lnTo>
                    <a:lnTo>
                      <a:pt x="865" y="524"/>
                    </a:lnTo>
                    <a:lnTo>
                      <a:pt x="851" y="539"/>
                    </a:lnTo>
                    <a:lnTo>
                      <a:pt x="851" y="553"/>
                    </a:lnTo>
                    <a:lnTo>
                      <a:pt x="851" y="567"/>
                    </a:lnTo>
                    <a:lnTo>
                      <a:pt x="851" y="581"/>
                    </a:lnTo>
                    <a:lnTo>
                      <a:pt x="837" y="595"/>
                    </a:lnTo>
                    <a:lnTo>
                      <a:pt x="837" y="609"/>
                    </a:lnTo>
                    <a:lnTo>
                      <a:pt x="837" y="624"/>
                    </a:lnTo>
                    <a:lnTo>
                      <a:pt x="837" y="638"/>
                    </a:lnTo>
                    <a:lnTo>
                      <a:pt x="823" y="638"/>
                    </a:lnTo>
                    <a:lnTo>
                      <a:pt x="823" y="652"/>
                    </a:lnTo>
                    <a:lnTo>
                      <a:pt x="823" y="695"/>
                    </a:lnTo>
                    <a:lnTo>
                      <a:pt x="809" y="709"/>
                    </a:lnTo>
                    <a:lnTo>
                      <a:pt x="809" y="723"/>
                    </a:lnTo>
                    <a:lnTo>
                      <a:pt x="794" y="751"/>
                    </a:lnTo>
                    <a:lnTo>
                      <a:pt x="794" y="794"/>
                    </a:lnTo>
                    <a:lnTo>
                      <a:pt x="780" y="794"/>
                    </a:lnTo>
                    <a:lnTo>
                      <a:pt x="780" y="808"/>
                    </a:lnTo>
                    <a:lnTo>
                      <a:pt x="780" y="822"/>
                    </a:lnTo>
                    <a:lnTo>
                      <a:pt x="780" y="836"/>
                    </a:lnTo>
                    <a:lnTo>
                      <a:pt x="766" y="851"/>
                    </a:lnTo>
                    <a:lnTo>
                      <a:pt x="766" y="865"/>
                    </a:lnTo>
                    <a:lnTo>
                      <a:pt x="766" y="879"/>
                    </a:lnTo>
                    <a:lnTo>
                      <a:pt x="766" y="893"/>
                    </a:lnTo>
                    <a:lnTo>
                      <a:pt x="752" y="907"/>
                    </a:lnTo>
                    <a:lnTo>
                      <a:pt x="752" y="922"/>
                    </a:lnTo>
                    <a:lnTo>
                      <a:pt x="752" y="936"/>
                    </a:lnTo>
                    <a:lnTo>
                      <a:pt x="752" y="950"/>
                    </a:lnTo>
                    <a:lnTo>
                      <a:pt x="738" y="950"/>
                    </a:lnTo>
                    <a:lnTo>
                      <a:pt x="738" y="964"/>
                    </a:lnTo>
                    <a:lnTo>
                      <a:pt x="738" y="978"/>
                    </a:lnTo>
                    <a:lnTo>
                      <a:pt x="738" y="992"/>
                    </a:lnTo>
                    <a:lnTo>
                      <a:pt x="738" y="1007"/>
                    </a:lnTo>
                    <a:lnTo>
                      <a:pt x="724" y="1007"/>
                    </a:lnTo>
                    <a:lnTo>
                      <a:pt x="724" y="1021"/>
                    </a:lnTo>
                    <a:lnTo>
                      <a:pt x="724" y="1035"/>
                    </a:lnTo>
                    <a:lnTo>
                      <a:pt x="724" y="1049"/>
                    </a:lnTo>
                    <a:lnTo>
                      <a:pt x="724" y="1063"/>
                    </a:lnTo>
                    <a:lnTo>
                      <a:pt x="709" y="1063"/>
                    </a:lnTo>
                    <a:lnTo>
                      <a:pt x="709" y="1078"/>
                    </a:lnTo>
                    <a:lnTo>
                      <a:pt x="709" y="1092"/>
                    </a:lnTo>
                    <a:lnTo>
                      <a:pt x="695" y="1106"/>
                    </a:lnTo>
                    <a:lnTo>
                      <a:pt x="695" y="1120"/>
                    </a:lnTo>
                    <a:lnTo>
                      <a:pt x="695" y="1134"/>
                    </a:lnTo>
                    <a:lnTo>
                      <a:pt x="695" y="1148"/>
                    </a:lnTo>
                    <a:lnTo>
                      <a:pt x="681" y="1148"/>
                    </a:lnTo>
                    <a:lnTo>
                      <a:pt x="681" y="1163"/>
                    </a:lnTo>
                    <a:lnTo>
                      <a:pt x="667" y="1177"/>
                    </a:lnTo>
                    <a:lnTo>
                      <a:pt x="667" y="1191"/>
                    </a:lnTo>
                    <a:lnTo>
                      <a:pt x="653" y="1191"/>
                    </a:lnTo>
                    <a:lnTo>
                      <a:pt x="653" y="1205"/>
                    </a:lnTo>
                    <a:lnTo>
                      <a:pt x="638" y="1205"/>
                    </a:lnTo>
                    <a:lnTo>
                      <a:pt x="638" y="1219"/>
                    </a:lnTo>
                    <a:lnTo>
                      <a:pt x="624" y="1219"/>
                    </a:lnTo>
                    <a:lnTo>
                      <a:pt x="624" y="1234"/>
                    </a:lnTo>
                    <a:lnTo>
                      <a:pt x="610" y="1248"/>
                    </a:lnTo>
                    <a:lnTo>
                      <a:pt x="610" y="1262"/>
                    </a:lnTo>
                    <a:lnTo>
                      <a:pt x="596" y="1262"/>
                    </a:lnTo>
                    <a:lnTo>
                      <a:pt x="596" y="1276"/>
                    </a:lnTo>
                    <a:lnTo>
                      <a:pt x="582" y="1276"/>
                    </a:lnTo>
                    <a:lnTo>
                      <a:pt x="568" y="1290"/>
                    </a:lnTo>
                    <a:lnTo>
                      <a:pt x="553" y="1290"/>
                    </a:lnTo>
                    <a:lnTo>
                      <a:pt x="553" y="1304"/>
                    </a:lnTo>
                    <a:lnTo>
                      <a:pt x="539" y="1304"/>
                    </a:lnTo>
                    <a:lnTo>
                      <a:pt x="525" y="1304"/>
                    </a:lnTo>
                    <a:lnTo>
                      <a:pt x="525" y="1319"/>
                    </a:lnTo>
                    <a:lnTo>
                      <a:pt x="511" y="1319"/>
                    </a:lnTo>
                    <a:lnTo>
                      <a:pt x="497" y="1319"/>
                    </a:lnTo>
                    <a:lnTo>
                      <a:pt x="482" y="1319"/>
                    </a:lnTo>
                    <a:lnTo>
                      <a:pt x="468" y="1319"/>
                    </a:lnTo>
                    <a:lnTo>
                      <a:pt x="454" y="1319"/>
                    </a:lnTo>
                    <a:lnTo>
                      <a:pt x="440" y="1319"/>
                    </a:lnTo>
                    <a:lnTo>
                      <a:pt x="426" y="1319"/>
                    </a:lnTo>
                    <a:lnTo>
                      <a:pt x="412" y="1319"/>
                    </a:lnTo>
                    <a:lnTo>
                      <a:pt x="397" y="1319"/>
                    </a:lnTo>
                    <a:lnTo>
                      <a:pt x="341" y="1304"/>
                    </a:lnTo>
                    <a:lnTo>
                      <a:pt x="270" y="1276"/>
                    </a:lnTo>
                    <a:lnTo>
                      <a:pt x="256" y="1276"/>
                    </a:lnTo>
                    <a:lnTo>
                      <a:pt x="241" y="1262"/>
                    </a:lnTo>
                    <a:lnTo>
                      <a:pt x="227" y="1262"/>
                    </a:lnTo>
                    <a:lnTo>
                      <a:pt x="213" y="1262"/>
                    </a:lnTo>
                    <a:lnTo>
                      <a:pt x="199" y="1248"/>
                    </a:lnTo>
                    <a:lnTo>
                      <a:pt x="185" y="1248"/>
                    </a:lnTo>
                    <a:lnTo>
                      <a:pt x="170" y="1234"/>
                    </a:lnTo>
                    <a:lnTo>
                      <a:pt x="156" y="1234"/>
                    </a:lnTo>
                    <a:lnTo>
                      <a:pt x="142" y="1234"/>
                    </a:lnTo>
                    <a:lnTo>
                      <a:pt x="128" y="1234"/>
                    </a:lnTo>
                    <a:lnTo>
                      <a:pt x="128" y="1219"/>
                    </a:lnTo>
                    <a:lnTo>
                      <a:pt x="114" y="1219"/>
                    </a:lnTo>
                    <a:lnTo>
                      <a:pt x="100" y="1219"/>
                    </a:lnTo>
                    <a:lnTo>
                      <a:pt x="85" y="1219"/>
                    </a:lnTo>
                    <a:lnTo>
                      <a:pt x="85" y="1205"/>
                    </a:lnTo>
                    <a:lnTo>
                      <a:pt x="71" y="1205"/>
                    </a:lnTo>
                    <a:lnTo>
                      <a:pt x="57" y="1205"/>
                    </a:lnTo>
                    <a:lnTo>
                      <a:pt x="43" y="1205"/>
                    </a:lnTo>
                    <a:lnTo>
                      <a:pt x="29" y="1191"/>
                    </a:lnTo>
                    <a:lnTo>
                      <a:pt x="14" y="1191"/>
                    </a:lnTo>
                    <a:lnTo>
                      <a:pt x="0" y="1191"/>
                    </a:lnTo>
                    <a:lnTo>
                      <a:pt x="0" y="1177"/>
                    </a:lnTo>
                    <a:lnTo>
                      <a:pt x="14" y="1148"/>
                    </a:lnTo>
                    <a:lnTo>
                      <a:pt x="14" y="1134"/>
                    </a:lnTo>
                    <a:lnTo>
                      <a:pt x="29" y="1092"/>
                    </a:lnTo>
                    <a:lnTo>
                      <a:pt x="43" y="1035"/>
                    </a:lnTo>
                    <a:lnTo>
                      <a:pt x="57" y="1021"/>
                    </a:lnTo>
                    <a:lnTo>
                      <a:pt x="57" y="1007"/>
                    </a:lnTo>
                    <a:lnTo>
                      <a:pt x="57" y="992"/>
                    </a:lnTo>
                    <a:lnTo>
                      <a:pt x="57" y="978"/>
                    </a:lnTo>
                    <a:lnTo>
                      <a:pt x="71" y="964"/>
                    </a:lnTo>
                    <a:lnTo>
                      <a:pt x="85" y="964"/>
                    </a:lnTo>
                    <a:lnTo>
                      <a:pt x="114" y="964"/>
                    </a:lnTo>
                    <a:lnTo>
                      <a:pt x="128" y="964"/>
                    </a:lnTo>
                    <a:lnTo>
                      <a:pt x="128" y="922"/>
                    </a:lnTo>
                    <a:lnTo>
                      <a:pt x="128" y="907"/>
                    </a:lnTo>
                    <a:lnTo>
                      <a:pt x="156" y="780"/>
                    </a:lnTo>
                    <a:lnTo>
                      <a:pt x="156" y="765"/>
                    </a:lnTo>
                    <a:lnTo>
                      <a:pt x="156" y="751"/>
                    </a:lnTo>
                    <a:lnTo>
                      <a:pt x="156" y="737"/>
                    </a:lnTo>
                    <a:lnTo>
                      <a:pt x="170" y="709"/>
                    </a:lnTo>
                    <a:lnTo>
                      <a:pt x="170" y="680"/>
                    </a:lnTo>
                    <a:lnTo>
                      <a:pt x="170" y="638"/>
                    </a:lnTo>
                    <a:lnTo>
                      <a:pt x="170" y="581"/>
                    </a:lnTo>
                    <a:lnTo>
                      <a:pt x="170" y="539"/>
                    </a:lnTo>
                    <a:lnTo>
                      <a:pt x="185" y="496"/>
                    </a:lnTo>
                    <a:lnTo>
                      <a:pt x="185" y="468"/>
                    </a:lnTo>
                    <a:lnTo>
                      <a:pt x="185" y="425"/>
                    </a:lnTo>
                    <a:lnTo>
                      <a:pt x="185" y="411"/>
                    </a:lnTo>
                    <a:lnTo>
                      <a:pt x="185" y="397"/>
                    </a:lnTo>
                    <a:lnTo>
                      <a:pt x="241" y="397"/>
                    </a:lnTo>
                    <a:lnTo>
                      <a:pt x="284" y="397"/>
                    </a:lnTo>
                    <a:lnTo>
                      <a:pt x="298" y="397"/>
                    </a:lnTo>
                    <a:lnTo>
                      <a:pt x="326" y="397"/>
                    </a:lnTo>
                    <a:lnTo>
                      <a:pt x="341" y="397"/>
                    </a:lnTo>
                    <a:lnTo>
                      <a:pt x="383" y="411"/>
                    </a:lnTo>
                    <a:lnTo>
                      <a:pt x="397" y="411"/>
                    </a:lnTo>
                    <a:lnTo>
                      <a:pt x="412" y="411"/>
                    </a:lnTo>
                    <a:lnTo>
                      <a:pt x="426" y="411"/>
                    </a:lnTo>
                    <a:lnTo>
                      <a:pt x="440" y="411"/>
                    </a:lnTo>
                    <a:lnTo>
                      <a:pt x="440" y="425"/>
                    </a:lnTo>
                    <a:lnTo>
                      <a:pt x="454" y="425"/>
                    </a:lnTo>
                    <a:lnTo>
                      <a:pt x="468" y="425"/>
                    </a:lnTo>
                    <a:lnTo>
                      <a:pt x="482" y="382"/>
                    </a:lnTo>
                    <a:lnTo>
                      <a:pt x="497" y="283"/>
                    </a:lnTo>
                    <a:lnTo>
                      <a:pt x="511" y="198"/>
                    </a:lnTo>
                    <a:lnTo>
                      <a:pt x="511" y="184"/>
                    </a:lnTo>
                    <a:lnTo>
                      <a:pt x="525" y="113"/>
                    </a:lnTo>
                    <a:lnTo>
                      <a:pt x="525" y="56"/>
                    </a:lnTo>
                    <a:lnTo>
                      <a:pt x="539" y="0"/>
                    </a:lnTo>
                    <a:lnTo>
                      <a:pt x="568" y="0"/>
                    </a:lnTo>
                    <a:lnTo>
                      <a:pt x="596" y="0"/>
                    </a:lnTo>
                    <a:lnTo>
                      <a:pt x="681" y="14"/>
                    </a:lnTo>
                    <a:lnTo>
                      <a:pt x="738" y="28"/>
                    </a:lnTo>
                    <a:lnTo>
                      <a:pt x="780" y="42"/>
                    </a:lnTo>
                    <a:lnTo>
                      <a:pt x="794" y="42"/>
                    </a:lnTo>
                    <a:lnTo>
                      <a:pt x="809" y="42"/>
                    </a:lnTo>
                    <a:lnTo>
                      <a:pt x="851" y="42"/>
                    </a:lnTo>
                    <a:lnTo>
                      <a:pt x="865" y="42"/>
                    </a:lnTo>
                    <a:lnTo>
                      <a:pt x="865" y="56"/>
                    </a:lnTo>
                    <a:lnTo>
                      <a:pt x="880" y="56"/>
                    </a:lnTo>
                    <a:lnTo>
                      <a:pt x="922" y="56"/>
                    </a:lnTo>
                    <a:lnTo>
                      <a:pt x="979" y="56"/>
                    </a:lnTo>
                    <a:lnTo>
                      <a:pt x="993" y="56"/>
                    </a:lnTo>
                    <a:lnTo>
                      <a:pt x="979" y="70"/>
                    </a:lnTo>
                    <a:lnTo>
                      <a:pt x="993" y="70"/>
                    </a:lnTo>
                    <a:lnTo>
                      <a:pt x="979" y="85"/>
                    </a:lnTo>
                    <a:lnTo>
                      <a:pt x="979" y="99"/>
                    </a:lnTo>
                    <a:lnTo>
                      <a:pt x="979" y="113"/>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69" name="Freeform 43"/>
              <p:cNvSpPr>
                <a:spLocks/>
              </p:cNvSpPr>
              <p:nvPr/>
            </p:nvSpPr>
            <p:spPr bwMode="auto">
              <a:xfrm>
                <a:off x="4638" y="1686"/>
                <a:ext cx="1006" cy="1873"/>
              </a:xfrm>
              <a:custGeom>
                <a:avLst/>
                <a:gdLst>
                  <a:gd name="T0" fmla="*/ 780 w 1006"/>
                  <a:gd name="T1" fmla="*/ 639 h 1873"/>
                  <a:gd name="T2" fmla="*/ 808 w 1006"/>
                  <a:gd name="T3" fmla="*/ 695 h 1873"/>
                  <a:gd name="T4" fmla="*/ 865 w 1006"/>
                  <a:gd name="T5" fmla="*/ 752 h 1873"/>
                  <a:gd name="T6" fmla="*/ 936 w 1006"/>
                  <a:gd name="T7" fmla="*/ 866 h 1873"/>
                  <a:gd name="T8" fmla="*/ 992 w 1006"/>
                  <a:gd name="T9" fmla="*/ 951 h 1873"/>
                  <a:gd name="T10" fmla="*/ 978 w 1006"/>
                  <a:gd name="T11" fmla="*/ 1022 h 1873"/>
                  <a:gd name="T12" fmla="*/ 850 w 1006"/>
                  <a:gd name="T13" fmla="*/ 1107 h 1873"/>
                  <a:gd name="T14" fmla="*/ 850 w 1006"/>
                  <a:gd name="T15" fmla="*/ 1135 h 1873"/>
                  <a:gd name="T16" fmla="*/ 850 w 1006"/>
                  <a:gd name="T17" fmla="*/ 1192 h 1873"/>
                  <a:gd name="T18" fmla="*/ 865 w 1006"/>
                  <a:gd name="T19" fmla="*/ 1234 h 1873"/>
                  <a:gd name="T20" fmla="*/ 865 w 1006"/>
                  <a:gd name="T21" fmla="*/ 1277 h 1873"/>
                  <a:gd name="T22" fmla="*/ 850 w 1006"/>
                  <a:gd name="T23" fmla="*/ 1305 h 1873"/>
                  <a:gd name="T24" fmla="*/ 879 w 1006"/>
                  <a:gd name="T25" fmla="*/ 1362 h 1873"/>
                  <a:gd name="T26" fmla="*/ 865 w 1006"/>
                  <a:gd name="T27" fmla="*/ 1433 h 1873"/>
                  <a:gd name="T28" fmla="*/ 850 w 1006"/>
                  <a:gd name="T29" fmla="*/ 1518 h 1873"/>
                  <a:gd name="T30" fmla="*/ 808 w 1006"/>
                  <a:gd name="T31" fmla="*/ 1617 h 1873"/>
                  <a:gd name="T32" fmla="*/ 780 w 1006"/>
                  <a:gd name="T33" fmla="*/ 1646 h 1873"/>
                  <a:gd name="T34" fmla="*/ 780 w 1006"/>
                  <a:gd name="T35" fmla="*/ 1688 h 1873"/>
                  <a:gd name="T36" fmla="*/ 723 w 1006"/>
                  <a:gd name="T37" fmla="*/ 1717 h 1873"/>
                  <a:gd name="T38" fmla="*/ 666 w 1006"/>
                  <a:gd name="T39" fmla="*/ 1731 h 1873"/>
                  <a:gd name="T40" fmla="*/ 624 w 1006"/>
                  <a:gd name="T41" fmla="*/ 1745 h 1873"/>
                  <a:gd name="T42" fmla="*/ 567 w 1006"/>
                  <a:gd name="T43" fmla="*/ 1773 h 1873"/>
                  <a:gd name="T44" fmla="*/ 496 w 1006"/>
                  <a:gd name="T45" fmla="*/ 1816 h 1873"/>
                  <a:gd name="T46" fmla="*/ 425 w 1006"/>
                  <a:gd name="T47" fmla="*/ 1844 h 1873"/>
                  <a:gd name="T48" fmla="*/ 368 w 1006"/>
                  <a:gd name="T49" fmla="*/ 1873 h 1873"/>
                  <a:gd name="T50" fmla="*/ 326 w 1006"/>
                  <a:gd name="T51" fmla="*/ 1873 h 1873"/>
                  <a:gd name="T52" fmla="*/ 297 w 1006"/>
                  <a:gd name="T53" fmla="*/ 1858 h 1873"/>
                  <a:gd name="T54" fmla="*/ 269 w 1006"/>
                  <a:gd name="T55" fmla="*/ 1830 h 1873"/>
                  <a:gd name="T56" fmla="*/ 297 w 1006"/>
                  <a:gd name="T57" fmla="*/ 1802 h 1873"/>
                  <a:gd name="T58" fmla="*/ 340 w 1006"/>
                  <a:gd name="T59" fmla="*/ 1745 h 1873"/>
                  <a:gd name="T60" fmla="*/ 354 w 1006"/>
                  <a:gd name="T61" fmla="*/ 1688 h 1873"/>
                  <a:gd name="T62" fmla="*/ 368 w 1006"/>
                  <a:gd name="T63" fmla="*/ 1617 h 1873"/>
                  <a:gd name="T64" fmla="*/ 340 w 1006"/>
                  <a:gd name="T65" fmla="*/ 1546 h 1873"/>
                  <a:gd name="T66" fmla="*/ 312 w 1006"/>
                  <a:gd name="T67" fmla="*/ 1475 h 1873"/>
                  <a:gd name="T68" fmla="*/ 269 w 1006"/>
                  <a:gd name="T69" fmla="*/ 1405 h 1873"/>
                  <a:gd name="T70" fmla="*/ 226 w 1006"/>
                  <a:gd name="T71" fmla="*/ 1334 h 1873"/>
                  <a:gd name="T72" fmla="*/ 198 w 1006"/>
                  <a:gd name="T73" fmla="*/ 1291 h 1873"/>
                  <a:gd name="T74" fmla="*/ 184 w 1006"/>
                  <a:gd name="T75" fmla="*/ 1234 h 1873"/>
                  <a:gd name="T76" fmla="*/ 170 w 1006"/>
                  <a:gd name="T77" fmla="*/ 1178 h 1873"/>
                  <a:gd name="T78" fmla="*/ 198 w 1006"/>
                  <a:gd name="T79" fmla="*/ 1121 h 1873"/>
                  <a:gd name="T80" fmla="*/ 226 w 1006"/>
                  <a:gd name="T81" fmla="*/ 1064 h 1873"/>
                  <a:gd name="T82" fmla="*/ 297 w 1006"/>
                  <a:gd name="T83" fmla="*/ 993 h 1873"/>
                  <a:gd name="T84" fmla="*/ 312 w 1006"/>
                  <a:gd name="T85" fmla="*/ 894 h 1873"/>
                  <a:gd name="T86" fmla="*/ 312 w 1006"/>
                  <a:gd name="T87" fmla="*/ 795 h 1873"/>
                  <a:gd name="T88" fmla="*/ 283 w 1006"/>
                  <a:gd name="T89" fmla="*/ 752 h 1873"/>
                  <a:gd name="T90" fmla="*/ 226 w 1006"/>
                  <a:gd name="T91" fmla="*/ 653 h 1873"/>
                  <a:gd name="T92" fmla="*/ 127 w 1006"/>
                  <a:gd name="T93" fmla="*/ 610 h 1873"/>
                  <a:gd name="T94" fmla="*/ 85 w 1006"/>
                  <a:gd name="T95" fmla="*/ 582 h 1873"/>
                  <a:gd name="T96" fmla="*/ 42 w 1006"/>
                  <a:gd name="T97" fmla="*/ 539 h 1873"/>
                  <a:gd name="T98" fmla="*/ 184 w 1006"/>
                  <a:gd name="T99" fmla="*/ 270 h 1873"/>
                  <a:gd name="T100" fmla="*/ 255 w 1006"/>
                  <a:gd name="T101" fmla="*/ 156 h 1873"/>
                  <a:gd name="T102" fmla="*/ 312 w 1006"/>
                  <a:gd name="T103" fmla="*/ 85 h 1873"/>
                  <a:gd name="T104" fmla="*/ 368 w 1006"/>
                  <a:gd name="T105" fmla="*/ 43 h 1873"/>
                  <a:gd name="T106" fmla="*/ 453 w 1006"/>
                  <a:gd name="T107" fmla="*/ 0 h 1873"/>
                  <a:gd name="T108" fmla="*/ 510 w 1006"/>
                  <a:gd name="T109" fmla="*/ 128 h 1873"/>
                  <a:gd name="T110" fmla="*/ 553 w 1006"/>
                  <a:gd name="T111" fmla="*/ 199 h 1873"/>
                  <a:gd name="T112" fmla="*/ 595 w 1006"/>
                  <a:gd name="T113" fmla="*/ 327 h 1873"/>
                  <a:gd name="T114" fmla="*/ 624 w 1006"/>
                  <a:gd name="T115" fmla="*/ 383 h 1873"/>
                  <a:gd name="T116" fmla="*/ 666 w 1006"/>
                  <a:gd name="T117" fmla="*/ 454 h 1873"/>
                  <a:gd name="T118" fmla="*/ 680 w 1006"/>
                  <a:gd name="T119" fmla="*/ 497 h 1873"/>
                  <a:gd name="T120" fmla="*/ 709 w 1006"/>
                  <a:gd name="T121" fmla="*/ 539 h 187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006"/>
                  <a:gd name="T184" fmla="*/ 0 h 1873"/>
                  <a:gd name="T185" fmla="*/ 1006 w 1006"/>
                  <a:gd name="T186" fmla="*/ 1873 h 187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006" h="1873">
                    <a:moveTo>
                      <a:pt x="723" y="553"/>
                    </a:moveTo>
                    <a:lnTo>
                      <a:pt x="723" y="568"/>
                    </a:lnTo>
                    <a:lnTo>
                      <a:pt x="737" y="582"/>
                    </a:lnTo>
                    <a:lnTo>
                      <a:pt x="751" y="596"/>
                    </a:lnTo>
                    <a:lnTo>
                      <a:pt x="765" y="610"/>
                    </a:lnTo>
                    <a:lnTo>
                      <a:pt x="765" y="624"/>
                    </a:lnTo>
                    <a:lnTo>
                      <a:pt x="780" y="639"/>
                    </a:lnTo>
                    <a:lnTo>
                      <a:pt x="780" y="653"/>
                    </a:lnTo>
                    <a:lnTo>
                      <a:pt x="794" y="653"/>
                    </a:lnTo>
                    <a:lnTo>
                      <a:pt x="794" y="667"/>
                    </a:lnTo>
                    <a:lnTo>
                      <a:pt x="808" y="681"/>
                    </a:lnTo>
                    <a:lnTo>
                      <a:pt x="808" y="695"/>
                    </a:lnTo>
                    <a:lnTo>
                      <a:pt x="822" y="695"/>
                    </a:lnTo>
                    <a:lnTo>
                      <a:pt x="822" y="710"/>
                    </a:lnTo>
                    <a:lnTo>
                      <a:pt x="836" y="724"/>
                    </a:lnTo>
                    <a:lnTo>
                      <a:pt x="850" y="752"/>
                    </a:lnTo>
                    <a:lnTo>
                      <a:pt x="865" y="752"/>
                    </a:lnTo>
                    <a:lnTo>
                      <a:pt x="865" y="780"/>
                    </a:lnTo>
                    <a:lnTo>
                      <a:pt x="893" y="809"/>
                    </a:lnTo>
                    <a:lnTo>
                      <a:pt x="907" y="823"/>
                    </a:lnTo>
                    <a:lnTo>
                      <a:pt x="907" y="837"/>
                    </a:lnTo>
                    <a:lnTo>
                      <a:pt x="921" y="851"/>
                    </a:lnTo>
                    <a:lnTo>
                      <a:pt x="936" y="866"/>
                    </a:lnTo>
                    <a:lnTo>
                      <a:pt x="950" y="880"/>
                    </a:lnTo>
                    <a:lnTo>
                      <a:pt x="950" y="894"/>
                    </a:lnTo>
                    <a:lnTo>
                      <a:pt x="964" y="894"/>
                    </a:lnTo>
                    <a:lnTo>
                      <a:pt x="964" y="908"/>
                    </a:lnTo>
                    <a:lnTo>
                      <a:pt x="978" y="922"/>
                    </a:lnTo>
                    <a:lnTo>
                      <a:pt x="992" y="936"/>
                    </a:lnTo>
                    <a:lnTo>
                      <a:pt x="992" y="951"/>
                    </a:lnTo>
                    <a:lnTo>
                      <a:pt x="1006" y="965"/>
                    </a:lnTo>
                    <a:lnTo>
                      <a:pt x="1006" y="979"/>
                    </a:lnTo>
                    <a:lnTo>
                      <a:pt x="1006" y="993"/>
                    </a:lnTo>
                    <a:lnTo>
                      <a:pt x="992" y="1007"/>
                    </a:lnTo>
                    <a:lnTo>
                      <a:pt x="978" y="1022"/>
                    </a:lnTo>
                    <a:lnTo>
                      <a:pt x="964" y="1036"/>
                    </a:lnTo>
                    <a:lnTo>
                      <a:pt x="936" y="1064"/>
                    </a:lnTo>
                    <a:lnTo>
                      <a:pt x="921" y="1078"/>
                    </a:lnTo>
                    <a:lnTo>
                      <a:pt x="907" y="1093"/>
                    </a:lnTo>
                    <a:lnTo>
                      <a:pt x="907" y="1107"/>
                    </a:lnTo>
                    <a:lnTo>
                      <a:pt x="893" y="1107"/>
                    </a:lnTo>
                    <a:lnTo>
                      <a:pt x="865" y="1107"/>
                    </a:lnTo>
                    <a:lnTo>
                      <a:pt x="850" y="1107"/>
                    </a:lnTo>
                    <a:lnTo>
                      <a:pt x="836" y="1107"/>
                    </a:lnTo>
                    <a:lnTo>
                      <a:pt x="836" y="1121"/>
                    </a:lnTo>
                    <a:lnTo>
                      <a:pt x="850" y="1121"/>
                    </a:lnTo>
                    <a:lnTo>
                      <a:pt x="850" y="1135"/>
                    </a:lnTo>
                    <a:lnTo>
                      <a:pt x="850" y="1149"/>
                    </a:lnTo>
                    <a:lnTo>
                      <a:pt x="850" y="1163"/>
                    </a:lnTo>
                    <a:lnTo>
                      <a:pt x="850" y="1178"/>
                    </a:lnTo>
                    <a:lnTo>
                      <a:pt x="850" y="1192"/>
                    </a:lnTo>
                    <a:lnTo>
                      <a:pt x="850" y="1206"/>
                    </a:lnTo>
                    <a:lnTo>
                      <a:pt x="850" y="1220"/>
                    </a:lnTo>
                    <a:lnTo>
                      <a:pt x="865" y="1220"/>
                    </a:lnTo>
                    <a:lnTo>
                      <a:pt x="865" y="1234"/>
                    </a:lnTo>
                    <a:lnTo>
                      <a:pt x="865" y="1249"/>
                    </a:lnTo>
                    <a:lnTo>
                      <a:pt x="865" y="1263"/>
                    </a:lnTo>
                    <a:lnTo>
                      <a:pt x="865" y="1277"/>
                    </a:lnTo>
                    <a:lnTo>
                      <a:pt x="850" y="1291"/>
                    </a:lnTo>
                    <a:lnTo>
                      <a:pt x="850" y="1305"/>
                    </a:lnTo>
                    <a:lnTo>
                      <a:pt x="865" y="1319"/>
                    </a:lnTo>
                    <a:lnTo>
                      <a:pt x="865" y="1334"/>
                    </a:lnTo>
                    <a:lnTo>
                      <a:pt x="865" y="1348"/>
                    </a:lnTo>
                    <a:lnTo>
                      <a:pt x="879" y="1348"/>
                    </a:lnTo>
                    <a:lnTo>
                      <a:pt x="879" y="1362"/>
                    </a:lnTo>
                    <a:lnTo>
                      <a:pt x="879" y="1376"/>
                    </a:lnTo>
                    <a:lnTo>
                      <a:pt x="879" y="1390"/>
                    </a:lnTo>
                    <a:lnTo>
                      <a:pt x="865" y="1405"/>
                    </a:lnTo>
                    <a:lnTo>
                      <a:pt x="865" y="1433"/>
                    </a:lnTo>
                    <a:lnTo>
                      <a:pt x="865" y="1447"/>
                    </a:lnTo>
                    <a:lnTo>
                      <a:pt x="865" y="1461"/>
                    </a:lnTo>
                    <a:lnTo>
                      <a:pt x="865" y="1475"/>
                    </a:lnTo>
                    <a:lnTo>
                      <a:pt x="865" y="1490"/>
                    </a:lnTo>
                    <a:lnTo>
                      <a:pt x="850" y="1504"/>
                    </a:lnTo>
                    <a:lnTo>
                      <a:pt x="850" y="1518"/>
                    </a:lnTo>
                    <a:lnTo>
                      <a:pt x="850" y="1532"/>
                    </a:lnTo>
                    <a:lnTo>
                      <a:pt x="850" y="1546"/>
                    </a:lnTo>
                    <a:lnTo>
                      <a:pt x="850" y="1561"/>
                    </a:lnTo>
                    <a:lnTo>
                      <a:pt x="836" y="1561"/>
                    </a:lnTo>
                    <a:lnTo>
                      <a:pt x="836" y="1575"/>
                    </a:lnTo>
                    <a:lnTo>
                      <a:pt x="822" y="1617"/>
                    </a:lnTo>
                    <a:lnTo>
                      <a:pt x="808" y="1617"/>
                    </a:lnTo>
                    <a:lnTo>
                      <a:pt x="794" y="1617"/>
                    </a:lnTo>
                    <a:lnTo>
                      <a:pt x="780" y="1617"/>
                    </a:lnTo>
                    <a:lnTo>
                      <a:pt x="765" y="1617"/>
                    </a:lnTo>
                    <a:lnTo>
                      <a:pt x="780" y="1632"/>
                    </a:lnTo>
                    <a:lnTo>
                      <a:pt x="780" y="1646"/>
                    </a:lnTo>
                    <a:lnTo>
                      <a:pt x="780" y="1660"/>
                    </a:lnTo>
                    <a:lnTo>
                      <a:pt x="794" y="1674"/>
                    </a:lnTo>
                    <a:lnTo>
                      <a:pt x="794" y="1688"/>
                    </a:lnTo>
                    <a:lnTo>
                      <a:pt x="780" y="1688"/>
                    </a:lnTo>
                    <a:lnTo>
                      <a:pt x="765" y="1688"/>
                    </a:lnTo>
                    <a:lnTo>
                      <a:pt x="751" y="1702"/>
                    </a:lnTo>
                    <a:lnTo>
                      <a:pt x="737" y="1702"/>
                    </a:lnTo>
                    <a:lnTo>
                      <a:pt x="723" y="1702"/>
                    </a:lnTo>
                    <a:lnTo>
                      <a:pt x="723" y="1717"/>
                    </a:lnTo>
                    <a:lnTo>
                      <a:pt x="709" y="1717"/>
                    </a:lnTo>
                    <a:lnTo>
                      <a:pt x="694" y="1717"/>
                    </a:lnTo>
                    <a:lnTo>
                      <a:pt x="680" y="1717"/>
                    </a:lnTo>
                    <a:lnTo>
                      <a:pt x="680" y="1731"/>
                    </a:lnTo>
                    <a:lnTo>
                      <a:pt x="666" y="1731"/>
                    </a:lnTo>
                    <a:lnTo>
                      <a:pt x="652" y="1731"/>
                    </a:lnTo>
                    <a:lnTo>
                      <a:pt x="652" y="1745"/>
                    </a:lnTo>
                    <a:lnTo>
                      <a:pt x="638" y="1745"/>
                    </a:lnTo>
                    <a:lnTo>
                      <a:pt x="624" y="1745"/>
                    </a:lnTo>
                    <a:lnTo>
                      <a:pt x="624" y="1759"/>
                    </a:lnTo>
                    <a:lnTo>
                      <a:pt x="609" y="1759"/>
                    </a:lnTo>
                    <a:lnTo>
                      <a:pt x="595" y="1759"/>
                    </a:lnTo>
                    <a:lnTo>
                      <a:pt x="595" y="1773"/>
                    </a:lnTo>
                    <a:lnTo>
                      <a:pt x="581" y="1773"/>
                    </a:lnTo>
                    <a:lnTo>
                      <a:pt x="567" y="1773"/>
                    </a:lnTo>
                    <a:lnTo>
                      <a:pt x="567" y="1788"/>
                    </a:lnTo>
                    <a:lnTo>
                      <a:pt x="553" y="1788"/>
                    </a:lnTo>
                    <a:lnTo>
                      <a:pt x="538" y="1802"/>
                    </a:lnTo>
                    <a:lnTo>
                      <a:pt x="524" y="1802"/>
                    </a:lnTo>
                    <a:lnTo>
                      <a:pt x="524" y="1816"/>
                    </a:lnTo>
                    <a:lnTo>
                      <a:pt x="510" y="1816"/>
                    </a:lnTo>
                    <a:lnTo>
                      <a:pt x="496" y="1816"/>
                    </a:lnTo>
                    <a:lnTo>
                      <a:pt x="496" y="1830"/>
                    </a:lnTo>
                    <a:lnTo>
                      <a:pt x="482" y="1830"/>
                    </a:lnTo>
                    <a:lnTo>
                      <a:pt x="468" y="1830"/>
                    </a:lnTo>
                    <a:lnTo>
                      <a:pt x="453" y="1844"/>
                    </a:lnTo>
                    <a:lnTo>
                      <a:pt x="439" y="1844"/>
                    </a:lnTo>
                    <a:lnTo>
                      <a:pt x="425" y="1844"/>
                    </a:lnTo>
                    <a:lnTo>
                      <a:pt x="425" y="1858"/>
                    </a:lnTo>
                    <a:lnTo>
                      <a:pt x="411" y="1858"/>
                    </a:lnTo>
                    <a:lnTo>
                      <a:pt x="397" y="1858"/>
                    </a:lnTo>
                    <a:lnTo>
                      <a:pt x="382" y="1873"/>
                    </a:lnTo>
                    <a:lnTo>
                      <a:pt x="368" y="1873"/>
                    </a:lnTo>
                    <a:lnTo>
                      <a:pt x="354" y="1873"/>
                    </a:lnTo>
                    <a:lnTo>
                      <a:pt x="340" y="1873"/>
                    </a:lnTo>
                    <a:lnTo>
                      <a:pt x="326" y="1873"/>
                    </a:lnTo>
                    <a:lnTo>
                      <a:pt x="312" y="1873"/>
                    </a:lnTo>
                    <a:lnTo>
                      <a:pt x="312" y="1858"/>
                    </a:lnTo>
                    <a:lnTo>
                      <a:pt x="297" y="1858"/>
                    </a:lnTo>
                    <a:lnTo>
                      <a:pt x="283" y="1858"/>
                    </a:lnTo>
                    <a:lnTo>
                      <a:pt x="283" y="1844"/>
                    </a:lnTo>
                    <a:lnTo>
                      <a:pt x="269" y="1844"/>
                    </a:lnTo>
                    <a:lnTo>
                      <a:pt x="269" y="1830"/>
                    </a:lnTo>
                    <a:lnTo>
                      <a:pt x="283" y="1830"/>
                    </a:lnTo>
                    <a:lnTo>
                      <a:pt x="283" y="1816"/>
                    </a:lnTo>
                    <a:lnTo>
                      <a:pt x="297" y="1816"/>
                    </a:lnTo>
                    <a:lnTo>
                      <a:pt x="297" y="1802"/>
                    </a:lnTo>
                    <a:lnTo>
                      <a:pt x="312" y="1788"/>
                    </a:lnTo>
                    <a:lnTo>
                      <a:pt x="312" y="1773"/>
                    </a:lnTo>
                    <a:lnTo>
                      <a:pt x="326" y="1773"/>
                    </a:lnTo>
                    <a:lnTo>
                      <a:pt x="326" y="1759"/>
                    </a:lnTo>
                    <a:lnTo>
                      <a:pt x="340" y="1745"/>
                    </a:lnTo>
                    <a:lnTo>
                      <a:pt x="340" y="1731"/>
                    </a:lnTo>
                    <a:lnTo>
                      <a:pt x="354" y="1717"/>
                    </a:lnTo>
                    <a:lnTo>
                      <a:pt x="354" y="1702"/>
                    </a:lnTo>
                    <a:lnTo>
                      <a:pt x="354" y="1688"/>
                    </a:lnTo>
                    <a:lnTo>
                      <a:pt x="354" y="1674"/>
                    </a:lnTo>
                    <a:lnTo>
                      <a:pt x="354" y="1660"/>
                    </a:lnTo>
                    <a:lnTo>
                      <a:pt x="354" y="1646"/>
                    </a:lnTo>
                    <a:lnTo>
                      <a:pt x="368" y="1632"/>
                    </a:lnTo>
                    <a:lnTo>
                      <a:pt x="368" y="1617"/>
                    </a:lnTo>
                    <a:lnTo>
                      <a:pt x="354" y="1603"/>
                    </a:lnTo>
                    <a:lnTo>
                      <a:pt x="354" y="1589"/>
                    </a:lnTo>
                    <a:lnTo>
                      <a:pt x="354" y="1575"/>
                    </a:lnTo>
                    <a:lnTo>
                      <a:pt x="354" y="1561"/>
                    </a:lnTo>
                    <a:lnTo>
                      <a:pt x="354" y="1546"/>
                    </a:lnTo>
                    <a:lnTo>
                      <a:pt x="340" y="1546"/>
                    </a:lnTo>
                    <a:lnTo>
                      <a:pt x="340" y="1532"/>
                    </a:lnTo>
                    <a:lnTo>
                      <a:pt x="340" y="1518"/>
                    </a:lnTo>
                    <a:lnTo>
                      <a:pt x="340" y="1504"/>
                    </a:lnTo>
                    <a:lnTo>
                      <a:pt x="326" y="1504"/>
                    </a:lnTo>
                    <a:lnTo>
                      <a:pt x="326" y="1490"/>
                    </a:lnTo>
                    <a:lnTo>
                      <a:pt x="312" y="1475"/>
                    </a:lnTo>
                    <a:lnTo>
                      <a:pt x="312" y="1461"/>
                    </a:lnTo>
                    <a:lnTo>
                      <a:pt x="297" y="1461"/>
                    </a:lnTo>
                    <a:lnTo>
                      <a:pt x="297" y="1447"/>
                    </a:lnTo>
                    <a:lnTo>
                      <a:pt x="297" y="1433"/>
                    </a:lnTo>
                    <a:lnTo>
                      <a:pt x="283" y="1433"/>
                    </a:lnTo>
                    <a:lnTo>
                      <a:pt x="283" y="1419"/>
                    </a:lnTo>
                    <a:lnTo>
                      <a:pt x="269" y="1419"/>
                    </a:lnTo>
                    <a:lnTo>
                      <a:pt x="269" y="1405"/>
                    </a:lnTo>
                    <a:lnTo>
                      <a:pt x="255" y="1390"/>
                    </a:lnTo>
                    <a:lnTo>
                      <a:pt x="255" y="1376"/>
                    </a:lnTo>
                    <a:lnTo>
                      <a:pt x="241" y="1376"/>
                    </a:lnTo>
                    <a:lnTo>
                      <a:pt x="241" y="1362"/>
                    </a:lnTo>
                    <a:lnTo>
                      <a:pt x="226" y="1362"/>
                    </a:lnTo>
                    <a:lnTo>
                      <a:pt x="226" y="1348"/>
                    </a:lnTo>
                    <a:lnTo>
                      <a:pt x="226" y="1334"/>
                    </a:lnTo>
                    <a:lnTo>
                      <a:pt x="212" y="1319"/>
                    </a:lnTo>
                    <a:lnTo>
                      <a:pt x="212" y="1305"/>
                    </a:lnTo>
                    <a:lnTo>
                      <a:pt x="198" y="1305"/>
                    </a:lnTo>
                    <a:lnTo>
                      <a:pt x="198" y="1291"/>
                    </a:lnTo>
                    <a:lnTo>
                      <a:pt x="198" y="1277"/>
                    </a:lnTo>
                    <a:lnTo>
                      <a:pt x="198" y="1263"/>
                    </a:lnTo>
                    <a:lnTo>
                      <a:pt x="184" y="1263"/>
                    </a:lnTo>
                    <a:lnTo>
                      <a:pt x="184" y="1249"/>
                    </a:lnTo>
                    <a:lnTo>
                      <a:pt x="184" y="1234"/>
                    </a:lnTo>
                    <a:lnTo>
                      <a:pt x="184" y="1220"/>
                    </a:lnTo>
                    <a:lnTo>
                      <a:pt x="170" y="1220"/>
                    </a:lnTo>
                    <a:lnTo>
                      <a:pt x="170" y="1206"/>
                    </a:lnTo>
                    <a:lnTo>
                      <a:pt x="170" y="1192"/>
                    </a:lnTo>
                    <a:lnTo>
                      <a:pt x="170" y="1178"/>
                    </a:lnTo>
                    <a:lnTo>
                      <a:pt x="184" y="1163"/>
                    </a:lnTo>
                    <a:lnTo>
                      <a:pt x="184" y="1149"/>
                    </a:lnTo>
                    <a:lnTo>
                      <a:pt x="184" y="1135"/>
                    </a:lnTo>
                    <a:lnTo>
                      <a:pt x="184" y="1121"/>
                    </a:lnTo>
                    <a:lnTo>
                      <a:pt x="198" y="1121"/>
                    </a:lnTo>
                    <a:lnTo>
                      <a:pt x="198" y="1107"/>
                    </a:lnTo>
                    <a:lnTo>
                      <a:pt x="212" y="1093"/>
                    </a:lnTo>
                    <a:lnTo>
                      <a:pt x="212" y="1078"/>
                    </a:lnTo>
                    <a:lnTo>
                      <a:pt x="226" y="1064"/>
                    </a:lnTo>
                    <a:lnTo>
                      <a:pt x="241" y="1050"/>
                    </a:lnTo>
                    <a:lnTo>
                      <a:pt x="255" y="1036"/>
                    </a:lnTo>
                    <a:lnTo>
                      <a:pt x="283" y="1007"/>
                    </a:lnTo>
                    <a:lnTo>
                      <a:pt x="283" y="993"/>
                    </a:lnTo>
                    <a:lnTo>
                      <a:pt x="297" y="993"/>
                    </a:lnTo>
                    <a:lnTo>
                      <a:pt x="297" y="979"/>
                    </a:lnTo>
                    <a:lnTo>
                      <a:pt x="297" y="965"/>
                    </a:lnTo>
                    <a:lnTo>
                      <a:pt x="312" y="951"/>
                    </a:lnTo>
                    <a:lnTo>
                      <a:pt x="312" y="936"/>
                    </a:lnTo>
                    <a:lnTo>
                      <a:pt x="312" y="922"/>
                    </a:lnTo>
                    <a:lnTo>
                      <a:pt x="312" y="894"/>
                    </a:lnTo>
                    <a:lnTo>
                      <a:pt x="312" y="866"/>
                    </a:lnTo>
                    <a:lnTo>
                      <a:pt x="312" y="837"/>
                    </a:lnTo>
                    <a:lnTo>
                      <a:pt x="312" y="823"/>
                    </a:lnTo>
                    <a:lnTo>
                      <a:pt x="312" y="809"/>
                    </a:lnTo>
                    <a:lnTo>
                      <a:pt x="312" y="795"/>
                    </a:lnTo>
                    <a:lnTo>
                      <a:pt x="297" y="780"/>
                    </a:lnTo>
                    <a:lnTo>
                      <a:pt x="297" y="766"/>
                    </a:lnTo>
                    <a:lnTo>
                      <a:pt x="297" y="752"/>
                    </a:lnTo>
                    <a:lnTo>
                      <a:pt x="283" y="752"/>
                    </a:lnTo>
                    <a:lnTo>
                      <a:pt x="269" y="738"/>
                    </a:lnTo>
                    <a:lnTo>
                      <a:pt x="269" y="724"/>
                    </a:lnTo>
                    <a:lnTo>
                      <a:pt x="255" y="710"/>
                    </a:lnTo>
                    <a:lnTo>
                      <a:pt x="255" y="695"/>
                    </a:lnTo>
                    <a:lnTo>
                      <a:pt x="241" y="695"/>
                    </a:lnTo>
                    <a:lnTo>
                      <a:pt x="241" y="681"/>
                    </a:lnTo>
                    <a:lnTo>
                      <a:pt x="241" y="667"/>
                    </a:lnTo>
                    <a:lnTo>
                      <a:pt x="226" y="653"/>
                    </a:lnTo>
                    <a:lnTo>
                      <a:pt x="212" y="653"/>
                    </a:lnTo>
                    <a:lnTo>
                      <a:pt x="212" y="639"/>
                    </a:lnTo>
                    <a:lnTo>
                      <a:pt x="184" y="639"/>
                    </a:lnTo>
                    <a:lnTo>
                      <a:pt x="170" y="624"/>
                    </a:lnTo>
                    <a:lnTo>
                      <a:pt x="141" y="610"/>
                    </a:lnTo>
                    <a:lnTo>
                      <a:pt x="127" y="610"/>
                    </a:lnTo>
                    <a:lnTo>
                      <a:pt x="127" y="596"/>
                    </a:lnTo>
                    <a:lnTo>
                      <a:pt x="113" y="596"/>
                    </a:lnTo>
                    <a:lnTo>
                      <a:pt x="99" y="596"/>
                    </a:lnTo>
                    <a:lnTo>
                      <a:pt x="99" y="582"/>
                    </a:lnTo>
                    <a:lnTo>
                      <a:pt x="85" y="582"/>
                    </a:lnTo>
                    <a:lnTo>
                      <a:pt x="70" y="582"/>
                    </a:lnTo>
                    <a:lnTo>
                      <a:pt x="70" y="568"/>
                    </a:lnTo>
                    <a:lnTo>
                      <a:pt x="56" y="568"/>
                    </a:lnTo>
                    <a:lnTo>
                      <a:pt x="42" y="539"/>
                    </a:lnTo>
                    <a:lnTo>
                      <a:pt x="14" y="511"/>
                    </a:lnTo>
                    <a:lnTo>
                      <a:pt x="0" y="497"/>
                    </a:lnTo>
                    <a:lnTo>
                      <a:pt x="14" y="468"/>
                    </a:lnTo>
                    <a:lnTo>
                      <a:pt x="42" y="440"/>
                    </a:lnTo>
                    <a:lnTo>
                      <a:pt x="56" y="426"/>
                    </a:lnTo>
                    <a:lnTo>
                      <a:pt x="141" y="327"/>
                    </a:lnTo>
                    <a:lnTo>
                      <a:pt x="184" y="270"/>
                    </a:lnTo>
                    <a:lnTo>
                      <a:pt x="184" y="256"/>
                    </a:lnTo>
                    <a:lnTo>
                      <a:pt x="198" y="241"/>
                    </a:lnTo>
                    <a:lnTo>
                      <a:pt x="198" y="227"/>
                    </a:lnTo>
                    <a:lnTo>
                      <a:pt x="212" y="213"/>
                    </a:lnTo>
                    <a:lnTo>
                      <a:pt x="226" y="199"/>
                    </a:lnTo>
                    <a:lnTo>
                      <a:pt x="241" y="185"/>
                    </a:lnTo>
                    <a:lnTo>
                      <a:pt x="255" y="156"/>
                    </a:lnTo>
                    <a:lnTo>
                      <a:pt x="255" y="142"/>
                    </a:lnTo>
                    <a:lnTo>
                      <a:pt x="269" y="128"/>
                    </a:lnTo>
                    <a:lnTo>
                      <a:pt x="283" y="114"/>
                    </a:lnTo>
                    <a:lnTo>
                      <a:pt x="297" y="100"/>
                    </a:lnTo>
                    <a:lnTo>
                      <a:pt x="312" y="85"/>
                    </a:lnTo>
                    <a:lnTo>
                      <a:pt x="326" y="85"/>
                    </a:lnTo>
                    <a:lnTo>
                      <a:pt x="340" y="71"/>
                    </a:lnTo>
                    <a:lnTo>
                      <a:pt x="354" y="71"/>
                    </a:lnTo>
                    <a:lnTo>
                      <a:pt x="354" y="57"/>
                    </a:lnTo>
                    <a:lnTo>
                      <a:pt x="368" y="57"/>
                    </a:lnTo>
                    <a:lnTo>
                      <a:pt x="368" y="43"/>
                    </a:lnTo>
                    <a:lnTo>
                      <a:pt x="382" y="43"/>
                    </a:lnTo>
                    <a:lnTo>
                      <a:pt x="397" y="43"/>
                    </a:lnTo>
                    <a:lnTo>
                      <a:pt x="397" y="29"/>
                    </a:lnTo>
                    <a:lnTo>
                      <a:pt x="411" y="29"/>
                    </a:lnTo>
                    <a:lnTo>
                      <a:pt x="425" y="14"/>
                    </a:lnTo>
                    <a:lnTo>
                      <a:pt x="439" y="14"/>
                    </a:lnTo>
                    <a:lnTo>
                      <a:pt x="453" y="14"/>
                    </a:lnTo>
                    <a:lnTo>
                      <a:pt x="453" y="0"/>
                    </a:lnTo>
                    <a:lnTo>
                      <a:pt x="468" y="0"/>
                    </a:lnTo>
                    <a:lnTo>
                      <a:pt x="482" y="43"/>
                    </a:lnTo>
                    <a:lnTo>
                      <a:pt x="482" y="57"/>
                    </a:lnTo>
                    <a:lnTo>
                      <a:pt x="496" y="71"/>
                    </a:lnTo>
                    <a:lnTo>
                      <a:pt x="496" y="85"/>
                    </a:lnTo>
                    <a:lnTo>
                      <a:pt x="510" y="100"/>
                    </a:lnTo>
                    <a:lnTo>
                      <a:pt x="510" y="128"/>
                    </a:lnTo>
                    <a:lnTo>
                      <a:pt x="524" y="156"/>
                    </a:lnTo>
                    <a:lnTo>
                      <a:pt x="538" y="171"/>
                    </a:lnTo>
                    <a:lnTo>
                      <a:pt x="538" y="185"/>
                    </a:lnTo>
                    <a:lnTo>
                      <a:pt x="553" y="199"/>
                    </a:lnTo>
                    <a:lnTo>
                      <a:pt x="553" y="213"/>
                    </a:lnTo>
                    <a:lnTo>
                      <a:pt x="567" y="227"/>
                    </a:lnTo>
                    <a:lnTo>
                      <a:pt x="567" y="241"/>
                    </a:lnTo>
                    <a:lnTo>
                      <a:pt x="581" y="270"/>
                    </a:lnTo>
                    <a:lnTo>
                      <a:pt x="581" y="284"/>
                    </a:lnTo>
                    <a:lnTo>
                      <a:pt x="595" y="298"/>
                    </a:lnTo>
                    <a:lnTo>
                      <a:pt x="595" y="312"/>
                    </a:lnTo>
                    <a:lnTo>
                      <a:pt x="595" y="327"/>
                    </a:lnTo>
                    <a:lnTo>
                      <a:pt x="609" y="327"/>
                    </a:lnTo>
                    <a:lnTo>
                      <a:pt x="609" y="341"/>
                    </a:lnTo>
                    <a:lnTo>
                      <a:pt x="609" y="355"/>
                    </a:lnTo>
                    <a:lnTo>
                      <a:pt x="624" y="369"/>
                    </a:lnTo>
                    <a:lnTo>
                      <a:pt x="624" y="383"/>
                    </a:lnTo>
                    <a:lnTo>
                      <a:pt x="638" y="397"/>
                    </a:lnTo>
                    <a:lnTo>
                      <a:pt x="638" y="426"/>
                    </a:lnTo>
                    <a:lnTo>
                      <a:pt x="652" y="426"/>
                    </a:lnTo>
                    <a:lnTo>
                      <a:pt x="652" y="440"/>
                    </a:lnTo>
                    <a:lnTo>
                      <a:pt x="666" y="454"/>
                    </a:lnTo>
                    <a:lnTo>
                      <a:pt x="666" y="468"/>
                    </a:lnTo>
                    <a:lnTo>
                      <a:pt x="680" y="483"/>
                    </a:lnTo>
                    <a:lnTo>
                      <a:pt x="680" y="497"/>
                    </a:lnTo>
                    <a:lnTo>
                      <a:pt x="694" y="511"/>
                    </a:lnTo>
                    <a:lnTo>
                      <a:pt x="694" y="525"/>
                    </a:lnTo>
                    <a:lnTo>
                      <a:pt x="709" y="525"/>
                    </a:lnTo>
                    <a:lnTo>
                      <a:pt x="709" y="539"/>
                    </a:lnTo>
                    <a:lnTo>
                      <a:pt x="723" y="553"/>
                    </a:lnTo>
                    <a:close/>
                  </a:path>
                </a:pathLst>
              </a:custGeom>
              <a:blipFill dpi="0" rotWithShape="1">
                <a:blip r:embed="rId3" cstate="print"/>
                <a:srcRect/>
                <a:tile tx="0" ty="0" sx="100000" sy="100000" flip="none" algn="tl"/>
              </a:blipFill>
              <a:ln w="0">
                <a:solidFill>
                  <a:srgbClr val="333333"/>
                </a:solidFill>
                <a:round/>
                <a:headEnd/>
                <a:tailEnd/>
              </a:ln>
            </p:spPr>
            <p:txBody>
              <a:bodyPr/>
              <a:lstStyle/>
              <a:p>
                <a:endParaRPr lang="ja-JP" altLang="en-US"/>
              </a:p>
            </p:txBody>
          </p:sp>
          <p:sp>
            <p:nvSpPr>
              <p:cNvPr id="170" name="Freeform 42"/>
              <p:cNvSpPr>
                <a:spLocks/>
              </p:cNvSpPr>
              <p:nvPr/>
            </p:nvSpPr>
            <p:spPr bwMode="auto">
              <a:xfrm>
                <a:off x="4638" y="5489"/>
                <a:ext cx="1248" cy="2454"/>
              </a:xfrm>
              <a:custGeom>
                <a:avLst/>
                <a:gdLst>
                  <a:gd name="T0" fmla="*/ 836 w 1248"/>
                  <a:gd name="T1" fmla="*/ 156 h 2454"/>
                  <a:gd name="T2" fmla="*/ 950 w 1248"/>
                  <a:gd name="T3" fmla="*/ 142 h 2454"/>
                  <a:gd name="T4" fmla="*/ 1148 w 1248"/>
                  <a:gd name="T5" fmla="*/ 185 h 2454"/>
                  <a:gd name="T6" fmla="*/ 1148 w 1248"/>
                  <a:gd name="T7" fmla="*/ 213 h 2454"/>
                  <a:gd name="T8" fmla="*/ 1162 w 1248"/>
                  <a:gd name="T9" fmla="*/ 284 h 2454"/>
                  <a:gd name="T10" fmla="*/ 1233 w 1248"/>
                  <a:gd name="T11" fmla="*/ 355 h 2454"/>
                  <a:gd name="T12" fmla="*/ 1106 w 1248"/>
                  <a:gd name="T13" fmla="*/ 681 h 2454"/>
                  <a:gd name="T14" fmla="*/ 992 w 1248"/>
                  <a:gd name="T15" fmla="*/ 1008 h 2454"/>
                  <a:gd name="T16" fmla="*/ 992 w 1248"/>
                  <a:gd name="T17" fmla="*/ 1277 h 2454"/>
                  <a:gd name="T18" fmla="*/ 992 w 1248"/>
                  <a:gd name="T19" fmla="*/ 1362 h 2454"/>
                  <a:gd name="T20" fmla="*/ 992 w 1248"/>
                  <a:gd name="T21" fmla="*/ 1476 h 2454"/>
                  <a:gd name="T22" fmla="*/ 1120 w 1248"/>
                  <a:gd name="T23" fmla="*/ 1561 h 2454"/>
                  <a:gd name="T24" fmla="*/ 1120 w 1248"/>
                  <a:gd name="T25" fmla="*/ 1646 h 2454"/>
                  <a:gd name="T26" fmla="*/ 1120 w 1248"/>
                  <a:gd name="T27" fmla="*/ 1802 h 2454"/>
                  <a:gd name="T28" fmla="*/ 1106 w 1248"/>
                  <a:gd name="T29" fmla="*/ 1915 h 2454"/>
                  <a:gd name="T30" fmla="*/ 1106 w 1248"/>
                  <a:gd name="T31" fmla="*/ 1972 h 2454"/>
                  <a:gd name="T32" fmla="*/ 1106 w 1248"/>
                  <a:gd name="T33" fmla="*/ 2000 h 2454"/>
                  <a:gd name="T34" fmla="*/ 992 w 1248"/>
                  <a:gd name="T35" fmla="*/ 2000 h 2454"/>
                  <a:gd name="T36" fmla="*/ 893 w 1248"/>
                  <a:gd name="T37" fmla="*/ 2015 h 2454"/>
                  <a:gd name="T38" fmla="*/ 780 w 1248"/>
                  <a:gd name="T39" fmla="*/ 2015 h 2454"/>
                  <a:gd name="T40" fmla="*/ 680 w 1248"/>
                  <a:gd name="T41" fmla="*/ 2029 h 2454"/>
                  <a:gd name="T42" fmla="*/ 638 w 1248"/>
                  <a:gd name="T43" fmla="*/ 2128 h 2454"/>
                  <a:gd name="T44" fmla="*/ 638 w 1248"/>
                  <a:gd name="T45" fmla="*/ 2185 h 2454"/>
                  <a:gd name="T46" fmla="*/ 595 w 1248"/>
                  <a:gd name="T47" fmla="*/ 2227 h 2454"/>
                  <a:gd name="T48" fmla="*/ 595 w 1248"/>
                  <a:gd name="T49" fmla="*/ 2270 h 2454"/>
                  <a:gd name="T50" fmla="*/ 609 w 1248"/>
                  <a:gd name="T51" fmla="*/ 2312 h 2454"/>
                  <a:gd name="T52" fmla="*/ 609 w 1248"/>
                  <a:gd name="T53" fmla="*/ 2355 h 2454"/>
                  <a:gd name="T54" fmla="*/ 624 w 1248"/>
                  <a:gd name="T55" fmla="*/ 2412 h 2454"/>
                  <a:gd name="T56" fmla="*/ 609 w 1248"/>
                  <a:gd name="T57" fmla="*/ 2412 h 2454"/>
                  <a:gd name="T58" fmla="*/ 609 w 1248"/>
                  <a:gd name="T59" fmla="*/ 2327 h 2454"/>
                  <a:gd name="T60" fmla="*/ 595 w 1248"/>
                  <a:gd name="T61" fmla="*/ 2242 h 2454"/>
                  <a:gd name="T62" fmla="*/ 567 w 1248"/>
                  <a:gd name="T63" fmla="*/ 2213 h 2454"/>
                  <a:gd name="T64" fmla="*/ 524 w 1248"/>
                  <a:gd name="T65" fmla="*/ 2199 h 2454"/>
                  <a:gd name="T66" fmla="*/ 468 w 1248"/>
                  <a:gd name="T67" fmla="*/ 2199 h 2454"/>
                  <a:gd name="T68" fmla="*/ 397 w 1248"/>
                  <a:gd name="T69" fmla="*/ 2171 h 2454"/>
                  <a:gd name="T70" fmla="*/ 326 w 1248"/>
                  <a:gd name="T71" fmla="*/ 2171 h 2454"/>
                  <a:gd name="T72" fmla="*/ 326 w 1248"/>
                  <a:gd name="T73" fmla="*/ 2142 h 2454"/>
                  <a:gd name="T74" fmla="*/ 326 w 1248"/>
                  <a:gd name="T75" fmla="*/ 2100 h 2454"/>
                  <a:gd name="T76" fmla="*/ 326 w 1248"/>
                  <a:gd name="T77" fmla="*/ 2057 h 2454"/>
                  <a:gd name="T78" fmla="*/ 340 w 1248"/>
                  <a:gd name="T79" fmla="*/ 2029 h 2454"/>
                  <a:gd name="T80" fmla="*/ 340 w 1248"/>
                  <a:gd name="T81" fmla="*/ 1944 h 2454"/>
                  <a:gd name="T82" fmla="*/ 326 w 1248"/>
                  <a:gd name="T83" fmla="*/ 1873 h 2454"/>
                  <a:gd name="T84" fmla="*/ 340 w 1248"/>
                  <a:gd name="T85" fmla="*/ 1759 h 2454"/>
                  <a:gd name="T86" fmla="*/ 340 w 1248"/>
                  <a:gd name="T87" fmla="*/ 1717 h 2454"/>
                  <a:gd name="T88" fmla="*/ 340 w 1248"/>
                  <a:gd name="T89" fmla="*/ 1660 h 2454"/>
                  <a:gd name="T90" fmla="*/ 340 w 1248"/>
                  <a:gd name="T91" fmla="*/ 1617 h 2454"/>
                  <a:gd name="T92" fmla="*/ 354 w 1248"/>
                  <a:gd name="T93" fmla="*/ 1589 h 2454"/>
                  <a:gd name="T94" fmla="*/ 241 w 1248"/>
                  <a:gd name="T95" fmla="*/ 1561 h 2454"/>
                  <a:gd name="T96" fmla="*/ 14 w 1248"/>
                  <a:gd name="T97" fmla="*/ 1518 h 2454"/>
                  <a:gd name="T98" fmla="*/ 56 w 1248"/>
                  <a:gd name="T99" fmla="*/ 1305 h 2454"/>
                  <a:gd name="T100" fmla="*/ 113 w 1248"/>
                  <a:gd name="T101" fmla="*/ 1206 h 2454"/>
                  <a:gd name="T102" fmla="*/ 141 w 1248"/>
                  <a:gd name="T103" fmla="*/ 1135 h 2454"/>
                  <a:gd name="T104" fmla="*/ 212 w 1248"/>
                  <a:gd name="T105" fmla="*/ 965 h 2454"/>
                  <a:gd name="T106" fmla="*/ 312 w 1248"/>
                  <a:gd name="T107" fmla="*/ 738 h 2454"/>
                  <a:gd name="T108" fmla="*/ 354 w 1248"/>
                  <a:gd name="T109" fmla="*/ 610 h 2454"/>
                  <a:gd name="T110" fmla="*/ 368 w 1248"/>
                  <a:gd name="T111" fmla="*/ 539 h 2454"/>
                  <a:gd name="T112" fmla="*/ 382 w 1248"/>
                  <a:gd name="T113" fmla="*/ 341 h 2454"/>
                  <a:gd name="T114" fmla="*/ 524 w 1248"/>
                  <a:gd name="T115" fmla="*/ 128 h 2454"/>
                  <a:gd name="T116" fmla="*/ 624 w 1248"/>
                  <a:gd name="T117" fmla="*/ 57 h 2454"/>
                  <a:gd name="T118" fmla="*/ 723 w 1248"/>
                  <a:gd name="T119" fmla="*/ 142 h 245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248"/>
                  <a:gd name="T181" fmla="*/ 0 h 2454"/>
                  <a:gd name="T182" fmla="*/ 1248 w 1248"/>
                  <a:gd name="T183" fmla="*/ 2454 h 245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248" h="2454">
                    <a:moveTo>
                      <a:pt x="794" y="227"/>
                    </a:moveTo>
                    <a:lnTo>
                      <a:pt x="808" y="199"/>
                    </a:lnTo>
                    <a:lnTo>
                      <a:pt x="808" y="185"/>
                    </a:lnTo>
                    <a:lnTo>
                      <a:pt x="808" y="171"/>
                    </a:lnTo>
                    <a:lnTo>
                      <a:pt x="822" y="171"/>
                    </a:lnTo>
                    <a:lnTo>
                      <a:pt x="836" y="156"/>
                    </a:lnTo>
                    <a:lnTo>
                      <a:pt x="850" y="142"/>
                    </a:lnTo>
                    <a:lnTo>
                      <a:pt x="865" y="128"/>
                    </a:lnTo>
                    <a:lnTo>
                      <a:pt x="879" y="128"/>
                    </a:lnTo>
                    <a:lnTo>
                      <a:pt x="907" y="142"/>
                    </a:lnTo>
                    <a:lnTo>
                      <a:pt x="921" y="142"/>
                    </a:lnTo>
                    <a:lnTo>
                      <a:pt x="936" y="142"/>
                    </a:lnTo>
                    <a:lnTo>
                      <a:pt x="950" y="142"/>
                    </a:lnTo>
                    <a:lnTo>
                      <a:pt x="978" y="142"/>
                    </a:lnTo>
                    <a:lnTo>
                      <a:pt x="1021" y="156"/>
                    </a:lnTo>
                    <a:lnTo>
                      <a:pt x="1035" y="156"/>
                    </a:lnTo>
                    <a:lnTo>
                      <a:pt x="1092" y="156"/>
                    </a:lnTo>
                    <a:lnTo>
                      <a:pt x="1120" y="171"/>
                    </a:lnTo>
                    <a:lnTo>
                      <a:pt x="1148" y="171"/>
                    </a:lnTo>
                    <a:lnTo>
                      <a:pt x="1148" y="185"/>
                    </a:lnTo>
                    <a:lnTo>
                      <a:pt x="1162" y="185"/>
                    </a:lnTo>
                    <a:lnTo>
                      <a:pt x="1148" y="185"/>
                    </a:lnTo>
                    <a:lnTo>
                      <a:pt x="1148" y="199"/>
                    </a:lnTo>
                    <a:lnTo>
                      <a:pt x="1148" y="213"/>
                    </a:lnTo>
                    <a:lnTo>
                      <a:pt x="1148" y="227"/>
                    </a:lnTo>
                    <a:lnTo>
                      <a:pt x="1148" y="242"/>
                    </a:lnTo>
                    <a:lnTo>
                      <a:pt x="1148" y="256"/>
                    </a:lnTo>
                    <a:lnTo>
                      <a:pt x="1162" y="270"/>
                    </a:lnTo>
                    <a:lnTo>
                      <a:pt x="1162" y="284"/>
                    </a:lnTo>
                    <a:lnTo>
                      <a:pt x="1177" y="284"/>
                    </a:lnTo>
                    <a:lnTo>
                      <a:pt x="1177" y="298"/>
                    </a:lnTo>
                    <a:lnTo>
                      <a:pt x="1191" y="312"/>
                    </a:lnTo>
                    <a:lnTo>
                      <a:pt x="1219" y="327"/>
                    </a:lnTo>
                    <a:lnTo>
                      <a:pt x="1233" y="341"/>
                    </a:lnTo>
                    <a:lnTo>
                      <a:pt x="1233" y="355"/>
                    </a:lnTo>
                    <a:lnTo>
                      <a:pt x="1248" y="355"/>
                    </a:lnTo>
                    <a:lnTo>
                      <a:pt x="1162" y="469"/>
                    </a:lnTo>
                    <a:lnTo>
                      <a:pt x="1148" y="483"/>
                    </a:lnTo>
                    <a:lnTo>
                      <a:pt x="1134" y="497"/>
                    </a:lnTo>
                    <a:lnTo>
                      <a:pt x="1120" y="511"/>
                    </a:lnTo>
                    <a:lnTo>
                      <a:pt x="1106" y="539"/>
                    </a:lnTo>
                    <a:lnTo>
                      <a:pt x="1106" y="582"/>
                    </a:lnTo>
                    <a:lnTo>
                      <a:pt x="1106" y="681"/>
                    </a:lnTo>
                    <a:lnTo>
                      <a:pt x="1106" y="724"/>
                    </a:lnTo>
                    <a:lnTo>
                      <a:pt x="1106" y="809"/>
                    </a:lnTo>
                    <a:lnTo>
                      <a:pt x="1106" y="851"/>
                    </a:lnTo>
                    <a:lnTo>
                      <a:pt x="1049" y="851"/>
                    </a:lnTo>
                    <a:lnTo>
                      <a:pt x="992" y="851"/>
                    </a:lnTo>
                    <a:lnTo>
                      <a:pt x="992" y="908"/>
                    </a:lnTo>
                    <a:lnTo>
                      <a:pt x="992" y="951"/>
                    </a:lnTo>
                    <a:lnTo>
                      <a:pt x="992" y="979"/>
                    </a:lnTo>
                    <a:lnTo>
                      <a:pt x="992" y="993"/>
                    </a:lnTo>
                    <a:lnTo>
                      <a:pt x="992" y="1008"/>
                    </a:lnTo>
                    <a:lnTo>
                      <a:pt x="992" y="1022"/>
                    </a:lnTo>
                    <a:lnTo>
                      <a:pt x="992" y="1050"/>
                    </a:lnTo>
                    <a:lnTo>
                      <a:pt x="992" y="1078"/>
                    </a:lnTo>
                    <a:lnTo>
                      <a:pt x="992" y="1093"/>
                    </a:lnTo>
                    <a:lnTo>
                      <a:pt x="992" y="1121"/>
                    </a:lnTo>
                    <a:lnTo>
                      <a:pt x="992" y="1149"/>
                    </a:lnTo>
                    <a:lnTo>
                      <a:pt x="992" y="1178"/>
                    </a:lnTo>
                    <a:lnTo>
                      <a:pt x="992" y="1206"/>
                    </a:lnTo>
                    <a:lnTo>
                      <a:pt x="992" y="1220"/>
                    </a:lnTo>
                    <a:lnTo>
                      <a:pt x="992" y="1234"/>
                    </a:lnTo>
                    <a:lnTo>
                      <a:pt x="992" y="1263"/>
                    </a:lnTo>
                    <a:lnTo>
                      <a:pt x="992" y="1277"/>
                    </a:lnTo>
                    <a:lnTo>
                      <a:pt x="992" y="1291"/>
                    </a:lnTo>
                    <a:lnTo>
                      <a:pt x="992" y="1305"/>
                    </a:lnTo>
                    <a:lnTo>
                      <a:pt x="992" y="1320"/>
                    </a:lnTo>
                    <a:lnTo>
                      <a:pt x="992" y="1334"/>
                    </a:lnTo>
                    <a:lnTo>
                      <a:pt x="1006" y="1348"/>
                    </a:lnTo>
                    <a:lnTo>
                      <a:pt x="992" y="1362"/>
                    </a:lnTo>
                    <a:lnTo>
                      <a:pt x="992" y="1376"/>
                    </a:lnTo>
                    <a:lnTo>
                      <a:pt x="992" y="1390"/>
                    </a:lnTo>
                    <a:lnTo>
                      <a:pt x="992" y="1405"/>
                    </a:lnTo>
                    <a:lnTo>
                      <a:pt x="992" y="1433"/>
                    </a:lnTo>
                    <a:lnTo>
                      <a:pt x="992" y="1447"/>
                    </a:lnTo>
                    <a:lnTo>
                      <a:pt x="992" y="1476"/>
                    </a:lnTo>
                    <a:lnTo>
                      <a:pt x="992" y="1490"/>
                    </a:lnTo>
                    <a:lnTo>
                      <a:pt x="992" y="1518"/>
                    </a:lnTo>
                    <a:lnTo>
                      <a:pt x="992" y="1532"/>
                    </a:lnTo>
                    <a:lnTo>
                      <a:pt x="992" y="1547"/>
                    </a:lnTo>
                    <a:lnTo>
                      <a:pt x="992" y="1561"/>
                    </a:lnTo>
                    <a:lnTo>
                      <a:pt x="1120" y="1561"/>
                    </a:lnTo>
                    <a:lnTo>
                      <a:pt x="1120" y="1575"/>
                    </a:lnTo>
                    <a:lnTo>
                      <a:pt x="1120" y="1589"/>
                    </a:lnTo>
                    <a:lnTo>
                      <a:pt x="1120" y="1603"/>
                    </a:lnTo>
                    <a:lnTo>
                      <a:pt x="1120" y="1632"/>
                    </a:lnTo>
                    <a:lnTo>
                      <a:pt x="1120" y="1646"/>
                    </a:lnTo>
                    <a:lnTo>
                      <a:pt x="1120" y="1674"/>
                    </a:lnTo>
                    <a:lnTo>
                      <a:pt x="1120" y="1688"/>
                    </a:lnTo>
                    <a:lnTo>
                      <a:pt x="1120" y="1717"/>
                    </a:lnTo>
                    <a:lnTo>
                      <a:pt x="1120" y="1731"/>
                    </a:lnTo>
                    <a:lnTo>
                      <a:pt x="1120" y="1745"/>
                    </a:lnTo>
                    <a:lnTo>
                      <a:pt x="1120" y="1759"/>
                    </a:lnTo>
                    <a:lnTo>
                      <a:pt x="1120" y="1773"/>
                    </a:lnTo>
                    <a:lnTo>
                      <a:pt x="1120" y="1788"/>
                    </a:lnTo>
                    <a:lnTo>
                      <a:pt x="1120" y="1802"/>
                    </a:lnTo>
                    <a:lnTo>
                      <a:pt x="1120" y="1816"/>
                    </a:lnTo>
                    <a:lnTo>
                      <a:pt x="1120" y="1830"/>
                    </a:lnTo>
                    <a:lnTo>
                      <a:pt x="1120" y="1844"/>
                    </a:lnTo>
                    <a:lnTo>
                      <a:pt x="1106" y="1873"/>
                    </a:lnTo>
                    <a:lnTo>
                      <a:pt x="1106" y="1887"/>
                    </a:lnTo>
                    <a:lnTo>
                      <a:pt x="1106" y="1901"/>
                    </a:lnTo>
                    <a:lnTo>
                      <a:pt x="1106" y="1915"/>
                    </a:lnTo>
                    <a:lnTo>
                      <a:pt x="1106" y="1930"/>
                    </a:lnTo>
                    <a:lnTo>
                      <a:pt x="1106" y="1944"/>
                    </a:lnTo>
                    <a:lnTo>
                      <a:pt x="1106" y="1958"/>
                    </a:lnTo>
                    <a:lnTo>
                      <a:pt x="1106" y="1972"/>
                    </a:lnTo>
                    <a:lnTo>
                      <a:pt x="1106" y="1986"/>
                    </a:lnTo>
                    <a:lnTo>
                      <a:pt x="1106" y="2000"/>
                    </a:lnTo>
                    <a:lnTo>
                      <a:pt x="1092" y="2000"/>
                    </a:lnTo>
                    <a:lnTo>
                      <a:pt x="1049" y="2015"/>
                    </a:lnTo>
                    <a:lnTo>
                      <a:pt x="1035" y="2015"/>
                    </a:lnTo>
                    <a:lnTo>
                      <a:pt x="1021" y="2015"/>
                    </a:lnTo>
                    <a:lnTo>
                      <a:pt x="1021" y="2000"/>
                    </a:lnTo>
                    <a:lnTo>
                      <a:pt x="1006" y="2000"/>
                    </a:lnTo>
                    <a:lnTo>
                      <a:pt x="992" y="2000"/>
                    </a:lnTo>
                    <a:lnTo>
                      <a:pt x="978" y="2000"/>
                    </a:lnTo>
                    <a:lnTo>
                      <a:pt x="964" y="2000"/>
                    </a:lnTo>
                    <a:lnTo>
                      <a:pt x="950" y="2000"/>
                    </a:lnTo>
                    <a:lnTo>
                      <a:pt x="936" y="2000"/>
                    </a:lnTo>
                    <a:lnTo>
                      <a:pt x="921" y="2000"/>
                    </a:lnTo>
                    <a:lnTo>
                      <a:pt x="907" y="2000"/>
                    </a:lnTo>
                    <a:lnTo>
                      <a:pt x="893" y="2015"/>
                    </a:lnTo>
                    <a:lnTo>
                      <a:pt x="865" y="2015"/>
                    </a:lnTo>
                    <a:lnTo>
                      <a:pt x="850" y="2015"/>
                    </a:lnTo>
                    <a:lnTo>
                      <a:pt x="836" y="2015"/>
                    </a:lnTo>
                    <a:lnTo>
                      <a:pt x="822" y="2015"/>
                    </a:lnTo>
                    <a:lnTo>
                      <a:pt x="808" y="2015"/>
                    </a:lnTo>
                    <a:lnTo>
                      <a:pt x="794" y="2015"/>
                    </a:lnTo>
                    <a:lnTo>
                      <a:pt x="780" y="2015"/>
                    </a:lnTo>
                    <a:lnTo>
                      <a:pt x="765" y="2015"/>
                    </a:lnTo>
                    <a:lnTo>
                      <a:pt x="737" y="2015"/>
                    </a:lnTo>
                    <a:lnTo>
                      <a:pt x="751" y="2015"/>
                    </a:lnTo>
                    <a:lnTo>
                      <a:pt x="751" y="2029"/>
                    </a:lnTo>
                    <a:lnTo>
                      <a:pt x="694" y="2029"/>
                    </a:lnTo>
                    <a:lnTo>
                      <a:pt x="680" y="2029"/>
                    </a:lnTo>
                    <a:lnTo>
                      <a:pt x="652" y="2043"/>
                    </a:lnTo>
                    <a:lnTo>
                      <a:pt x="652" y="2071"/>
                    </a:lnTo>
                    <a:lnTo>
                      <a:pt x="652" y="2086"/>
                    </a:lnTo>
                    <a:lnTo>
                      <a:pt x="666" y="2114"/>
                    </a:lnTo>
                    <a:lnTo>
                      <a:pt x="666" y="2128"/>
                    </a:lnTo>
                    <a:lnTo>
                      <a:pt x="652" y="2128"/>
                    </a:lnTo>
                    <a:lnTo>
                      <a:pt x="638" y="2142"/>
                    </a:lnTo>
                    <a:lnTo>
                      <a:pt x="638" y="2128"/>
                    </a:lnTo>
                    <a:lnTo>
                      <a:pt x="638" y="2142"/>
                    </a:lnTo>
                    <a:lnTo>
                      <a:pt x="624" y="2156"/>
                    </a:lnTo>
                    <a:lnTo>
                      <a:pt x="624" y="2171"/>
                    </a:lnTo>
                    <a:lnTo>
                      <a:pt x="638" y="2185"/>
                    </a:lnTo>
                    <a:lnTo>
                      <a:pt x="638" y="2199"/>
                    </a:lnTo>
                    <a:lnTo>
                      <a:pt x="624" y="2199"/>
                    </a:lnTo>
                    <a:lnTo>
                      <a:pt x="609" y="2199"/>
                    </a:lnTo>
                    <a:lnTo>
                      <a:pt x="595" y="2213"/>
                    </a:lnTo>
                    <a:lnTo>
                      <a:pt x="595" y="2227"/>
                    </a:lnTo>
                    <a:lnTo>
                      <a:pt x="595" y="2242"/>
                    </a:lnTo>
                    <a:lnTo>
                      <a:pt x="595" y="2256"/>
                    </a:lnTo>
                    <a:lnTo>
                      <a:pt x="595" y="2270"/>
                    </a:lnTo>
                    <a:lnTo>
                      <a:pt x="595" y="2284"/>
                    </a:lnTo>
                    <a:lnTo>
                      <a:pt x="609" y="2284"/>
                    </a:lnTo>
                    <a:lnTo>
                      <a:pt x="609" y="2298"/>
                    </a:lnTo>
                    <a:lnTo>
                      <a:pt x="609" y="2312"/>
                    </a:lnTo>
                    <a:lnTo>
                      <a:pt x="609" y="2327"/>
                    </a:lnTo>
                    <a:lnTo>
                      <a:pt x="609" y="2341"/>
                    </a:lnTo>
                    <a:lnTo>
                      <a:pt x="609" y="2355"/>
                    </a:lnTo>
                    <a:lnTo>
                      <a:pt x="609" y="2369"/>
                    </a:lnTo>
                    <a:lnTo>
                      <a:pt x="624" y="2383"/>
                    </a:lnTo>
                    <a:lnTo>
                      <a:pt x="609" y="2383"/>
                    </a:lnTo>
                    <a:lnTo>
                      <a:pt x="624" y="2383"/>
                    </a:lnTo>
                    <a:lnTo>
                      <a:pt x="624" y="2398"/>
                    </a:lnTo>
                    <a:lnTo>
                      <a:pt x="624" y="2412"/>
                    </a:lnTo>
                    <a:lnTo>
                      <a:pt x="624" y="2426"/>
                    </a:lnTo>
                    <a:lnTo>
                      <a:pt x="624" y="2440"/>
                    </a:lnTo>
                    <a:lnTo>
                      <a:pt x="624" y="2454"/>
                    </a:lnTo>
                    <a:lnTo>
                      <a:pt x="624" y="2440"/>
                    </a:lnTo>
                    <a:lnTo>
                      <a:pt x="624" y="2426"/>
                    </a:lnTo>
                    <a:lnTo>
                      <a:pt x="624" y="2412"/>
                    </a:lnTo>
                    <a:lnTo>
                      <a:pt x="609" y="2412"/>
                    </a:lnTo>
                    <a:lnTo>
                      <a:pt x="609" y="2398"/>
                    </a:lnTo>
                    <a:lnTo>
                      <a:pt x="609" y="2383"/>
                    </a:lnTo>
                    <a:lnTo>
                      <a:pt x="609" y="2369"/>
                    </a:lnTo>
                    <a:lnTo>
                      <a:pt x="609" y="2355"/>
                    </a:lnTo>
                    <a:lnTo>
                      <a:pt x="609" y="2341"/>
                    </a:lnTo>
                    <a:lnTo>
                      <a:pt x="609" y="2327"/>
                    </a:lnTo>
                    <a:lnTo>
                      <a:pt x="609" y="2312"/>
                    </a:lnTo>
                    <a:lnTo>
                      <a:pt x="609" y="2298"/>
                    </a:lnTo>
                    <a:lnTo>
                      <a:pt x="595" y="2298"/>
                    </a:lnTo>
                    <a:lnTo>
                      <a:pt x="595" y="2284"/>
                    </a:lnTo>
                    <a:lnTo>
                      <a:pt x="595" y="2270"/>
                    </a:lnTo>
                    <a:lnTo>
                      <a:pt x="595" y="2256"/>
                    </a:lnTo>
                    <a:lnTo>
                      <a:pt x="595" y="2242"/>
                    </a:lnTo>
                    <a:lnTo>
                      <a:pt x="595" y="2227"/>
                    </a:lnTo>
                    <a:lnTo>
                      <a:pt x="581" y="2213"/>
                    </a:lnTo>
                    <a:lnTo>
                      <a:pt x="567" y="2213"/>
                    </a:lnTo>
                    <a:lnTo>
                      <a:pt x="553" y="2213"/>
                    </a:lnTo>
                    <a:lnTo>
                      <a:pt x="553" y="2199"/>
                    </a:lnTo>
                    <a:lnTo>
                      <a:pt x="538" y="2199"/>
                    </a:lnTo>
                    <a:lnTo>
                      <a:pt x="524" y="2199"/>
                    </a:lnTo>
                    <a:lnTo>
                      <a:pt x="510" y="2199"/>
                    </a:lnTo>
                    <a:lnTo>
                      <a:pt x="510" y="2185"/>
                    </a:lnTo>
                    <a:lnTo>
                      <a:pt x="496" y="2199"/>
                    </a:lnTo>
                    <a:lnTo>
                      <a:pt x="482" y="2199"/>
                    </a:lnTo>
                    <a:lnTo>
                      <a:pt x="468" y="2199"/>
                    </a:lnTo>
                    <a:lnTo>
                      <a:pt x="453" y="2199"/>
                    </a:lnTo>
                    <a:lnTo>
                      <a:pt x="453" y="2185"/>
                    </a:lnTo>
                    <a:lnTo>
                      <a:pt x="439" y="2171"/>
                    </a:lnTo>
                    <a:lnTo>
                      <a:pt x="439" y="2156"/>
                    </a:lnTo>
                    <a:lnTo>
                      <a:pt x="425" y="2156"/>
                    </a:lnTo>
                    <a:lnTo>
                      <a:pt x="411" y="2156"/>
                    </a:lnTo>
                    <a:lnTo>
                      <a:pt x="411" y="2171"/>
                    </a:lnTo>
                    <a:lnTo>
                      <a:pt x="397" y="2171"/>
                    </a:lnTo>
                    <a:lnTo>
                      <a:pt x="382" y="2171"/>
                    </a:lnTo>
                    <a:lnTo>
                      <a:pt x="368" y="2185"/>
                    </a:lnTo>
                    <a:lnTo>
                      <a:pt x="354" y="2199"/>
                    </a:lnTo>
                    <a:lnTo>
                      <a:pt x="340" y="2199"/>
                    </a:lnTo>
                    <a:lnTo>
                      <a:pt x="326" y="2185"/>
                    </a:lnTo>
                    <a:lnTo>
                      <a:pt x="326" y="2171"/>
                    </a:lnTo>
                    <a:lnTo>
                      <a:pt x="326" y="2156"/>
                    </a:lnTo>
                    <a:lnTo>
                      <a:pt x="326" y="2142"/>
                    </a:lnTo>
                    <a:lnTo>
                      <a:pt x="326" y="2128"/>
                    </a:lnTo>
                    <a:lnTo>
                      <a:pt x="326" y="2114"/>
                    </a:lnTo>
                    <a:lnTo>
                      <a:pt x="340" y="2100"/>
                    </a:lnTo>
                    <a:lnTo>
                      <a:pt x="326" y="2100"/>
                    </a:lnTo>
                    <a:lnTo>
                      <a:pt x="340" y="2100"/>
                    </a:lnTo>
                    <a:lnTo>
                      <a:pt x="326" y="2100"/>
                    </a:lnTo>
                    <a:lnTo>
                      <a:pt x="326" y="2086"/>
                    </a:lnTo>
                    <a:lnTo>
                      <a:pt x="326" y="2071"/>
                    </a:lnTo>
                    <a:lnTo>
                      <a:pt x="326" y="2057"/>
                    </a:lnTo>
                    <a:lnTo>
                      <a:pt x="326" y="2043"/>
                    </a:lnTo>
                    <a:lnTo>
                      <a:pt x="340" y="2043"/>
                    </a:lnTo>
                    <a:lnTo>
                      <a:pt x="340" y="2029"/>
                    </a:lnTo>
                    <a:lnTo>
                      <a:pt x="340" y="2015"/>
                    </a:lnTo>
                    <a:lnTo>
                      <a:pt x="340" y="1986"/>
                    </a:lnTo>
                    <a:lnTo>
                      <a:pt x="326" y="1986"/>
                    </a:lnTo>
                    <a:lnTo>
                      <a:pt x="326" y="1972"/>
                    </a:lnTo>
                    <a:lnTo>
                      <a:pt x="326" y="1958"/>
                    </a:lnTo>
                    <a:lnTo>
                      <a:pt x="340" y="1958"/>
                    </a:lnTo>
                    <a:lnTo>
                      <a:pt x="340" y="1944"/>
                    </a:lnTo>
                    <a:lnTo>
                      <a:pt x="340" y="1930"/>
                    </a:lnTo>
                    <a:lnTo>
                      <a:pt x="340" y="1915"/>
                    </a:lnTo>
                    <a:lnTo>
                      <a:pt x="326" y="1915"/>
                    </a:lnTo>
                    <a:lnTo>
                      <a:pt x="326" y="1901"/>
                    </a:lnTo>
                    <a:lnTo>
                      <a:pt x="326" y="1887"/>
                    </a:lnTo>
                    <a:lnTo>
                      <a:pt x="326" y="1873"/>
                    </a:lnTo>
                    <a:lnTo>
                      <a:pt x="326" y="1859"/>
                    </a:lnTo>
                    <a:lnTo>
                      <a:pt x="326" y="1844"/>
                    </a:lnTo>
                    <a:lnTo>
                      <a:pt x="326" y="1830"/>
                    </a:lnTo>
                    <a:lnTo>
                      <a:pt x="326" y="1816"/>
                    </a:lnTo>
                    <a:lnTo>
                      <a:pt x="326" y="1788"/>
                    </a:lnTo>
                    <a:lnTo>
                      <a:pt x="340" y="1788"/>
                    </a:lnTo>
                    <a:lnTo>
                      <a:pt x="340" y="1773"/>
                    </a:lnTo>
                    <a:lnTo>
                      <a:pt x="340" y="1759"/>
                    </a:lnTo>
                    <a:lnTo>
                      <a:pt x="340" y="1745"/>
                    </a:lnTo>
                    <a:lnTo>
                      <a:pt x="340" y="1731"/>
                    </a:lnTo>
                    <a:lnTo>
                      <a:pt x="340" y="1717"/>
                    </a:lnTo>
                    <a:lnTo>
                      <a:pt x="340" y="1703"/>
                    </a:lnTo>
                    <a:lnTo>
                      <a:pt x="340" y="1688"/>
                    </a:lnTo>
                    <a:lnTo>
                      <a:pt x="340" y="1674"/>
                    </a:lnTo>
                    <a:lnTo>
                      <a:pt x="340" y="1660"/>
                    </a:lnTo>
                    <a:lnTo>
                      <a:pt x="340" y="1646"/>
                    </a:lnTo>
                    <a:lnTo>
                      <a:pt x="340" y="1632"/>
                    </a:lnTo>
                    <a:lnTo>
                      <a:pt x="340" y="1617"/>
                    </a:lnTo>
                    <a:lnTo>
                      <a:pt x="340" y="1603"/>
                    </a:lnTo>
                    <a:lnTo>
                      <a:pt x="340" y="1589"/>
                    </a:lnTo>
                    <a:lnTo>
                      <a:pt x="354" y="1589"/>
                    </a:lnTo>
                    <a:lnTo>
                      <a:pt x="368" y="1589"/>
                    </a:lnTo>
                    <a:lnTo>
                      <a:pt x="368" y="1561"/>
                    </a:lnTo>
                    <a:lnTo>
                      <a:pt x="354" y="1561"/>
                    </a:lnTo>
                    <a:lnTo>
                      <a:pt x="312" y="1561"/>
                    </a:lnTo>
                    <a:lnTo>
                      <a:pt x="283" y="1561"/>
                    </a:lnTo>
                    <a:lnTo>
                      <a:pt x="255" y="1561"/>
                    </a:lnTo>
                    <a:lnTo>
                      <a:pt x="241" y="1561"/>
                    </a:lnTo>
                    <a:lnTo>
                      <a:pt x="198" y="1561"/>
                    </a:lnTo>
                    <a:lnTo>
                      <a:pt x="184" y="1561"/>
                    </a:lnTo>
                    <a:lnTo>
                      <a:pt x="170" y="1561"/>
                    </a:lnTo>
                    <a:lnTo>
                      <a:pt x="141" y="1561"/>
                    </a:lnTo>
                    <a:lnTo>
                      <a:pt x="113" y="1561"/>
                    </a:lnTo>
                    <a:lnTo>
                      <a:pt x="85" y="1561"/>
                    </a:lnTo>
                    <a:lnTo>
                      <a:pt x="42" y="1561"/>
                    </a:lnTo>
                    <a:lnTo>
                      <a:pt x="0" y="1561"/>
                    </a:lnTo>
                    <a:lnTo>
                      <a:pt x="0" y="1547"/>
                    </a:lnTo>
                    <a:lnTo>
                      <a:pt x="14" y="1518"/>
                    </a:lnTo>
                    <a:lnTo>
                      <a:pt x="14" y="1490"/>
                    </a:lnTo>
                    <a:lnTo>
                      <a:pt x="14" y="1447"/>
                    </a:lnTo>
                    <a:lnTo>
                      <a:pt x="14" y="1405"/>
                    </a:lnTo>
                    <a:lnTo>
                      <a:pt x="28" y="1390"/>
                    </a:lnTo>
                    <a:lnTo>
                      <a:pt x="28" y="1376"/>
                    </a:lnTo>
                    <a:lnTo>
                      <a:pt x="14" y="1376"/>
                    </a:lnTo>
                    <a:lnTo>
                      <a:pt x="28" y="1376"/>
                    </a:lnTo>
                    <a:lnTo>
                      <a:pt x="28" y="1362"/>
                    </a:lnTo>
                    <a:lnTo>
                      <a:pt x="42" y="1334"/>
                    </a:lnTo>
                    <a:lnTo>
                      <a:pt x="56" y="1305"/>
                    </a:lnTo>
                    <a:lnTo>
                      <a:pt x="70" y="1277"/>
                    </a:lnTo>
                    <a:lnTo>
                      <a:pt x="85" y="1249"/>
                    </a:lnTo>
                    <a:lnTo>
                      <a:pt x="99" y="1249"/>
                    </a:lnTo>
                    <a:lnTo>
                      <a:pt x="99" y="1234"/>
                    </a:lnTo>
                    <a:lnTo>
                      <a:pt x="99" y="1220"/>
                    </a:lnTo>
                    <a:lnTo>
                      <a:pt x="113" y="1206"/>
                    </a:lnTo>
                    <a:lnTo>
                      <a:pt x="113" y="1192"/>
                    </a:lnTo>
                    <a:lnTo>
                      <a:pt x="127" y="1178"/>
                    </a:lnTo>
                    <a:lnTo>
                      <a:pt x="127" y="1164"/>
                    </a:lnTo>
                    <a:lnTo>
                      <a:pt x="141" y="1164"/>
                    </a:lnTo>
                    <a:lnTo>
                      <a:pt x="141" y="1135"/>
                    </a:lnTo>
                    <a:lnTo>
                      <a:pt x="141" y="1121"/>
                    </a:lnTo>
                    <a:lnTo>
                      <a:pt x="156" y="1121"/>
                    </a:lnTo>
                    <a:lnTo>
                      <a:pt x="170" y="1093"/>
                    </a:lnTo>
                    <a:lnTo>
                      <a:pt x="170" y="1064"/>
                    </a:lnTo>
                    <a:lnTo>
                      <a:pt x="184" y="1050"/>
                    </a:lnTo>
                    <a:lnTo>
                      <a:pt x="184" y="1036"/>
                    </a:lnTo>
                    <a:lnTo>
                      <a:pt x="198" y="1022"/>
                    </a:lnTo>
                    <a:lnTo>
                      <a:pt x="198" y="1008"/>
                    </a:lnTo>
                    <a:lnTo>
                      <a:pt x="212" y="979"/>
                    </a:lnTo>
                    <a:lnTo>
                      <a:pt x="212" y="965"/>
                    </a:lnTo>
                    <a:lnTo>
                      <a:pt x="226" y="951"/>
                    </a:lnTo>
                    <a:lnTo>
                      <a:pt x="226" y="937"/>
                    </a:lnTo>
                    <a:lnTo>
                      <a:pt x="241" y="922"/>
                    </a:lnTo>
                    <a:lnTo>
                      <a:pt x="241" y="894"/>
                    </a:lnTo>
                    <a:lnTo>
                      <a:pt x="255" y="880"/>
                    </a:lnTo>
                    <a:lnTo>
                      <a:pt x="255" y="851"/>
                    </a:lnTo>
                    <a:lnTo>
                      <a:pt x="283" y="809"/>
                    </a:lnTo>
                    <a:lnTo>
                      <a:pt x="297" y="781"/>
                    </a:lnTo>
                    <a:lnTo>
                      <a:pt x="297" y="766"/>
                    </a:lnTo>
                    <a:lnTo>
                      <a:pt x="312" y="738"/>
                    </a:lnTo>
                    <a:lnTo>
                      <a:pt x="312" y="710"/>
                    </a:lnTo>
                    <a:lnTo>
                      <a:pt x="326" y="695"/>
                    </a:lnTo>
                    <a:lnTo>
                      <a:pt x="326" y="667"/>
                    </a:lnTo>
                    <a:lnTo>
                      <a:pt x="340" y="653"/>
                    </a:lnTo>
                    <a:lnTo>
                      <a:pt x="340" y="639"/>
                    </a:lnTo>
                    <a:lnTo>
                      <a:pt x="354" y="610"/>
                    </a:lnTo>
                    <a:lnTo>
                      <a:pt x="354" y="596"/>
                    </a:lnTo>
                    <a:lnTo>
                      <a:pt x="368" y="568"/>
                    </a:lnTo>
                    <a:lnTo>
                      <a:pt x="368" y="554"/>
                    </a:lnTo>
                    <a:lnTo>
                      <a:pt x="368" y="539"/>
                    </a:lnTo>
                    <a:lnTo>
                      <a:pt x="368" y="525"/>
                    </a:lnTo>
                    <a:lnTo>
                      <a:pt x="368" y="511"/>
                    </a:lnTo>
                    <a:lnTo>
                      <a:pt x="368" y="497"/>
                    </a:lnTo>
                    <a:lnTo>
                      <a:pt x="368" y="454"/>
                    </a:lnTo>
                    <a:lnTo>
                      <a:pt x="368" y="426"/>
                    </a:lnTo>
                    <a:lnTo>
                      <a:pt x="382" y="383"/>
                    </a:lnTo>
                    <a:lnTo>
                      <a:pt x="382" y="355"/>
                    </a:lnTo>
                    <a:lnTo>
                      <a:pt x="382" y="341"/>
                    </a:lnTo>
                    <a:lnTo>
                      <a:pt x="382" y="298"/>
                    </a:lnTo>
                    <a:lnTo>
                      <a:pt x="453" y="312"/>
                    </a:lnTo>
                    <a:lnTo>
                      <a:pt x="468" y="270"/>
                    </a:lnTo>
                    <a:lnTo>
                      <a:pt x="482" y="256"/>
                    </a:lnTo>
                    <a:lnTo>
                      <a:pt x="482" y="242"/>
                    </a:lnTo>
                    <a:lnTo>
                      <a:pt x="482" y="227"/>
                    </a:lnTo>
                    <a:lnTo>
                      <a:pt x="510" y="156"/>
                    </a:lnTo>
                    <a:lnTo>
                      <a:pt x="510" y="142"/>
                    </a:lnTo>
                    <a:lnTo>
                      <a:pt x="524" y="128"/>
                    </a:lnTo>
                    <a:lnTo>
                      <a:pt x="524" y="114"/>
                    </a:lnTo>
                    <a:lnTo>
                      <a:pt x="538" y="114"/>
                    </a:lnTo>
                    <a:lnTo>
                      <a:pt x="538" y="100"/>
                    </a:lnTo>
                    <a:lnTo>
                      <a:pt x="553" y="57"/>
                    </a:lnTo>
                    <a:lnTo>
                      <a:pt x="567" y="29"/>
                    </a:lnTo>
                    <a:lnTo>
                      <a:pt x="581" y="0"/>
                    </a:lnTo>
                    <a:lnTo>
                      <a:pt x="581" y="15"/>
                    </a:lnTo>
                    <a:lnTo>
                      <a:pt x="595" y="29"/>
                    </a:lnTo>
                    <a:lnTo>
                      <a:pt x="609" y="29"/>
                    </a:lnTo>
                    <a:lnTo>
                      <a:pt x="624" y="57"/>
                    </a:lnTo>
                    <a:lnTo>
                      <a:pt x="638" y="71"/>
                    </a:lnTo>
                    <a:lnTo>
                      <a:pt x="666" y="86"/>
                    </a:lnTo>
                    <a:lnTo>
                      <a:pt x="680" y="100"/>
                    </a:lnTo>
                    <a:lnTo>
                      <a:pt x="694" y="114"/>
                    </a:lnTo>
                    <a:lnTo>
                      <a:pt x="709" y="128"/>
                    </a:lnTo>
                    <a:lnTo>
                      <a:pt x="723" y="128"/>
                    </a:lnTo>
                    <a:lnTo>
                      <a:pt x="723" y="142"/>
                    </a:lnTo>
                    <a:lnTo>
                      <a:pt x="723" y="156"/>
                    </a:lnTo>
                    <a:lnTo>
                      <a:pt x="737" y="171"/>
                    </a:lnTo>
                    <a:lnTo>
                      <a:pt x="751" y="185"/>
                    </a:lnTo>
                    <a:lnTo>
                      <a:pt x="751" y="199"/>
                    </a:lnTo>
                    <a:lnTo>
                      <a:pt x="765" y="199"/>
                    </a:lnTo>
                    <a:lnTo>
                      <a:pt x="765" y="213"/>
                    </a:lnTo>
                    <a:lnTo>
                      <a:pt x="794" y="227"/>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71" name="Freeform 41"/>
              <p:cNvSpPr>
                <a:spLocks/>
              </p:cNvSpPr>
              <p:nvPr/>
            </p:nvSpPr>
            <p:spPr bwMode="auto">
              <a:xfrm>
                <a:off x="5262" y="3773"/>
                <a:ext cx="1205" cy="832"/>
              </a:xfrm>
              <a:custGeom>
                <a:avLst/>
                <a:gdLst>
                  <a:gd name="T0" fmla="*/ 723 w 1205"/>
                  <a:gd name="T1" fmla="*/ 79 h 865"/>
                  <a:gd name="T2" fmla="*/ 751 w 1205"/>
                  <a:gd name="T3" fmla="*/ 88 h 865"/>
                  <a:gd name="T4" fmla="*/ 822 w 1205"/>
                  <a:gd name="T5" fmla="*/ 88 h 865"/>
                  <a:gd name="T6" fmla="*/ 865 w 1205"/>
                  <a:gd name="T7" fmla="*/ 98 h 865"/>
                  <a:gd name="T8" fmla="*/ 936 w 1205"/>
                  <a:gd name="T9" fmla="*/ 117 h 865"/>
                  <a:gd name="T10" fmla="*/ 1021 w 1205"/>
                  <a:gd name="T11" fmla="*/ 137 h 865"/>
                  <a:gd name="T12" fmla="*/ 1205 w 1205"/>
                  <a:gd name="T13" fmla="*/ 176 h 865"/>
                  <a:gd name="T14" fmla="*/ 1191 w 1205"/>
                  <a:gd name="T15" fmla="*/ 215 h 865"/>
                  <a:gd name="T16" fmla="*/ 1205 w 1205"/>
                  <a:gd name="T17" fmla="*/ 226 h 865"/>
                  <a:gd name="T18" fmla="*/ 1205 w 1205"/>
                  <a:gd name="T19" fmla="*/ 245 h 865"/>
                  <a:gd name="T20" fmla="*/ 1191 w 1205"/>
                  <a:gd name="T21" fmla="*/ 275 h 865"/>
                  <a:gd name="T22" fmla="*/ 1177 w 1205"/>
                  <a:gd name="T23" fmla="*/ 303 h 865"/>
                  <a:gd name="T24" fmla="*/ 1163 w 1205"/>
                  <a:gd name="T25" fmla="*/ 334 h 865"/>
                  <a:gd name="T26" fmla="*/ 1163 w 1205"/>
                  <a:gd name="T27" fmla="*/ 392 h 865"/>
                  <a:gd name="T28" fmla="*/ 1163 w 1205"/>
                  <a:gd name="T29" fmla="*/ 421 h 865"/>
                  <a:gd name="T30" fmla="*/ 1148 w 1205"/>
                  <a:gd name="T31" fmla="*/ 441 h 865"/>
                  <a:gd name="T32" fmla="*/ 1134 w 1205"/>
                  <a:gd name="T33" fmla="*/ 481 h 865"/>
                  <a:gd name="T34" fmla="*/ 992 w 1205"/>
                  <a:gd name="T35" fmla="*/ 520 h 865"/>
                  <a:gd name="T36" fmla="*/ 950 w 1205"/>
                  <a:gd name="T37" fmla="*/ 596 h 865"/>
                  <a:gd name="T38" fmla="*/ 921 w 1205"/>
                  <a:gd name="T39" fmla="*/ 590 h 865"/>
                  <a:gd name="T40" fmla="*/ 893 w 1205"/>
                  <a:gd name="T41" fmla="*/ 590 h 865"/>
                  <a:gd name="T42" fmla="*/ 851 w 1205"/>
                  <a:gd name="T43" fmla="*/ 590 h 865"/>
                  <a:gd name="T44" fmla="*/ 822 w 1205"/>
                  <a:gd name="T45" fmla="*/ 590 h 865"/>
                  <a:gd name="T46" fmla="*/ 765 w 1205"/>
                  <a:gd name="T47" fmla="*/ 578 h 865"/>
                  <a:gd name="T48" fmla="*/ 737 w 1205"/>
                  <a:gd name="T49" fmla="*/ 578 h 865"/>
                  <a:gd name="T50" fmla="*/ 723 w 1205"/>
                  <a:gd name="T51" fmla="*/ 578 h 865"/>
                  <a:gd name="T52" fmla="*/ 680 w 1205"/>
                  <a:gd name="T53" fmla="*/ 578 h 865"/>
                  <a:gd name="T54" fmla="*/ 652 w 1205"/>
                  <a:gd name="T55" fmla="*/ 569 h 865"/>
                  <a:gd name="T56" fmla="*/ 581 w 1205"/>
                  <a:gd name="T57" fmla="*/ 569 h 865"/>
                  <a:gd name="T58" fmla="*/ 496 w 1205"/>
                  <a:gd name="T59" fmla="*/ 558 h 865"/>
                  <a:gd name="T60" fmla="*/ 468 w 1205"/>
                  <a:gd name="T61" fmla="*/ 558 h 865"/>
                  <a:gd name="T62" fmla="*/ 425 w 1205"/>
                  <a:gd name="T63" fmla="*/ 558 h 865"/>
                  <a:gd name="T64" fmla="*/ 397 w 1205"/>
                  <a:gd name="T65" fmla="*/ 558 h 865"/>
                  <a:gd name="T66" fmla="*/ 312 w 1205"/>
                  <a:gd name="T67" fmla="*/ 549 h 865"/>
                  <a:gd name="T68" fmla="*/ 283 w 1205"/>
                  <a:gd name="T69" fmla="*/ 549 h 865"/>
                  <a:gd name="T70" fmla="*/ 198 w 1205"/>
                  <a:gd name="T71" fmla="*/ 558 h 865"/>
                  <a:gd name="T72" fmla="*/ 113 w 1205"/>
                  <a:gd name="T73" fmla="*/ 558 h 865"/>
                  <a:gd name="T74" fmla="*/ 85 w 1205"/>
                  <a:gd name="T75" fmla="*/ 558 h 865"/>
                  <a:gd name="T76" fmla="*/ 70 w 1205"/>
                  <a:gd name="T77" fmla="*/ 558 h 865"/>
                  <a:gd name="T78" fmla="*/ 42 w 1205"/>
                  <a:gd name="T79" fmla="*/ 558 h 865"/>
                  <a:gd name="T80" fmla="*/ 14 w 1205"/>
                  <a:gd name="T81" fmla="*/ 558 h 865"/>
                  <a:gd name="T82" fmla="*/ 0 w 1205"/>
                  <a:gd name="T83" fmla="*/ 540 h 865"/>
                  <a:gd name="T84" fmla="*/ 28 w 1205"/>
                  <a:gd name="T85" fmla="*/ 500 h 865"/>
                  <a:gd name="T86" fmla="*/ 85 w 1205"/>
                  <a:gd name="T87" fmla="*/ 363 h 865"/>
                  <a:gd name="T88" fmla="*/ 99 w 1205"/>
                  <a:gd name="T89" fmla="*/ 314 h 865"/>
                  <a:gd name="T90" fmla="*/ 113 w 1205"/>
                  <a:gd name="T91" fmla="*/ 284 h 865"/>
                  <a:gd name="T92" fmla="*/ 141 w 1205"/>
                  <a:gd name="T93" fmla="*/ 197 h 865"/>
                  <a:gd name="T94" fmla="*/ 141 w 1205"/>
                  <a:gd name="T95" fmla="*/ 166 h 865"/>
                  <a:gd name="T96" fmla="*/ 141 w 1205"/>
                  <a:gd name="T97" fmla="*/ 137 h 865"/>
                  <a:gd name="T98" fmla="*/ 141 w 1205"/>
                  <a:gd name="T99" fmla="*/ 117 h 865"/>
                  <a:gd name="T100" fmla="*/ 141 w 1205"/>
                  <a:gd name="T101" fmla="*/ 79 h 865"/>
                  <a:gd name="T102" fmla="*/ 269 w 1205"/>
                  <a:gd name="T103" fmla="*/ 68 h 865"/>
                  <a:gd name="T104" fmla="*/ 354 w 1205"/>
                  <a:gd name="T105" fmla="*/ 68 h 865"/>
                  <a:gd name="T106" fmla="*/ 368 w 1205"/>
                  <a:gd name="T107" fmla="*/ 50 h 865"/>
                  <a:gd name="T108" fmla="*/ 368 w 1205"/>
                  <a:gd name="T109" fmla="*/ 13 h 865"/>
                  <a:gd name="T110" fmla="*/ 581 w 1205"/>
                  <a:gd name="T111" fmla="*/ 68 h 8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05"/>
                  <a:gd name="T169" fmla="*/ 0 h 865"/>
                  <a:gd name="T170" fmla="*/ 1205 w 1205"/>
                  <a:gd name="T171" fmla="*/ 865 h 86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05" h="865">
                    <a:moveTo>
                      <a:pt x="652" y="99"/>
                    </a:moveTo>
                    <a:lnTo>
                      <a:pt x="666" y="113"/>
                    </a:lnTo>
                    <a:lnTo>
                      <a:pt x="680" y="113"/>
                    </a:lnTo>
                    <a:lnTo>
                      <a:pt x="695" y="113"/>
                    </a:lnTo>
                    <a:lnTo>
                      <a:pt x="709" y="113"/>
                    </a:lnTo>
                    <a:lnTo>
                      <a:pt x="723" y="113"/>
                    </a:lnTo>
                    <a:lnTo>
                      <a:pt x="737" y="113"/>
                    </a:lnTo>
                    <a:lnTo>
                      <a:pt x="751" y="128"/>
                    </a:lnTo>
                    <a:lnTo>
                      <a:pt x="765" y="128"/>
                    </a:lnTo>
                    <a:lnTo>
                      <a:pt x="794" y="128"/>
                    </a:lnTo>
                    <a:lnTo>
                      <a:pt x="808" y="128"/>
                    </a:lnTo>
                    <a:lnTo>
                      <a:pt x="822" y="128"/>
                    </a:lnTo>
                    <a:lnTo>
                      <a:pt x="836" y="128"/>
                    </a:lnTo>
                    <a:lnTo>
                      <a:pt x="851" y="128"/>
                    </a:lnTo>
                    <a:lnTo>
                      <a:pt x="851" y="142"/>
                    </a:lnTo>
                    <a:lnTo>
                      <a:pt x="865" y="142"/>
                    </a:lnTo>
                    <a:lnTo>
                      <a:pt x="879" y="142"/>
                    </a:lnTo>
                    <a:lnTo>
                      <a:pt x="907" y="156"/>
                    </a:lnTo>
                    <a:lnTo>
                      <a:pt x="936" y="170"/>
                    </a:lnTo>
                    <a:lnTo>
                      <a:pt x="950" y="170"/>
                    </a:lnTo>
                    <a:lnTo>
                      <a:pt x="964" y="184"/>
                    </a:lnTo>
                    <a:lnTo>
                      <a:pt x="978" y="184"/>
                    </a:lnTo>
                    <a:lnTo>
                      <a:pt x="992" y="198"/>
                    </a:lnTo>
                    <a:lnTo>
                      <a:pt x="1007" y="198"/>
                    </a:lnTo>
                    <a:lnTo>
                      <a:pt x="1021" y="198"/>
                    </a:lnTo>
                    <a:lnTo>
                      <a:pt x="1092" y="213"/>
                    </a:lnTo>
                    <a:lnTo>
                      <a:pt x="1092" y="227"/>
                    </a:lnTo>
                    <a:lnTo>
                      <a:pt x="1106" y="227"/>
                    </a:lnTo>
                    <a:lnTo>
                      <a:pt x="1134" y="227"/>
                    </a:lnTo>
                    <a:lnTo>
                      <a:pt x="1177" y="241"/>
                    </a:lnTo>
                    <a:lnTo>
                      <a:pt x="1205" y="241"/>
                    </a:lnTo>
                    <a:lnTo>
                      <a:pt x="1205" y="255"/>
                    </a:lnTo>
                    <a:lnTo>
                      <a:pt x="1205" y="284"/>
                    </a:lnTo>
                    <a:lnTo>
                      <a:pt x="1205" y="298"/>
                    </a:lnTo>
                    <a:lnTo>
                      <a:pt x="1191" y="312"/>
                    </a:lnTo>
                    <a:lnTo>
                      <a:pt x="1191" y="326"/>
                    </a:lnTo>
                    <a:lnTo>
                      <a:pt x="1205" y="326"/>
                    </a:lnTo>
                    <a:lnTo>
                      <a:pt x="1205" y="340"/>
                    </a:lnTo>
                    <a:lnTo>
                      <a:pt x="1205" y="355"/>
                    </a:lnTo>
                    <a:lnTo>
                      <a:pt x="1191" y="369"/>
                    </a:lnTo>
                    <a:lnTo>
                      <a:pt x="1191" y="383"/>
                    </a:lnTo>
                    <a:lnTo>
                      <a:pt x="1191" y="397"/>
                    </a:lnTo>
                    <a:lnTo>
                      <a:pt x="1191" y="411"/>
                    </a:lnTo>
                    <a:lnTo>
                      <a:pt x="1177" y="411"/>
                    </a:lnTo>
                    <a:lnTo>
                      <a:pt x="1177" y="425"/>
                    </a:lnTo>
                    <a:lnTo>
                      <a:pt x="1177" y="440"/>
                    </a:lnTo>
                    <a:lnTo>
                      <a:pt x="1177" y="454"/>
                    </a:lnTo>
                    <a:lnTo>
                      <a:pt x="1177" y="468"/>
                    </a:lnTo>
                    <a:lnTo>
                      <a:pt x="1163" y="468"/>
                    </a:lnTo>
                    <a:lnTo>
                      <a:pt x="1163" y="482"/>
                    </a:lnTo>
                    <a:lnTo>
                      <a:pt x="1163" y="511"/>
                    </a:lnTo>
                    <a:lnTo>
                      <a:pt x="1163" y="539"/>
                    </a:lnTo>
                    <a:lnTo>
                      <a:pt x="1163" y="553"/>
                    </a:lnTo>
                    <a:lnTo>
                      <a:pt x="1163" y="567"/>
                    </a:lnTo>
                    <a:lnTo>
                      <a:pt x="1163" y="581"/>
                    </a:lnTo>
                    <a:lnTo>
                      <a:pt x="1163" y="596"/>
                    </a:lnTo>
                    <a:lnTo>
                      <a:pt x="1163" y="610"/>
                    </a:lnTo>
                    <a:lnTo>
                      <a:pt x="1148" y="610"/>
                    </a:lnTo>
                    <a:lnTo>
                      <a:pt x="1148" y="624"/>
                    </a:lnTo>
                    <a:lnTo>
                      <a:pt x="1148" y="638"/>
                    </a:lnTo>
                    <a:lnTo>
                      <a:pt x="1163" y="652"/>
                    </a:lnTo>
                    <a:lnTo>
                      <a:pt x="1163" y="667"/>
                    </a:lnTo>
                    <a:lnTo>
                      <a:pt x="1163" y="695"/>
                    </a:lnTo>
                    <a:lnTo>
                      <a:pt x="1134" y="695"/>
                    </a:lnTo>
                    <a:lnTo>
                      <a:pt x="1106" y="695"/>
                    </a:lnTo>
                    <a:lnTo>
                      <a:pt x="1077" y="695"/>
                    </a:lnTo>
                    <a:lnTo>
                      <a:pt x="1063" y="695"/>
                    </a:lnTo>
                    <a:lnTo>
                      <a:pt x="1049" y="695"/>
                    </a:lnTo>
                    <a:lnTo>
                      <a:pt x="1035" y="695"/>
                    </a:lnTo>
                    <a:lnTo>
                      <a:pt x="992" y="695"/>
                    </a:lnTo>
                    <a:lnTo>
                      <a:pt x="992" y="752"/>
                    </a:lnTo>
                    <a:lnTo>
                      <a:pt x="992" y="794"/>
                    </a:lnTo>
                    <a:lnTo>
                      <a:pt x="978" y="823"/>
                    </a:lnTo>
                    <a:lnTo>
                      <a:pt x="978" y="851"/>
                    </a:lnTo>
                    <a:lnTo>
                      <a:pt x="978" y="865"/>
                    </a:lnTo>
                    <a:lnTo>
                      <a:pt x="964" y="865"/>
                    </a:lnTo>
                    <a:lnTo>
                      <a:pt x="950" y="865"/>
                    </a:lnTo>
                    <a:lnTo>
                      <a:pt x="936" y="865"/>
                    </a:lnTo>
                    <a:lnTo>
                      <a:pt x="921" y="851"/>
                    </a:lnTo>
                    <a:lnTo>
                      <a:pt x="907" y="851"/>
                    </a:lnTo>
                    <a:lnTo>
                      <a:pt x="893" y="851"/>
                    </a:lnTo>
                    <a:lnTo>
                      <a:pt x="879" y="851"/>
                    </a:lnTo>
                    <a:lnTo>
                      <a:pt x="865" y="851"/>
                    </a:lnTo>
                    <a:lnTo>
                      <a:pt x="851" y="851"/>
                    </a:lnTo>
                    <a:lnTo>
                      <a:pt x="836" y="851"/>
                    </a:lnTo>
                    <a:lnTo>
                      <a:pt x="822" y="851"/>
                    </a:lnTo>
                    <a:lnTo>
                      <a:pt x="808" y="851"/>
                    </a:lnTo>
                    <a:lnTo>
                      <a:pt x="794" y="851"/>
                    </a:lnTo>
                    <a:lnTo>
                      <a:pt x="765" y="837"/>
                    </a:lnTo>
                    <a:lnTo>
                      <a:pt x="751" y="837"/>
                    </a:lnTo>
                    <a:lnTo>
                      <a:pt x="737" y="837"/>
                    </a:lnTo>
                    <a:lnTo>
                      <a:pt x="723" y="837"/>
                    </a:lnTo>
                    <a:lnTo>
                      <a:pt x="695" y="837"/>
                    </a:lnTo>
                    <a:lnTo>
                      <a:pt x="680" y="837"/>
                    </a:lnTo>
                    <a:lnTo>
                      <a:pt x="666" y="837"/>
                    </a:lnTo>
                    <a:lnTo>
                      <a:pt x="652" y="823"/>
                    </a:lnTo>
                    <a:lnTo>
                      <a:pt x="638" y="823"/>
                    </a:lnTo>
                    <a:lnTo>
                      <a:pt x="624" y="823"/>
                    </a:lnTo>
                    <a:lnTo>
                      <a:pt x="595" y="823"/>
                    </a:lnTo>
                    <a:lnTo>
                      <a:pt x="581" y="823"/>
                    </a:lnTo>
                    <a:lnTo>
                      <a:pt x="567" y="823"/>
                    </a:lnTo>
                    <a:lnTo>
                      <a:pt x="553" y="823"/>
                    </a:lnTo>
                    <a:lnTo>
                      <a:pt x="510" y="823"/>
                    </a:lnTo>
                    <a:lnTo>
                      <a:pt x="510" y="808"/>
                    </a:lnTo>
                    <a:lnTo>
                      <a:pt x="496" y="808"/>
                    </a:lnTo>
                    <a:lnTo>
                      <a:pt x="496" y="823"/>
                    </a:lnTo>
                    <a:lnTo>
                      <a:pt x="496" y="808"/>
                    </a:lnTo>
                    <a:lnTo>
                      <a:pt x="482" y="808"/>
                    </a:lnTo>
                    <a:lnTo>
                      <a:pt x="468" y="808"/>
                    </a:lnTo>
                    <a:lnTo>
                      <a:pt x="453" y="808"/>
                    </a:lnTo>
                    <a:lnTo>
                      <a:pt x="439" y="808"/>
                    </a:lnTo>
                    <a:lnTo>
                      <a:pt x="425" y="808"/>
                    </a:lnTo>
                    <a:lnTo>
                      <a:pt x="411" y="808"/>
                    </a:lnTo>
                    <a:lnTo>
                      <a:pt x="397" y="808"/>
                    </a:lnTo>
                    <a:lnTo>
                      <a:pt x="382" y="808"/>
                    </a:lnTo>
                    <a:lnTo>
                      <a:pt x="340" y="808"/>
                    </a:lnTo>
                    <a:lnTo>
                      <a:pt x="326" y="808"/>
                    </a:lnTo>
                    <a:lnTo>
                      <a:pt x="326" y="794"/>
                    </a:lnTo>
                    <a:lnTo>
                      <a:pt x="312" y="794"/>
                    </a:lnTo>
                    <a:lnTo>
                      <a:pt x="297" y="794"/>
                    </a:lnTo>
                    <a:lnTo>
                      <a:pt x="283" y="794"/>
                    </a:lnTo>
                    <a:lnTo>
                      <a:pt x="269" y="794"/>
                    </a:lnTo>
                    <a:lnTo>
                      <a:pt x="241" y="808"/>
                    </a:lnTo>
                    <a:lnTo>
                      <a:pt x="226" y="808"/>
                    </a:lnTo>
                    <a:lnTo>
                      <a:pt x="198" y="808"/>
                    </a:lnTo>
                    <a:lnTo>
                      <a:pt x="184" y="808"/>
                    </a:lnTo>
                    <a:lnTo>
                      <a:pt x="141" y="808"/>
                    </a:lnTo>
                    <a:lnTo>
                      <a:pt x="127" y="808"/>
                    </a:lnTo>
                    <a:lnTo>
                      <a:pt x="113" y="808"/>
                    </a:lnTo>
                    <a:lnTo>
                      <a:pt x="99" y="808"/>
                    </a:lnTo>
                    <a:lnTo>
                      <a:pt x="85" y="808"/>
                    </a:lnTo>
                    <a:lnTo>
                      <a:pt x="70" y="808"/>
                    </a:lnTo>
                    <a:lnTo>
                      <a:pt x="56" y="808"/>
                    </a:lnTo>
                    <a:lnTo>
                      <a:pt x="42" y="808"/>
                    </a:lnTo>
                    <a:lnTo>
                      <a:pt x="28" y="808"/>
                    </a:lnTo>
                    <a:lnTo>
                      <a:pt x="14" y="808"/>
                    </a:lnTo>
                    <a:lnTo>
                      <a:pt x="0" y="808"/>
                    </a:lnTo>
                    <a:lnTo>
                      <a:pt x="0" y="794"/>
                    </a:lnTo>
                    <a:lnTo>
                      <a:pt x="0" y="780"/>
                    </a:lnTo>
                    <a:lnTo>
                      <a:pt x="14" y="780"/>
                    </a:lnTo>
                    <a:lnTo>
                      <a:pt x="14" y="752"/>
                    </a:lnTo>
                    <a:lnTo>
                      <a:pt x="14" y="737"/>
                    </a:lnTo>
                    <a:lnTo>
                      <a:pt x="28" y="737"/>
                    </a:lnTo>
                    <a:lnTo>
                      <a:pt x="28" y="723"/>
                    </a:lnTo>
                    <a:lnTo>
                      <a:pt x="42" y="681"/>
                    </a:lnTo>
                    <a:lnTo>
                      <a:pt x="42" y="638"/>
                    </a:lnTo>
                    <a:lnTo>
                      <a:pt x="70" y="567"/>
                    </a:lnTo>
                    <a:lnTo>
                      <a:pt x="70" y="553"/>
                    </a:lnTo>
                    <a:lnTo>
                      <a:pt x="85" y="539"/>
                    </a:lnTo>
                    <a:lnTo>
                      <a:pt x="85" y="525"/>
                    </a:lnTo>
                    <a:lnTo>
                      <a:pt x="85" y="511"/>
                    </a:lnTo>
                    <a:lnTo>
                      <a:pt x="99" y="496"/>
                    </a:lnTo>
                    <a:lnTo>
                      <a:pt x="99" y="468"/>
                    </a:lnTo>
                    <a:lnTo>
                      <a:pt x="99" y="454"/>
                    </a:lnTo>
                    <a:lnTo>
                      <a:pt x="99" y="440"/>
                    </a:lnTo>
                    <a:lnTo>
                      <a:pt x="113" y="425"/>
                    </a:lnTo>
                    <a:lnTo>
                      <a:pt x="99" y="425"/>
                    </a:lnTo>
                    <a:lnTo>
                      <a:pt x="113" y="411"/>
                    </a:lnTo>
                    <a:lnTo>
                      <a:pt x="141" y="298"/>
                    </a:lnTo>
                    <a:lnTo>
                      <a:pt x="141" y="284"/>
                    </a:lnTo>
                    <a:lnTo>
                      <a:pt x="141" y="269"/>
                    </a:lnTo>
                    <a:lnTo>
                      <a:pt x="141" y="255"/>
                    </a:lnTo>
                    <a:lnTo>
                      <a:pt x="141" y="241"/>
                    </a:lnTo>
                    <a:lnTo>
                      <a:pt x="141" y="227"/>
                    </a:lnTo>
                    <a:lnTo>
                      <a:pt x="141" y="213"/>
                    </a:lnTo>
                    <a:lnTo>
                      <a:pt x="141" y="198"/>
                    </a:lnTo>
                    <a:lnTo>
                      <a:pt x="141" y="184"/>
                    </a:lnTo>
                    <a:lnTo>
                      <a:pt x="141" y="170"/>
                    </a:lnTo>
                    <a:lnTo>
                      <a:pt x="141" y="156"/>
                    </a:lnTo>
                    <a:lnTo>
                      <a:pt x="141" y="142"/>
                    </a:lnTo>
                    <a:lnTo>
                      <a:pt x="141" y="128"/>
                    </a:lnTo>
                    <a:lnTo>
                      <a:pt x="141" y="113"/>
                    </a:lnTo>
                    <a:lnTo>
                      <a:pt x="141" y="99"/>
                    </a:lnTo>
                    <a:lnTo>
                      <a:pt x="241" y="99"/>
                    </a:lnTo>
                    <a:lnTo>
                      <a:pt x="255" y="99"/>
                    </a:lnTo>
                    <a:lnTo>
                      <a:pt x="269" y="99"/>
                    </a:lnTo>
                    <a:lnTo>
                      <a:pt x="312" y="99"/>
                    </a:lnTo>
                    <a:lnTo>
                      <a:pt x="326" y="99"/>
                    </a:lnTo>
                    <a:lnTo>
                      <a:pt x="340" y="99"/>
                    </a:lnTo>
                    <a:lnTo>
                      <a:pt x="354" y="99"/>
                    </a:lnTo>
                    <a:lnTo>
                      <a:pt x="368" y="113"/>
                    </a:lnTo>
                    <a:lnTo>
                      <a:pt x="368" y="99"/>
                    </a:lnTo>
                    <a:lnTo>
                      <a:pt x="368" y="85"/>
                    </a:lnTo>
                    <a:lnTo>
                      <a:pt x="368" y="71"/>
                    </a:lnTo>
                    <a:lnTo>
                      <a:pt x="354" y="71"/>
                    </a:lnTo>
                    <a:lnTo>
                      <a:pt x="368" y="57"/>
                    </a:lnTo>
                    <a:lnTo>
                      <a:pt x="368" y="0"/>
                    </a:lnTo>
                    <a:lnTo>
                      <a:pt x="368" y="14"/>
                    </a:lnTo>
                    <a:lnTo>
                      <a:pt x="382" y="28"/>
                    </a:lnTo>
                    <a:lnTo>
                      <a:pt x="411" y="57"/>
                    </a:lnTo>
                    <a:lnTo>
                      <a:pt x="411" y="71"/>
                    </a:lnTo>
                    <a:lnTo>
                      <a:pt x="524" y="85"/>
                    </a:lnTo>
                    <a:lnTo>
                      <a:pt x="567" y="99"/>
                    </a:lnTo>
                    <a:lnTo>
                      <a:pt x="581" y="99"/>
                    </a:lnTo>
                    <a:lnTo>
                      <a:pt x="595" y="99"/>
                    </a:lnTo>
                    <a:lnTo>
                      <a:pt x="624" y="99"/>
                    </a:lnTo>
                    <a:lnTo>
                      <a:pt x="652" y="99"/>
                    </a:lnTo>
                    <a:close/>
                  </a:path>
                </a:pathLst>
              </a:custGeom>
              <a:blipFill dpi="0" rotWithShape="1">
                <a:blip r:embed="rId5" cstate="print"/>
                <a:srcRect/>
                <a:tile tx="0" ty="0" sx="100000" sy="100000" flip="none" algn="tl"/>
              </a:blipFill>
              <a:ln w="9525">
                <a:solidFill>
                  <a:srgbClr val="333333"/>
                </a:solidFill>
                <a:round/>
                <a:headEnd/>
                <a:tailEnd/>
              </a:ln>
            </p:spPr>
            <p:txBody>
              <a:bodyPr/>
              <a:lstStyle/>
              <a:p>
                <a:endParaRPr lang="ja-JP" altLang="en-US"/>
              </a:p>
            </p:txBody>
          </p:sp>
          <p:sp>
            <p:nvSpPr>
              <p:cNvPr id="172" name="Freeform 40"/>
              <p:cNvSpPr>
                <a:spLocks/>
              </p:cNvSpPr>
              <p:nvPr/>
            </p:nvSpPr>
            <p:spPr bwMode="auto">
              <a:xfrm>
                <a:off x="4240" y="140"/>
                <a:ext cx="2128" cy="2156"/>
              </a:xfrm>
              <a:custGeom>
                <a:avLst/>
                <a:gdLst>
                  <a:gd name="T0" fmla="*/ 1731 w 2128"/>
                  <a:gd name="T1" fmla="*/ 14 h 2156"/>
                  <a:gd name="T2" fmla="*/ 1787 w 2128"/>
                  <a:gd name="T3" fmla="*/ 71 h 2156"/>
                  <a:gd name="T4" fmla="*/ 1802 w 2128"/>
                  <a:gd name="T5" fmla="*/ 142 h 2156"/>
                  <a:gd name="T6" fmla="*/ 1802 w 2128"/>
                  <a:gd name="T7" fmla="*/ 213 h 2156"/>
                  <a:gd name="T8" fmla="*/ 1787 w 2128"/>
                  <a:gd name="T9" fmla="*/ 270 h 2156"/>
                  <a:gd name="T10" fmla="*/ 1773 w 2128"/>
                  <a:gd name="T11" fmla="*/ 369 h 2156"/>
                  <a:gd name="T12" fmla="*/ 1787 w 2128"/>
                  <a:gd name="T13" fmla="*/ 482 h 2156"/>
                  <a:gd name="T14" fmla="*/ 1958 w 2128"/>
                  <a:gd name="T15" fmla="*/ 553 h 2156"/>
                  <a:gd name="T16" fmla="*/ 1887 w 2128"/>
                  <a:gd name="T17" fmla="*/ 567 h 2156"/>
                  <a:gd name="T18" fmla="*/ 1943 w 2128"/>
                  <a:gd name="T19" fmla="*/ 596 h 2156"/>
                  <a:gd name="T20" fmla="*/ 1986 w 2128"/>
                  <a:gd name="T21" fmla="*/ 553 h 2156"/>
                  <a:gd name="T22" fmla="*/ 2071 w 2128"/>
                  <a:gd name="T23" fmla="*/ 582 h 2156"/>
                  <a:gd name="T24" fmla="*/ 2043 w 2128"/>
                  <a:gd name="T25" fmla="*/ 738 h 2156"/>
                  <a:gd name="T26" fmla="*/ 1986 w 2128"/>
                  <a:gd name="T27" fmla="*/ 908 h 2156"/>
                  <a:gd name="T28" fmla="*/ 1958 w 2128"/>
                  <a:gd name="T29" fmla="*/ 1106 h 2156"/>
                  <a:gd name="T30" fmla="*/ 1929 w 2128"/>
                  <a:gd name="T31" fmla="*/ 1291 h 2156"/>
                  <a:gd name="T32" fmla="*/ 1802 w 2128"/>
                  <a:gd name="T33" fmla="*/ 1418 h 2156"/>
                  <a:gd name="T34" fmla="*/ 1646 w 2128"/>
                  <a:gd name="T35" fmla="*/ 1504 h 2156"/>
                  <a:gd name="T36" fmla="*/ 1447 w 2128"/>
                  <a:gd name="T37" fmla="*/ 1560 h 2156"/>
                  <a:gd name="T38" fmla="*/ 1291 w 2128"/>
                  <a:gd name="T39" fmla="*/ 1574 h 2156"/>
                  <a:gd name="T40" fmla="*/ 1163 w 2128"/>
                  <a:gd name="T41" fmla="*/ 1574 h 2156"/>
                  <a:gd name="T42" fmla="*/ 965 w 2128"/>
                  <a:gd name="T43" fmla="*/ 1546 h 2156"/>
                  <a:gd name="T44" fmla="*/ 851 w 2128"/>
                  <a:gd name="T45" fmla="*/ 1560 h 2156"/>
                  <a:gd name="T46" fmla="*/ 752 w 2128"/>
                  <a:gd name="T47" fmla="*/ 1617 h 2156"/>
                  <a:gd name="T48" fmla="*/ 667 w 2128"/>
                  <a:gd name="T49" fmla="*/ 1688 h 2156"/>
                  <a:gd name="T50" fmla="*/ 582 w 2128"/>
                  <a:gd name="T51" fmla="*/ 1830 h 2156"/>
                  <a:gd name="T52" fmla="*/ 57 w 2128"/>
                  <a:gd name="T53" fmla="*/ 2156 h 2156"/>
                  <a:gd name="T54" fmla="*/ 43 w 2128"/>
                  <a:gd name="T55" fmla="*/ 1901 h 2156"/>
                  <a:gd name="T56" fmla="*/ 29 w 2128"/>
                  <a:gd name="T57" fmla="*/ 1844 h 2156"/>
                  <a:gd name="T58" fmla="*/ 0 w 2128"/>
                  <a:gd name="T59" fmla="*/ 1731 h 2156"/>
                  <a:gd name="T60" fmla="*/ 0 w 2128"/>
                  <a:gd name="T61" fmla="*/ 1617 h 2156"/>
                  <a:gd name="T62" fmla="*/ 15 w 2128"/>
                  <a:gd name="T63" fmla="*/ 1518 h 2156"/>
                  <a:gd name="T64" fmla="*/ 29 w 2128"/>
                  <a:gd name="T65" fmla="*/ 1475 h 2156"/>
                  <a:gd name="T66" fmla="*/ 57 w 2128"/>
                  <a:gd name="T67" fmla="*/ 1390 h 2156"/>
                  <a:gd name="T68" fmla="*/ 128 w 2128"/>
                  <a:gd name="T69" fmla="*/ 1248 h 2156"/>
                  <a:gd name="T70" fmla="*/ 128 w 2128"/>
                  <a:gd name="T71" fmla="*/ 1206 h 2156"/>
                  <a:gd name="T72" fmla="*/ 142 w 2128"/>
                  <a:gd name="T73" fmla="*/ 1149 h 2156"/>
                  <a:gd name="T74" fmla="*/ 156 w 2128"/>
                  <a:gd name="T75" fmla="*/ 1106 h 2156"/>
                  <a:gd name="T76" fmla="*/ 227 w 2128"/>
                  <a:gd name="T77" fmla="*/ 1064 h 2156"/>
                  <a:gd name="T78" fmla="*/ 369 w 2128"/>
                  <a:gd name="T79" fmla="*/ 950 h 2156"/>
                  <a:gd name="T80" fmla="*/ 511 w 2128"/>
                  <a:gd name="T81" fmla="*/ 851 h 2156"/>
                  <a:gd name="T82" fmla="*/ 624 w 2128"/>
                  <a:gd name="T83" fmla="*/ 851 h 2156"/>
                  <a:gd name="T84" fmla="*/ 681 w 2128"/>
                  <a:gd name="T85" fmla="*/ 865 h 2156"/>
                  <a:gd name="T86" fmla="*/ 752 w 2128"/>
                  <a:gd name="T87" fmla="*/ 879 h 2156"/>
                  <a:gd name="T88" fmla="*/ 809 w 2128"/>
                  <a:gd name="T89" fmla="*/ 908 h 2156"/>
                  <a:gd name="T90" fmla="*/ 866 w 2128"/>
                  <a:gd name="T91" fmla="*/ 908 h 2156"/>
                  <a:gd name="T92" fmla="*/ 951 w 2128"/>
                  <a:gd name="T93" fmla="*/ 879 h 2156"/>
                  <a:gd name="T94" fmla="*/ 993 w 2128"/>
                  <a:gd name="T95" fmla="*/ 851 h 2156"/>
                  <a:gd name="T96" fmla="*/ 1022 w 2128"/>
                  <a:gd name="T97" fmla="*/ 794 h 2156"/>
                  <a:gd name="T98" fmla="*/ 1064 w 2128"/>
                  <a:gd name="T99" fmla="*/ 766 h 2156"/>
                  <a:gd name="T100" fmla="*/ 1092 w 2128"/>
                  <a:gd name="T101" fmla="*/ 709 h 2156"/>
                  <a:gd name="T102" fmla="*/ 979 w 2128"/>
                  <a:gd name="T103" fmla="*/ 638 h 2156"/>
                  <a:gd name="T104" fmla="*/ 1064 w 2128"/>
                  <a:gd name="T105" fmla="*/ 539 h 2156"/>
                  <a:gd name="T106" fmla="*/ 1107 w 2128"/>
                  <a:gd name="T107" fmla="*/ 426 h 2156"/>
                  <a:gd name="T108" fmla="*/ 1192 w 2128"/>
                  <a:gd name="T109" fmla="*/ 383 h 2156"/>
                  <a:gd name="T110" fmla="*/ 1348 w 2128"/>
                  <a:gd name="T111" fmla="*/ 340 h 2156"/>
                  <a:gd name="T112" fmla="*/ 1404 w 2128"/>
                  <a:gd name="T113" fmla="*/ 284 h 2156"/>
                  <a:gd name="T114" fmla="*/ 1447 w 2128"/>
                  <a:gd name="T115" fmla="*/ 156 h 2156"/>
                  <a:gd name="T116" fmla="*/ 1518 w 2128"/>
                  <a:gd name="T117" fmla="*/ 57 h 2156"/>
                  <a:gd name="T118" fmla="*/ 1617 w 2128"/>
                  <a:gd name="T119" fmla="*/ 14 h 21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28"/>
                  <a:gd name="T181" fmla="*/ 0 h 2156"/>
                  <a:gd name="T182" fmla="*/ 2128 w 2128"/>
                  <a:gd name="T183" fmla="*/ 2156 h 21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28" h="2156">
                    <a:moveTo>
                      <a:pt x="1660" y="28"/>
                    </a:moveTo>
                    <a:lnTo>
                      <a:pt x="1674" y="28"/>
                    </a:lnTo>
                    <a:lnTo>
                      <a:pt x="1688" y="28"/>
                    </a:lnTo>
                    <a:lnTo>
                      <a:pt x="1702" y="28"/>
                    </a:lnTo>
                    <a:lnTo>
                      <a:pt x="1717" y="14"/>
                    </a:lnTo>
                    <a:lnTo>
                      <a:pt x="1731" y="14"/>
                    </a:lnTo>
                    <a:lnTo>
                      <a:pt x="1731" y="28"/>
                    </a:lnTo>
                    <a:lnTo>
                      <a:pt x="1745" y="28"/>
                    </a:lnTo>
                    <a:lnTo>
                      <a:pt x="1759" y="28"/>
                    </a:lnTo>
                    <a:lnTo>
                      <a:pt x="1759" y="43"/>
                    </a:lnTo>
                    <a:lnTo>
                      <a:pt x="1773" y="57"/>
                    </a:lnTo>
                    <a:lnTo>
                      <a:pt x="1787" y="57"/>
                    </a:lnTo>
                    <a:lnTo>
                      <a:pt x="1787" y="71"/>
                    </a:lnTo>
                    <a:lnTo>
                      <a:pt x="1802" y="71"/>
                    </a:lnTo>
                    <a:lnTo>
                      <a:pt x="1802" y="85"/>
                    </a:lnTo>
                    <a:lnTo>
                      <a:pt x="1802" y="99"/>
                    </a:lnTo>
                    <a:lnTo>
                      <a:pt x="1802" y="113"/>
                    </a:lnTo>
                    <a:lnTo>
                      <a:pt x="1802" y="128"/>
                    </a:lnTo>
                    <a:lnTo>
                      <a:pt x="1816" y="128"/>
                    </a:lnTo>
                    <a:lnTo>
                      <a:pt x="1802" y="142"/>
                    </a:lnTo>
                    <a:lnTo>
                      <a:pt x="1802" y="156"/>
                    </a:lnTo>
                    <a:lnTo>
                      <a:pt x="1802" y="170"/>
                    </a:lnTo>
                    <a:lnTo>
                      <a:pt x="1802" y="184"/>
                    </a:lnTo>
                    <a:lnTo>
                      <a:pt x="1802" y="199"/>
                    </a:lnTo>
                    <a:lnTo>
                      <a:pt x="1802" y="213"/>
                    </a:lnTo>
                    <a:lnTo>
                      <a:pt x="1802" y="227"/>
                    </a:lnTo>
                    <a:lnTo>
                      <a:pt x="1802" y="241"/>
                    </a:lnTo>
                    <a:lnTo>
                      <a:pt x="1787" y="241"/>
                    </a:lnTo>
                    <a:lnTo>
                      <a:pt x="1787" y="255"/>
                    </a:lnTo>
                    <a:lnTo>
                      <a:pt x="1787" y="270"/>
                    </a:lnTo>
                    <a:lnTo>
                      <a:pt x="1787" y="284"/>
                    </a:lnTo>
                    <a:lnTo>
                      <a:pt x="1773" y="284"/>
                    </a:lnTo>
                    <a:lnTo>
                      <a:pt x="1773" y="298"/>
                    </a:lnTo>
                    <a:lnTo>
                      <a:pt x="1773" y="312"/>
                    </a:lnTo>
                    <a:lnTo>
                      <a:pt x="1773" y="326"/>
                    </a:lnTo>
                    <a:lnTo>
                      <a:pt x="1759" y="326"/>
                    </a:lnTo>
                    <a:lnTo>
                      <a:pt x="1759" y="340"/>
                    </a:lnTo>
                    <a:lnTo>
                      <a:pt x="1773" y="355"/>
                    </a:lnTo>
                    <a:lnTo>
                      <a:pt x="1773" y="369"/>
                    </a:lnTo>
                    <a:lnTo>
                      <a:pt x="1773" y="383"/>
                    </a:lnTo>
                    <a:lnTo>
                      <a:pt x="1773" y="397"/>
                    </a:lnTo>
                    <a:lnTo>
                      <a:pt x="1773" y="411"/>
                    </a:lnTo>
                    <a:lnTo>
                      <a:pt x="1773" y="426"/>
                    </a:lnTo>
                    <a:lnTo>
                      <a:pt x="1773" y="440"/>
                    </a:lnTo>
                    <a:lnTo>
                      <a:pt x="1773" y="454"/>
                    </a:lnTo>
                    <a:lnTo>
                      <a:pt x="1787" y="454"/>
                    </a:lnTo>
                    <a:lnTo>
                      <a:pt x="1787" y="468"/>
                    </a:lnTo>
                    <a:lnTo>
                      <a:pt x="1787" y="482"/>
                    </a:lnTo>
                    <a:lnTo>
                      <a:pt x="1802" y="496"/>
                    </a:lnTo>
                    <a:lnTo>
                      <a:pt x="1816" y="496"/>
                    </a:lnTo>
                    <a:lnTo>
                      <a:pt x="1816" y="511"/>
                    </a:lnTo>
                    <a:lnTo>
                      <a:pt x="1830" y="525"/>
                    </a:lnTo>
                    <a:lnTo>
                      <a:pt x="1929" y="525"/>
                    </a:lnTo>
                    <a:lnTo>
                      <a:pt x="1972" y="525"/>
                    </a:lnTo>
                    <a:lnTo>
                      <a:pt x="1958" y="539"/>
                    </a:lnTo>
                    <a:lnTo>
                      <a:pt x="1958" y="553"/>
                    </a:lnTo>
                    <a:lnTo>
                      <a:pt x="1958" y="567"/>
                    </a:lnTo>
                    <a:lnTo>
                      <a:pt x="1958" y="582"/>
                    </a:lnTo>
                    <a:lnTo>
                      <a:pt x="1943" y="582"/>
                    </a:lnTo>
                    <a:lnTo>
                      <a:pt x="1929" y="582"/>
                    </a:lnTo>
                    <a:lnTo>
                      <a:pt x="1901" y="567"/>
                    </a:lnTo>
                    <a:lnTo>
                      <a:pt x="1887" y="567"/>
                    </a:lnTo>
                    <a:lnTo>
                      <a:pt x="1887" y="582"/>
                    </a:lnTo>
                    <a:lnTo>
                      <a:pt x="1901" y="582"/>
                    </a:lnTo>
                    <a:lnTo>
                      <a:pt x="1915" y="596"/>
                    </a:lnTo>
                    <a:lnTo>
                      <a:pt x="1929" y="596"/>
                    </a:lnTo>
                    <a:lnTo>
                      <a:pt x="1943" y="596"/>
                    </a:lnTo>
                    <a:lnTo>
                      <a:pt x="1958" y="596"/>
                    </a:lnTo>
                    <a:lnTo>
                      <a:pt x="1972" y="596"/>
                    </a:lnTo>
                    <a:lnTo>
                      <a:pt x="1972" y="582"/>
                    </a:lnTo>
                    <a:lnTo>
                      <a:pt x="1986" y="582"/>
                    </a:lnTo>
                    <a:lnTo>
                      <a:pt x="1986" y="567"/>
                    </a:lnTo>
                    <a:lnTo>
                      <a:pt x="1986" y="553"/>
                    </a:lnTo>
                    <a:lnTo>
                      <a:pt x="2000" y="539"/>
                    </a:lnTo>
                    <a:lnTo>
                      <a:pt x="2014" y="539"/>
                    </a:lnTo>
                    <a:lnTo>
                      <a:pt x="2029" y="539"/>
                    </a:lnTo>
                    <a:lnTo>
                      <a:pt x="2029" y="553"/>
                    </a:lnTo>
                    <a:lnTo>
                      <a:pt x="2043" y="553"/>
                    </a:lnTo>
                    <a:lnTo>
                      <a:pt x="2057" y="553"/>
                    </a:lnTo>
                    <a:lnTo>
                      <a:pt x="2071" y="567"/>
                    </a:lnTo>
                    <a:lnTo>
                      <a:pt x="2071" y="582"/>
                    </a:lnTo>
                    <a:lnTo>
                      <a:pt x="2085" y="582"/>
                    </a:lnTo>
                    <a:lnTo>
                      <a:pt x="2085" y="596"/>
                    </a:lnTo>
                    <a:lnTo>
                      <a:pt x="2114" y="638"/>
                    </a:lnTo>
                    <a:lnTo>
                      <a:pt x="2128" y="652"/>
                    </a:lnTo>
                    <a:lnTo>
                      <a:pt x="2114" y="667"/>
                    </a:lnTo>
                    <a:lnTo>
                      <a:pt x="2099" y="667"/>
                    </a:lnTo>
                    <a:lnTo>
                      <a:pt x="2099" y="681"/>
                    </a:lnTo>
                    <a:lnTo>
                      <a:pt x="2085" y="695"/>
                    </a:lnTo>
                    <a:lnTo>
                      <a:pt x="2057" y="723"/>
                    </a:lnTo>
                    <a:lnTo>
                      <a:pt x="2043" y="738"/>
                    </a:lnTo>
                    <a:lnTo>
                      <a:pt x="2043" y="752"/>
                    </a:lnTo>
                    <a:lnTo>
                      <a:pt x="2029" y="752"/>
                    </a:lnTo>
                    <a:lnTo>
                      <a:pt x="2029" y="766"/>
                    </a:lnTo>
                    <a:lnTo>
                      <a:pt x="2029" y="780"/>
                    </a:lnTo>
                    <a:lnTo>
                      <a:pt x="2014" y="780"/>
                    </a:lnTo>
                    <a:lnTo>
                      <a:pt x="2014" y="794"/>
                    </a:lnTo>
                    <a:lnTo>
                      <a:pt x="2014" y="823"/>
                    </a:lnTo>
                    <a:lnTo>
                      <a:pt x="2000" y="837"/>
                    </a:lnTo>
                    <a:lnTo>
                      <a:pt x="2000" y="851"/>
                    </a:lnTo>
                    <a:lnTo>
                      <a:pt x="1986" y="879"/>
                    </a:lnTo>
                    <a:lnTo>
                      <a:pt x="1986" y="894"/>
                    </a:lnTo>
                    <a:lnTo>
                      <a:pt x="1986" y="908"/>
                    </a:lnTo>
                    <a:lnTo>
                      <a:pt x="1986" y="936"/>
                    </a:lnTo>
                    <a:lnTo>
                      <a:pt x="1986" y="965"/>
                    </a:lnTo>
                    <a:lnTo>
                      <a:pt x="1986" y="979"/>
                    </a:lnTo>
                    <a:lnTo>
                      <a:pt x="1986" y="993"/>
                    </a:lnTo>
                    <a:lnTo>
                      <a:pt x="1972" y="1007"/>
                    </a:lnTo>
                    <a:lnTo>
                      <a:pt x="1972" y="1021"/>
                    </a:lnTo>
                    <a:lnTo>
                      <a:pt x="1958" y="1035"/>
                    </a:lnTo>
                    <a:lnTo>
                      <a:pt x="1958" y="1064"/>
                    </a:lnTo>
                    <a:lnTo>
                      <a:pt x="1958" y="1078"/>
                    </a:lnTo>
                    <a:lnTo>
                      <a:pt x="1958" y="1092"/>
                    </a:lnTo>
                    <a:lnTo>
                      <a:pt x="1958" y="1106"/>
                    </a:lnTo>
                    <a:lnTo>
                      <a:pt x="1958" y="1135"/>
                    </a:lnTo>
                    <a:lnTo>
                      <a:pt x="1958" y="1149"/>
                    </a:lnTo>
                    <a:lnTo>
                      <a:pt x="1972" y="1163"/>
                    </a:lnTo>
                    <a:lnTo>
                      <a:pt x="1958" y="1163"/>
                    </a:lnTo>
                    <a:lnTo>
                      <a:pt x="1958" y="1177"/>
                    </a:lnTo>
                    <a:lnTo>
                      <a:pt x="1958" y="1220"/>
                    </a:lnTo>
                    <a:lnTo>
                      <a:pt x="1943" y="1248"/>
                    </a:lnTo>
                    <a:lnTo>
                      <a:pt x="1943" y="1262"/>
                    </a:lnTo>
                    <a:lnTo>
                      <a:pt x="1943" y="1277"/>
                    </a:lnTo>
                    <a:lnTo>
                      <a:pt x="1929" y="1291"/>
                    </a:lnTo>
                    <a:lnTo>
                      <a:pt x="1929" y="1305"/>
                    </a:lnTo>
                    <a:lnTo>
                      <a:pt x="1915" y="1305"/>
                    </a:lnTo>
                    <a:lnTo>
                      <a:pt x="1915" y="1319"/>
                    </a:lnTo>
                    <a:lnTo>
                      <a:pt x="1915" y="1333"/>
                    </a:lnTo>
                    <a:lnTo>
                      <a:pt x="1901" y="1333"/>
                    </a:lnTo>
                    <a:lnTo>
                      <a:pt x="1887" y="1348"/>
                    </a:lnTo>
                    <a:lnTo>
                      <a:pt x="1887" y="1362"/>
                    </a:lnTo>
                    <a:lnTo>
                      <a:pt x="1858" y="1376"/>
                    </a:lnTo>
                    <a:lnTo>
                      <a:pt x="1844" y="1390"/>
                    </a:lnTo>
                    <a:lnTo>
                      <a:pt x="1816" y="1404"/>
                    </a:lnTo>
                    <a:lnTo>
                      <a:pt x="1802" y="1418"/>
                    </a:lnTo>
                    <a:lnTo>
                      <a:pt x="1773" y="1433"/>
                    </a:lnTo>
                    <a:lnTo>
                      <a:pt x="1759" y="1447"/>
                    </a:lnTo>
                    <a:lnTo>
                      <a:pt x="1745" y="1461"/>
                    </a:lnTo>
                    <a:lnTo>
                      <a:pt x="1731" y="1461"/>
                    </a:lnTo>
                    <a:lnTo>
                      <a:pt x="1717" y="1461"/>
                    </a:lnTo>
                    <a:lnTo>
                      <a:pt x="1717" y="1475"/>
                    </a:lnTo>
                    <a:lnTo>
                      <a:pt x="1702" y="1475"/>
                    </a:lnTo>
                    <a:lnTo>
                      <a:pt x="1688" y="1489"/>
                    </a:lnTo>
                    <a:lnTo>
                      <a:pt x="1674" y="1489"/>
                    </a:lnTo>
                    <a:lnTo>
                      <a:pt x="1660" y="1489"/>
                    </a:lnTo>
                    <a:lnTo>
                      <a:pt x="1646" y="1504"/>
                    </a:lnTo>
                    <a:lnTo>
                      <a:pt x="1631" y="1504"/>
                    </a:lnTo>
                    <a:lnTo>
                      <a:pt x="1617" y="1518"/>
                    </a:lnTo>
                    <a:lnTo>
                      <a:pt x="1603" y="1518"/>
                    </a:lnTo>
                    <a:lnTo>
                      <a:pt x="1589" y="1518"/>
                    </a:lnTo>
                    <a:lnTo>
                      <a:pt x="1575" y="1532"/>
                    </a:lnTo>
                    <a:lnTo>
                      <a:pt x="1560" y="1532"/>
                    </a:lnTo>
                    <a:lnTo>
                      <a:pt x="1532" y="1532"/>
                    </a:lnTo>
                    <a:lnTo>
                      <a:pt x="1532" y="1546"/>
                    </a:lnTo>
                    <a:lnTo>
                      <a:pt x="1518" y="1546"/>
                    </a:lnTo>
                    <a:lnTo>
                      <a:pt x="1504" y="1546"/>
                    </a:lnTo>
                    <a:lnTo>
                      <a:pt x="1490" y="1546"/>
                    </a:lnTo>
                    <a:lnTo>
                      <a:pt x="1461" y="1546"/>
                    </a:lnTo>
                    <a:lnTo>
                      <a:pt x="1447" y="1560"/>
                    </a:lnTo>
                    <a:lnTo>
                      <a:pt x="1419" y="1560"/>
                    </a:lnTo>
                    <a:lnTo>
                      <a:pt x="1404" y="1560"/>
                    </a:lnTo>
                    <a:lnTo>
                      <a:pt x="1390" y="1560"/>
                    </a:lnTo>
                    <a:lnTo>
                      <a:pt x="1376" y="1560"/>
                    </a:lnTo>
                    <a:lnTo>
                      <a:pt x="1362" y="1574"/>
                    </a:lnTo>
                    <a:lnTo>
                      <a:pt x="1348" y="1574"/>
                    </a:lnTo>
                    <a:lnTo>
                      <a:pt x="1334" y="1574"/>
                    </a:lnTo>
                    <a:lnTo>
                      <a:pt x="1319" y="1574"/>
                    </a:lnTo>
                    <a:lnTo>
                      <a:pt x="1305" y="1574"/>
                    </a:lnTo>
                    <a:lnTo>
                      <a:pt x="1291" y="1574"/>
                    </a:lnTo>
                    <a:lnTo>
                      <a:pt x="1277" y="1574"/>
                    </a:lnTo>
                    <a:lnTo>
                      <a:pt x="1263" y="1574"/>
                    </a:lnTo>
                    <a:lnTo>
                      <a:pt x="1248" y="1574"/>
                    </a:lnTo>
                    <a:lnTo>
                      <a:pt x="1234" y="1574"/>
                    </a:lnTo>
                    <a:lnTo>
                      <a:pt x="1220" y="1574"/>
                    </a:lnTo>
                    <a:lnTo>
                      <a:pt x="1192" y="1574"/>
                    </a:lnTo>
                    <a:lnTo>
                      <a:pt x="1163" y="1574"/>
                    </a:lnTo>
                    <a:lnTo>
                      <a:pt x="1149" y="1574"/>
                    </a:lnTo>
                    <a:lnTo>
                      <a:pt x="1135" y="1574"/>
                    </a:lnTo>
                    <a:lnTo>
                      <a:pt x="1121" y="1560"/>
                    </a:lnTo>
                    <a:lnTo>
                      <a:pt x="1107" y="1560"/>
                    </a:lnTo>
                    <a:lnTo>
                      <a:pt x="1092" y="1560"/>
                    </a:lnTo>
                    <a:lnTo>
                      <a:pt x="1078" y="1560"/>
                    </a:lnTo>
                    <a:lnTo>
                      <a:pt x="1064" y="1560"/>
                    </a:lnTo>
                    <a:lnTo>
                      <a:pt x="1036" y="1560"/>
                    </a:lnTo>
                    <a:lnTo>
                      <a:pt x="1022" y="1560"/>
                    </a:lnTo>
                    <a:lnTo>
                      <a:pt x="1007" y="1546"/>
                    </a:lnTo>
                    <a:lnTo>
                      <a:pt x="979" y="1546"/>
                    </a:lnTo>
                    <a:lnTo>
                      <a:pt x="965" y="1546"/>
                    </a:lnTo>
                    <a:lnTo>
                      <a:pt x="951" y="1546"/>
                    </a:lnTo>
                    <a:lnTo>
                      <a:pt x="936" y="1546"/>
                    </a:lnTo>
                    <a:lnTo>
                      <a:pt x="922" y="1546"/>
                    </a:lnTo>
                    <a:lnTo>
                      <a:pt x="908" y="1546"/>
                    </a:lnTo>
                    <a:lnTo>
                      <a:pt x="894" y="1546"/>
                    </a:lnTo>
                    <a:lnTo>
                      <a:pt x="894" y="1560"/>
                    </a:lnTo>
                    <a:lnTo>
                      <a:pt x="880" y="1560"/>
                    </a:lnTo>
                    <a:lnTo>
                      <a:pt x="866" y="1560"/>
                    </a:lnTo>
                    <a:lnTo>
                      <a:pt x="851" y="1560"/>
                    </a:lnTo>
                    <a:lnTo>
                      <a:pt x="851" y="1574"/>
                    </a:lnTo>
                    <a:lnTo>
                      <a:pt x="837" y="1574"/>
                    </a:lnTo>
                    <a:lnTo>
                      <a:pt x="823" y="1574"/>
                    </a:lnTo>
                    <a:lnTo>
                      <a:pt x="809" y="1589"/>
                    </a:lnTo>
                    <a:lnTo>
                      <a:pt x="795" y="1589"/>
                    </a:lnTo>
                    <a:lnTo>
                      <a:pt x="795" y="1603"/>
                    </a:lnTo>
                    <a:lnTo>
                      <a:pt x="780" y="1603"/>
                    </a:lnTo>
                    <a:lnTo>
                      <a:pt x="766" y="1603"/>
                    </a:lnTo>
                    <a:lnTo>
                      <a:pt x="766" y="1617"/>
                    </a:lnTo>
                    <a:lnTo>
                      <a:pt x="752" y="1617"/>
                    </a:lnTo>
                    <a:lnTo>
                      <a:pt x="752" y="1631"/>
                    </a:lnTo>
                    <a:lnTo>
                      <a:pt x="738" y="1631"/>
                    </a:lnTo>
                    <a:lnTo>
                      <a:pt x="724" y="1645"/>
                    </a:lnTo>
                    <a:lnTo>
                      <a:pt x="710" y="1645"/>
                    </a:lnTo>
                    <a:lnTo>
                      <a:pt x="695" y="1660"/>
                    </a:lnTo>
                    <a:lnTo>
                      <a:pt x="681" y="1674"/>
                    </a:lnTo>
                    <a:lnTo>
                      <a:pt x="667" y="1688"/>
                    </a:lnTo>
                    <a:lnTo>
                      <a:pt x="653" y="1702"/>
                    </a:lnTo>
                    <a:lnTo>
                      <a:pt x="653" y="1716"/>
                    </a:lnTo>
                    <a:lnTo>
                      <a:pt x="639" y="1745"/>
                    </a:lnTo>
                    <a:lnTo>
                      <a:pt x="624" y="1759"/>
                    </a:lnTo>
                    <a:lnTo>
                      <a:pt x="610" y="1773"/>
                    </a:lnTo>
                    <a:lnTo>
                      <a:pt x="596" y="1787"/>
                    </a:lnTo>
                    <a:lnTo>
                      <a:pt x="596" y="1801"/>
                    </a:lnTo>
                    <a:lnTo>
                      <a:pt x="582" y="1816"/>
                    </a:lnTo>
                    <a:lnTo>
                      <a:pt x="582" y="1830"/>
                    </a:lnTo>
                    <a:lnTo>
                      <a:pt x="539" y="1887"/>
                    </a:lnTo>
                    <a:lnTo>
                      <a:pt x="454" y="1986"/>
                    </a:lnTo>
                    <a:lnTo>
                      <a:pt x="440" y="2000"/>
                    </a:lnTo>
                    <a:lnTo>
                      <a:pt x="412" y="2028"/>
                    </a:lnTo>
                    <a:lnTo>
                      <a:pt x="398" y="2057"/>
                    </a:lnTo>
                    <a:lnTo>
                      <a:pt x="327" y="2085"/>
                    </a:lnTo>
                    <a:lnTo>
                      <a:pt x="298" y="2085"/>
                    </a:lnTo>
                    <a:lnTo>
                      <a:pt x="284" y="2099"/>
                    </a:lnTo>
                    <a:lnTo>
                      <a:pt x="171" y="2156"/>
                    </a:lnTo>
                    <a:lnTo>
                      <a:pt x="156" y="2156"/>
                    </a:lnTo>
                    <a:lnTo>
                      <a:pt x="57" y="2156"/>
                    </a:lnTo>
                    <a:lnTo>
                      <a:pt x="57" y="2142"/>
                    </a:lnTo>
                    <a:lnTo>
                      <a:pt x="57" y="2128"/>
                    </a:lnTo>
                    <a:lnTo>
                      <a:pt x="57" y="2113"/>
                    </a:lnTo>
                    <a:lnTo>
                      <a:pt x="57" y="2085"/>
                    </a:lnTo>
                    <a:lnTo>
                      <a:pt x="57" y="2071"/>
                    </a:lnTo>
                    <a:lnTo>
                      <a:pt x="57" y="2057"/>
                    </a:lnTo>
                    <a:lnTo>
                      <a:pt x="57" y="2014"/>
                    </a:lnTo>
                    <a:lnTo>
                      <a:pt x="57" y="2000"/>
                    </a:lnTo>
                    <a:lnTo>
                      <a:pt x="57" y="1986"/>
                    </a:lnTo>
                    <a:lnTo>
                      <a:pt x="57" y="1943"/>
                    </a:lnTo>
                    <a:lnTo>
                      <a:pt x="57" y="1915"/>
                    </a:lnTo>
                    <a:lnTo>
                      <a:pt x="43" y="1915"/>
                    </a:lnTo>
                    <a:lnTo>
                      <a:pt x="43" y="1901"/>
                    </a:lnTo>
                    <a:lnTo>
                      <a:pt x="43" y="1887"/>
                    </a:lnTo>
                    <a:lnTo>
                      <a:pt x="43" y="1872"/>
                    </a:lnTo>
                    <a:lnTo>
                      <a:pt x="29" y="1872"/>
                    </a:lnTo>
                    <a:lnTo>
                      <a:pt x="29" y="1858"/>
                    </a:lnTo>
                    <a:lnTo>
                      <a:pt x="29" y="1844"/>
                    </a:lnTo>
                    <a:lnTo>
                      <a:pt x="29" y="1830"/>
                    </a:lnTo>
                    <a:lnTo>
                      <a:pt x="15" y="1801"/>
                    </a:lnTo>
                    <a:lnTo>
                      <a:pt x="15" y="1773"/>
                    </a:lnTo>
                    <a:lnTo>
                      <a:pt x="0" y="1759"/>
                    </a:lnTo>
                    <a:lnTo>
                      <a:pt x="0" y="1745"/>
                    </a:lnTo>
                    <a:lnTo>
                      <a:pt x="0" y="1731"/>
                    </a:lnTo>
                    <a:lnTo>
                      <a:pt x="0" y="1716"/>
                    </a:lnTo>
                    <a:lnTo>
                      <a:pt x="0" y="1702"/>
                    </a:lnTo>
                    <a:lnTo>
                      <a:pt x="0" y="1688"/>
                    </a:lnTo>
                    <a:lnTo>
                      <a:pt x="0" y="1674"/>
                    </a:lnTo>
                    <a:lnTo>
                      <a:pt x="0" y="1660"/>
                    </a:lnTo>
                    <a:lnTo>
                      <a:pt x="0" y="1645"/>
                    </a:lnTo>
                    <a:lnTo>
                      <a:pt x="0" y="1631"/>
                    </a:lnTo>
                    <a:lnTo>
                      <a:pt x="0" y="1617"/>
                    </a:lnTo>
                    <a:lnTo>
                      <a:pt x="0" y="1603"/>
                    </a:lnTo>
                    <a:lnTo>
                      <a:pt x="0" y="1589"/>
                    </a:lnTo>
                    <a:lnTo>
                      <a:pt x="15" y="1574"/>
                    </a:lnTo>
                    <a:lnTo>
                      <a:pt x="15" y="1560"/>
                    </a:lnTo>
                    <a:lnTo>
                      <a:pt x="15" y="1546"/>
                    </a:lnTo>
                    <a:lnTo>
                      <a:pt x="15" y="1532"/>
                    </a:lnTo>
                    <a:lnTo>
                      <a:pt x="15" y="1518"/>
                    </a:lnTo>
                    <a:lnTo>
                      <a:pt x="29" y="1518"/>
                    </a:lnTo>
                    <a:lnTo>
                      <a:pt x="29" y="1504"/>
                    </a:lnTo>
                    <a:lnTo>
                      <a:pt x="29" y="1489"/>
                    </a:lnTo>
                    <a:lnTo>
                      <a:pt x="29" y="1475"/>
                    </a:lnTo>
                    <a:lnTo>
                      <a:pt x="29" y="1461"/>
                    </a:lnTo>
                    <a:lnTo>
                      <a:pt x="43" y="1447"/>
                    </a:lnTo>
                    <a:lnTo>
                      <a:pt x="43" y="1433"/>
                    </a:lnTo>
                    <a:lnTo>
                      <a:pt x="43" y="1418"/>
                    </a:lnTo>
                    <a:lnTo>
                      <a:pt x="57" y="1404"/>
                    </a:lnTo>
                    <a:lnTo>
                      <a:pt x="57" y="1390"/>
                    </a:lnTo>
                    <a:lnTo>
                      <a:pt x="71" y="1348"/>
                    </a:lnTo>
                    <a:lnTo>
                      <a:pt x="100" y="1291"/>
                    </a:lnTo>
                    <a:lnTo>
                      <a:pt x="100" y="1277"/>
                    </a:lnTo>
                    <a:lnTo>
                      <a:pt x="100" y="1262"/>
                    </a:lnTo>
                    <a:lnTo>
                      <a:pt x="114" y="1262"/>
                    </a:lnTo>
                    <a:lnTo>
                      <a:pt x="128" y="1262"/>
                    </a:lnTo>
                    <a:lnTo>
                      <a:pt x="128" y="1248"/>
                    </a:lnTo>
                    <a:lnTo>
                      <a:pt x="114" y="1234"/>
                    </a:lnTo>
                    <a:lnTo>
                      <a:pt x="114" y="1220"/>
                    </a:lnTo>
                    <a:lnTo>
                      <a:pt x="128" y="1206"/>
                    </a:lnTo>
                    <a:lnTo>
                      <a:pt x="128" y="1192"/>
                    </a:lnTo>
                    <a:lnTo>
                      <a:pt x="128" y="1177"/>
                    </a:lnTo>
                    <a:lnTo>
                      <a:pt x="142" y="1177"/>
                    </a:lnTo>
                    <a:lnTo>
                      <a:pt x="142" y="1163"/>
                    </a:lnTo>
                    <a:lnTo>
                      <a:pt x="142" y="1149"/>
                    </a:lnTo>
                    <a:lnTo>
                      <a:pt x="142" y="1135"/>
                    </a:lnTo>
                    <a:lnTo>
                      <a:pt x="156" y="1135"/>
                    </a:lnTo>
                    <a:lnTo>
                      <a:pt x="156" y="1121"/>
                    </a:lnTo>
                    <a:lnTo>
                      <a:pt x="156" y="1106"/>
                    </a:lnTo>
                    <a:lnTo>
                      <a:pt x="156" y="1092"/>
                    </a:lnTo>
                    <a:lnTo>
                      <a:pt x="171" y="1092"/>
                    </a:lnTo>
                    <a:lnTo>
                      <a:pt x="171" y="1078"/>
                    </a:lnTo>
                    <a:lnTo>
                      <a:pt x="171" y="1064"/>
                    </a:lnTo>
                    <a:lnTo>
                      <a:pt x="185" y="1064"/>
                    </a:lnTo>
                    <a:lnTo>
                      <a:pt x="199" y="1064"/>
                    </a:lnTo>
                    <a:lnTo>
                      <a:pt x="213" y="1064"/>
                    </a:lnTo>
                    <a:lnTo>
                      <a:pt x="227" y="1064"/>
                    </a:lnTo>
                    <a:lnTo>
                      <a:pt x="242" y="1064"/>
                    </a:lnTo>
                    <a:lnTo>
                      <a:pt x="256" y="1064"/>
                    </a:lnTo>
                    <a:lnTo>
                      <a:pt x="256" y="1050"/>
                    </a:lnTo>
                    <a:lnTo>
                      <a:pt x="270" y="1050"/>
                    </a:lnTo>
                    <a:lnTo>
                      <a:pt x="284" y="1035"/>
                    </a:lnTo>
                    <a:lnTo>
                      <a:pt x="327" y="993"/>
                    </a:lnTo>
                    <a:lnTo>
                      <a:pt x="355" y="965"/>
                    </a:lnTo>
                    <a:lnTo>
                      <a:pt x="369" y="965"/>
                    </a:lnTo>
                    <a:lnTo>
                      <a:pt x="369" y="950"/>
                    </a:lnTo>
                    <a:lnTo>
                      <a:pt x="383" y="936"/>
                    </a:lnTo>
                    <a:lnTo>
                      <a:pt x="412" y="922"/>
                    </a:lnTo>
                    <a:lnTo>
                      <a:pt x="426" y="894"/>
                    </a:lnTo>
                    <a:lnTo>
                      <a:pt x="440" y="894"/>
                    </a:lnTo>
                    <a:lnTo>
                      <a:pt x="440" y="879"/>
                    </a:lnTo>
                    <a:lnTo>
                      <a:pt x="454" y="879"/>
                    </a:lnTo>
                    <a:lnTo>
                      <a:pt x="468" y="879"/>
                    </a:lnTo>
                    <a:lnTo>
                      <a:pt x="468" y="865"/>
                    </a:lnTo>
                    <a:lnTo>
                      <a:pt x="483" y="865"/>
                    </a:lnTo>
                    <a:lnTo>
                      <a:pt x="497" y="851"/>
                    </a:lnTo>
                    <a:lnTo>
                      <a:pt x="511" y="851"/>
                    </a:lnTo>
                    <a:lnTo>
                      <a:pt x="525" y="851"/>
                    </a:lnTo>
                    <a:lnTo>
                      <a:pt x="539" y="837"/>
                    </a:lnTo>
                    <a:lnTo>
                      <a:pt x="554" y="837"/>
                    </a:lnTo>
                    <a:lnTo>
                      <a:pt x="568" y="837"/>
                    </a:lnTo>
                    <a:lnTo>
                      <a:pt x="582" y="837"/>
                    </a:lnTo>
                    <a:lnTo>
                      <a:pt x="596" y="837"/>
                    </a:lnTo>
                    <a:lnTo>
                      <a:pt x="610" y="823"/>
                    </a:lnTo>
                    <a:lnTo>
                      <a:pt x="624" y="823"/>
                    </a:lnTo>
                    <a:lnTo>
                      <a:pt x="624" y="837"/>
                    </a:lnTo>
                    <a:lnTo>
                      <a:pt x="624" y="851"/>
                    </a:lnTo>
                    <a:lnTo>
                      <a:pt x="639" y="851"/>
                    </a:lnTo>
                    <a:lnTo>
                      <a:pt x="639" y="879"/>
                    </a:lnTo>
                    <a:lnTo>
                      <a:pt x="639" y="865"/>
                    </a:lnTo>
                    <a:lnTo>
                      <a:pt x="653" y="879"/>
                    </a:lnTo>
                    <a:lnTo>
                      <a:pt x="653" y="865"/>
                    </a:lnTo>
                    <a:lnTo>
                      <a:pt x="667" y="865"/>
                    </a:lnTo>
                    <a:lnTo>
                      <a:pt x="681" y="865"/>
                    </a:lnTo>
                    <a:lnTo>
                      <a:pt x="695" y="865"/>
                    </a:lnTo>
                    <a:lnTo>
                      <a:pt x="710" y="865"/>
                    </a:lnTo>
                    <a:lnTo>
                      <a:pt x="724" y="865"/>
                    </a:lnTo>
                    <a:lnTo>
                      <a:pt x="724" y="879"/>
                    </a:lnTo>
                    <a:lnTo>
                      <a:pt x="738" y="879"/>
                    </a:lnTo>
                    <a:lnTo>
                      <a:pt x="752" y="879"/>
                    </a:lnTo>
                    <a:lnTo>
                      <a:pt x="766" y="879"/>
                    </a:lnTo>
                    <a:lnTo>
                      <a:pt x="780" y="879"/>
                    </a:lnTo>
                    <a:lnTo>
                      <a:pt x="780" y="894"/>
                    </a:lnTo>
                    <a:lnTo>
                      <a:pt x="795" y="894"/>
                    </a:lnTo>
                    <a:lnTo>
                      <a:pt x="809" y="908"/>
                    </a:lnTo>
                    <a:lnTo>
                      <a:pt x="823" y="908"/>
                    </a:lnTo>
                    <a:lnTo>
                      <a:pt x="823" y="922"/>
                    </a:lnTo>
                    <a:lnTo>
                      <a:pt x="837" y="922"/>
                    </a:lnTo>
                    <a:lnTo>
                      <a:pt x="837" y="908"/>
                    </a:lnTo>
                    <a:lnTo>
                      <a:pt x="851" y="908"/>
                    </a:lnTo>
                    <a:lnTo>
                      <a:pt x="866" y="908"/>
                    </a:lnTo>
                    <a:lnTo>
                      <a:pt x="894" y="908"/>
                    </a:lnTo>
                    <a:lnTo>
                      <a:pt x="908" y="908"/>
                    </a:lnTo>
                    <a:lnTo>
                      <a:pt x="908" y="894"/>
                    </a:lnTo>
                    <a:lnTo>
                      <a:pt x="922" y="894"/>
                    </a:lnTo>
                    <a:lnTo>
                      <a:pt x="936" y="894"/>
                    </a:lnTo>
                    <a:lnTo>
                      <a:pt x="951" y="879"/>
                    </a:lnTo>
                    <a:lnTo>
                      <a:pt x="965" y="879"/>
                    </a:lnTo>
                    <a:lnTo>
                      <a:pt x="979" y="865"/>
                    </a:lnTo>
                    <a:lnTo>
                      <a:pt x="993" y="851"/>
                    </a:lnTo>
                    <a:lnTo>
                      <a:pt x="993" y="837"/>
                    </a:lnTo>
                    <a:lnTo>
                      <a:pt x="993" y="823"/>
                    </a:lnTo>
                    <a:lnTo>
                      <a:pt x="993" y="809"/>
                    </a:lnTo>
                    <a:lnTo>
                      <a:pt x="1007" y="809"/>
                    </a:lnTo>
                    <a:lnTo>
                      <a:pt x="1022" y="809"/>
                    </a:lnTo>
                    <a:lnTo>
                      <a:pt x="1022" y="794"/>
                    </a:lnTo>
                    <a:lnTo>
                      <a:pt x="1036" y="794"/>
                    </a:lnTo>
                    <a:lnTo>
                      <a:pt x="1050" y="794"/>
                    </a:lnTo>
                    <a:lnTo>
                      <a:pt x="1064" y="794"/>
                    </a:lnTo>
                    <a:lnTo>
                      <a:pt x="1064" y="780"/>
                    </a:lnTo>
                    <a:lnTo>
                      <a:pt x="1064" y="766"/>
                    </a:lnTo>
                    <a:lnTo>
                      <a:pt x="1064" y="752"/>
                    </a:lnTo>
                    <a:lnTo>
                      <a:pt x="1064" y="738"/>
                    </a:lnTo>
                    <a:lnTo>
                      <a:pt x="1078" y="723"/>
                    </a:lnTo>
                    <a:lnTo>
                      <a:pt x="1092" y="723"/>
                    </a:lnTo>
                    <a:lnTo>
                      <a:pt x="1092" y="709"/>
                    </a:lnTo>
                    <a:lnTo>
                      <a:pt x="1064" y="695"/>
                    </a:lnTo>
                    <a:lnTo>
                      <a:pt x="1036" y="681"/>
                    </a:lnTo>
                    <a:lnTo>
                      <a:pt x="1036" y="667"/>
                    </a:lnTo>
                    <a:lnTo>
                      <a:pt x="1036" y="652"/>
                    </a:lnTo>
                    <a:lnTo>
                      <a:pt x="1022" y="652"/>
                    </a:lnTo>
                    <a:lnTo>
                      <a:pt x="979" y="667"/>
                    </a:lnTo>
                    <a:lnTo>
                      <a:pt x="979" y="638"/>
                    </a:lnTo>
                    <a:lnTo>
                      <a:pt x="993" y="638"/>
                    </a:lnTo>
                    <a:lnTo>
                      <a:pt x="993" y="624"/>
                    </a:lnTo>
                    <a:lnTo>
                      <a:pt x="1007" y="610"/>
                    </a:lnTo>
                    <a:lnTo>
                      <a:pt x="1022" y="610"/>
                    </a:lnTo>
                    <a:lnTo>
                      <a:pt x="1022" y="596"/>
                    </a:lnTo>
                    <a:lnTo>
                      <a:pt x="1036" y="582"/>
                    </a:lnTo>
                    <a:lnTo>
                      <a:pt x="1036" y="567"/>
                    </a:lnTo>
                    <a:lnTo>
                      <a:pt x="1050" y="553"/>
                    </a:lnTo>
                    <a:lnTo>
                      <a:pt x="1064" y="539"/>
                    </a:lnTo>
                    <a:lnTo>
                      <a:pt x="1078" y="525"/>
                    </a:lnTo>
                    <a:lnTo>
                      <a:pt x="1078" y="511"/>
                    </a:lnTo>
                    <a:lnTo>
                      <a:pt x="1078" y="496"/>
                    </a:lnTo>
                    <a:lnTo>
                      <a:pt x="1092" y="482"/>
                    </a:lnTo>
                    <a:lnTo>
                      <a:pt x="1092" y="468"/>
                    </a:lnTo>
                    <a:lnTo>
                      <a:pt x="1092" y="454"/>
                    </a:lnTo>
                    <a:lnTo>
                      <a:pt x="1107" y="454"/>
                    </a:lnTo>
                    <a:lnTo>
                      <a:pt x="1107" y="440"/>
                    </a:lnTo>
                    <a:lnTo>
                      <a:pt x="1107" y="426"/>
                    </a:lnTo>
                    <a:lnTo>
                      <a:pt x="1121" y="426"/>
                    </a:lnTo>
                    <a:lnTo>
                      <a:pt x="1121" y="411"/>
                    </a:lnTo>
                    <a:lnTo>
                      <a:pt x="1135" y="411"/>
                    </a:lnTo>
                    <a:lnTo>
                      <a:pt x="1135" y="397"/>
                    </a:lnTo>
                    <a:lnTo>
                      <a:pt x="1149" y="397"/>
                    </a:lnTo>
                    <a:lnTo>
                      <a:pt x="1163" y="383"/>
                    </a:lnTo>
                    <a:lnTo>
                      <a:pt x="1178" y="383"/>
                    </a:lnTo>
                    <a:lnTo>
                      <a:pt x="1192" y="383"/>
                    </a:lnTo>
                    <a:lnTo>
                      <a:pt x="1206" y="383"/>
                    </a:lnTo>
                    <a:lnTo>
                      <a:pt x="1206" y="369"/>
                    </a:lnTo>
                    <a:lnTo>
                      <a:pt x="1263" y="369"/>
                    </a:lnTo>
                    <a:lnTo>
                      <a:pt x="1277" y="369"/>
                    </a:lnTo>
                    <a:lnTo>
                      <a:pt x="1291" y="369"/>
                    </a:lnTo>
                    <a:lnTo>
                      <a:pt x="1305" y="355"/>
                    </a:lnTo>
                    <a:lnTo>
                      <a:pt x="1319" y="355"/>
                    </a:lnTo>
                    <a:lnTo>
                      <a:pt x="1334" y="355"/>
                    </a:lnTo>
                    <a:lnTo>
                      <a:pt x="1348" y="340"/>
                    </a:lnTo>
                    <a:lnTo>
                      <a:pt x="1362" y="340"/>
                    </a:lnTo>
                    <a:lnTo>
                      <a:pt x="1362" y="326"/>
                    </a:lnTo>
                    <a:lnTo>
                      <a:pt x="1376" y="326"/>
                    </a:lnTo>
                    <a:lnTo>
                      <a:pt x="1390" y="312"/>
                    </a:lnTo>
                    <a:lnTo>
                      <a:pt x="1404" y="298"/>
                    </a:lnTo>
                    <a:lnTo>
                      <a:pt x="1404" y="284"/>
                    </a:lnTo>
                    <a:lnTo>
                      <a:pt x="1419" y="270"/>
                    </a:lnTo>
                    <a:lnTo>
                      <a:pt x="1419" y="255"/>
                    </a:lnTo>
                    <a:lnTo>
                      <a:pt x="1433" y="241"/>
                    </a:lnTo>
                    <a:lnTo>
                      <a:pt x="1433" y="227"/>
                    </a:lnTo>
                    <a:lnTo>
                      <a:pt x="1433" y="213"/>
                    </a:lnTo>
                    <a:lnTo>
                      <a:pt x="1433" y="199"/>
                    </a:lnTo>
                    <a:lnTo>
                      <a:pt x="1433" y="184"/>
                    </a:lnTo>
                    <a:lnTo>
                      <a:pt x="1447" y="170"/>
                    </a:lnTo>
                    <a:lnTo>
                      <a:pt x="1447" y="156"/>
                    </a:lnTo>
                    <a:lnTo>
                      <a:pt x="1447" y="142"/>
                    </a:lnTo>
                    <a:lnTo>
                      <a:pt x="1461" y="128"/>
                    </a:lnTo>
                    <a:lnTo>
                      <a:pt x="1461" y="113"/>
                    </a:lnTo>
                    <a:lnTo>
                      <a:pt x="1475" y="113"/>
                    </a:lnTo>
                    <a:lnTo>
                      <a:pt x="1475" y="99"/>
                    </a:lnTo>
                    <a:lnTo>
                      <a:pt x="1490" y="85"/>
                    </a:lnTo>
                    <a:lnTo>
                      <a:pt x="1490" y="71"/>
                    </a:lnTo>
                    <a:lnTo>
                      <a:pt x="1504" y="71"/>
                    </a:lnTo>
                    <a:lnTo>
                      <a:pt x="1504" y="57"/>
                    </a:lnTo>
                    <a:lnTo>
                      <a:pt x="1518" y="57"/>
                    </a:lnTo>
                    <a:lnTo>
                      <a:pt x="1532" y="43"/>
                    </a:lnTo>
                    <a:lnTo>
                      <a:pt x="1546" y="28"/>
                    </a:lnTo>
                    <a:lnTo>
                      <a:pt x="1560" y="28"/>
                    </a:lnTo>
                    <a:lnTo>
                      <a:pt x="1560" y="14"/>
                    </a:lnTo>
                    <a:lnTo>
                      <a:pt x="1575" y="14"/>
                    </a:lnTo>
                    <a:lnTo>
                      <a:pt x="1589" y="14"/>
                    </a:lnTo>
                    <a:lnTo>
                      <a:pt x="1589" y="0"/>
                    </a:lnTo>
                    <a:lnTo>
                      <a:pt x="1603" y="14"/>
                    </a:lnTo>
                    <a:lnTo>
                      <a:pt x="1617" y="14"/>
                    </a:lnTo>
                    <a:lnTo>
                      <a:pt x="1631" y="14"/>
                    </a:lnTo>
                    <a:lnTo>
                      <a:pt x="1631" y="28"/>
                    </a:lnTo>
                    <a:lnTo>
                      <a:pt x="1646" y="28"/>
                    </a:lnTo>
                    <a:lnTo>
                      <a:pt x="1660" y="28"/>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73" name="Freeform 39"/>
              <p:cNvSpPr>
                <a:spLocks/>
              </p:cNvSpPr>
              <p:nvPr/>
            </p:nvSpPr>
            <p:spPr bwMode="auto">
              <a:xfrm>
                <a:off x="2779" y="2823"/>
                <a:ext cx="1065" cy="1148"/>
              </a:xfrm>
              <a:custGeom>
                <a:avLst/>
                <a:gdLst>
                  <a:gd name="T0" fmla="*/ 616 w 1063"/>
                  <a:gd name="T1" fmla="*/ 212 h 1149"/>
                  <a:gd name="T2" fmla="*/ 644 w 1063"/>
                  <a:gd name="T3" fmla="*/ 227 h 1149"/>
                  <a:gd name="T4" fmla="*/ 658 w 1063"/>
                  <a:gd name="T5" fmla="*/ 241 h 1149"/>
                  <a:gd name="T6" fmla="*/ 772 w 1063"/>
                  <a:gd name="T7" fmla="*/ 297 h 1149"/>
                  <a:gd name="T8" fmla="*/ 834 w 1063"/>
                  <a:gd name="T9" fmla="*/ 283 h 1149"/>
                  <a:gd name="T10" fmla="*/ 905 w 1063"/>
                  <a:gd name="T11" fmla="*/ 241 h 1149"/>
                  <a:gd name="T12" fmla="*/ 962 w 1063"/>
                  <a:gd name="T13" fmla="*/ 198 h 1149"/>
                  <a:gd name="T14" fmla="*/ 1061 w 1063"/>
                  <a:gd name="T15" fmla="*/ 184 h 1149"/>
                  <a:gd name="T16" fmla="*/ 1061 w 1063"/>
                  <a:gd name="T17" fmla="*/ 198 h 1149"/>
                  <a:gd name="T18" fmla="*/ 1047 w 1063"/>
                  <a:gd name="T19" fmla="*/ 241 h 1149"/>
                  <a:gd name="T20" fmla="*/ 1033 w 1063"/>
                  <a:gd name="T21" fmla="*/ 283 h 1149"/>
                  <a:gd name="T22" fmla="*/ 1019 w 1063"/>
                  <a:gd name="T23" fmla="*/ 297 h 1149"/>
                  <a:gd name="T24" fmla="*/ 1019 w 1063"/>
                  <a:gd name="T25" fmla="*/ 340 h 1149"/>
                  <a:gd name="T26" fmla="*/ 1019 w 1063"/>
                  <a:gd name="T27" fmla="*/ 368 h 1149"/>
                  <a:gd name="T28" fmla="*/ 1033 w 1063"/>
                  <a:gd name="T29" fmla="*/ 397 h 1149"/>
                  <a:gd name="T30" fmla="*/ 1061 w 1063"/>
                  <a:gd name="T31" fmla="*/ 524 h 1149"/>
                  <a:gd name="T32" fmla="*/ 1075 w 1063"/>
                  <a:gd name="T33" fmla="*/ 567 h 1149"/>
                  <a:gd name="T34" fmla="*/ 1033 w 1063"/>
                  <a:gd name="T35" fmla="*/ 575 h 1149"/>
                  <a:gd name="T36" fmla="*/ 990 w 1063"/>
                  <a:gd name="T37" fmla="*/ 604 h 1149"/>
                  <a:gd name="T38" fmla="*/ 976 w 1063"/>
                  <a:gd name="T39" fmla="*/ 618 h 1149"/>
                  <a:gd name="T40" fmla="*/ 934 w 1063"/>
                  <a:gd name="T41" fmla="*/ 646 h 1149"/>
                  <a:gd name="T42" fmla="*/ 891 w 1063"/>
                  <a:gd name="T43" fmla="*/ 689 h 1149"/>
                  <a:gd name="T44" fmla="*/ 786 w 1063"/>
                  <a:gd name="T45" fmla="*/ 802 h 1149"/>
                  <a:gd name="T46" fmla="*/ 743 w 1063"/>
                  <a:gd name="T47" fmla="*/ 873 h 1149"/>
                  <a:gd name="T48" fmla="*/ 715 w 1063"/>
                  <a:gd name="T49" fmla="*/ 916 h 1149"/>
                  <a:gd name="T50" fmla="*/ 502 w 1063"/>
                  <a:gd name="T51" fmla="*/ 1086 h 1149"/>
                  <a:gd name="T52" fmla="*/ 374 w 1063"/>
                  <a:gd name="T53" fmla="*/ 1143 h 1149"/>
                  <a:gd name="T54" fmla="*/ 346 w 1063"/>
                  <a:gd name="T55" fmla="*/ 1086 h 1149"/>
                  <a:gd name="T56" fmla="*/ 255 w 1063"/>
                  <a:gd name="T57" fmla="*/ 972 h 1149"/>
                  <a:gd name="T58" fmla="*/ 241 w 1063"/>
                  <a:gd name="T59" fmla="*/ 944 h 1149"/>
                  <a:gd name="T60" fmla="*/ 241 w 1063"/>
                  <a:gd name="T61" fmla="*/ 944 h 1149"/>
                  <a:gd name="T62" fmla="*/ 241 w 1063"/>
                  <a:gd name="T63" fmla="*/ 930 h 1149"/>
                  <a:gd name="T64" fmla="*/ 227 w 1063"/>
                  <a:gd name="T65" fmla="*/ 916 h 1149"/>
                  <a:gd name="T66" fmla="*/ 227 w 1063"/>
                  <a:gd name="T67" fmla="*/ 916 h 1149"/>
                  <a:gd name="T68" fmla="*/ 212 w 1063"/>
                  <a:gd name="T69" fmla="*/ 901 h 1149"/>
                  <a:gd name="T70" fmla="*/ 170 w 1063"/>
                  <a:gd name="T71" fmla="*/ 873 h 1149"/>
                  <a:gd name="T72" fmla="*/ 113 w 1063"/>
                  <a:gd name="T73" fmla="*/ 873 h 1149"/>
                  <a:gd name="T74" fmla="*/ 71 w 1063"/>
                  <a:gd name="T75" fmla="*/ 859 h 1149"/>
                  <a:gd name="T76" fmla="*/ 14 w 1063"/>
                  <a:gd name="T77" fmla="*/ 845 h 1149"/>
                  <a:gd name="T78" fmla="*/ 14 w 1063"/>
                  <a:gd name="T79" fmla="*/ 816 h 1149"/>
                  <a:gd name="T80" fmla="*/ 28 w 1063"/>
                  <a:gd name="T81" fmla="*/ 760 h 1149"/>
                  <a:gd name="T82" fmla="*/ 71 w 1063"/>
                  <a:gd name="T83" fmla="*/ 632 h 1149"/>
                  <a:gd name="T84" fmla="*/ 56 w 1063"/>
                  <a:gd name="T85" fmla="*/ 575 h 1149"/>
                  <a:gd name="T86" fmla="*/ 28 w 1063"/>
                  <a:gd name="T87" fmla="*/ 496 h 1149"/>
                  <a:gd name="T88" fmla="*/ 28 w 1063"/>
                  <a:gd name="T89" fmla="*/ 482 h 1149"/>
                  <a:gd name="T90" fmla="*/ 56 w 1063"/>
                  <a:gd name="T91" fmla="*/ 454 h 1149"/>
                  <a:gd name="T92" fmla="*/ 85 w 1063"/>
                  <a:gd name="T93" fmla="*/ 425 h 1149"/>
                  <a:gd name="T94" fmla="*/ 42 w 1063"/>
                  <a:gd name="T95" fmla="*/ 354 h 1149"/>
                  <a:gd name="T96" fmla="*/ 28 w 1063"/>
                  <a:gd name="T97" fmla="*/ 283 h 1149"/>
                  <a:gd name="T98" fmla="*/ 156 w 1063"/>
                  <a:gd name="T99" fmla="*/ 198 h 1149"/>
                  <a:gd name="T100" fmla="*/ 227 w 1063"/>
                  <a:gd name="T101" fmla="*/ 141 h 1149"/>
                  <a:gd name="T102" fmla="*/ 374 w 1063"/>
                  <a:gd name="T103" fmla="*/ 42 h 1149"/>
                  <a:gd name="T104" fmla="*/ 445 w 1063"/>
                  <a:gd name="T105" fmla="*/ 0 h 1149"/>
                  <a:gd name="T106" fmla="*/ 502 w 1063"/>
                  <a:gd name="T107" fmla="*/ 71 h 1149"/>
                  <a:gd name="T108" fmla="*/ 530 w 1063"/>
                  <a:gd name="T109" fmla="*/ 113 h 1149"/>
                  <a:gd name="T110" fmla="*/ 545 w 1063"/>
                  <a:gd name="T111" fmla="*/ 127 h 1149"/>
                  <a:gd name="T112" fmla="*/ 573 w 1063"/>
                  <a:gd name="T113" fmla="*/ 156 h 1149"/>
                  <a:gd name="T114" fmla="*/ 573 w 1063"/>
                  <a:gd name="T115" fmla="*/ 156 h 1149"/>
                  <a:gd name="T116" fmla="*/ 587 w 1063"/>
                  <a:gd name="T117" fmla="*/ 184 h 1149"/>
                  <a:gd name="T118" fmla="*/ 616 w 1063"/>
                  <a:gd name="T119" fmla="*/ 212 h 114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3"/>
                  <a:gd name="T181" fmla="*/ 0 h 1149"/>
                  <a:gd name="T182" fmla="*/ 1063 w 1063"/>
                  <a:gd name="T183" fmla="*/ 1149 h 114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3" h="1149">
                    <a:moveTo>
                      <a:pt x="610" y="212"/>
                    </a:moveTo>
                    <a:lnTo>
                      <a:pt x="610" y="212"/>
                    </a:lnTo>
                    <a:lnTo>
                      <a:pt x="624" y="212"/>
                    </a:lnTo>
                    <a:lnTo>
                      <a:pt x="624" y="227"/>
                    </a:lnTo>
                    <a:lnTo>
                      <a:pt x="638" y="227"/>
                    </a:lnTo>
                    <a:lnTo>
                      <a:pt x="638" y="241"/>
                    </a:lnTo>
                    <a:lnTo>
                      <a:pt x="652" y="241"/>
                    </a:lnTo>
                    <a:lnTo>
                      <a:pt x="666" y="241"/>
                    </a:lnTo>
                    <a:lnTo>
                      <a:pt x="666" y="255"/>
                    </a:lnTo>
                    <a:lnTo>
                      <a:pt x="680" y="255"/>
                    </a:lnTo>
                    <a:lnTo>
                      <a:pt x="709" y="269"/>
                    </a:lnTo>
                    <a:lnTo>
                      <a:pt x="766" y="297"/>
                    </a:lnTo>
                    <a:lnTo>
                      <a:pt x="794" y="312"/>
                    </a:lnTo>
                    <a:lnTo>
                      <a:pt x="808" y="297"/>
                    </a:lnTo>
                    <a:lnTo>
                      <a:pt x="808" y="283"/>
                    </a:lnTo>
                    <a:lnTo>
                      <a:pt x="822" y="283"/>
                    </a:lnTo>
                    <a:lnTo>
                      <a:pt x="865" y="269"/>
                    </a:lnTo>
                    <a:lnTo>
                      <a:pt x="879" y="255"/>
                    </a:lnTo>
                    <a:lnTo>
                      <a:pt x="879" y="241"/>
                    </a:lnTo>
                    <a:lnTo>
                      <a:pt x="893" y="241"/>
                    </a:lnTo>
                    <a:lnTo>
                      <a:pt x="922" y="241"/>
                    </a:lnTo>
                    <a:lnTo>
                      <a:pt x="936" y="241"/>
                    </a:lnTo>
                    <a:lnTo>
                      <a:pt x="950" y="241"/>
                    </a:lnTo>
                    <a:lnTo>
                      <a:pt x="950" y="212"/>
                    </a:lnTo>
                    <a:lnTo>
                      <a:pt x="950" y="198"/>
                    </a:lnTo>
                    <a:lnTo>
                      <a:pt x="964" y="184"/>
                    </a:lnTo>
                    <a:lnTo>
                      <a:pt x="992" y="184"/>
                    </a:lnTo>
                    <a:lnTo>
                      <a:pt x="1035" y="184"/>
                    </a:lnTo>
                    <a:lnTo>
                      <a:pt x="1049" y="184"/>
                    </a:lnTo>
                    <a:lnTo>
                      <a:pt x="1049" y="198"/>
                    </a:lnTo>
                    <a:lnTo>
                      <a:pt x="1049" y="212"/>
                    </a:lnTo>
                    <a:lnTo>
                      <a:pt x="1035" y="212"/>
                    </a:lnTo>
                    <a:lnTo>
                      <a:pt x="1035" y="227"/>
                    </a:lnTo>
                    <a:lnTo>
                      <a:pt x="1035" y="241"/>
                    </a:lnTo>
                    <a:lnTo>
                      <a:pt x="1035" y="255"/>
                    </a:lnTo>
                    <a:lnTo>
                      <a:pt x="1021" y="269"/>
                    </a:lnTo>
                    <a:lnTo>
                      <a:pt x="1021" y="283"/>
                    </a:lnTo>
                    <a:lnTo>
                      <a:pt x="1021" y="297"/>
                    </a:lnTo>
                    <a:lnTo>
                      <a:pt x="1007" y="297"/>
                    </a:lnTo>
                    <a:lnTo>
                      <a:pt x="1007" y="312"/>
                    </a:lnTo>
                    <a:lnTo>
                      <a:pt x="1007" y="326"/>
                    </a:lnTo>
                    <a:lnTo>
                      <a:pt x="1007" y="340"/>
                    </a:lnTo>
                    <a:lnTo>
                      <a:pt x="1007" y="354"/>
                    </a:lnTo>
                    <a:lnTo>
                      <a:pt x="1007" y="368"/>
                    </a:lnTo>
                    <a:lnTo>
                      <a:pt x="1007" y="383"/>
                    </a:lnTo>
                    <a:lnTo>
                      <a:pt x="1007" y="397"/>
                    </a:lnTo>
                    <a:lnTo>
                      <a:pt x="1021" y="397"/>
                    </a:lnTo>
                    <a:lnTo>
                      <a:pt x="1021" y="411"/>
                    </a:lnTo>
                    <a:lnTo>
                      <a:pt x="1035" y="439"/>
                    </a:lnTo>
                    <a:lnTo>
                      <a:pt x="1035" y="454"/>
                    </a:lnTo>
                    <a:lnTo>
                      <a:pt x="1035" y="482"/>
                    </a:lnTo>
                    <a:lnTo>
                      <a:pt x="1049" y="524"/>
                    </a:lnTo>
                    <a:lnTo>
                      <a:pt x="1049" y="553"/>
                    </a:lnTo>
                    <a:lnTo>
                      <a:pt x="1063" y="567"/>
                    </a:lnTo>
                    <a:lnTo>
                      <a:pt x="1049" y="567"/>
                    </a:lnTo>
                    <a:lnTo>
                      <a:pt x="1049" y="581"/>
                    </a:lnTo>
                    <a:lnTo>
                      <a:pt x="1035" y="581"/>
                    </a:lnTo>
                    <a:lnTo>
                      <a:pt x="1021" y="581"/>
                    </a:lnTo>
                    <a:lnTo>
                      <a:pt x="1007" y="595"/>
                    </a:lnTo>
                    <a:lnTo>
                      <a:pt x="992" y="595"/>
                    </a:lnTo>
                    <a:lnTo>
                      <a:pt x="978" y="610"/>
                    </a:lnTo>
                    <a:lnTo>
                      <a:pt x="964" y="610"/>
                    </a:lnTo>
                    <a:lnTo>
                      <a:pt x="964" y="624"/>
                    </a:lnTo>
                    <a:lnTo>
                      <a:pt x="950" y="624"/>
                    </a:lnTo>
                    <a:lnTo>
                      <a:pt x="936" y="638"/>
                    </a:lnTo>
                    <a:lnTo>
                      <a:pt x="922" y="638"/>
                    </a:lnTo>
                    <a:lnTo>
                      <a:pt x="922" y="652"/>
                    </a:lnTo>
                    <a:lnTo>
                      <a:pt x="907" y="652"/>
                    </a:lnTo>
                    <a:lnTo>
                      <a:pt x="907" y="666"/>
                    </a:lnTo>
                    <a:lnTo>
                      <a:pt x="893" y="666"/>
                    </a:lnTo>
                    <a:lnTo>
                      <a:pt x="893" y="680"/>
                    </a:lnTo>
                    <a:lnTo>
                      <a:pt x="879" y="680"/>
                    </a:lnTo>
                    <a:lnTo>
                      <a:pt x="879" y="695"/>
                    </a:lnTo>
                    <a:lnTo>
                      <a:pt x="865" y="695"/>
                    </a:lnTo>
                    <a:lnTo>
                      <a:pt x="865" y="709"/>
                    </a:lnTo>
                    <a:lnTo>
                      <a:pt x="836" y="751"/>
                    </a:lnTo>
                    <a:lnTo>
                      <a:pt x="822" y="751"/>
                    </a:lnTo>
                    <a:lnTo>
                      <a:pt x="808" y="780"/>
                    </a:lnTo>
                    <a:lnTo>
                      <a:pt x="780" y="808"/>
                    </a:lnTo>
                    <a:lnTo>
                      <a:pt x="751" y="865"/>
                    </a:lnTo>
                    <a:lnTo>
                      <a:pt x="737" y="879"/>
                    </a:lnTo>
                    <a:lnTo>
                      <a:pt x="723" y="922"/>
                    </a:lnTo>
                    <a:lnTo>
                      <a:pt x="709" y="922"/>
                    </a:lnTo>
                    <a:lnTo>
                      <a:pt x="680" y="978"/>
                    </a:lnTo>
                    <a:lnTo>
                      <a:pt x="652" y="1021"/>
                    </a:lnTo>
                    <a:lnTo>
                      <a:pt x="624" y="1035"/>
                    </a:lnTo>
                    <a:lnTo>
                      <a:pt x="581" y="1063"/>
                    </a:lnTo>
                    <a:lnTo>
                      <a:pt x="524" y="1078"/>
                    </a:lnTo>
                    <a:lnTo>
                      <a:pt x="510" y="1092"/>
                    </a:lnTo>
                    <a:lnTo>
                      <a:pt x="496" y="1092"/>
                    </a:lnTo>
                    <a:lnTo>
                      <a:pt x="411" y="1134"/>
                    </a:lnTo>
                    <a:lnTo>
                      <a:pt x="397" y="1134"/>
                    </a:lnTo>
                    <a:lnTo>
                      <a:pt x="383" y="1134"/>
                    </a:lnTo>
                    <a:lnTo>
                      <a:pt x="383" y="1149"/>
                    </a:lnTo>
                    <a:lnTo>
                      <a:pt x="368" y="1149"/>
                    </a:lnTo>
                    <a:lnTo>
                      <a:pt x="354" y="1134"/>
                    </a:lnTo>
                    <a:lnTo>
                      <a:pt x="354" y="1120"/>
                    </a:lnTo>
                    <a:lnTo>
                      <a:pt x="340" y="1120"/>
                    </a:lnTo>
                    <a:lnTo>
                      <a:pt x="340" y="1106"/>
                    </a:lnTo>
                    <a:lnTo>
                      <a:pt x="340" y="1092"/>
                    </a:lnTo>
                    <a:lnTo>
                      <a:pt x="326" y="1092"/>
                    </a:lnTo>
                    <a:lnTo>
                      <a:pt x="326" y="1078"/>
                    </a:lnTo>
                    <a:lnTo>
                      <a:pt x="312" y="1063"/>
                    </a:lnTo>
                    <a:lnTo>
                      <a:pt x="312" y="1049"/>
                    </a:lnTo>
                    <a:lnTo>
                      <a:pt x="298" y="1035"/>
                    </a:lnTo>
                    <a:lnTo>
                      <a:pt x="283" y="1007"/>
                    </a:lnTo>
                    <a:lnTo>
                      <a:pt x="255" y="978"/>
                    </a:lnTo>
                    <a:lnTo>
                      <a:pt x="255" y="964"/>
                    </a:lnTo>
                    <a:lnTo>
                      <a:pt x="241" y="964"/>
                    </a:lnTo>
                    <a:lnTo>
                      <a:pt x="241" y="950"/>
                    </a:lnTo>
                    <a:lnTo>
                      <a:pt x="241" y="936"/>
                    </a:lnTo>
                    <a:lnTo>
                      <a:pt x="227" y="936"/>
                    </a:lnTo>
                    <a:lnTo>
                      <a:pt x="227" y="922"/>
                    </a:lnTo>
                    <a:lnTo>
                      <a:pt x="212" y="922"/>
                    </a:lnTo>
                    <a:lnTo>
                      <a:pt x="212" y="907"/>
                    </a:lnTo>
                    <a:lnTo>
                      <a:pt x="198" y="907"/>
                    </a:lnTo>
                    <a:lnTo>
                      <a:pt x="198" y="893"/>
                    </a:lnTo>
                    <a:lnTo>
                      <a:pt x="170" y="879"/>
                    </a:lnTo>
                    <a:lnTo>
                      <a:pt x="156" y="879"/>
                    </a:lnTo>
                    <a:lnTo>
                      <a:pt x="142" y="879"/>
                    </a:lnTo>
                    <a:lnTo>
                      <a:pt x="127" y="879"/>
                    </a:lnTo>
                    <a:lnTo>
                      <a:pt x="113" y="879"/>
                    </a:lnTo>
                    <a:lnTo>
                      <a:pt x="99" y="865"/>
                    </a:lnTo>
                    <a:lnTo>
                      <a:pt x="85" y="865"/>
                    </a:lnTo>
                    <a:lnTo>
                      <a:pt x="71" y="865"/>
                    </a:lnTo>
                    <a:lnTo>
                      <a:pt x="42" y="865"/>
                    </a:lnTo>
                    <a:lnTo>
                      <a:pt x="14" y="851"/>
                    </a:lnTo>
                    <a:lnTo>
                      <a:pt x="14" y="837"/>
                    </a:lnTo>
                    <a:lnTo>
                      <a:pt x="14" y="822"/>
                    </a:lnTo>
                    <a:lnTo>
                      <a:pt x="14" y="808"/>
                    </a:lnTo>
                    <a:lnTo>
                      <a:pt x="14" y="780"/>
                    </a:lnTo>
                    <a:lnTo>
                      <a:pt x="28" y="766"/>
                    </a:lnTo>
                    <a:lnTo>
                      <a:pt x="56" y="709"/>
                    </a:lnTo>
                    <a:lnTo>
                      <a:pt x="71" y="709"/>
                    </a:lnTo>
                    <a:lnTo>
                      <a:pt x="71" y="695"/>
                    </a:lnTo>
                    <a:lnTo>
                      <a:pt x="71" y="680"/>
                    </a:lnTo>
                    <a:lnTo>
                      <a:pt x="71" y="652"/>
                    </a:lnTo>
                    <a:lnTo>
                      <a:pt x="71" y="638"/>
                    </a:lnTo>
                    <a:lnTo>
                      <a:pt x="71" y="624"/>
                    </a:lnTo>
                    <a:lnTo>
                      <a:pt x="71" y="610"/>
                    </a:lnTo>
                    <a:lnTo>
                      <a:pt x="71" y="595"/>
                    </a:lnTo>
                    <a:lnTo>
                      <a:pt x="56" y="581"/>
                    </a:lnTo>
                    <a:lnTo>
                      <a:pt x="56" y="567"/>
                    </a:lnTo>
                    <a:lnTo>
                      <a:pt x="56" y="553"/>
                    </a:lnTo>
                    <a:lnTo>
                      <a:pt x="56" y="539"/>
                    </a:lnTo>
                    <a:lnTo>
                      <a:pt x="42" y="539"/>
                    </a:lnTo>
                    <a:lnTo>
                      <a:pt x="42" y="510"/>
                    </a:lnTo>
                    <a:lnTo>
                      <a:pt x="28" y="496"/>
                    </a:lnTo>
                    <a:lnTo>
                      <a:pt x="28" y="482"/>
                    </a:lnTo>
                    <a:lnTo>
                      <a:pt x="42" y="468"/>
                    </a:lnTo>
                    <a:lnTo>
                      <a:pt x="42" y="454"/>
                    </a:lnTo>
                    <a:lnTo>
                      <a:pt x="56" y="454"/>
                    </a:lnTo>
                    <a:lnTo>
                      <a:pt x="71" y="439"/>
                    </a:lnTo>
                    <a:lnTo>
                      <a:pt x="85" y="439"/>
                    </a:lnTo>
                    <a:lnTo>
                      <a:pt x="85" y="425"/>
                    </a:lnTo>
                    <a:lnTo>
                      <a:pt x="71" y="411"/>
                    </a:lnTo>
                    <a:lnTo>
                      <a:pt x="56" y="397"/>
                    </a:lnTo>
                    <a:lnTo>
                      <a:pt x="42" y="354"/>
                    </a:lnTo>
                    <a:lnTo>
                      <a:pt x="0" y="312"/>
                    </a:lnTo>
                    <a:lnTo>
                      <a:pt x="0" y="297"/>
                    </a:lnTo>
                    <a:lnTo>
                      <a:pt x="28" y="283"/>
                    </a:lnTo>
                    <a:lnTo>
                      <a:pt x="71" y="255"/>
                    </a:lnTo>
                    <a:lnTo>
                      <a:pt x="85" y="241"/>
                    </a:lnTo>
                    <a:lnTo>
                      <a:pt x="99" y="241"/>
                    </a:lnTo>
                    <a:lnTo>
                      <a:pt x="113" y="227"/>
                    </a:lnTo>
                    <a:lnTo>
                      <a:pt x="142" y="212"/>
                    </a:lnTo>
                    <a:lnTo>
                      <a:pt x="156" y="198"/>
                    </a:lnTo>
                    <a:lnTo>
                      <a:pt x="170" y="198"/>
                    </a:lnTo>
                    <a:lnTo>
                      <a:pt x="170" y="184"/>
                    </a:lnTo>
                    <a:lnTo>
                      <a:pt x="198" y="170"/>
                    </a:lnTo>
                    <a:lnTo>
                      <a:pt x="227" y="141"/>
                    </a:lnTo>
                    <a:lnTo>
                      <a:pt x="241" y="127"/>
                    </a:lnTo>
                    <a:lnTo>
                      <a:pt x="269" y="113"/>
                    </a:lnTo>
                    <a:lnTo>
                      <a:pt x="283" y="99"/>
                    </a:lnTo>
                    <a:lnTo>
                      <a:pt x="312" y="85"/>
                    </a:lnTo>
                    <a:lnTo>
                      <a:pt x="340" y="71"/>
                    </a:lnTo>
                    <a:lnTo>
                      <a:pt x="368" y="42"/>
                    </a:lnTo>
                    <a:lnTo>
                      <a:pt x="411" y="14"/>
                    </a:lnTo>
                    <a:lnTo>
                      <a:pt x="425" y="0"/>
                    </a:lnTo>
                    <a:lnTo>
                      <a:pt x="439" y="0"/>
                    </a:lnTo>
                    <a:lnTo>
                      <a:pt x="454" y="28"/>
                    </a:lnTo>
                    <a:lnTo>
                      <a:pt x="468" y="28"/>
                    </a:lnTo>
                    <a:lnTo>
                      <a:pt x="482" y="42"/>
                    </a:lnTo>
                    <a:lnTo>
                      <a:pt x="496" y="71"/>
                    </a:lnTo>
                    <a:lnTo>
                      <a:pt x="510" y="85"/>
                    </a:lnTo>
                    <a:lnTo>
                      <a:pt x="510" y="99"/>
                    </a:lnTo>
                    <a:lnTo>
                      <a:pt x="524" y="99"/>
                    </a:lnTo>
                    <a:lnTo>
                      <a:pt x="524" y="113"/>
                    </a:lnTo>
                    <a:lnTo>
                      <a:pt x="539" y="113"/>
                    </a:lnTo>
                    <a:lnTo>
                      <a:pt x="539" y="127"/>
                    </a:lnTo>
                    <a:lnTo>
                      <a:pt x="553" y="141"/>
                    </a:lnTo>
                    <a:lnTo>
                      <a:pt x="567" y="156"/>
                    </a:lnTo>
                    <a:lnTo>
                      <a:pt x="567" y="170"/>
                    </a:lnTo>
                    <a:lnTo>
                      <a:pt x="581" y="170"/>
                    </a:lnTo>
                    <a:lnTo>
                      <a:pt x="581" y="184"/>
                    </a:lnTo>
                    <a:lnTo>
                      <a:pt x="595" y="198"/>
                    </a:lnTo>
                    <a:lnTo>
                      <a:pt x="610" y="212"/>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74" name="Freeform 38"/>
              <p:cNvSpPr>
                <a:spLocks/>
              </p:cNvSpPr>
              <p:nvPr/>
            </p:nvSpPr>
            <p:spPr bwMode="auto">
              <a:xfrm>
                <a:off x="5630" y="5490"/>
                <a:ext cx="1702" cy="2539"/>
              </a:xfrm>
              <a:custGeom>
                <a:avLst/>
                <a:gdLst>
                  <a:gd name="T0" fmla="*/ 837 w 1702"/>
                  <a:gd name="T1" fmla="*/ 156 h 2539"/>
                  <a:gd name="T2" fmla="*/ 1177 w 1702"/>
                  <a:gd name="T3" fmla="*/ 468 h 2539"/>
                  <a:gd name="T4" fmla="*/ 1248 w 1702"/>
                  <a:gd name="T5" fmla="*/ 624 h 2539"/>
                  <a:gd name="T6" fmla="*/ 1305 w 1702"/>
                  <a:gd name="T7" fmla="*/ 737 h 2539"/>
                  <a:gd name="T8" fmla="*/ 1291 w 1702"/>
                  <a:gd name="T9" fmla="*/ 851 h 2539"/>
                  <a:gd name="T10" fmla="*/ 1277 w 1702"/>
                  <a:gd name="T11" fmla="*/ 1007 h 2539"/>
                  <a:gd name="T12" fmla="*/ 1277 w 1702"/>
                  <a:gd name="T13" fmla="*/ 1120 h 2539"/>
                  <a:gd name="T14" fmla="*/ 1206 w 1702"/>
                  <a:gd name="T15" fmla="*/ 1134 h 2539"/>
                  <a:gd name="T16" fmla="*/ 1135 w 1702"/>
                  <a:gd name="T17" fmla="*/ 1106 h 2539"/>
                  <a:gd name="T18" fmla="*/ 1021 w 1702"/>
                  <a:gd name="T19" fmla="*/ 1063 h 2539"/>
                  <a:gd name="T20" fmla="*/ 979 w 1702"/>
                  <a:gd name="T21" fmla="*/ 1035 h 2539"/>
                  <a:gd name="T22" fmla="*/ 851 w 1702"/>
                  <a:gd name="T23" fmla="*/ 1021 h 2539"/>
                  <a:gd name="T24" fmla="*/ 823 w 1702"/>
                  <a:gd name="T25" fmla="*/ 964 h 2539"/>
                  <a:gd name="T26" fmla="*/ 780 w 1702"/>
                  <a:gd name="T27" fmla="*/ 993 h 2539"/>
                  <a:gd name="T28" fmla="*/ 780 w 1702"/>
                  <a:gd name="T29" fmla="*/ 1177 h 2539"/>
                  <a:gd name="T30" fmla="*/ 851 w 1702"/>
                  <a:gd name="T31" fmla="*/ 1234 h 2539"/>
                  <a:gd name="T32" fmla="*/ 993 w 1702"/>
                  <a:gd name="T33" fmla="*/ 1262 h 2539"/>
                  <a:gd name="T34" fmla="*/ 1121 w 1702"/>
                  <a:gd name="T35" fmla="*/ 1361 h 2539"/>
                  <a:gd name="T36" fmla="*/ 1234 w 1702"/>
                  <a:gd name="T37" fmla="*/ 1347 h 2539"/>
                  <a:gd name="T38" fmla="*/ 1206 w 1702"/>
                  <a:gd name="T39" fmla="*/ 1248 h 2539"/>
                  <a:gd name="T40" fmla="*/ 1206 w 1702"/>
                  <a:gd name="T41" fmla="*/ 1205 h 2539"/>
                  <a:gd name="T42" fmla="*/ 1234 w 1702"/>
                  <a:gd name="T43" fmla="*/ 1276 h 2539"/>
                  <a:gd name="T44" fmla="*/ 1319 w 1702"/>
                  <a:gd name="T45" fmla="*/ 1319 h 2539"/>
                  <a:gd name="T46" fmla="*/ 1319 w 1702"/>
                  <a:gd name="T47" fmla="*/ 1361 h 2539"/>
                  <a:gd name="T48" fmla="*/ 1433 w 1702"/>
                  <a:gd name="T49" fmla="*/ 1446 h 2539"/>
                  <a:gd name="T50" fmla="*/ 1532 w 1702"/>
                  <a:gd name="T51" fmla="*/ 1461 h 2539"/>
                  <a:gd name="T52" fmla="*/ 1589 w 1702"/>
                  <a:gd name="T53" fmla="*/ 1532 h 2539"/>
                  <a:gd name="T54" fmla="*/ 1688 w 1702"/>
                  <a:gd name="T55" fmla="*/ 1546 h 2539"/>
                  <a:gd name="T56" fmla="*/ 1688 w 1702"/>
                  <a:gd name="T57" fmla="*/ 1602 h 2539"/>
                  <a:gd name="T58" fmla="*/ 1702 w 1702"/>
                  <a:gd name="T59" fmla="*/ 1688 h 2539"/>
                  <a:gd name="T60" fmla="*/ 1631 w 1702"/>
                  <a:gd name="T61" fmla="*/ 1773 h 2539"/>
                  <a:gd name="T62" fmla="*/ 1575 w 1702"/>
                  <a:gd name="T63" fmla="*/ 1844 h 2539"/>
                  <a:gd name="T64" fmla="*/ 1433 w 1702"/>
                  <a:gd name="T65" fmla="*/ 1929 h 2539"/>
                  <a:gd name="T66" fmla="*/ 1433 w 1702"/>
                  <a:gd name="T67" fmla="*/ 2085 h 2539"/>
                  <a:gd name="T68" fmla="*/ 1433 w 1702"/>
                  <a:gd name="T69" fmla="*/ 2212 h 2539"/>
                  <a:gd name="T70" fmla="*/ 1333 w 1702"/>
                  <a:gd name="T71" fmla="*/ 2269 h 2539"/>
                  <a:gd name="T72" fmla="*/ 1121 w 1702"/>
                  <a:gd name="T73" fmla="*/ 2227 h 2539"/>
                  <a:gd name="T74" fmla="*/ 1135 w 1702"/>
                  <a:gd name="T75" fmla="*/ 2297 h 2539"/>
                  <a:gd name="T76" fmla="*/ 1078 w 1702"/>
                  <a:gd name="T77" fmla="*/ 2368 h 2539"/>
                  <a:gd name="T78" fmla="*/ 1107 w 1702"/>
                  <a:gd name="T79" fmla="*/ 2454 h 2539"/>
                  <a:gd name="T80" fmla="*/ 1050 w 1702"/>
                  <a:gd name="T81" fmla="*/ 2524 h 2539"/>
                  <a:gd name="T82" fmla="*/ 1050 w 1702"/>
                  <a:gd name="T83" fmla="*/ 2397 h 2539"/>
                  <a:gd name="T84" fmla="*/ 993 w 1702"/>
                  <a:gd name="T85" fmla="*/ 2326 h 2539"/>
                  <a:gd name="T86" fmla="*/ 951 w 1702"/>
                  <a:gd name="T87" fmla="*/ 2241 h 2539"/>
                  <a:gd name="T88" fmla="*/ 851 w 1702"/>
                  <a:gd name="T89" fmla="*/ 2184 h 2539"/>
                  <a:gd name="T90" fmla="*/ 752 w 1702"/>
                  <a:gd name="T91" fmla="*/ 2184 h 2539"/>
                  <a:gd name="T92" fmla="*/ 624 w 1702"/>
                  <a:gd name="T93" fmla="*/ 2184 h 2539"/>
                  <a:gd name="T94" fmla="*/ 497 w 1702"/>
                  <a:gd name="T95" fmla="*/ 2184 h 2539"/>
                  <a:gd name="T96" fmla="*/ 355 w 1702"/>
                  <a:gd name="T97" fmla="*/ 2184 h 2539"/>
                  <a:gd name="T98" fmla="*/ 298 w 1702"/>
                  <a:gd name="T99" fmla="*/ 2170 h 2539"/>
                  <a:gd name="T100" fmla="*/ 185 w 1702"/>
                  <a:gd name="T101" fmla="*/ 2170 h 2539"/>
                  <a:gd name="T102" fmla="*/ 114 w 1702"/>
                  <a:gd name="T103" fmla="*/ 2099 h 2539"/>
                  <a:gd name="T104" fmla="*/ 114 w 1702"/>
                  <a:gd name="T105" fmla="*/ 1985 h 2539"/>
                  <a:gd name="T106" fmla="*/ 114 w 1702"/>
                  <a:gd name="T107" fmla="*/ 1900 h 2539"/>
                  <a:gd name="T108" fmla="*/ 128 w 1702"/>
                  <a:gd name="T109" fmla="*/ 1631 h 2539"/>
                  <a:gd name="T110" fmla="*/ 0 w 1702"/>
                  <a:gd name="T111" fmla="*/ 1461 h 2539"/>
                  <a:gd name="T112" fmla="*/ 0 w 1702"/>
                  <a:gd name="T113" fmla="*/ 1276 h 2539"/>
                  <a:gd name="T114" fmla="*/ 114 w 1702"/>
                  <a:gd name="T115" fmla="*/ 794 h 2539"/>
                  <a:gd name="T116" fmla="*/ 327 w 1702"/>
                  <a:gd name="T117" fmla="*/ 411 h 2539"/>
                  <a:gd name="T118" fmla="*/ 483 w 1702"/>
                  <a:gd name="T119" fmla="*/ 496 h 2539"/>
                  <a:gd name="T120" fmla="*/ 454 w 1702"/>
                  <a:gd name="T121" fmla="*/ 411 h 2539"/>
                  <a:gd name="T122" fmla="*/ 454 w 1702"/>
                  <a:gd name="T123" fmla="*/ 297 h 2539"/>
                  <a:gd name="T124" fmla="*/ 497 w 1702"/>
                  <a:gd name="T125" fmla="*/ 71 h 25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02"/>
                  <a:gd name="T190" fmla="*/ 0 h 2539"/>
                  <a:gd name="T191" fmla="*/ 1702 w 1702"/>
                  <a:gd name="T192" fmla="*/ 2539 h 253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02" h="2539">
                    <a:moveTo>
                      <a:pt x="610" y="0"/>
                    </a:moveTo>
                    <a:lnTo>
                      <a:pt x="610" y="42"/>
                    </a:lnTo>
                    <a:lnTo>
                      <a:pt x="653" y="42"/>
                    </a:lnTo>
                    <a:lnTo>
                      <a:pt x="695" y="42"/>
                    </a:lnTo>
                    <a:lnTo>
                      <a:pt x="738" y="42"/>
                    </a:lnTo>
                    <a:lnTo>
                      <a:pt x="752" y="42"/>
                    </a:lnTo>
                    <a:lnTo>
                      <a:pt x="752" y="71"/>
                    </a:lnTo>
                    <a:lnTo>
                      <a:pt x="752" y="85"/>
                    </a:lnTo>
                    <a:lnTo>
                      <a:pt x="752" y="113"/>
                    </a:lnTo>
                    <a:lnTo>
                      <a:pt x="752" y="156"/>
                    </a:lnTo>
                    <a:lnTo>
                      <a:pt x="780" y="156"/>
                    </a:lnTo>
                    <a:lnTo>
                      <a:pt x="795" y="156"/>
                    </a:lnTo>
                    <a:lnTo>
                      <a:pt x="823" y="156"/>
                    </a:lnTo>
                    <a:lnTo>
                      <a:pt x="837" y="156"/>
                    </a:lnTo>
                    <a:lnTo>
                      <a:pt x="908" y="156"/>
                    </a:lnTo>
                    <a:lnTo>
                      <a:pt x="922" y="269"/>
                    </a:lnTo>
                    <a:lnTo>
                      <a:pt x="936" y="269"/>
                    </a:lnTo>
                    <a:lnTo>
                      <a:pt x="965" y="269"/>
                    </a:lnTo>
                    <a:lnTo>
                      <a:pt x="1021" y="269"/>
                    </a:lnTo>
                    <a:lnTo>
                      <a:pt x="1021" y="340"/>
                    </a:lnTo>
                    <a:lnTo>
                      <a:pt x="1021" y="354"/>
                    </a:lnTo>
                    <a:lnTo>
                      <a:pt x="1021" y="383"/>
                    </a:lnTo>
                    <a:lnTo>
                      <a:pt x="1021" y="397"/>
                    </a:lnTo>
                    <a:lnTo>
                      <a:pt x="1021" y="411"/>
                    </a:lnTo>
                    <a:lnTo>
                      <a:pt x="1021" y="439"/>
                    </a:lnTo>
                    <a:lnTo>
                      <a:pt x="1036" y="439"/>
                    </a:lnTo>
                    <a:lnTo>
                      <a:pt x="1064" y="439"/>
                    </a:lnTo>
                    <a:lnTo>
                      <a:pt x="1135" y="439"/>
                    </a:lnTo>
                    <a:lnTo>
                      <a:pt x="1135" y="468"/>
                    </a:lnTo>
                    <a:lnTo>
                      <a:pt x="1149" y="468"/>
                    </a:lnTo>
                    <a:lnTo>
                      <a:pt x="1163" y="468"/>
                    </a:lnTo>
                    <a:lnTo>
                      <a:pt x="1177" y="468"/>
                    </a:lnTo>
                    <a:lnTo>
                      <a:pt x="1206" y="468"/>
                    </a:lnTo>
                    <a:lnTo>
                      <a:pt x="1220" y="468"/>
                    </a:lnTo>
                    <a:lnTo>
                      <a:pt x="1234" y="468"/>
                    </a:lnTo>
                    <a:lnTo>
                      <a:pt x="1248" y="468"/>
                    </a:lnTo>
                    <a:lnTo>
                      <a:pt x="1248" y="496"/>
                    </a:lnTo>
                    <a:lnTo>
                      <a:pt x="1248" y="539"/>
                    </a:lnTo>
                    <a:lnTo>
                      <a:pt x="1248" y="553"/>
                    </a:lnTo>
                    <a:lnTo>
                      <a:pt x="1248" y="567"/>
                    </a:lnTo>
                    <a:lnTo>
                      <a:pt x="1248" y="581"/>
                    </a:lnTo>
                    <a:lnTo>
                      <a:pt x="1248" y="595"/>
                    </a:lnTo>
                    <a:lnTo>
                      <a:pt x="1248" y="610"/>
                    </a:lnTo>
                    <a:lnTo>
                      <a:pt x="1248" y="624"/>
                    </a:lnTo>
                    <a:lnTo>
                      <a:pt x="1277" y="624"/>
                    </a:lnTo>
                    <a:lnTo>
                      <a:pt x="1291" y="624"/>
                    </a:lnTo>
                    <a:lnTo>
                      <a:pt x="1291" y="638"/>
                    </a:lnTo>
                    <a:lnTo>
                      <a:pt x="1291" y="652"/>
                    </a:lnTo>
                    <a:lnTo>
                      <a:pt x="1291" y="666"/>
                    </a:lnTo>
                    <a:lnTo>
                      <a:pt x="1291" y="680"/>
                    </a:lnTo>
                    <a:lnTo>
                      <a:pt x="1291" y="695"/>
                    </a:lnTo>
                    <a:lnTo>
                      <a:pt x="1291" y="709"/>
                    </a:lnTo>
                    <a:lnTo>
                      <a:pt x="1305" y="737"/>
                    </a:lnTo>
                    <a:lnTo>
                      <a:pt x="1305" y="751"/>
                    </a:lnTo>
                    <a:lnTo>
                      <a:pt x="1319" y="751"/>
                    </a:lnTo>
                    <a:lnTo>
                      <a:pt x="1319" y="766"/>
                    </a:lnTo>
                    <a:lnTo>
                      <a:pt x="1319" y="780"/>
                    </a:lnTo>
                    <a:lnTo>
                      <a:pt x="1333" y="794"/>
                    </a:lnTo>
                    <a:lnTo>
                      <a:pt x="1319" y="794"/>
                    </a:lnTo>
                    <a:lnTo>
                      <a:pt x="1305" y="794"/>
                    </a:lnTo>
                    <a:lnTo>
                      <a:pt x="1305" y="808"/>
                    </a:lnTo>
                    <a:lnTo>
                      <a:pt x="1305" y="822"/>
                    </a:lnTo>
                    <a:lnTo>
                      <a:pt x="1291" y="836"/>
                    </a:lnTo>
                    <a:lnTo>
                      <a:pt x="1291" y="851"/>
                    </a:lnTo>
                    <a:lnTo>
                      <a:pt x="1291" y="865"/>
                    </a:lnTo>
                    <a:lnTo>
                      <a:pt x="1277" y="865"/>
                    </a:lnTo>
                    <a:lnTo>
                      <a:pt x="1277" y="879"/>
                    </a:lnTo>
                    <a:lnTo>
                      <a:pt x="1277" y="893"/>
                    </a:lnTo>
                    <a:lnTo>
                      <a:pt x="1277" y="907"/>
                    </a:lnTo>
                    <a:lnTo>
                      <a:pt x="1263" y="907"/>
                    </a:lnTo>
                    <a:lnTo>
                      <a:pt x="1263" y="922"/>
                    </a:lnTo>
                    <a:lnTo>
                      <a:pt x="1263" y="936"/>
                    </a:lnTo>
                    <a:lnTo>
                      <a:pt x="1263" y="950"/>
                    </a:lnTo>
                    <a:lnTo>
                      <a:pt x="1263" y="964"/>
                    </a:lnTo>
                    <a:lnTo>
                      <a:pt x="1263" y="978"/>
                    </a:lnTo>
                    <a:lnTo>
                      <a:pt x="1277" y="978"/>
                    </a:lnTo>
                    <a:lnTo>
                      <a:pt x="1277" y="993"/>
                    </a:lnTo>
                    <a:lnTo>
                      <a:pt x="1277" y="1007"/>
                    </a:lnTo>
                    <a:lnTo>
                      <a:pt x="1277" y="1021"/>
                    </a:lnTo>
                    <a:lnTo>
                      <a:pt x="1277" y="1035"/>
                    </a:lnTo>
                    <a:lnTo>
                      <a:pt x="1277" y="1049"/>
                    </a:lnTo>
                    <a:lnTo>
                      <a:pt x="1277" y="1063"/>
                    </a:lnTo>
                    <a:lnTo>
                      <a:pt x="1263" y="1063"/>
                    </a:lnTo>
                    <a:lnTo>
                      <a:pt x="1248" y="1063"/>
                    </a:lnTo>
                    <a:lnTo>
                      <a:pt x="1248" y="1078"/>
                    </a:lnTo>
                    <a:lnTo>
                      <a:pt x="1248" y="1092"/>
                    </a:lnTo>
                    <a:lnTo>
                      <a:pt x="1263" y="1092"/>
                    </a:lnTo>
                    <a:lnTo>
                      <a:pt x="1277" y="1106"/>
                    </a:lnTo>
                    <a:lnTo>
                      <a:pt x="1277" y="1120"/>
                    </a:lnTo>
                    <a:lnTo>
                      <a:pt x="1277" y="1134"/>
                    </a:lnTo>
                    <a:lnTo>
                      <a:pt x="1277" y="1149"/>
                    </a:lnTo>
                    <a:lnTo>
                      <a:pt x="1263" y="1149"/>
                    </a:lnTo>
                    <a:lnTo>
                      <a:pt x="1248" y="1149"/>
                    </a:lnTo>
                    <a:lnTo>
                      <a:pt x="1248" y="1163"/>
                    </a:lnTo>
                    <a:lnTo>
                      <a:pt x="1234" y="1149"/>
                    </a:lnTo>
                    <a:lnTo>
                      <a:pt x="1220" y="1149"/>
                    </a:lnTo>
                    <a:lnTo>
                      <a:pt x="1220" y="1134"/>
                    </a:lnTo>
                    <a:lnTo>
                      <a:pt x="1206" y="1134"/>
                    </a:lnTo>
                    <a:lnTo>
                      <a:pt x="1192" y="1134"/>
                    </a:lnTo>
                    <a:lnTo>
                      <a:pt x="1177" y="1120"/>
                    </a:lnTo>
                    <a:lnTo>
                      <a:pt x="1163" y="1120"/>
                    </a:lnTo>
                    <a:lnTo>
                      <a:pt x="1149" y="1120"/>
                    </a:lnTo>
                    <a:lnTo>
                      <a:pt x="1149" y="1106"/>
                    </a:lnTo>
                    <a:lnTo>
                      <a:pt x="1135" y="1106"/>
                    </a:lnTo>
                    <a:lnTo>
                      <a:pt x="1121" y="1106"/>
                    </a:lnTo>
                    <a:lnTo>
                      <a:pt x="1107" y="1106"/>
                    </a:lnTo>
                    <a:lnTo>
                      <a:pt x="1092" y="1092"/>
                    </a:lnTo>
                    <a:lnTo>
                      <a:pt x="1064" y="1092"/>
                    </a:lnTo>
                    <a:lnTo>
                      <a:pt x="1050" y="1078"/>
                    </a:lnTo>
                    <a:lnTo>
                      <a:pt x="1036" y="1078"/>
                    </a:lnTo>
                    <a:lnTo>
                      <a:pt x="1050" y="1078"/>
                    </a:lnTo>
                    <a:lnTo>
                      <a:pt x="1050" y="1063"/>
                    </a:lnTo>
                    <a:lnTo>
                      <a:pt x="1036" y="1063"/>
                    </a:lnTo>
                    <a:lnTo>
                      <a:pt x="1021" y="1063"/>
                    </a:lnTo>
                    <a:lnTo>
                      <a:pt x="1021" y="1049"/>
                    </a:lnTo>
                    <a:lnTo>
                      <a:pt x="1021" y="1035"/>
                    </a:lnTo>
                    <a:lnTo>
                      <a:pt x="1007" y="1035"/>
                    </a:lnTo>
                    <a:lnTo>
                      <a:pt x="993" y="1035"/>
                    </a:lnTo>
                    <a:lnTo>
                      <a:pt x="979" y="1035"/>
                    </a:lnTo>
                    <a:lnTo>
                      <a:pt x="965" y="1035"/>
                    </a:lnTo>
                    <a:lnTo>
                      <a:pt x="951" y="1035"/>
                    </a:lnTo>
                    <a:lnTo>
                      <a:pt x="936" y="1035"/>
                    </a:lnTo>
                    <a:lnTo>
                      <a:pt x="922" y="1035"/>
                    </a:lnTo>
                    <a:lnTo>
                      <a:pt x="908" y="1021"/>
                    </a:lnTo>
                    <a:lnTo>
                      <a:pt x="894" y="1021"/>
                    </a:lnTo>
                    <a:lnTo>
                      <a:pt x="880" y="1007"/>
                    </a:lnTo>
                    <a:lnTo>
                      <a:pt x="865" y="1007"/>
                    </a:lnTo>
                    <a:lnTo>
                      <a:pt x="865" y="1021"/>
                    </a:lnTo>
                    <a:lnTo>
                      <a:pt x="851" y="1021"/>
                    </a:lnTo>
                    <a:lnTo>
                      <a:pt x="837" y="1021"/>
                    </a:lnTo>
                    <a:lnTo>
                      <a:pt x="837" y="1007"/>
                    </a:lnTo>
                    <a:lnTo>
                      <a:pt x="837" y="993"/>
                    </a:lnTo>
                    <a:lnTo>
                      <a:pt x="837" y="978"/>
                    </a:lnTo>
                    <a:lnTo>
                      <a:pt x="837" y="964"/>
                    </a:lnTo>
                    <a:lnTo>
                      <a:pt x="823" y="964"/>
                    </a:lnTo>
                    <a:lnTo>
                      <a:pt x="823" y="950"/>
                    </a:lnTo>
                    <a:lnTo>
                      <a:pt x="809" y="936"/>
                    </a:lnTo>
                    <a:lnTo>
                      <a:pt x="795" y="936"/>
                    </a:lnTo>
                    <a:lnTo>
                      <a:pt x="795" y="950"/>
                    </a:lnTo>
                    <a:lnTo>
                      <a:pt x="795" y="964"/>
                    </a:lnTo>
                    <a:lnTo>
                      <a:pt x="795" y="978"/>
                    </a:lnTo>
                    <a:lnTo>
                      <a:pt x="795" y="993"/>
                    </a:lnTo>
                    <a:lnTo>
                      <a:pt x="780" y="993"/>
                    </a:lnTo>
                    <a:lnTo>
                      <a:pt x="780" y="1007"/>
                    </a:lnTo>
                    <a:lnTo>
                      <a:pt x="780" y="1021"/>
                    </a:lnTo>
                    <a:lnTo>
                      <a:pt x="780" y="1035"/>
                    </a:lnTo>
                    <a:lnTo>
                      <a:pt x="780" y="1049"/>
                    </a:lnTo>
                    <a:lnTo>
                      <a:pt x="780" y="1063"/>
                    </a:lnTo>
                    <a:lnTo>
                      <a:pt x="780" y="1078"/>
                    </a:lnTo>
                    <a:lnTo>
                      <a:pt x="780" y="1092"/>
                    </a:lnTo>
                    <a:lnTo>
                      <a:pt x="780" y="1106"/>
                    </a:lnTo>
                    <a:lnTo>
                      <a:pt x="780" y="1120"/>
                    </a:lnTo>
                    <a:lnTo>
                      <a:pt x="780" y="1134"/>
                    </a:lnTo>
                    <a:lnTo>
                      <a:pt x="780" y="1149"/>
                    </a:lnTo>
                    <a:lnTo>
                      <a:pt x="780" y="1163"/>
                    </a:lnTo>
                    <a:lnTo>
                      <a:pt x="780" y="1177"/>
                    </a:lnTo>
                    <a:lnTo>
                      <a:pt x="780" y="1191"/>
                    </a:lnTo>
                    <a:lnTo>
                      <a:pt x="780" y="1205"/>
                    </a:lnTo>
                    <a:lnTo>
                      <a:pt x="780" y="1219"/>
                    </a:lnTo>
                    <a:lnTo>
                      <a:pt x="795" y="1219"/>
                    </a:lnTo>
                    <a:lnTo>
                      <a:pt x="809" y="1219"/>
                    </a:lnTo>
                    <a:lnTo>
                      <a:pt x="823" y="1219"/>
                    </a:lnTo>
                    <a:lnTo>
                      <a:pt x="837" y="1234"/>
                    </a:lnTo>
                    <a:lnTo>
                      <a:pt x="851" y="1234"/>
                    </a:lnTo>
                    <a:lnTo>
                      <a:pt x="865" y="1234"/>
                    </a:lnTo>
                    <a:lnTo>
                      <a:pt x="880" y="1219"/>
                    </a:lnTo>
                    <a:lnTo>
                      <a:pt x="894" y="1219"/>
                    </a:lnTo>
                    <a:lnTo>
                      <a:pt x="894" y="1234"/>
                    </a:lnTo>
                    <a:lnTo>
                      <a:pt x="908" y="1234"/>
                    </a:lnTo>
                    <a:lnTo>
                      <a:pt x="922" y="1248"/>
                    </a:lnTo>
                    <a:lnTo>
                      <a:pt x="951" y="1248"/>
                    </a:lnTo>
                    <a:lnTo>
                      <a:pt x="951" y="1262"/>
                    </a:lnTo>
                    <a:lnTo>
                      <a:pt x="965" y="1262"/>
                    </a:lnTo>
                    <a:lnTo>
                      <a:pt x="979" y="1262"/>
                    </a:lnTo>
                    <a:lnTo>
                      <a:pt x="993" y="1262"/>
                    </a:lnTo>
                    <a:lnTo>
                      <a:pt x="993" y="1276"/>
                    </a:lnTo>
                    <a:lnTo>
                      <a:pt x="993" y="1290"/>
                    </a:lnTo>
                    <a:lnTo>
                      <a:pt x="993" y="1305"/>
                    </a:lnTo>
                    <a:lnTo>
                      <a:pt x="1036" y="1305"/>
                    </a:lnTo>
                    <a:lnTo>
                      <a:pt x="1036" y="1319"/>
                    </a:lnTo>
                    <a:lnTo>
                      <a:pt x="1036" y="1347"/>
                    </a:lnTo>
                    <a:lnTo>
                      <a:pt x="1050" y="1347"/>
                    </a:lnTo>
                    <a:lnTo>
                      <a:pt x="1050" y="1361"/>
                    </a:lnTo>
                    <a:lnTo>
                      <a:pt x="1078" y="1361"/>
                    </a:lnTo>
                    <a:lnTo>
                      <a:pt x="1107" y="1361"/>
                    </a:lnTo>
                    <a:lnTo>
                      <a:pt x="1121" y="1361"/>
                    </a:lnTo>
                    <a:lnTo>
                      <a:pt x="1135" y="1361"/>
                    </a:lnTo>
                    <a:lnTo>
                      <a:pt x="1149" y="1361"/>
                    </a:lnTo>
                    <a:lnTo>
                      <a:pt x="1163" y="1361"/>
                    </a:lnTo>
                    <a:lnTo>
                      <a:pt x="1177" y="1361"/>
                    </a:lnTo>
                    <a:lnTo>
                      <a:pt x="1192" y="1361"/>
                    </a:lnTo>
                    <a:lnTo>
                      <a:pt x="1206" y="1361"/>
                    </a:lnTo>
                    <a:lnTo>
                      <a:pt x="1220" y="1347"/>
                    </a:lnTo>
                    <a:lnTo>
                      <a:pt x="1234" y="1347"/>
                    </a:lnTo>
                    <a:lnTo>
                      <a:pt x="1234" y="1333"/>
                    </a:lnTo>
                    <a:lnTo>
                      <a:pt x="1234" y="1319"/>
                    </a:lnTo>
                    <a:lnTo>
                      <a:pt x="1234" y="1305"/>
                    </a:lnTo>
                    <a:lnTo>
                      <a:pt x="1234" y="1290"/>
                    </a:lnTo>
                    <a:lnTo>
                      <a:pt x="1234" y="1276"/>
                    </a:lnTo>
                    <a:lnTo>
                      <a:pt x="1220" y="1276"/>
                    </a:lnTo>
                    <a:lnTo>
                      <a:pt x="1220" y="1262"/>
                    </a:lnTo>
                    <a:lnTo>
                      <a:pt x="1206" y="1262"/>
                    </a:lnTo>
                    <a:lnTo>
                      <a:pt x="1206" y="1248"/>
                    </a:lnTo>
                    <a:lnTo>
                      <a:pt x="1206" y="1234"/>
                    </a:lnTo>
                    <a:lnTo>
                      <a:pt x="1206" y="1219"/>
                    </a:lnTo>
                    <a:lnTo>
                      <a:pt x="1206" y="1205"/>
                    </a:lnTo>
                    <a:lnTo>
                      <a:pt x="1192" y="1205"/>
                    </a:lnTo>
                    <a:lnTo>
                      <a:pt x="1206" y="1205"/>
                    </a:lnTo>
                    <a:lnTo>
                      <a:pt x="1206" y="1191"/>
                    </a:lnTo>
                    <a:lnTo>
                      <a:pt x="1206" y="1205"/>
                    </a:lnTo>
                    <a:lnTo>
                      <a:pt x="1206" y="1219"/>
                    </a:lnTo>
                    <a:lnTo>
                      <a:pt x="1220" y="1219"/>
                    </a:lnTo>
                    <a:lnTo>
                      <a:pt x="1220" y="1234"/>
                    </a:lnTo>
                    <a:lnTo>
                      <a:pt x="1220" y="1248"/>
                    </a:lnTo>
                    <a:lnTo>
                      <a:pt x="1220" y="1262"/>
                    </a:lnTo>
                    <a:lnTo>
                      <a:pt x="1234" y="1262"/>
                    </a:lnTo>
                    <a:lnTo>
                      <a:pt x="1234" y="1276"/>
                    </a:lnTo>
                    <a:lnTo>
                      <a:pt x="1248" y="1276"/>
                    </a:lnTo>
                    <a:lnTo>
                      <a:pt x="1248" y="1290"/>
                    </a:lnTo>
                    <a:lnTo>
                      <a:pt x="1248" y="1305"/>
                    </a:lnTo>
                    <a:lnTo>
                      <a:pt x="1263" y="1305"/>
                    </a:lnTo>
                    <a:lnTo>
                      <a:pt x="1277" y="1305"/>
                    </a:lnTo>
                    <a:lnTo>
                      <a:pt x="1291" y="1305"/>
                    </a:lnTo>
                    <a:lnTo>
                      <a:pt x="1305" y="1305"/>
                    </a:lnTo>
                    <a:lnTo>
                      <a:pt x="1319" y="1305"/>
                    </a:lnTo>
                    <a:lnTo>
                      <a:pt x="1319" y="1319"/>
                    </a:lnTo>
                    <a:lnTo>
                      <a:pt x="1333" y="1319"/>
                    </a:lnTo>
                    <a:lnTo>
                      <a:pt x="1333" y="1305"/>
                    </a:lnTo>
                    <a:lnTo>
                      <a:pt x="1348" y="1305"/>
                    </a:lnTo>
                    <a:lnTo>
                      <a:pt x="1348" y="1319"/>
                    </a:lnTo>
                    <a:lnTo>
                      <a:pt x="1348" y="1333"/>
                    </a:lnTo>
                    <a:lnTo>
                      <a:pt x="1348" y="1347"/>
                    </a:lnTo>
                    <a:lnTo>
                      <a:pt x="1362" y="1347"/>
                    </a:lnTo>
                    <a:lnTo>
                      <a:pt x="1362" y="1361"/>
                    </a:lnTo>
                    <a:lnTo>
                      <a:pt x="1348" y="1361"/>
                    </a:lnTo>
                    <a:lnTo>
                      <a:pt x="1333" y="1361"/>
                    </a:lnTo>
                    <a:lnTo>
                      <a:pt x="1319" y="1361"/>
                    </a:lnTo>
                    <a:lnTo>
                      <a:pt x="1305" y="1361"/>
                    </a:lnTo>
                    <a:lnTo>
                      <a:pt x="1305" y="1375"/>
                    </a:lnTo>
                    <a:lnTo>
                      <a:pt x="1305" y="1390"/>
                    </a:lnTo>
                    <a:lnTo>
                      <a:pt x="1305" y="1418"/>
                    </a:lnTo>
                    <a:lnTo>
                      <a:pt x="1305" y="1432"/>
                    </a:lnTo>
                    <a:lnTo>
                      <a:pt x="1305" y="1446"/>
                    </a:lnTo>
                    <a:lnTo>
                      <a:pt x="1333" y="1446"/>
                    </a:lnTo>
                    <a:lnTo>
                      <a:pt x="1348" y="1446"/>
                    </a:lnTo>
                    <a:lnTo>
                      <a:pt x="1362" y="1446"/>
                    </a:lnTo>
                    <a:lnTo>
                      <a:pt x="1376" y="1446"/>
                    </a:lnTo>
                    <a:lnTo>
                      <a:pt x="1390" y="1446"/>
                    </a:lnTo>
                    <a:lnTo>
                      <a:pt x="1404" y="1446"/>
                    </a:lnTo>
                    <a:lnTo>
                      <a:pt x="1419" y="1446"/>
                    </a:lnTo>
                    <a:lnTo>
                      <a:pt x="1433" y="1446"/>
                    </a:lnTo>
                    <a:lnTo>
                      <a:pt x="1447" y="1446"/>
                    </a:lnTo>
                    <a:lnTo>
                      <a:pt x="1461" y="1432"/>
                    </a:lnTo>
                    <a:lnTo>
                      <a:pt x="1475" y="1432"/>
                    </a:lnTo>
                    <a:lnTo>
                      <a:pt x="1489" y="1432"/>
                    </a:lnTo>
                    <a:lnTo>
                      <a:pt x="1504" y="1432"/>
                    </a:lnTo>
                    <a:lnTo>
                      <a:pt x="1518" y="1432"/>
                    </a:lnTo>
                    <a:lnTo>
                      <a:pt x="1518" y="1446"/>
                    </a:lnTo>
                    <a:lnTo>
                      <a:pt x="1532" y="1446"/>
                    </a:lnTo>
                    <a:lnTo>
                      <a:pt x="1532" y="1461"/>
                    </a:lnTo>
                    <a:lnTo>
                      <a:pt x="1532" y="1475"/>
                    </a:lnTo>
                    <a:lnTo>
                      <a:pt x="1546" y="1475"/>
                    </a:lnTo>
                    <a:lnTo>
                      <a:pt x="1546" y="1489"/>
                    </a:lnTo>
                    <a:lnTo>
                      <a:pt x="1546" y="1503"/>
                    </a:lnTo>
                    <a:lnTo>
                      <a:pt x="1560" y="1503"/>
                    </a:lnTo>
                    <a:lnTo>
                      <a:pt x="1560" y="1517"/>
                    </a:lnTo>
                    <a:lnTo>
                      <a:pt x="1575" y="1517"/>
                    </a:lnTo>
                    <a:lnTo>
                      <a:pt x="1575" y="1532"/>
                    </a:lnTo>
                    <a:lnTo>
                      <a:pt x="1589" y="1532"/>
                    </a:lnTo>
                    <a:lnTo>
                      <a:pt x="1603" y="1546"/>
                    </a:lnTo>
                    <a:lnTo>
                      <a:pt x="1617" y="1560"/>
                    </a:lnTo>
                    <a:lnTo>
                      <a:pt x="1631" y="1560"/>
                    </a:lnTo>
                    <a:lnTo>
                      <a:pt x="1645" y="1560"/>
                    </a:lnTo>
                    <a:lnTo>
                      <a:pt x="1660" y="1560"/>
                    </a:lnTo>
                    <a:lnTo>
                      <a:pt x="1660" y="1546"/>
                    </a:lnTo>
                    <a:lnTo>
                      <a:pt x="1674" y="1546"/>
                    </a:lnTo>
                    <a:lnTo>
                      <a:pt x="1688" y="1546"/>
                    </a:lnTo>
                    <a:lnTo>
                      <a:pt x="1688" y="1560"/>
                    </a:lnTo>
                    <a:lnTo>
                      <a:pt x="1702" y="1560"/>
                    </a:lnTo>
                    <a:lnTo>
                      <a:pt x="1702" y="1574"/>
                    </a:lnTo>
                    <a:lnTo>
                      <a:pt x="1702" y="1588"/>
                    </a:lnTo>
                    <a:lnTo>
                      <a:pt x="1688" y="1602"/>
                    </a:lnTo>
                    <a:lnTo>
                      <a:pt x="1702" y="1602"/>
                    </a:lnTo>
                    <a:lnTo>
                      <a:pt x="1702" y="1617"/>
                    </a:lnTo>
                    <a:lnTo>
                      <a:pt x="1702" y="1631"/>
                    </a:lnTo>
                    <a:lnTo>
                      <a:pt x="1702" y="1645"/>
                    </a:lnTo>
                    <a:lnTo>
                      <a:pt x="1702" y="1659"/>
                    </a:lnTo>
                    <a:lnTo>
                      <a:pt x="1702" y="1673"/>
                    </a:lnTo>
                    <a:lnTo>
                      <a:pt x="1702" y="1688"/>
                    </a:lnTo>
                    <a:lnTo>
                      <a:pt x="1702" y="1702"/>
                    </a:lnTo>
                    <a:lnTo>
                      <a:pt x="1702" y="1716"/>
                    </a:lnTo>
                    <a:lnTo>
                      <a:pt x="1702" y="1730"/>
                    </a:lnTo>
                    <a:lnTo>
                      <a:pt x="1702" y="1744"/>
                    </a:lnTo>
                    <a:lnTo>
                      <a:pt x="1702" y="1758"/>
                    </a:lnTo>
                    <a:lnTo>
                      <a:pt x="1688" y="1758"/>
                    </a:lnTo>
                    <a:lnTo>
                      <a:pt x="1674" y="1758"/>
                    </a:lnTo>
                    <a:lnTo>
                      <a:pt x="1660" y="1758"/>
                    </a:lnTo>
                    <a:lnTo>
                      <a:pt x="1660" y="1744"/>
                    </a:lnTo>
                    <a:lnTo>
                      <a:pt x="1645" y="1744"/>
                    </a:lnTo>
                    <a:lnTo>
                      <a:pt x="1645" y="1758"/>
                    </a:lnTo>
                    <a:lnTo>
                      <a:pt x="1645" y="1773"/>
                    </a:lnTo>
                    <a:lnTo>
                      <a:pt x="1631" y="1773"/>
                    </a:lnTo>
                    <a:lnTo>
                      <a:pt x="1617" y="1773"/>
                    </a:lnTo>
                    <a:lnTo>
                      <a:pt x="1617" y="1787"/>
                    </a:lnTo>
                    <a:lnTo>
                      <a:pt x="1617" y="1801"/>
                    </a:lnTo>
                    <a:lnTo>
                      <a:pt x="1603" y="1801"/>
                    </a:lnTo>
                    <a:lnTo>
                      <a:pt x="1589" y="1801"/>
                    </a:lnTo>
                    <a:lnTo>
                      <a:pt x="1575" y="1801"/>
                    </a:lnTo>
                    <a:lnTo>
                      <a:pt x="1575" y="1815"/>
                    </a:lnTo>
                    <a:lnTo>
                      <a:pt x="1575" y="1829"/>
                    </a:lnTo>
                    <a:lnTo>
                      <a:pt x="1575" y="1844"/>
                    </a:lnTo>
                    <a:lnTo>
                      <a:pt x="1560" y="1844"/>
                    </a:lnTo>
                    <a:lnTo>
                      <a:pt x="1546" y="1844"/>
                    </a:lnTo>
                    <a:lnTo>
                      <a:pt x="1532" y="1844"/>
                    </a:lnTo>
                    <a:lnTo>
                      <a:pt x="1532" y="1829"/>
                    </a:lnTo>
                    <a:lnTo>
                      <a:pt x="1518" y="1829"/>
                    </a:lnTo>
                    <a:lnTo>
                      <a:pt x="1475" y="1829"/>
                    </a:lnTo>
                    <a:lnTo>
                      <a:pt x="1475" y="1844"/>
                    </a:lnTo>
                    <a:lnTo>
                      <a:pt x="1475" y="1858"/>
                    </a:lnTo>
                    <a:lnTo>
                      <a:pt x="1475" y="1872"/>
                    </a:lnTo>
                    <a:lnTo>
                      <a:pt x="1475" y="1915"/>
                    </a:lnTo>
                    <a:lnTo>
                      <a:pt x="1447" y="1929"/>
                    </a:lnTo>
                    <a:lnTo>
                      <a:pt x="1433" y="1929"/>
                    </a:lnTo>
                    <a:lnTo>
                      <a:pt x="1433" y="1971"/>
                    </a:lnTo>
                    <a:lnTo>
                      <a:pt x="1433" y="1985"/>
                    </a:lnTo>
                    <a:lnTo>
                      <a:pt x="1433" y="2000"/>
                    </a:lnTo>
                    <a:lnTo>
                      <a:pt x="1433" y="2014"/>
                    </a:lnTo>
                    <a:lnTo>
                      <a:pt x="1433" y="2028"/>
                    </a:lnTo>
                    <a:lnTo>
                      <a:pt x="1433" y="2042"/>
                    </a:lnTo>
                    <a:lnTo>
                      <a:pt x="1433" y="2056"/>
                    </a:lnTo>
                    <a:lnTo>
                      <a:pt x="1433" y="2071"/>
                    </a:lnTo>
                    <a:lnTo>
                      <a:pt x="1433" y="2085"/>
                    </a:lnTo>
                    <a:lnTo>
                      <a:pt x="1433" y="2099"/>
                    </a:lnTo>
                    <a:lnTo>
                      <a:pt x="1433" y="2113"/>
                    </a:lnTo>
                    <a:lnTo>
                      <a:pt x="1433" y="2127"/>
                    </a:lnTo>
                    <a:lnTo>
                      <a:pt x="1433" y="2141"/>
                    </a:lnTo>
                    <a:lnTo>
                      <a:pt x="1433" y="2156"/>
                    </a:lnTo>
                    <a:lnTo>
                      <a:pt x="1433" y="2170"/>
                    </a:lnTo>
                    <a:lnTo>
                      <a:pt x="1433" y="2184"/>
                    </a:lnTo>
                    <a:lnTo>
                      <a:pt x="1433" y="2198"/>
                    </a:lnTo>
                    <a:lnTo>
                      <a:pt x="1433" y="2212"/>
                    </a:lnTo>
                    <a:lnTo>
                      <a:pt x="1433" y="2227"/>
                    </a:lnTo>
                    <a:lnTo>
                      <a:pt x="1419" y="2227"/>
                    </a:lnTo>
                    <a:lnTo>
                      <a:pt x="1404" y="2227"/>
                    </a:lnTo>
                    <a:lnTo>
                      <a:pt x="1390" y="2227"/>
                    </a:lnTo>
                    <a:lnTo>
                      <a:pt x="1362" y="2227"/>
                    </a:lnTo>
                    <a:lnTo>
                      <a:pt x="1348" y="2227"/>
                    </a:lnTo>
                    <a:lnTo>
                      <a:pt x="1348" y="2241"/>
                    </a:lnTo>
                    <a:lnTo>
                      <a:pt x="1348" y="2255"/>
                    </a:lnTo>
                    <a:lnTo>
                      <a:pt x="1333" y="2269"/>
                    </a:lnTo>
                    <a:lnTo>
                      <a:pt x="1291" y="2269"/>
                    </a:lnTo>
                    <a:lnTo>
                      <a:pt x="1277" y="2269"/>
                    </a:lnTo>
                    <a:lnTo>
                      <a:pt x="1263" y="2255"/>
                    </a:lnTo>
                    <a:lnTo>
                      <a:pt x="1220" y="2241"/>
                    </a:lnTo>
                    <a:lnTo>
                      <a:pt x="1206" y="2241"/>
                    </a:lnTo>
                    <a:lnTo>
                      <a:pt x="1192" y="2241"/>
                    </a:lnTo>
                    <a:lnTo>
                      <a:pt x="1177" y="2227"/>
                    </a:lnTo>
                    <a:lnTo>
                      <a:pt x="1163" y="2227"/>
                    </a:lnTo>
                    <a:lnTo>
                      <a:pt x="1163" y="2241"/>
                    </a:lnTo>
                    <a:lnTo>
                      <a:pt x="1163" y="2227"/>
                    </a:lnTo>
                    <a:lnTo>
                      <a:pt x="1149" y="2227"/>
                    </a:lnTo>
                    <a:lnTo>
                      <a:pt x="1135" y="2227"/>
                    </a:lnTo>
                    <a:lnTo>
                      <a:pt x="1121" y="2227"/>
                    </a:lnTo>
                    <a:lnTo>
                      <a:pt x="1121" y="2241"/>
                    </a:lnTo>
                    <a:lnTo>
                      <a:pt x="1135" y="2241"/>
                    </a:lnTo>
                    <a:lnTo>
                      <a:pt x="1135" y="2255"/>
                    </a:lnTo>
                    <a:lnTo>
                      <a:pt x="1135" y="2269"/>
                    </a:lnTo>
                    <a:lnTo>
                      <a:pt x="1107" y="2269"/>
                    </a:lnTo>
                    <a:lnTo>
                      <a:pt x="1092" y="2269"/>
                    </a:lnTo>
                    <a:lnTo>
                      <a:pt x="1107" y="2283"/>
                    </a:lnTo>
                    <a:lnTo>
                      <a:pt x="1121" y="2283"/>
                    </a:lnTo>
                    <a:lnTo>
                      <a:pt x="1135" y="2297"/>
                    </a:lnTo>
                    <a:lnTo>
                      <a:pt x="1149" y="2297"/>
                    </a:lnTo>
                    <a:lnTo>
                      <a:pt x="1149" y="2312"/>
                    </a:lnTo>
                    <a:lnTo>
                      <a:pt x="1149" y="2297"/>
                    </a:lnTo>
                    <a:lnTo>
                      <a:pt x="1135" y="2297"/>
                    </a:lnTo>
                    <a:lnTo>
                      <a:pt x="1121" y="2297"/>
                    </a:lnTo>
                    <a:lnTo>
                      <a:pt x="1107" y="2283"/>
                    </a:lnTo>
                    <a:lnTo>
                      <a:pt x="1078" y="2283"/>
                    </a:lnTo>
                    <a:lnTo>
                      <a:pt x="1078" y="2297"/>
                    </a:lnTo>
                    <a:lnTo>
                      <a:pt x="1078" y="2312"/>
                    </a:lnTo>
                    <a:lnTo>
                      <a:pt x="1078" y="2326"/>
                    </a:lnTo>
                    <a:lnTo>
                      <a:pt x="1078" y="2340"/>
                    </a:lnTo>
                    <a:lnTo>
                      <a:pt x="1078" y="2354"/>
                    </a:lnTo>
                    <a:lnTo>
                      <a:pt x="1078" y="2368"/>
                    </a:lnTo>
                    <a:lnTo>
                      <a:pt x="1092" y="2368"/>
                    </a:lnTo>
                    <a:lnTo>
                      <a:pt x="1092" y="2383"/>
                    </a:lnTo>
                    <a:lnTo>
                      <a:pt x="1092" y="2397"/>
                    </a:lnTo>
                    <a:lnTo>
                      <a:pt x="1107" y="2411"/>
                    </a:lnTo>
                    <a:lnTo>
                      <a:pt x="1107" y="2425"/>
                    </a:lnTo>
                    <a:lnTo>
                      <a:pt x="1107" y="2439"/>
                    </a:lnTo>
                    <a:lnTo>
                      <a:pt x="1107" y="2454"/>
                    </a:lnTo>
                    <a:lnTo>
                      <a:pt x="1107" y="2468"/>
                    </a:lnTo>
                    <a:lnTo>
                      <a:pt x="1107" y="2482"/>
                    </a:lnTo>
                    <a:lnTo>
                      <a:pt x="1107" y="2496"/>
                    </a:lnTo>
                    <a:lnTo>
                      <a:pt x="1107" y="2510"/>
                    </a:lnTo>
                    <a:lnTo>
                      <a:pt x="1107" y="2524"/>
                    </a:lnTo>
                    <a:lnTo>
                      <a:pt x="1107" y="2539"/>
                    </a:lnTo>
                    <a:lnTo>
                      <a:pt x="1092" y="2539"/>
                    </a:lnTo>
                    <a:lnTo>
                      <a:pt x="1078" y="2539"/>
                    </a:lnTo>
                    <a:lnTo>
                      <a:pt x="1064" y="2539"/>
                    </a:lnTo>
                    <a:lnTo>
                      <a:pt x="1050" y="2539"/>
                    </a:lnTo>
                    <a:lnTo>
                      <a:pt x="1050" y="2524"/>
                    </a:lnTo>
                    <a:lnTo>
                      <a:pt x="1050" y="2510"/>
                    </a:lnTo>
                    <a:lnTo>
                      <a:pt x="1050" y="2496"/>
                    </a:lnTo>
                    <a:lnTo>
                      <a:pt x="1050" y="2482"/>
                    </a:lnTo>
                    <a:lnTo>
                      <a:pt x="1050" y="2468"/>
                    </a:lnTo>
                    <a:lnTo>
                      <a:pt x="1050" y="2454"/>
                    </a:lnTo>
                    <a:lnTo>
                      <a:pt x="1050" y="2439"/>
                    </a:lnTo>
                    <a:lnTo>
                      <a:pt x="1050" y="2425"/>
                    </a:lnTo>
                    <a:lnTo>
                      <a:pt x="1050" y="2411"/>
                    </a:lnTo>
                    <a:lnTo>
                      <a:pt x="1050" y="2397"/>
                    </a:lnTo>
                    <a:lnTo>
                      <a:pt x="1036" y="2397"/>
                    </a:lnTo>
                    <a:lnTo>
                      <a:pt x="1036" y="2383"/>
                    </a:lnTo>
                    <a:lnTo>
                      <a:pt x="1036" y="2368"/>
                    </a:lnTo>
                    <a:lnTo>
                      <a:pt x="1021" y="2368"/>
                    </a:lnTo>
                    <a:lnTo>
                      <a:pt x="1021" y="2354"/>
                    </a:lnTo>
                    <a:lnTo>
                      <a:pt x="1007" y="2354"/>
                    </a:lnTo>
                    <a:lnTo>
                      <a:pt x="1007" y="2340"/>
                    </a:lnTo>
                    <a:lnTo>
                      <a:pt x="993" y="2340"/>
                    </a:lnTo>
                    <a:lnTo>
                      <a:pt x="993" y="2326"/>
                    </a:lnTo>
                    <a:lnTo>
                      <a:pt x="993" y="2312"/>
                    </a:lnTo>
                    <a:lnTo>
                      <a:pt x="979" y="2312"/>
                    </a:lnTo>
                    <a:lnTo>
                      <a:pt x="993" y="2297"/>
                    </a:lnTo>
                    <a:lnTo>
                      <a:pt x="979" y="2297"/>
                    </a:lnTo>
                    <a:lnTo>
                      <a:pt x="965" y="2297"/>
                    </a:lnTo>
                    <a:lnTo>
                      <a:pt x="965" y="2283"/>
                    </a:lnTo>
                    <a:lnTo>
                      <a:pt x="965" y="2269"/>
                    </a:lnTo>
                    <a:lnTo>
                      <a:pt x="965" y="2255"/>
                    </a:lnTo>
                    <a:lnTo>
                      <a:pt x="965" y="2241"/>
                    </a:lnTo>
                    <a:lnTo>
                      <a:pt x="951" y="2241"/>
                    </a:lnTo>
                    <a:lnTo>
                      <a:pt x="936" y="2227"/>
                    </a:lnTo>
                    <a:lnTo>
                      <a:pt x="936" y="2212"/>
                    </a:lnTo>
                    <a:lnTo>
                      <a:pt x="936" y="2198"/>
                    </a:lnTo>
                    <a:lnTo>
                      <a:pt x="951" y="2184"/>
                    </a:lnTo>
                    <a:lnTo>
                      <a:pt x="951" y="2170"/>
                    </a:lnTo>
                    <a:lnTo>
                      <a:pt x="951" y="2156"/>
                    </a:lnTo>
                    <a:lnTo>
                      <a:pt x="936" y="2156"/>
                    </a:lnTo>
                    <a:lnTo>
                      <a:pt x="908" y="2141"/>
                    </a:lnTo>
                    <a:lnTo>
                      <a:pt x="880" y="2127"/>
                    </a:lnTo>
                    <a:lnTo>
                      <a:pt x="865" y="2127"/>
                    </a:lnTo>
                    <a:lnTo>
                      <a:pt x="851" y="2156"/>
                    </a:lnTo>
                    <a:lnTo>
                      <a:pt x="851" y="2170"/>
                    </a:lnTo>
                    <a:lnTo>
                      <a:pt x="851" y="2184"/>
                    </a:lnTo>
                    <a:lnTo>
                      <a:pt x="851" y="2198"/>
                    </a:lnTo>
                    <a:lnTo>
                      <a:pt x="837" y="2198"/>
                    </a:lnTo>
                    <a:lnTo>
                      <a:pt x="823" y="2198"/>
                    </a:lnTo>
                    <a:lnTo>
                      <a:pt x="809" y="2198"/>
                    </a:lnTo>
                    <a:lnTo>
                      <a:pt x="795" y="2198"/>
                    </a:lnTo>
                    <a:lnTo>
                      <a:pt x="795" y="2184"/>
                    </a:lnTo>
                    <a:lnTo>
                      <a:pt x="780" y="2184"/>
                    </a:lnTo>
                    <a:lnTo>
                      <a:pt x="766" y="2184"/>
                    </a:lnTo>
                    <a:lnTo>
                      <a:pt x="752" y="2184"/>
                    </a:lnTo>
                    <a:lnTo>
                      <a:pt x="738" y="2184"/>
                    </a:lnTo>
                    <a:lnTo>
                      <a:pt x="738" y="2170"/>
                    </a:lnTo>
                    <a:lnTo>
                      <a:pt x="724" y="2184"/>
                    </a:lnTo>
                    <a:lnTo>
                      <a:pt x="709" y="2184"/>
                    </a:lnTo>
                    <a:lnTo>
                      <a:pt x="695" y="2184"/>
                    </a:lnTo>
                    <a:lnTo>
                      <a:pt x="681" y="2184"/>
                    </a:lnTo>
                    <a:lnTo>
                      <a:pt x="667" y="2184"/>
                    </a:lnTo>
                    <a:lnTo>
                      <a:pt x="653" y="2184"/>
                    </a:lnTo>
                    <a:lnTo>
                      <a:pt x="639" y="2184"/>
                    </a:lnTo>
                    <a:lnTo>
                      <a:pt x="624" y="2184"/>
                    </a:lnTo>
                    <a:lnTo>
                      <a:pt x="610" y="2184"/>
                    </a:lnTo>
                    <a:lnTo>
                      <a:pt x="596" y="2184"/>
                    </a:lnTo>
                    <a:lnTo>
                      <a:pt x="582" y="2184"/>
                    </a:lnTo>
                    <a:lnTo>
                      <a:pt x="568" y="2184"/>
                    </a:lnTo>
                    <a:lnTo>
                      <a:pt x="553" y="2184"/>
                    </a:lnTo>
                    <a:lnTo>
                      <a:pt x="539" y="2184"/>
                    </a:lnTo>
                    <a:lnTo>
                      <a:pt x="525" y="2184"/>
                    </a:lnTo>
                    <a:lnTo>
                      <a:pt x="511" y="2184"/>
                    </a:lnTo>
                    <a:lnTo>
                      <a:pt x="497" y="2184"/>
                    </a:lnTo>
                    <a:lnTo>
                      <a:pt x="483" y="2184"/>
                    </a:lnTo>
                    <a:lnTo>
                      <a:pt x="468" y="2184"/>
                    </a:lnTo>
                    <a:lnTo>
                      <a:pt x="454" y="2184"/>
                    </a:lnTo>
                    <a:lnTo>
                      <a:pt x="440" y="2184"/>
                    </a:lnTo>
                    <a:lnTo>
                      <a:pt x="426" y="2184"/>
                    </a:lnTo>
                    <a:lnTo>
                      <a:pt x="412" y="2184"/>
                    </a:lnTo>
                    <a:lnTo>
                      <a:pt x="397" y="2184"/>
                    </a:lnTo>
                    <a:lnTo>
                      <a:pt x="383" y="2184"/>
                    </a:lnTo>
                    <a:lnTo>
                      <a:pt x="369" y="2184"/>
                    </a:lnTo>
                    <a:lnTo>
                      <a:pt x="355" y="2184"/>
                    </a:lnTo>
                    <a:lnTo>
                      <a:pt x="341" y="2184"/>
                    </a:lnTo>
                    <a:lnTo>
                      <a:pt x="327" y="2184"/>
                    </a:lnTo>
                    <a:lnTo>
                      <a:pt x="327" y="2170"/>
                    </a:lnTo>
                    <a:lnTo>
                      <a:pt x="327" y="2156"/>
                    </a:lnTo>
                    <a:lnTo>
                      <a:pt x="341" y="2141"/>
                    </a:lnTo>
                    <a:lnTo>
                      <a:pt x="327" y="2141"/>
                    </a:lnTo>
                    <a:lnTo>
                      <a:pt x="312" y="2141"/>
                    </a:lnTo>
                    <a:lnTo>
                      <a:pt x="312" y="2156"/>
                    </a:lnTo>
                    <a:lnTo>
                      <a:pt x="298" y="2156"/>
                    </a:lnTo>
                    <a:lnTo>
                      <a:pt x="298" y="2170"/>
                    </a:lnTo>
                    <a:lnTo>
                      <a:pt x="284" y="2170"/>
                    </a:lnTo>
                    <a:lnTo>
                      <a:pt x="284" y="2184"/>
                    </a:lnTo>
                    <a:lnTo>
                      <a:pt x="270" y="2184"/>
                    </a:lnTo>
                    <a:lnTo>
                      <a:pt x="256" y="2184"/>
                    </a:lnTo>
                    <a:lnTo>
                      <a:pt x="256" y="2170"/>
                    </a:lnTo>
                    <a:lnTo>
                      <a:pt x="241" y="2170"/>
                    </a:lnTo>
                    <a:lnTo>
                      <a:pt x="227" y="2170"/>
                    </a:lnTo>
                    <a:lnTo>
                      <a:pt x="199" y="2170"/>
                    </a:lnTo>
                    <a:lnTo>
                      <a:pt x="185" y="2170"/>
                    </a:lnTo>
                    <a:lnTo>
                      <a:pt x="170" y="2170"/>
                    </a:lnTo>
                    <a:lnTo>
                      <a:pt x="156" y="2170"/>
                    </a:lnTo>
                    <a:lnTo>
                      <a:pt x="142" y="2170"/>
                    </a:lnTo>
                    <a:lnTo>
                      <a:pt x="128" y="2170"/>
                    </a:lnTo>
                    <a:lnTo>
                      <a:pt x="128" y="2156"/>
                    </a:lnTo>
                    <a:lnTo>
                      <a:pt x="128" y="2127"/>
                    </a:lnTo>
                    <a:lnTo>
                      <a:pt x="114" y="2127"/>
                    </a:lnTo>
                    <a:lnTo>
                      <a:pt x="114" y="2113"/>
                    </a:lnTo>
                    <a:lnTo>
                      <a:pt x="114" y="2099"/>
                    </a:lnTo>
                    <a:lnTo>
                      <a:pt x="114" y="2085"/>
                    </a:lnTo>
                    <a:lnTo>
                      <a:pt x="114" y="2071"/>
                    </a:lnTo>
                    <a:lnTo>
                      <a:pt x="114" y="2056"/>
                    </a:lnTo>
                    <a:lnTo>
                      <a:pt x="114" y="2028"/>
                    </a:lnTo>
                    <a:lnTo>
                      <a:pt x="114" y="2014"/>
                    </a:lnTo>
                    <a:lnTo>
                      <a:pt x="114" y="2000"/>
                    </a:lnTo>
                    <a:lnTo>
                      <a:pt x="114" y="1985"/>
                    </a:lnTo>
                    <a:lnTo>
                      <a:pt x="114" y="1971"/>
                    </a:lnTo>
                    <a:lnTo>
                      <a:pt x="114" y="1957"/>
                    </a:lnTo>
                    <a:lnTo>
                      <a:pt x="114" y="1943"/>
                    </a:lnTo>
                    <a:lnTo>
                      <a:pt x="114" y="1929"/>
                    </a:lnTo>
                    <a:lnTo>
                      <a:pt x="114" y="1915"/>
                    </a:lnTo>
                    <a:lnTo>
                      <a:pt x="114" y="1900"/>
                    </a:lnTo>
                    <a:lnTo>
                      <a:pt x="114" y="1886"/>
                    </a:lnTo>
                    <a:lnTo>
                      <a:pt x="114" y="1872"/>
                    </a:lnTo>
                    <a:lnTo>
                      <a:pt x="114" y="1858"/>
                    </a:lnTo>
                    <a:lnTo>
                      <a:pt x="128" y="1829"/>
                    </a:lnTo>
                    <a:lnTo>
                      <a:pt x="128" y="1815"/>
                    </a:lnTo>
                    <a:lnTo>
                      <a:pt x="128" y="1801"/>
                    </a:lnTo>
                    <a:lnTo>
                      <a:pt x="128" y="1787"/>
                    </a:lnTo>
                    <a:lnTo>
                      <a:pt x="128" y="1773"/>
                    </a:lnTo>
                    <a:lnTo>
                      <a:pt x="128" y="1758"/>
                    </a:lnTo>
                    <a:lnTo>
                      <a:pt x="128" y="1744"/>
                    </a:lnTo>
                    <a:lnTo>
                      <a:pt x="128" y="1730"/>
                    </a:lnTo>
                    <a:lnTo>
                      <a:pt x="128" y="1716"/>
                    </a:lnTo>
                    <a:lnTo>
                      <a:pt x="128" y="1702"/>
                    </a:lnTo>
                    <a:lnTo>
                      <a:pt x="128" y="1673"/>
                    </a:lnTo>
                    <a:lnTo>
                      <a:pt x="128" y="1659"/>
                    </a:lnTo>
                    <a:lnTo>
                      <a:pt x="128" y="1631"/>
                    </a:lnTo>
                    <a:lnTo>
                      <a:pt x="128" y="1617"/>
                    </a:lnTo>
                    <a:lnTo>
                      <a:pt x="128" y="1588"/>
                    </a:lnTo>
                    <a:lnTo>
                      <a:pt x="128" y="1574"/>
                    </a:lnTo>
                    <a:lnTo>
                      <a:pt x="128" y="1560"/>
                    </a:lnTo>
                    <a:lnTo>
                      <a:pt x="128" y="1546"/>
                    </a:lnTo>
                    <a:lnTo>
                      <a:pt x="0" y="1546"/>
                    </a:lnTo>
                    <a:lnTo>
                      <a:pt x="0" y="1532"/>
                    </a:lnTo>
                    <a:lnTo>
                      <a:pt x="0" y="1517"/>
                    </a:lnTo>
                    <a:lnTo>
                      <a:pt x="0" y="1503"/>
                    </a:lnTo>
                    <a:lnTo>
                      <a:pt x="0" y="1475"/>
                    </a:lnTo>
                    <a:lnTo>
                      <a:pt x="0" y="1461"/>
                    </a:lnTo>
                    <a:lnTo>
                      <a:pt x="0" y="1432"/>
                    </a:lnTo>
                    <a:lnTo>
                      <a:pt x="0" y="1418"/>
                    </a:lnTo>
                    <a:lnTo>
                      <a:pt x="0" y="1390"/>
                    </a:lnTo>
                    <a:lnTo>
                      <a:pt x="0" y="1375"/>
                    </a:lnTo>
                    <a:lnTo>
                      <a:pt x="0" y="1361"/>
                    </a:lnTo>
                    <a:lnTo>
                      <a:pt x="0" y="1347"/>
                    </a:lnTo>
                    <a:lnTo>
                      <a:pt x="14" y="1333"/>
                    </a:lnTo>
                    <a:lnTo>
                      <a:pt x="0" y="1319"/>
                    </a:lnTo>
                    <a:lnTo>
                      <a:pt x="0" y="1305"/>
                    </a:lnTo>
                    <a:lnTo>
                      <a:pt x="0" y="1290"/>
                    </a:lnTo>
                    <a:lnTo>
                      <a:pt x="0" y="1276"/>
                    </a:lnTo>
                    <a:lnTo>
                      <a:pt x="0" y="1262"/>
                    </a:lnTo>
                    <a:lnTo>
                      <a:pt x="0" y="1248"/>
                    </a:lnTo>
                    <a:lnTo>
                      <a:pt x="0" y="1219"/>
                    </a:lnTo>
                    <a:lnTo>
                      <a:pt x="0" y="1205"/>
                    </a:lnTo>
                    <a:lnTo>
                      <a:pt x="0" y="1191"/>
                    </a:lnTo>
                    <a:lnTo>
                      <a:pt x="0" y="1163"/>
                    </a:lnTo>
                    <a:lnTo>
                      <a:pt x="0" y="1134"/>
                    </a:lnTo>
                    <a:lnTo>
                      <a:pt x="0" y="1106"/>
                    </a:lnTo>
                    <a:lnTo>
                      <a:pt x="0" y="1078"/>
                    </a:lnTo>
                    <a:lnTo>
                      <a:pt x="0" y="1063"/>
                    </a:lnTo>
                    <a:lnTo>
                      <a:pt x="0" y="1035"/>
                    </a:lnTo>
                    <a:lnTo>
                      <a:pt x="0" y="1007"/>
                    </a:lnTo>
                    <a:lnTo>
                      <a:pt x="0" y="993"/>
                    </a:lnTo>
                    <a:lnTo>
                      <a:pt x="0" y="978"/>
                    </a:lnTo>
                    <a:lnTo>
                      <a:pt x="0" y="964"/>
                    </a:lnTo>
                    <a:lnTo>
                      <a:pt x="0" y="936"/>
                    </a:lnTo>
                    <a:lnTo>
                      <a:pt x="0" y="893"/>
                    </a:lnTo>
                    <a:lnTo>
                      <a:pt x="0" y="836"/>
                    </a:lnTo>
                    <a:lnTo>
                      <a:pt x="57" y="836"/>
                    </a:lnTo>
                    <a:lnTo>
                      <a:pt x="114" y="836"/>
                    </a:lnTo>
                    <a:lnTo>
                      <a:pt x="114" y="794"/>
                    </a:lnTo>
                    <a:lnTo>
                      <a:pt x="114" y="709"/>
                    </a:lnTo>
                    <a:lnTo>
                      <a:pt x="114" y="666"/>
                    </a:lnTo>
                    <a:lnTo>
                      <a:pt x="114" y="567"/>
                    </a:lnTo>
                    <a:lnTo>
                      <a:pt x="114" y="524"/>
                    </a:lnTo>
                    <a:lnTo>
                      <a:pt x="128" y="496"/>
                    </a:lnTo>
                    <a:lnTo>
                      <a:pt x="142" y="482"/>
                    </a:lnTo>
                    <a:lnTo>
                      <a:pt x="156" y="468"/>
                    </a:lnTo>
                    <a:lnTo>
                      <a:pt x="170" y="454"/>
                    </a:lnTo>
                    <a:lnTo>
                      <a:pt x="256" y="340"/>
                    </a:lnTo>
                    <a:lnTo>
                      <a:pt x="298" y="368"/>
                    </a:lnTo>
                    <a:lnTo>
                      <a:pt x="312" y="368"/>
                    </a:lnTo>
                    <a:lnTo>
                      <a:pt x="312" y="383"/>
                    </a:lnTo>
                    <a:lnTo>
                      <a:pt x="327" y="397"/>
                    </a:lnTo>
                    <a:lnTo>
                      <a:pt x="327" y="411"/>
                    </a:lnTo>
                    <a:lnTo>
                      <a:pt x="355" y="439"/>
                    </a:lnTo>
                    <a:lnTo>
                      <a:pt x="383" y="454"/>
                    </a:lnTo>
                    <a:lnTo>
                      <a:pt x="383" y="468"/>
                    </a:lnTo>
                    <a:lnTo>
                      <a:pt x="397" y="468"/>
                    </a:lnTo>
                    <a:lnTo>
                      <a:pt x="412" y="482"/>
                    </a:lnTo>
                    <a:lnTo>
                      <a:pt x="426" y="482"/>
                    </a:lnTo>
                    <a:lnTo>
                      <a:pt x="440" y="482"/>
                    </a:lnTo>
                    <a:lnTo>
                      <a:pt x="440" y="496"/>
                    </a:lnTo>
                    <a:lnTo>
                      <a:pt x="454" y="496"/>
                    </a:lnTo>
                    <a:lnTo>
                      <a:pt x="468" y="482"/>
                    </a:lnTo>
                    <a:lnTo>
                      <a:pt x="483" y="482"/>
                    </a:lnTo>
                    <a:lnTo>
                      <a:pt x="483" y="496"/>
                    </a:lnTo>
                    <a:lnTo>
                      <a:pt x="497" y="496"/>
                    </a:lnTo>
                    <a:lnTo>
                      <a:pt x="497" y="482"/>
                    </a:lnTo>
                    <a:lnTo>
                      <a:pt x="497" y="468"/>
                    </a:lnTo>
                    <a:lnTo>
                      <a:pt x="497" y="454"/>
                    </a:lnTo>
                    <a:lnTo>
                      <a:pt x="497" y="439"/>
                    </a:lnTo>
                    <a:lnTo>
                      <a:pt x="497" y="425"/>
                    </a:lnTo>
                    <a:lnTo>
                      <a:pt x="454" y="425"/>
                    </a:lnTo>
                    <a:lnTo>
                      <a:pt x="454" y="411"/>
                    </a:lnTo>
                    <a:lnTo>
                      <a:pt x="454" y="397"/>
                    </a:lnTo>
                    <a:lnTo>
                      <a:pt x="454" y="383"/>
                    </a:lnTo>
                    <a:lnTo>
                      <a:pt x="454" y="368"/>
                    </a:lnTo>
                    <a:lnTo>
                      <a:pt x="440" y="368"/>
                    </a:lnTo>
                    <a:lnTo>
                      <a:pt x="426" y="383"/>
                    </a:lnTo>
                    <a:lnTo>
                      <a:pt x="426" y="368"/>
                    </a:lnTo>
                    <a:lnTo>
                      <a:pt x="426" y="354"/>
                    </a:lnTo>
                    <a:lnTo>
                      <a:pt x="426" y="340"/>
                    </a:lnTo>
                    <a:lnTo>
                      <a:pt x="426" y="326"/>
                    </a:lnTo>
                    <a:lnTo>
                      <a:pt x="454" y="326"/>
                    </a:lnTo>
                    <a:lnTo>
                      <a:pt x="454" y="312"/>
                    </a:lnTo>
                    <a:lnTo>
                      <a:pt x="454" y="297"/>
                    </a:lnTo>
                    <a:lnTo>
                      <a:pt x="454" y="283"/>
                    </a:lnTo>
                    <a:lnTo>
                      <a:pt x="454" y="269"/>
                    </a:lnTo>
                    <a:lnTo>
                      <a:pt x="454" y="255"/>
                    </a:lnTo>
                    <a:lnTo>
                      <a:pt x="483" y="255"/>
                    </a:lnTo>
                    <a:lnTo>
                      <a:pt x="483" y="184"/>
                    </a:lnTo>
                    <a:lnTo>
                      <a:pt x="483" y="170"/>
                    </a:lnTo>
                    <a:lnTo>
                      <a:pt x="483" y="127"/>
                    </a:lnTo>
                    <a:lnTo>
                      <a:pt x="497" y="127"/>
                    </a:lnTo>
                    <a:lnTo>
                      <a:pt x="497" y="113"/>
                    </a:lnTo>
                    <a:lnTo>
                      <a:pt x="497" y="99"/>
                    </a:lnTo>
                    <a:lnTo>
                      <a:pt x="497" y="85"/>
                    </a:lnTo>
                    <a:lnTo>
                      <a:pt x="497" y="71"/>
                    </a:lnTo>
                    <a:lnTo>
                      <a:pt x="497" y="56"/>
                    </a:lnTo>
                    <a:lnTo>
                      <a:pt x="497" y="42"/>
                    </a:lnTo>
                    <a:lnTo>
                      <a:pt x="497" y="28"/>
                    </a:lnTo>
                    <a:lnTo>
                      <a:pt x="497" y="14"/>
                    </a:lnTo>
                    <a:lnTo>
                      <a:pt x="497" y="0"/>
                    </a:lnTo>
                    <a:lnTo>
                      <a:pt x="525" y="0"/>
                    </a:lnTo>
                    <a:lnTo>
                      <a:pt x="610" y="0"/>
                    </a:lnTo>
                    <a:close/>
                  </a:path>
                </a:pathLst>
              </a:custGeom>
              <a:blipFill dpi="0" rotWithShape="1">
                <a:blip r:embed="rId2" cstate="print"/>
                <a:srcRect/>
                <a:tile tx="0" ty="0" sx="100000" sy="100000" flip="none" algn="tl"/>
              </a:blipFill>
              <a:ln w="9525">
                <a:solidFill>
                  <a:srgbClr val="333333"/>
                </a:solidFill>
                <a:round/>
                <a:headEnd/>
                <a:tailEnd/>
              </a:ln>
            </p:spPr>
            <p:txBody>
              <a:bodyPr/>
              <a:lstStyle/>
              <a:p>
                <a:endParaRPr lang="ja-JP" altLang="en-US"/>
              </a:p>
            </p:txBody>
          </p:sp>
          <p:sp>
            <p:nvSpPr>
              <p:cNvPr id="175" name="Freeform 37"/>
              <p:cNvSpPr>
                <a:spLocks/>
              </p:cNvSpPr>
              <p:nvPr/>
            </p:nvSpPr>
            <p:spPr bwMode="auto">
              <a:xfrm>
                <a:off x="3219" y="2155"/>
                <a:ext cx="1787" cy="1659"/>
              </a:xfrm>
              <a:custGeom>
                <a:avLst/>
                <a:gdLst>
                  <a:gd name="T0" fmla="*/ 1504 w 1787"/>
                  <a:gd name="T1" fmla="*/ 85 h 1659"/>
                  <a:gd name="T2" fmla="*/ 1546 w 1787"/>
                  <a:gd name="T3" fmla="*/ 99 h 1659"/>
                  <a:gd name="T4" fmla="*/ 1631 w 1787"/>
                  <a:gd name="T5" fmla="*/ 156 h 1659"/>
                  <a:gd name="T6" fmla="*/ 1702 w 1787"/>
                  <a:gd name="T7" fmla="*/ 255 h 1659"/>
                  <a:gd name="T8" fmla="*/ 1731 w 1787"/>
                  <a:gd name="T9" fmla="*/ 298 h 1659"/>
                  <a:gd name="T10" fmla="*/ 1731 w 1787"/>
                  <a:gd name="T11" fmla="*/ 397 h 1659"/>
                  <a:gd name="T12" fmla="*/ 1716 w 1787"/>
                  <a:gd name="T13" fmla="*/ 482 h 1659"/>
                  <a:gd name="T14" fmla="*/ 1645 w 1787"/>
                  <a:gd name="T15" fmla="*/ 567 h 1659"/>
                  <a:gd name="T16" fmla="*/ 1617 w 1787"/>
                  <a:gd name="T17" fmla="*/ 610 h 1659"/>
                  <a:gd name="T18" fmla="*/ 1589 w 1787"/>
                  <a:gd name="T19" fmla="*/ 681 h 1659"/>
                  <a:gd name="T20" fmla="*/ 1603 w 1787"/>
                  <a:gd name="T21" fmla="*/ 737 h 1659"/>
                  <a:gd name="T22" fmla="*/ 1617 w 1787"/>
                  <a:gd name="T23" fmla="*/ 794 h 1659"/>
                  <a:gd name="T24" fmla="*/ 1645 w 1787"/>
                  <a:gd name="T25" fmla="*/ 837 h 1659"/>
                  <a:gd name="T26" fmla="*/ 1688 w 1787"/>
                  <a:gd name="T27" fmla="*/ 908 h 1659"/>
                  <a:gd name="T28" fmla="*/ 1731 w 1787"/>
                  <a:gd name="T29" fmla="*/ 964 h 1659"/>
                  <a:gd name="T30" fmla="*/ 1759 w 1787"/>
                  <a:gd name="T31" fmla="*/ 1035 h 1659"/>
                  <a:gd name="T32" fmla="*/ 1773 w 1787"/>
                  <a:gd name="T33" fmla="*/ 1106 h 1659"/>
                  <a:gd name="T34" fmla="*/ 1773 w 1787"/>
                  <a:gd name="T35" fmla="*/ 1177 h 1659"/>
                  <a:gd name="T36" fmla="*/ 1759 w 1787"/>
                  <a:gd name="T37" fmla="*/ 1248 h 1659"/>
                  <a:gd name="T38" fmla="*/ 1716 w 1787"/>
                  <a:gd name="T39" fmla="*/ 1305 h 1659"/>
                  <a:gd name="T40" fmla="*/ 1702 w 1787"/>
                  <a:gd name="T41" fmla="*/ 1333 h 1659"/>
                  <a:gd name="T42" fmla="*/ 1674 w 1787"/>
                  <a:gd name="T43" fmla="*/ 1347 h 1659"/>
                  <a:gd name="T44" fmla="*/ 1575 w 1787"/>
                  <a:gd name="T45" fmla="*/ 1376 h 1659"/>
                  <a:gd name="T46" fmla="*/ 1419 w 1787"/>
                  <a:gd name="T47" fmla="*/ 1376 h 1659"/>
                  <a:gd name="T48" fmla="*/ 1305 w 1787"/>
                  <a:gd name="T49" fmla="*/ 1376 h 1659"/>
                  <a:gd name="T50" fmla="*/ 1263 w 1787"/>
                  <a:gd name="T51" fmla="*/ 1347 h 1659"/>
                  <a:gd name="T52" fmla="*/ 1177 w 1787"/>
                  <a:gd name="T53" fmla="*/ 1319 h 1659"/>
                  <a:gd name="T54" fmla="*/ 1078 w 1787"/>
                  <a:gd name="T55" fmla="*/ 1305 h 1659"/>
                  <a:gd name="T56" fmla="*/ 979 w 1787"/>
                  <a:gd name="T57" fmla="*/ 1291 h 1659"/>
                  <a:gd name="T58" fmla="*/ 865 w 1787"/>
                  <a:gd name="T59" fmla="*/ 1291 h 1659"/>
                  <a:gd name="T60" fmla="*/ 795 w 1787"/>
                  <a:gd name="T61" fmla="*/ 1305 h 1659"/>
                  <a:gd name="T62" fmla="*/ 752 w 1787"/>
                  <a:gd name="T63" fmla="*/ 1305 h 1659"/>
                  <a:gd name="T64" fmla="*/ 681 w 1787"/>
                  <a:gd name="T65" fmla="*/ 1361 h 1659"/>
                  <a:gd name="T66" fmla="*/ 610 w 1787"/>
                  <a:gd name="T67" fmla="*/ 1432 h 1659"/>
                  <a:gd name="T68" fmla="*/ 397 w 1787"/>
                  <a:gd name="T69" fmla="*/ 1574 h 1659"/>
                  <a:gd name="T70" fmla="*/ 327 w 1787"/>
                  <a:gd name="T71" fmla="*/ 1631 h 1659"/>
                  <a:gd name="T72" fmla="*/ 298 w 1787"/>
                  <a:gd name="T73" fmla="*/ 1560 h 1659"/>
                  <a:gd name="T74" fmla="*/ 426 w 1787"/>
                  <a:gd name="T75" fmla="*/ 1376 h 1659"/>
                  <a:gd name="T76" fmla="*/ 483 w 1787"/>
                  <a:gd name="T77" fmla="*/ 1319 h 1659"/>
                  <a:gd name="T78" fmla="*/ 539 w 1787"/>
                  <a:gd name="T79" fmla="*/ 1291 h 1659"/>
                  <a:gd name="T80" fmla="*/ 596 w 1787"/>
                  <a:gd name="T81" fmla="*/ 1262 h 1659"/>
                  <a:gd name="T82" fmla="*/ 596 w 1787"/>
                  <a:gd name="T83" fmla="*/ 1120 h 1659"/>
                  <a:gd name="T84" fmla="*/ 568 w 1787"/>
                  <a:gd name="T85" fmla="*/ 1049 h 1659"/>
                  <a:gd name="T86" fmla="*/ 582 w 1787"/>
                  <a:gd name="T87" fmla="*/ 964 h 1659"/>
                  <a:gd name="T88" fmla="*/ 596 w 1787"/>
                  <a:gd name="T89" fmla="*/ 922 h 1659"/>
                  <a:gd name="T90" fmla="*/ 596 w 1787"/>
                  <a:gd name="T91" fmla="*/ 865 h 1659"/>
                  <a:gd name="T92" fmla="*/ 483 w 1787"/>
                  <a:gd name="T93" fmla="*/ 922 h 1659"/>
                  <a:gd name="T94" fmla="*/ 369 w 1787"/>
                  <a:gd name="T95" fmla="*/ 978 h 1659"/>
                  <a:gd name="T96" fmla="*/ 227 w 1787"/>
                  <a:gd name="T97" fmla="*/ 922 h 1659"/>
                  <a:gd name="T98" fmla="*/ 185 w 1787"/>
                  <a:gd name="T99" fmla="*/ 893 h 1659"/>
                  <a:gd name="T100" fmla="*/ 142 w 1787"/>
                  <a:gd name="T101" fmla="*/ 865 h 1659"/>
                  <a:gd name="T102" fmla="*/ 128 w 1787"/>
                  <a:gd name="T103" fmla="*/ 837 h 1659"/>
                  <a:gd name="T104" fmla="*/ 85 w 1787"/>
                  <a:gd name="T105" fmla="*/ 794 h 1659"/>
                  <a:gd name="T106" fmla="*/ 29 w 1787"/>
                  <a:gd name="T107" fmla="*/ 709 h 1659"/>
                  <a:gd name="T108" fmla="*/ 199 w 1787"/>
                  <a:gd name="T109" fmla="*/ 525 h 1659"/>
                  <a:gd name="T110" fmla="*/ 397 w 1787"/>
                  <a:gd name="T111" fmla="*/ 383 h 1659"/>
                  <a:gd name="T112" fmla="*/ 468 w 1787"/>
                  <a:gd name="T113" fmla="*/ 340 h 1659"/>
                  <a:gd name="T114" fmla="*/ 639 w 1787"/>
                  <a:gd name="T115" fmla="*/ 213 h 1659"/>
                  <a:gd name="T116" fmla="*/ 766 w 1787"/>
                  <a:gd name="T117" fmla="*/ 142 h 1659"/>
                  <a:gd name="T118" fmla="*/ 837 w 1787"/>
                  <a:gd name="T119" fmla="*/ 113 h 1659"/>
                  <a:gd name="T120" fmla="*/ 922 w 1787"/>
                  <a:gd name="T121" fmla="*/ 99 h 1659"/>
                  <a:gd name="T122" fmla="*/ 1064 w 1787"/>
                  <a:gd name="T123" fmla="*/ 99 h 1659"/>
                  <a:gd name="T124" fmla="*/ 1348 w 1787"/>
                  <a:gd name="T125" fmla="*/ 28 h 165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787"/>
                  <a:gd name="T190" fmla="*/ 0 h 1659"/>
                  <a:gd name="T191" fmla="*/ 1787 w 1787"/>
                  <a:gd name="T192" fmla="*/ 1659 h 165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787" h="1659">
                    <a:moveTo>
                      <a:pt x="1461" y="42"/>
                    </a:moveTo>
                    <a:lnTo>
                      <a:pt x="1475" y="71"/>
                    </a:lnTo>
                    <a:lnTo>
                      <a:pt x="1489" y="71"/>
                    </a:lnTo>
                    <a:lnTo>
                      <a:pt x="1489" y="85"/>
                    </a:lnTo>
                    <a:lnTo>
                      <a:pt x="1504" y="85"/>
                    </a:lnTo>
                    <a:lnTo>
                      <a:pt x="1518" y="85"/>
                    </a:lnTo>
                    <a:lnTo>
                      <a:pt x="1518" y="99"/>
                    </a:lnTo>
                    <a:lnTo>
                      <a:pt x="1532" y="99"/>
                    </a:lnTo>
                    <a:lnTo>
                      <a:pt x="1546" y="99"/>
                    </a:lnTo>
                    <a:lnTo>
                      <a:pt x="1546" y="113"/>
                    </a:lnTo>
                    <a:lnTo>
                      <a:pt x="1560" y="113"/>
                    </a:lnTo>
                    <a:lnTo>
                      <a:pt x="1589" y="127"/>
                    </a:lnTo>
                    <a:lnTo>
                      <a:pt x="1603" y="142"/>
                    </a:lnTo>
                    <a:lnTo>
                      <a:pt x="1631" y="142"/>
                    </a:lnTo>
                    <a:lnTo>
                      <a:pt x="1631" y="156"/>
                    </a:lnTo>
                    <a:lnTo>
                      <a:pt x="1645" y="156"/>
                    </a:lnTo>
                    <a:lnTo>
                      <a:pt x="1660" y="170"/>
                    </a:lnTo>
                    <a:lnTo>
                      <a:pt x="1660" y="184"/>
                    </a:lnTo>
                    <a:lnTo>
                      <a:pt x="1660" y="198"/>
                    </a:lnTo>
                    <a:lnTo>
                      <a:pt x="1674" y="198"/>
                    </a:lnTo>
                    <a:lnTo>
                      <a:pt x="1674" y="213"/>
                    </a:lnTo>
                    <a:lnTo>
                      <a:pt x="1688" y="227"/>
                    </a:lnTo>
                    <a:lnTo>
                      <a:pt x="1688" y="241"/>
                    </a:lnTo>
                    <a:lnTo>
                      <a:pt x="1702" y="255"/>
                    </a:lnTo>
                    <a:lnTo>
                      <a:pt x="1716" y="255"/>
                    </a:lnTo>
                    <a:lnTo>
                      <a:pt x="1716" y="269"/>
                    </a:lnTo>
                    <a:lnTo>
                      <a:pt x="1716" y="283"/>
                    </a:lnTo>
                    <a:lnTo>
                      <a:pt x="1731" y="298"/>
                    </a:lnTo>
                    <a:lnTo>
                      <a:pt x="1731" y="312"/>
                    </a:lnTo>
                    <a:lnTo>
                      <a:pt x="1731" y="326"/>
                    </a:lnTo>
                    <a:lnTo>
                      <a:pt x="1731" y="340"/>
                    </a:lnTo>
                    <a:lnTo>
                      <a:pt x="1731" y="369"/>
                    </a:lnTo>
                    <a:lnTo>
                      <a:pt x="1731" y="397"/>
                    </a:lnTo>
                    <a:lnTo>
                      <a:pt x="1731" y="425"/>
                    </a:lnTo>
                    <a:lnTo>
                      <a:pt x="1731" y="439"/>
                    </a:lnTo>
                    <a:lnTo>
                      <a:pt x="1731" y="454"/>
                    </a:lnTo>
                    <a:lnTo>
                      <a:pt x="1716" y="468"/>
                    </a:lnTo>
                    <a:lnTo>
                      <a:pt x="1716" y="482"/>
                    </a:lnTo>
                    <a:lnTo>
                      <a:pt x="1716" y="496"/>
                    </a:lnTo>
                    <a:lnTo>
                      <a:pt x="1702" y="496"/>
                    </a:lnTo>
                    <a:lnTo>
                      <a:pt x="1702" y="510"/>
                    </a:lnTo>
                    <a:lnTo>
                      <a:pt x="1674" y="539"/>
                    </a:lnTo>
                    <a:lnTo>
                      <a:pt x="1660" y="553"/>
                    </a:lnTo>
                    <a:lnTo>
                      <a:pt x="1645" y="567"/>
                    </a:lnTo>
                    <a:lnTo>
                      <a:pt x="1631" y="581"/>
                    </a:lnTo>
                    <a:lnTo>
                      <a:pt x="1631" y="596"/>
                    </a:lnTo>
                    <a:lnTo>
                      <a:pt x="1617" y="610"/>
                    </a:lnTo>
                    <a:lnTo>
                      <a:pt x="1617" y="624"/>
                    </a:lnTo>
                    <a:lnTo>
                      <a:pt x="1603" y="624"/>
                    </a:lnTo>
                    <a:lnTo>
                      <a:pt x="1603" y="638"/>
                    </a:lnTo>
                    <a:lnTo>
                      <a:pt x="1603" y="652"/>
                    </a:lnTo>
                    <a:lnTo>
                      <a:pt x="1603" y="666"/>
                    </a:lnTo>
                    <a:lnTo>
                      <a:pt x="1589" y="681"/>
                    </a:lnTo>
                    <a:lnTo>
                      <a:pt x="1589" y="695"/>
                    </a:lnTo>
                    <a:lnTo>
                      <a:pt x="1589" y="709"/>
                    </a:lnTo>
                    <a:lnTo>
                      <a:pt x="1589" y="723"/>
                    </a:lnTo>
                    <a:lnTo>
                      <a:pt x="1603" y="723"/>
                    </a:lnTo>
                    <a:lnTo>
                      <a:pt x="1603" y="737"/>
                    </a:lnTo>
                    <a:lnTo>
                      <a:pt x="1603" y="752"/>
                    </a:lnTo>
                    <a:lnTo>
                      <a:pt x="1603" y="766"/>
                    </a:lnTo>
                    <a:lnTo>
                      <a:pt x="1617" y="766"/>
                    </a:lnTo>
                    <a:lnTo>
                      <a:pt x="1617" y="780"/>
                    </a:lnTo>
                    <a:lnTo>
                      <a:pt x="1617" y="794"/>
                    </a:lnTo>
                    <a:lnTo>
                      <a:pt x="1617" y="808"/>
                    </a:lnTo>
                    <a:lnTo>
                      <a:pt x="1631" y="808"/>
                    </a:lnTo>
                    <a:lnTo>
                      <a:pt x="1631" y="822"/>
                    </a:lnTo>
                    <a:lnTo>
                      <a:pt x="1645" y="837"/>
                    </a:lnTo>
                    <a:lnTo>
                      <a:pt x="1645" y="851"/>
                    </a:lnTo>
                    <a:lnTo>
                      <a:pt x="1645" y="865"/>
                    </a:lnTo>
                    <a:lnTo>
                      <a:pt x="1660" y="865"/>
                    </a:lnTo>
                    <a:lnTo>
                      <a:pt x="1660" y="879"/>
                    </a:lnTo>
                    <a:lnTo>
                      <a:pt x="1674" y="879"/>
                    </a:lnTo>
                    <a:lnTo>
                      <a:pt x="1674" y="893"/>
                    </a:lnTo>
                    <a:lnTo>
                      <a:pt x="1688" y="908"/>
                    </a:lnTo>
                    <a:lnTo>
                      <a:pt x="1688" y="922"/>
                    </a:lnTo>
                    <a:lnTo>
                      <a:pt x="1702" y="922"/>
                    </a:lnTo>
                    <a:lnTo>
                      <a:pt x="1702" y="936"/>
                    </a:lnTo>
                    <a:lnTo>
                      <a:pt x="1716" y="936"/>
                    </a:lnTo>
                    <a:lnTo>
                      <a:pt x="1716" y="950"/>
                    </a:lnTo>
                    <a:lnTo>
                      <a:pt x="1716" y="964"/>
                    </a:lnTo>
                    <a:lnTo>
                      <a:pt x="1731" y="964"/>
                    </a:lnTo>
                    <a:lnTo>
                      <a:pt x="1731" y="978"/>
                    </a:lnTo>
                    <a:lnTo>
                      <a:pt x="1745" y="993"/>
                    </a:lnTo>
                    <a:lnTo>
                      <a:pt x="1745" y="1007"/>
                    </a:lnTo>
                    <a:lnTo>
                      <a:pt x="1759" y="1007"/>
                    </a:lnTo>
                    <a:lnTo>
                      <a:pt x="1759" y="1021"/>
                    </a:lnTo>
                    <a:lnTo>
                      <a:pt x="1759" y="1035"/>
                    </a:lnTo>
                    <a:lnTo>
                      <a:pt x="1759" y="1049"/>
                    </a:lnTo>
                    <a:lnTo>
                      <a:pt x="1773" y="1049"/>
                    </a:lnTo>
                    <a:lnTo>
                      <a:pt x="1773" y="1064"/>
                    </a:lnTo>
                    <a:lnTo>
                      <a:pt x="1773" y="1078"/>
                    </a:lnTo>
                    <a:lnTo>
                      <a:pt x="1773" y="1092"/>
                    </a:lnTo>
                    <a:lnTo>
                      <a:pt x="1773" y="1106"/>
                    </a:lnTo>
                    <a:lnTo>
                      <a:pt x="1787" y="1120"/>
                    </a:lnTo>
                    <a:lnTo>
                      <a:pt x="1787" y="1135"/>
                    </a:lnTo>
                    <a:lnTo>
                      <a:pt x="1773" y="1149"/>
                    </a:lnTo>
                    <a:lnTo>
                      <a:pt x="1773" y="1163"/>
                    </a:lnTo>
                    <a:lnTo>
                      <a:pt x="1773" y="1177"/>
                    </a:lnTo>
                    <a:lnTo>
                      <a:pt x="1773" y="1191"/>
                    </a:lnTo>
                    <a:lnTo>
                      <a:pt x="1773" y="1205"/>
                    </a:lnTo>
                    <a:lnTo>
                      <a:pt x="1773" y="1220"/>
                    </a:lnTo>
                    <a:lnTo>
                      <a:pt x="1759" y="1234"/>
                    </a:lnTo>
                    <a:lnTo>
                      <a:pt x="1759" y="1248"/>
                    </a:lnTo>
                    <a:lnTo>
                      <a:pt x="1745" y="1262"/>
                    </a:lnTo>
                    <a:lnTo>
                      <a:pt x="1745" y="1276"/>
                    </a:lnTo>
                    <a:lnTo>
                      <a:pt x="1731" y="1276"/>
                    </a:lnTo>
                    <a:lnTo>
                      <a:pt x="1731" y="1291"/>
                    </a:lnTo>
                    <a:lnTo>
                      <a:pt x="1716" y="1305"/>
                    </a:lnTo>
                    <a:lnTo>
                      <a:pt x="1716" y="1319"/>
                    </a:lnTo>
                    <a:lnTo>
                      <a:pt x="1702" y="1319"/>
                    </a:lnTo>
                    <a:lnTo>
                      <a:pt x="1702" y="1333"/>
                    </a:lnTo>
                    <a:lnTo>
                      <a:pt x="1688" y="1333"/>
                    </a:lnTo>
                    <a:lnTo>
                      <a:pt x="1688" y="1347"/>
                    </a:lnTo>
                    <a:lnTo>
                      <a:pt x="1674" y="1347"/>
                    </a:lnTo>
                    <a:lnTo>
                      <a:pt x="1660" y="1361"/>
                    </a:lnTo>
                    <a:lnTo>
                      <a:pt x="1645" y="1361"/>
                    </a:lnTo>
                    <a:lnTo>
                      <a:pt x="1603" y="1361"/>
                    </a:lnTo>
                    <a:lnTo>
                      <a:pt x="1589" y="1376"/>
                    </a:lnTo>
                    <a:lnTo>
                      <a:pt x="1575" y="1376"/>
                    </a:lnTo>
                    <a:lnTo>
                      <a:pt x="1560" y="1376"/>
                    </a:lnTo>
                    <a:lnTo>
                      <a:pt x="1518" y="1361"/>
                    </a:lnTo>
                    <a:lnTo>
                      <a:pt x="1489" y="1361"/>
                    </a:lnTo>
                    <a:lnTo>
                      <a:pt x="1475" y="1361"/>
                    </a:lnTo>
                    <a:lnTo>
                      <a:pt x="1461" y="1361"/>
                    </a:lnTo>
                    <a:lnTo>
                      <a:pt x="1447" y="1361"/>
                    </a:lnTo>
                    <a:lnTo>
                      <a:pt x="1433" y="1376"/>
                    </a:lnTo>
                    <a:lnTo>
                      <a:pt x="1419" y="1376"/>
                    </a:lnTo>
                    <a:lnTo>
                      <a:pt x="1404" y="1376"/>
                    </a:lnTo>
                    <a:lnTo>
                      <a:pt x="1376" y="1376"/>
                    </a:lnTo>
                    <a:lnTo>
                      <a:pt x="1362" y="1376"/>
                    </a:lnTo>
                    <a:lnTo>
                      <a:pt x="1333" y="1390"/>
                    </a:lnTo>
                    <a:lnTo>
                      <a:pt x="1333" y="1376"/>
                    </a:lnTo>
                    <a:lnTo>
                      <a:pt x="1319" y="1376"/>
                    </a:lnTo>
                    <a:lnTo>
                      <a:pt x="1305" y="1376"/>
                    </a:lnTo>
                    <a:lnTo>
                      <a:pt x="1291" y="1376"/>
                    </a:lnTo>
                    <a:lnTo>
                      <a:pt x="1291" y="1361"/>
                    </a:lnTo>
                    <a:lnTo>
                      <a:pt x="1277" y="1361"/>
                    </a:lnTo>
                    <a:lnTo>
                      <a:pt x="1263" y="1347"/>
                    </a:lnTo>
                    <a:lnTo>
                      <a:pt x="1248" y="1347"/>
                    </a:lnTo>
                    <a:lnTo>
                      <a:pt x="1220" y="1333"/>
                    </a:lnTo>
                    <a:lnTo>
                      <a:pt x="1206" y="1333"/>
                    </a:lnTo>
                    <a:lnTo>
                      <a:pt x="1192" y="1319"/>
                    </a:lnTo>
                    <a:lnTo>
                      <a:pt x="1177" y="1319"/>
                    </a:lnTo>
                    <a:lnTo>
                      <a:pt x="1149" y="1319"/>
                    </a:lnTo>
                    <a:lnTo>
                      <a:pt x="1149" y="1305"/>
                    </a:lnTo>
                    <a:lnTo>
                      <a:pt x="1121" y="1305"/>
                    </a:lnTo>
                    <a:lnTo>
                      <a:pt x="1107" y="1305"/>
                    </a:lnTo>
                    <a:lnTo>
                      <a:pt x="1092" y="1305"/>
                    </a:lnTo>
                    <a:lnTo>
                      <a:pt x="1078" y="1305"/>
                    </a:lnTo>
                    <a:lnTo>
                      <a:pt x="1050" y="1305"/>
                    </a:lnTo>
                    <a:lnTo>
                      <a:pt x="1036" y="1291"/>
                    </a:lnTo>
                    <a:lnTo>
                      <a:pt x="1021" y="1291"/>
                    </a:lnTo>
                    <a:lnTo>
                      <a:pt x="1007" y="1291"/>
                    </a:lnTo>
                    <a:lnTo>
                      <a:pt x="993" y="1291"/>
                    </a:lnTo>
                    <a:lnTo>
                      <a:pt x="979" y="1291"/>
                    </a:lnTo>
                    <a:lnTo>
                      <a:pt x="951" y="1291"/>
                    </a:lnTo>
                    <a:lnTo>
                      <a:pt x="936" y="1291"/>
                    </a:lnTo>
                    <a:lnTo>
                      <a:pt x="922" y="1291"/>
                    </a:lnTo>
                    <a:lnTo>
                      <a:pt x="908" y="1291"/>
                    </a:lnTo>
                    <a:lnTo>
                      <a:pt x="894" y="1291"/>
                    </a:lnTo>
                    <a:lnTo>
                      <a:pt x="880" y="1291"/>
                    </a:lnTo>
                    <a:lnTo>
                      <a:pt x="865" y="1291"/>
                    </a:lnTo>
                    <a:lnTo>
                      <a:pt x="851" y="1291"/>
                    </a:lnTo>
                    <a:lnTo>
                      <a:pt x="837" y="1291"/>
                    </a:lnTo>
                    <a:lnTo>
                      <a:pt x="823" y="1291"/>
                    </a:lnTo>
                    <a:lnTo>
                      <a:pt x="809" y="1305"/>
                    </a:lnTo>
                    <a:lnTo>
                      <a:pt x="795" y="1305"/>
                    </a:lnTo>
                    <a:lnTo>
                      <a:pt x="780" y="1305"/>
                    </a:lnTo>
                    <a:lnTo>
                      <a:pt x="766" y="1305"/>
                    </a:lnTo>
                    <a:lnTo>
                      <a:pt x="752" y="1305"/>
                    </a:lnTo>
                    <a:lnTo>
                      <a:pt x="738" y="1305"/>
                    </a:lnTo>
                    <a:lnTo>
                      <a:pt x="738" y="1319"/>
                    </a:lnTo>
                    <a:lnTo>
                      <a:pt x="724" y="1319"/>
                    </a:lnTo>
                    <a:lnTo>
                      <a:pt x="724" y="1333"/>
                    </a:lnTo>
                    <a:lnTo>
                      <a:pt x="709" y="1347"/>
                    </a:lnTo>
                    <a:lnTo>
                      <a:pt x="695" y="1361"/>
                    </a:lnTo>
                    <a:lnTo>
                      <a:pt x="681" y="1361"/>
                    </a:lnTo>
                    <a:lnTo>
                      <a:pt x="681" y="1376"/>
                    </a:lnTo>
                    <a:lnTo>
                      <a:pt x="667" y="1376"/>
                    </a:lnTo>
                    <a:lnTo>
                      <a:pt x="653" y="1390"/>
                    </a:lnTo>
                    <a:lnTo>
                      <a:pt x="653" y="1404"/>
                    </a:lnTo>
                    <a:lnTo>
                      <a:pt x="639" y="1418"/>
                    </a:lnTo>
                    <a:lnTo>
                      <a:pt x="624" y="1418"/>
                    </a:lnTo>
                    <a:lnTo>
                      <a:pt x="624" y="1432"/>
                    </a:lnTo>
                    <a:lnTo>
                      <a:pt x="610" y="1432"/>
                    </a:lnTo>
                    <a:lnTo>
                      <a:pt x="596" y="1432"/>
                    </a:lnTo>
                    <a:lnTo>
                      <a:pt x="525" y="1475"/>
                    </a:lnTo>
                    <a:lnTo>
                      <a:pt x="525" y="1489"/>
                    </a:lnTo>
                    <a:lnTo>
                      <a:pt x="511" y="1489"/>
                    </a:lnTo>
                    <a:lnTo>
                      <a:pt x="483" y="1518"/>
                    </a:lnTo>
                    <a:lnTo>
                      <a:pt x="412" y="1560"/>
                    </a:lnTo>
                    <a:lnTo>
                      <a:pt x="397" y="1574"/>
                    </a:lnTo>
                    <a:lnTo>
                      <a:pt x="383" y="1574"/>
                    </a:lnTo>
                    <a:lnTo>
                      <a:pt x="369" y="1588"/>
                    </a:lnTo>
                    <a:lnTo>
                      <a:pt x="355" y="1588"/>
                    </a:lnTo>
                    <a:lnTo>
                      <a:pt x="355" y="1603"/>
                    </a:lnTo>
                    <a:lnTo>
                      <a:pt x="341" y="1603"/>
                    </a:lnTo>
                    <a:lnTo>
                      <a:pt x="327" y="1631"/>
                    </a:lnTo>
                    <a:lnTo>
                      <a:pt x="312" y="1631"/>
                    </a:lnTo>
                    <a:lnTo>
                      <a:pt x="298" y="1645"/>
                    </a:lnTo>
                    <a:lnTo>
                      <a:pt x="270" y="1645"/>
                    </a:lnTo>
                    <a:lnTo>
                      <a:pt x="241" y="1659"/>
                    </a:lnTo>
                    <a:lnTo>
                      <a:pt x="270" y="1603"/>
                    </a:lnTo>
                    <a:lnTo>
                      <a:pt x="284" y="1603"/>
                    </a:lnTo>
                    <a:lnTo>
                      <a:pt x="298" y="1560"/>
                    </a:lnTo>
                    <a:lnTo>
                      <a:pt x="312" y="1546"/>
                    </a:lnTo>
                    <a:lnTo>
                      <a:pt x="341" y="1489"/>
                    </a:lnTo>
                    <a:lnTo>
                      <a:pt x="369" y="1461"/>
                    </a:lnTo>
                    <a:lnTo>
                      <a:pt x="383" y="1432"/>
                    </a:lnTo>
                    <a:lnTo>
                      <a:pt x="397" y="1432"/>
                    </a:lnTo>
                    <a:lnTo>
                      <a:pt x="426" y="1390"/>
                    </a:lnTo>
                    <a:lnTo>
                      <a:pt x="426" y="1376"/>
                    </a:lnTo>
                    <a:lnTo>
                      <a:pt x="440" y="1376"/>
                    </a:lnTo>
                    <a:lnTo>
                      <a:pt x="440" y="1361"/>
                    </a:lnTo>
                    <a:lnTo>
                      <a:pt x="454" y="1361"/>
                    </a:lnTo>
                    <a:lnTo>
                      <a:pt x="454" y="1347"/>
                    </a:lnTo>
                    <a:lnTo>
                      <a:pt x="468" y="1347"/>
                    </a:lnTo>
                    <a:lnTo>
                      <a:pt x="468" y="1333"/>
                    </a:lnTo>
                    <a:lnTo>
                      <a:pt x="483" y="1333"/>
                    </a:lnTo>
                    <a:lnTo>
                      <a:pt x="483" y="1319"/>
                    </a:lnTo>
                    <a:lnTo>
                      <a:pt x="497" y="1319"/>
                    </a:lnTo>
                    <a:lnTo>
                      <a:pt x="511" y="1305"/>
                    </a:lnTo>
                    <a:lnTo>
                      <a:pt x="525" y="1305"/>
                    </a:lnTo>
                    <a:lnTo>
                      <a:pt x="525" y="1291"/>
                    </a:lnTo>
                    <a:lnTo>
                      <a:pt x="539" y="1291"/>
                    </a:lnTo>
                    <a:lnTo>
                      <a:pt x="553" y="1276"/>
                    </a:lnTo>
                    <a:lnTo>
                      <a:pt x="568" y="1276"/>
                    </a:lnTo>
                    <a:lnTo>
                      <a:pt x="582" y="1262"/>
                    </a:lnTo>
                    <a:lnTo>
                      <a:pt x="596" y="1262"/>
                    </a:lnTo>
                    <a:lnTo>
                      <a:pt x="610" y="1262"/>
                    </a:lnTo>
                    <a:lnTo>
                      <a:pt x="610" y="1248"/>
                    </a:lnTo>
                    <a:lnTo>
                      <a:pt x="624" y="1248"/>
                    </a:lnTo>
                    <a:lnTo>
                      <a:pt x="610" y="1234"/>
                    </a:lnTo>
                    <a:lnTo>
                      <a:pt x="610" y="1205"/>
                    </a:lnTo>
                    <a:lnTo>
                      <a:pt x="596" y="1163"/>
                    </a:lnTo>
                    <a:lnTo>
                      <a:pt x="596" y="1135"/>
                    </a:lnTo>
                    <a:lnTo>
                      <a:pt x="596" y="1120"/>
                    </a:lnTo>
                    <a:lnTo>
                      <a:pt x="582" y="1092"/>
                    </a:lnTo>
                    <a:lnTo>
                      <a:pt x="582" y="1078"/>
                    </a:lnTo>
                    <a:lnTo>
                      <a:pt x="568" y="1078"/>
                    </a:lnTo>
                    <a:lnTo>
                      <a:pt x="568" y="1064"/>
                    </a:lnTo>
                    <a:lnTo>
                      <a:pt x="568" y="1049"/>
                    </a:lnTo>
                    <a:lnTo>
                      <a:pt x="568" y="1035"/>
                    </a:lnTo>
                    <a:lnTo>
                      <a:pt x="568" y="1021"/>
                    </a:lnTo>
                    <a:lnTo>
                      <a:pt x="568" y="1007"/>
                    </a:lnTo>
                    <a:lnTo>
                      <a:pt x="568" y="993"/>
                    </a:lnTo>
                    <a:lnTo>
                      <a:pt x="568" y="978"/>
                    </a:lnTo>
                    <a:lnTo>
                      <a:pt x="582" y="978"/>
                    </a:lnTo>
                    <a:lnTo>
                      <a:pt x="582" y="964"/>
                    </a:lnTo>
                    <a:lnTo>
                      <a:pt x="582" y="950"/>
                    </a:lnTo>
                    <a:lnTo>
                      <a:pt x="596" y="936"/>
                    </a:lnTo>
                    <a:lnTo>
                      <a:pt x="596" y="922"/>
                    </a:lnTo>
                    <a:lnTo>
                      <a:pt x="596" y="908"/>
                    </a:lnTo>
                    <a:lnTo>
                      <a:pt x="596" y="893"/>
                    </a:lnTo>
                    <a:lnTo>
                      <a:pt x="610" y="893"/>
                    </a:lnTo>
                    <a:lnTo>
                      <a:pt x="610" y="879"/>
                    </a:lnTo>
                    <a:lnTo>
                      <a:pt x="610" y="865"/>
                    </a:lnTo>
                    <a:lnTo>
                      <a:pt x="596" y="865"/>
                    </a:lnTo>
                    <a:lnTo>
                      <a:pt x="553" y="865"/>
                    </a:lnTo>
                    <a:lnTo>
                      <a:pt x="525" y="865"/>
                    </a:lnTo>
                    <a:lnTo>
                      <a:pt x="511" y="879"/>
                    </a:lnTo>
                    <a:lnTo>
                      <a:pt x="511" y="893"/>
                    </a:lnTo>
                    <a:lnTo>
                      <a:pt x="511" y="922"/>
                    </a:lnTo>
                    <a:lnTo>
                      <a:pt x="497" y="922"/>
                    </a:lnTo>
                    <a:lnTo>
                      <a:pt x="483" y="922"/>
                    </a:lnTo>
                    <a:lnTo>
                      <a:pt x="454" y="922"/>
                    </a:lnTo>
                    <a:lnTo>
                      <a:pt x="440" y="922"/>
                    </a:lnTo>
                    <a:lnTo>
                      <a:pt x="440" y="936"/>
                    </a:lnTo>
                    <a:lnTo>
                      <a:pt x="426" y="950"/>
                    </a:lnTo>
                    <a:lnTo>
                      <a:pt x="383" y="964"/>
                    </a:lnTo>
                    <a:lnTo>
                      <a:pt x="369" y="964"/>
                    </a:lnTo>
                    <a:lnTo>
                      <a:pt x="369" y="978"/>
                    </a:lnTo>
                    <a:lnTo>
                      <a:pt x="355" y="993"/>
                    </a:lnTo>
                    <a:lnTo>
                      <a:pt x="327" y="978"/>
                    </a:lnTo>
                    <a:lnTo>
                      <a:pt x="270" y="950"/>
                    </a:lnTo>
                    <a:lnTo>
                      <a:pt x="241" y="936"/>
                    </a:lnTo>
                    <a:lnTo>
                      <a:pt x="227" y="936"/>
                    </a:lnTo>
                    <a:lnTo>
                      <a:pt x="227" y="922"/>
                    </a:lnTo>
                    <a:lnTo>
                      <a:pt x="213" y="922"/>
                    </a:lnTo>
                    <a:lnTo>
                      <a:pt x="199" y="922"/>
                    </a:lnTo>
                    <a:lnTo>
                      <a:pt x="199" y="908"/>
                    </a:lnTo>
                    <a:lnTo>
                      <a:pt x="185" y="908"/>
                    </a:lnTo>
                    <a:lnTo>
                      <a:pt x="185" y="893"/>
                    </a:lnTo>
                    <a:lnTo>
                      <a:pt x="171" y="893"/>
                    </a:lnTo>
                    <a:lnTo>
                      <a:pt x="156" y="879"/>
                    </a:lnTo>
                    <a:lnTo>
                      <a:pt x="142" y="865"/>
                    </a:lnTo>
                    <a:lnTo>
                      <a:pt x="142" y="851"/>
                    </a:lnTo>
                    <a:lnTo>
                      <a:pt x="128" y="851"/>
                    </a:lnTo>
                    <a:lnTo>
                      <a:pt x="128" y="837"/>
                    </a:lnTo>
                    <a:lnTo>
                      <a:pt x="114" y="822"/>
                    </a:lnTo>
                    <a:lnTo>
                      <a:pt x="100" y="808"/>
                    </a:lnTo>
                    <a:lnTo>
                      <a:pt x="100" y="794"/>
                    </a:lnTo>
                    <a:lnTo>
                      <a:pt x="85" y="794"/>
                    </a:lnTo>
                    <a:lnTo>
                      <a:pt x="85" y="780"/>
                    </a:lnTo>
                    <a:lnTo>
                      <a:pt x="71" y="780"/>
                    </a:lnTo>
                    <a:lnTo>
                      <a:pt x="71" y="766"/>
                    </a:lnTo>
                    <a:lnTo>
                      <a:pt x="57" y="752"/>
                    </a:lnTo>
                    <a:lnTo>
                      <a:pt x="43" y="723"/>
                    </a:lnTo>
                    <a:lnTo>
                      <a:pt x="29" y="709"/>
                    </a:lnTo>
                    <a:lnTo>
                      <a:pt x="15" y="709"/>
                    </a:lnTo>
                    <a:lnTo>
                      <a:pt x="0" y="681"/>
                    </a:lnTo>
                    <a:lnTo>
                      <a:pt x="43" y="638"/>
                    </a:lnTo>
                    <a:lnTo>
                      <a:pt x="57" y="624"/>
                    </a:lnTo>
                    <a:lnTo>
                      <a:pt x="85" y="610"/>
                    </a:lnTo>
                    <a:lnTo>
                      <a:pt x="114" y="596"/>
                    </a:lnTo>
                    <a:lnTo>
                      <a:pt x="156" y="553"/>
                    </a:lnTo>
                    <a:lnTo>
                      <a:pt x="185" y="539"/>
                    </a:lnTo>
                    <a:lnTo>
                      <a:pt x="199" y="525"/>
                    </a:lnTo>
                    <a:lnTo>
                      <a:pt x="241" y="496"/>
                    </a:lnTo>
                    <a:lnTo>
                      <a:pt x="270" y="468"/>
                    </a:lnTo>
                    <a:lnTo>
                      <a:pt x="298" y="454"/>
                    </a:lnTo>
                    <a:lnTo>
                      <a:pt x="312" y="439"/>
                    </a:lnTo>
                    <a:lnTo>
                      <a:pt x="327" y="425"/>
                    </a:lnTo>
                    <a:lnTo>
                      <a:pt x="341" y="425"/>
                    </a:lnTo>
                    <a:lnTo>
                      <a:pt x="355" y="411"/>
                    </a:lnTo>
                    <a:lnTo>
                      <a:pt x="369" y="397"/>
                    </a:lnTo>
                    <a:lnTo>
                      <a:pt x="383" y="383"/>
                    </a:lnTo>
                    <a:lnTo>
                      <a:pt x="397" y="383"/>
                    </a:lnTo>
                    <a:lnTo>
                      <a:pt x="412" y="369"/>
                    </a:lnTo>
                    <a:lnTo>
                      <a:pt x="440" y="354"/>
                    </a:lnTo>
                    <a:lnTo>
                      <a:pt x="440" y="340"/>
                    </a:lnTo>
                    <a:lnTo>
                      <a:pt x="454" y="340"/>
                    </a:lnTo>
                    <a:lnTo>
                      <a:pt x="468" y="340"/>
                    </a:lnTo>
                    <a:lnTo>
                      <a:pt x="468" y="326"/>
                    </a:lnTo>
                    <a:lnTo>
                      <a:pt x="497" y="312"/>
                    </a:lnTo>
                    <a:lnTo>
                      <a:pt x="525" y="298"/>
                    </a:lnTo>
                    <a:lnTo>
                      <a:pt x="539" y="283"/>
                    </a:lnTo>
                    <a:lnTo>
                      <a:pt x="568" y="269"/>
                    </a:lnTo>
                    <a:lnTo>
                      <a:pt x="596" y="241"/>
                    </a:lnTo>
                    <a:lnTo>
                      <a:pt x="610" y="227"/>
                    </a:lnTo>
                    <a:lnTo>
                      <a:pt x="624" y="227"/>
                    </a:lnTo>
                    <a:lnTo>
                      <a:pt x="639" y="213"/>
                    </a:lnTo>
                    <a:lnTo>
                      <a:pt x="653" y="213"/>
                    </a:lnTo>
                    <a:lnTo>
                      <a:pt x="667" y="198"/>
                    </a:lnTo>
                    <a:lnTo>
                      <a:pt x="681" y="184"/>
                    </a:lnTo>
                    <a:lnTo>
                      <a:pt x="709" y="170"/>
                    </a:lnTo>
                    <a:lnTo>
                      <a:pt x="738" y="156"/>
                    </a:lnTo>
                    <a:lnTo>
                      <a:pt x="752" y="142"/>
                    </a:lnTo>
                    <a:lnTo>
                      <a:pt x="766" y="142"/>
                    </a:lnTo>
                    <a:lnTo>
                      <a:pt x="780" y="127"/>
                    </a:lnTo>
                    <a:lnTo>
                      <a:pt x="795" y="127"/>
                    </a:lnTo>
                    <a:lnTo>
                      <a:pt x="809" y="113"/>
                    </a:lnTo>
                    <a:lnTo>
                      <a:pt x="823" y="113"/>
                    </a:lnTo>
                    <a:lnTo>
                      <a:pt x="837" y="113"/>
                    </a:lnTo>
                    <a:lnTo>
                      <a:pt x="851" y="99"/>
                    </a:lnTo>
                    <a:lnTo>
                      <a:pt x="865" y="99"/>
                    </a:lnTo>
                    <a:lnTo>
                      <a:pt x="880" y="99"/>
                    </a:lnTo>
                    <a:lnTo>
                      <a:pt x="894" y="99"/>
                    </a:lnTo>
                    <a:lnTo>
                      <a:pt x="922" y="99"/>
                    </a:lnTo>
                    <a:lnTo>
                      <a:pt x="936" y="99"/>
                    </a:lnTo>
                    <a:lnTo>
                      <a:pt x="965" y="99"/>
                    </a:lnTo>
                    <a:lnTo>
                      <a:pt x="979" y="99"/>
                    </a:lnTo>
                    <a:lnTo>
                      <a:pt x="1007" y="99"/>
                    </a:lnTo>
                    <a:lnTo>
                      <a:pt x="1036" y="99"/>
                    </a:lnTo>
                    <a:lnTo>
                      <a:pt x="1050" y="99"/>
                    </a:lnTo>
                    <a:lnTo>
                      <a:pt x="1064" y="99"/>
                    </a:lnTo>
                    <a:lnTo>
                      <a:pt x="1078" y="99"/>
                    </a:lnTo>
                    <a:lnTo>
                      <a:pt x="1177" y="99"/>
                    </a:lnTo>
                    <a:lnTo>
                      <a:pt x="1192" y="99"/>
                    </a:lnTo>
                    <a:lnTo>
                      <a:pt x="1305" y="42"/>
                    </a:lnTo>
                    <a:lnTo>
                      <a:pt x="1319" y="28"/>
                    </a:lnTo>
                    <a:lnTo>
                      <a:pt x="1348" y="28"/>
                    </a:lnTo>
                    <a:lnTo>
                      <a:pt x="1419" y="0"/>
                    </a:lnTo>
                    <a:lnTo>
                      <a:pt x="1433" y="14"/>
                    </a:lnTo>
                    <a:lnTo>
                      <a:pt x="1461" y="42"/>
                    </a:lnTo>
                    <a:close/>
                  </a:path>
                </a:pathLst>
              </a:custGeom>
              <a:blipFill dpi="0" rotWithShape="1">
                <a:blip r:embed="rId3" cstate="print"/>
                <a:srcRect/>
                <a:tile tx="0" ty="0" sx="100000" sy="100000" flip="none" algn="tl"/>
              </a:blipFill>
              <a:ln w="9525">
                <a:solidFill>
                  <a:srgbClr val="333333"/>
                </a:solidFill>
                <a:round/>
                <a:headEnd/>
                <a:tailEnd/>
              </a:ln>
            </p:spPr>
            <p:txBody>
              <a:bodyPr/>
              <a:lstStyle/>
              <a:p>
                <a:endParaRPr lang="ja-JP" altLang="en-US"/>
              </a:p>
            </p:txBody>
          </p:sp>
          <p:sp>
            <p:nvSpPr>
              <p:cNvPr id="176" name="Freeform 36"/>
              <p:cNvSpPr>
                <a:spLocks/>
              </p:cNvSpPr>
              <p:nvPr/>
            </p:nvSpPr>
            <p:spPr bwMode="auto">
              <a:xfrm>
                <a:off x="2200" y="878"/>
                <a:ext cx="2227" cy="1972"/>
              </a:xfrm>
              <a:custGeom>
                <a:avLst/>
                <a:gdLst>
                  <a:gd name="T0" fmla="*/ 1830 w 2227"/>
                  <a:gd name="T1" fmla="*/ 28 h 1972"/>
                  <a:gd name="T2" fmla="*/ 1900 w 2227"/>
                  <a:gd name="T3" fmla="*/ 43 h 1972"/>
                  <a:gd name="T4" fmla="*/ 1986 w 2227"/>
                  <a:gd name="T5" fmla="*/ 71 h 1972"/>
                  <a:gd name="T6" fmla="*/ 1971 w 2227"/>
                  <a:gd name="T7" fmla="*/ 128 h 1972"/>
                  <a:gd name="T8" fmla="*/ 2212 w 2227"/>
                  <a:gd name="T9" fmla="*/ 298 h 1972"/>
                  <a:gd name="T10" fmla="*/ 2212 w 2227"/>
                  <a:gd name="T11" fmla="*/ 340 h 1972"/>
                  <a:gd name="T12" fmla="*/ 2198 w 2227"/>
                  <a:gd name="T13" fmla="*/ 383 h 1972"/>
                  <a:gd name="T14" fmla="*/ 2184 w 2227"/>
                  <a:gd name="T15" fmla="*/ 440 h 1972"/>
                  <a:gd name="T16" fmla="*/ 2184 w 2227"/>
                  <a:gd name="T17" fmla="*/ 482 h 1972"/>
                  <a:gd name="T18" fmla="*/ 2127 w 2227"/>
                  <a:gd name="T19" fmla="*/ 582 h 1972"/>
                  <a:gd name="T20" fmla="*/ 2085 w 2227"/>
                  <a:gd name="T21" fmla="*/ 695 h 1972"/>
                  <a:gd name="T22" fmla="*/ 2085 w 2227"/>
                  <a:gd name="T23" fmla="*/ 738 h 1972"/>
                  <a:gd name="T24" fmla="*/ 2071 w 2227"/>
                  <a:gd name="T25" fmla="*/ 794 h 1972"/>
                  <a:gd name="T26" fmla="*/ 2056 w 2227"/>
                  <a:gd name="T27" fmla="*/ 908 h 1972"/>
                  <a:gd name="T28" fmla="*/ 2071 w 2227"/>
                  <a:gd name="T29" fmla="*/ 1035 h 1972"/>
                  <a:gd name="T30" fmla="*/ 2099 w 2227"/>
                  <a:gd name="T31" fmla="*/ 1106 h 1972"/>
                  <a:gd name="T32" fmla="*/ 2113 w 2227"/>
                  <a:gd name="T33" fmla="*/ 1234 h 1972"/>
                  <a:gd name="T34" fmla="*/ 2099 w 2227"/>
                  <a:gd name="T35" fmla="*/ 1390 h 1972"/>
                  <a:gd name="T36" fmla="*/ 1915 w 2227"/>
                  <a:gd name="T37" fmla="*/ 1390 h 1972"/>
                  <a:gd name="T38" fmla="*/ 1844 w 2227"/>
                  <a:gd name="T39" fmla="*/ 1404 h 1972"/>
                  <a:gd name="T40" fmla="*/ 1674 w 2227"/>
                  <a:gd name="T41" fmla="*/ 1504 h 1972"/>
                  <a:gd name="T42" fmla="*/ 1489 w 2227"/>
                  <a:gd name="T43" fmla="*/ 1631 h 1972"/>
                  <a:gd name="T44" fmla="*/ 1362 w 2227"/>
                  <a:gd name="T45" fmla="*/ 1716 h 1972"/>
                  <a:gd name="T46" fmla="*/ 1021 w 2227"/>
                  <a:gd name="T47" fmla="*/ 1972 h 1972"/>
                  <a:gd name="T48" fmla="*/ 922 w 2227"/>
                  <a:gd name="T49" fmla="*/ 1816 h 1972"/>
                  <a:gd name="T50" fmla="*/ 837 w 2227"/>
                  <a:gd name="T51" fmla="*/ 1702 h 1972"/>
                  <a:gd name="T52" fmla="*/ 794 w 2227"/>
                  <a:gd name="T53" fmla="*/ 1645 h 1972"/>
                  <a:gd name="T54" fmla="*/ 723 w 2227"/>
                  <a:gd name="T55" fmla="*/ 1532 h 1972"/>
                  <a:gd name="T56" fmla="*/ 667 w 2227"/>
                  <a:gd name="T57" fmla="*/ 1461 h 1972"/>
                  <a:gd name="T58" fmla="*/ 610 w 2227"/>
                  <a:gd name="T59" fmla="*/ 1376 h 1972"/>
                  <a:gd name="T60" fmla="*/ 539 w 2227"/>
                  <a:gd name="T61" fmla="*/ 1291 h 1972"/>
                  <a:gd name="T62" fmla="*/ 482 w 2227"/>
                  <a:gd name="T63" fmla="*/ 1220 h 1972"/>
                  <a:gd name="T64" fmla="*/ 426 w 2227"/>
                  <a:gd name="T65" fmla="*/ 1149 h 1972"/>
                  <a:gd name="T66" fmla="*/ 397 w 2227"/>
                  <a:gd name="T67" fmla="*/ 1121 h 1972"/>
                  <a:gd name="T68" fmla="*/ 326 w 2227"/>
                  <a:gd name="T69" fmla="*/ 1064 h 1972"/>
                  <a:gd name="T70" fmla="*/ 270 w 2227"/>
                  <a:gd name="T71" fmla="*/ 1035 h 1972"/>
                  <a:gd name="T72" fmla="*/ 213 w 2227"/>
                  <a:gd name="T73" fmla="*/ 1021 h 1972"/>
                  <a:gd name="T74" fmla="*/ 0 w 2227"/>
                  <a:gd name="T75" fmla="*/ 950 h 1972"/>
                  <a:gd name="T76" fmla="*/ 28 w 2227"/>
                  <a:gd name="T77" fmla="*/ 865 h 1972"/>
                  <a:gd name="T78" fmla="*/ 71 w 2227"/>
                  <a:gd name="T79" fmla="*/ 794 h 1972"/>
                  <a:gd name="T80" fmla="*/ 99 w 2227"/>
                  <a:gd name="T81" fmla="*/ 752 h 1972"/>
                  <a:gd name="T82" fmla="*/ 156 w 2227"/>
                  <a:gd name="T83" fmla="*/ 738 h 1972"/>
                  <a:gd name="T84" fmla="*/ 355 w 2227"/>
                  <a:gd name="T85" fmla="*/ 738 h 1972"/>
                  <a:gd name="T86" fmla="*/ 482 w 2227"/>
                  <a:gd name="T87" fmla="*/ 780 h 1972"/>
                  <a:gd name="T88" fmla="*/ 567 w 2227"/>
                  <a:gd name="T89" fmla="*/ 808 h 1972"/>
                  <a:gd name="T90" fmla="*/ 681 w 2227"/>
                  <a:gd name="T91" fmla="*/ 851 h 1972"/>
                  <a:gd name="T92" fmla="*/ 738 w 2227"/>
                  <a:gd name="T93" fmla="*/ 908 h 1972"/>
                  <a:gd name="T94" fmla="*/ 808 w 2227"/>
                  <a:gd name="T95" fmla="*/ 908 h 1972"/>
                  <a:gd name="T96" fmla="*/ 908 w 2227"/>
                  <a:gd name="T97" fmla="*/ 851 h 1972"/>
                  <a:gd name="T98" fmla="*/ 979 w 2227"/>
                  <a:gd name="T99" fmla="*/ 780 h 1972"/>
                  <a:gd name="T100" fmla="*/ 1064 w 2227"/>
                  <a:gd name="T101" fmla="*/ 695 h 1972"/>
                  <a:gd name="T102" fmla="*/ 1135 w 2227"/>
                  <a:gd name="T103" fmla="*/ 652 h 1972"/>
                  <a:gd name="T104" fmla="*/ 1262 w 2227"/>
                  <a:gd name="T105" fmla="*/ 596 h 1972"/>
                  <a:gd name="T106" fmla="*/ 1333 w 2227"/>
                  <a:gd name="T107" fmla="*/ 525 h 1972"/>
                  <a:gd name="T108" fmla="*/ 1319 w 2227"/>
                  <a:gd name="T109" fmla="*/ 426 h 1972"/>
                  <a:gd name="T110" fmla="*/ 1347 w 2227"/>
                  <a:gd name="T111" fmla="*/ 426 h 1972"/>
                  <a:gd name="T112" fmla="*/ 1418 w 2227"/>
                  <a:gd name="T113" fmla="*/ 312 h 1972"/>
                  <a:gd name="T114" fmla="*/ 1404 w 2227"/>
                  <a:gd name="T115" fmla="*/ 241 h 1972"/>
                  <a:gd name="T116" fmla="*/ 1461 w 2227"/>
                  <a:gd name="T117" fmla="*/ 128 h 1972"/>
                  <a:gd name="T118" fmla="*/ 1518 w 2227"/>
                  <a:gd name="T119" fmla="*/ 113 h 1972"/>
                  <a:gd name="T120" fmla="*/ 1617 w 2227"/>
                  <a:gd name="T121" fmla="*/ 14 h 1972"/>
                  <a:gd name="T122" fmla="*/ 1702 w 2227"/>
                  <a:gd name="T123" fmla="*/ 0 h 19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27"/>
                  <a:gd name="T187" fmla="*/ 0 h 1972"/>
                  <a:gd name="T188" fmla="*/ 2227 w 2227"/>
                  <a:gd name="T189" fmla="*/ 1972 h 19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27" h="1972">
                    <a:moveTo>
                      <a:pt x="1773" y="28"/>
                    </a:moveTo>
                    <a:lnTo>
                      <a:pt x="1773" y="28"/>
                    </a:lnTo>
                    <a:lnTo>
                      <a:pt x="1801" y="14"/>
                    </a:lnTo>
                    <a:lnTo>
                      <a:pt x="1815" y="14"/>
                    </a:lnTo>
                    <a:lnTo>
                      <a:pt x="1830" y="28"/>
                    </a:lnTo>
                    <a:lnTo>
                      <a:pt x="1844" y="28"/>
                    </a:lnTo>
                    <a:lnTo>
                      <a:pt x="1858" y="28"/>
                    </a:lnTo>
                    <a:lnTo>
                      <a:pt x="1872" y="28"/>
                    </a:lnTo>
                    <a:lnTo>
                      <a:pt x="1886" y="28"/>
                    </a:lnTo>
                    <a:lnTo>
                      <a:pt x="1900" y="43"/>
                    </a:lnTo>
                    <a:lnTo>
                      <a:pt x="1915" y="43"/>
                    </a:lnTo>
                    <a:lnTo>
                      <a:pt x="1929" y="57"/>
                    </a:lnTo>
                    <a:lnTo>
                      <a:pt x="1943" y="57"/>
                    </a:lnTo>
                    <a:lnTo>
                      <a:pt x="1957" y="57"/>
                    </a:lnTo>
                    <a:lnTo>
                      <a:pt x="1971" y="57"/>
                    </a:lnTo>
                    <a:lnTo>
                      <a:pt x="1986" y="57"/>
                    </a:lnTo>
                    <a:lnTo>
                      <a:pt x="1986" y="71"/>
                    </a:lnTo>
                    <a:lnTo>
                      <a:pt x="1986" y="85"/>
                    </a:lnTo>
                    <a:lnTo>
                      <a:pt x="1986" y="99"/>
                    </a:lnTo>
                    <a:lnTo>
                      <a:pt x="1986" y="113"/>
                    </a:lnTo>
                    <a:lnTo>
                      <a:pt x="1971" y="128"/>
                    </a:lnTo>
                    <a:lnTo>
                      <a:pt x="1971" y="142"/>
                    </a:lnTo>
                    <a:lnTo>
                      <a:pt x="1957" y="156"/>
                    </a:lnTo>
                    <a:lnTo>
                      <a:pt x="2085" y="213"/>
                    </a:lnTo>
                    <a:lnTo>
                      <a:pt x="2142" y="255"/>
                    </a:lnTo>
                    <a:lnTo>
                      <a:pt x="2170" y="269"/>
                    </a:lnTo>
                    <a:lnTo>
                      <a:pt x="2184" y="284"/>
                    </a:lnTo>
                    <a:lnTo>
                      <a:pt x="2198" y="284"/>
                    </a:lnTo>
                    <a:lnTo>
                      <a:pt x="2212" y="284"/>
                    </a:lnTo>
                    <a:lnTo>
                      <a:pt x="2212" y="298"/>
                    </a:lnTo>
                    <a:lnTo>
                      <a:pt x="2227" y="298"/>
                    </a:lnTo>
                    <a:lnTo>
                      <a:pt x="2227" y="312"/>
                    </a:lnTo>
                    <a:lnTo>
                      <a:pt x="2227" y="326"/>
                    </a:lnTo>
                    <a:lnTo>
                      <a:pt x="2212" y="326"/>
                    </a:lnTo>
                    <a:lnTo>
                      <a:pt x="2212" y="340"/>
                    </a:lnTo>
                    <a:lnTo>
                      <a:pt x="2212" y="355"/>
                    </a:lnTo>
                    <a:lnTo>
                      <a:pt x="2212" y="369"/>
                    </a:lnTo>
                    <a:lnTo>
                      <a:pt x="2198" y="369"/>
                    </a:lnTo>
                    <a:lnTo>
                      <a:pt x="2198" y="383"/>
                    </a:lnTo>
                    <a:lnTo>
                      <a:pt x="2198" y="397"/>
                    </a:lnTo>
                    <a:lnTo>
                      <a:pt x="2198" y="411"/>
                    </a:lnTo>
                    <a:lnTo>
                      <a:pt x="2184" y="411"/>
                    </a:lnTo>
                    <a:lnTo>
                      <a:pt x="2184" y="426"/>
                    </a:lnTo>
                    <a:lnTo>
                      <a:pt x="2184" y="440"/>
                    </a:lnTo>
                    <a:lnTo>
                      <a:pt x="2170" y="454"/>
                    </a:lnTo>
                    <a:lnTo>
                      <a:pt x="2170" y="468"/>
                    </a:lnTo>
                    <a:lnTo>
                      <a:pt x="2184" y="482"/>
                    </a:lnTo>
                    <a:lnTo>
                      <a:pt x="2184" y="496"/>
                    </a:lnTo>
                    <a:lnTo>
                      <a:pt x="2170" y="496"/>
                    </a:lnTo>
                    <a:lnTo>
                      <a:pt x="2156" y="496"/>
                    </a:lnTo>
                    <a:lnTo>
                      <a:pt x="2156" y="511"/>
                    </a:lnTo>
                    <a:lnTo>
                      <a:pt x="2156" y="525"/>
                    </a:lnTo>
                    <a:lnTo>
                      <a:pt x="2127" y="582"/>
                    </a:lnTo>
                    <a:lnTo>
                      <a:pt x="2113" y="624"/>
                    </a:lnTo>
                    <a:lnTo>
                      <a:pt x="2113" y="638"/>
                    </a:lnTo>
                    <a:lnTo>
                      <a:pt x="2099" y="652"/>
                    </a:lnTo>
                    <a:lnTo>
                      <a:pt x="2099" y="667"/>
                    </a:lnTo>
                    <a:lnTo>
                      <a:pt x="2099" y="681"/>
                    </a:lnTo>
                    <a:lnTo>
                      <a:pt x="2085" y="695"/>
                    </a:lnTo>
                    <a:lnTo>
                      <a:pt x="2085" y="709"/>
                    </a:lnTo>
                    <a:lnTo>
                      <a:pt x="2085" y="723"/>
                    </a:lnTo>
                    <a:lnTo>
                      <a:pt x="2085" y="738"/>
                    </a:lnTo>
                    <a:lnTo>
                      <a:pt x="2085" y="752"/>
                    </a:lnTo>
                    <a:lnTo>
                      <a:pt x="2071" y="752"/>
                    </a:lnTo>
                    <a:lnTo>
                      <a:pt x="2071" y="766"/>
                    </a:lnTo>
                    <a:lnTo>
                      <a:pt x="2071" y="780"/>
                    </a:lnTo>
                    <a:lnTo>
                      <a:pt x="2071" y="794"/>
                    </a:lnTo>
                    <a:lnTo>
                      <a:pt x="2071" y="808"/>
                    </a:lnTo>
                    <a:lnTo>
                      <a:pt x="2056" y="823"/>
                    </a:lnTo>
                    <a:lnTo>
                      <a:pt x="2056" y="837"/>
                    </a:lnTo>
                    <a:lnTo>
                      <a:pt x="2056" y="851"/>
                    </a:lnTo>
                    <a:lnTo>
                      <a:pt x="2056" y="865"/>
                    </a:lnTo>
                    <a:lnTo>
                      <a:pt x="2056" y="879"/>
                    </a:lnTo>
                    <a:lnTo>
                      <a:pt x="2056" y="894"/>
                    </a:lnTo>
                    <a:lnTo>
                      <a:pt x="2056" y="908"/>
                    </a:lnTo>
                    <a:lnTo>
                      <a:pt x="2056" y="922"/>
                    </a:lnTo>
                    <a:lnTo>
                      <a:pt x="2056" y="936"/>
                    </a:lnTo>
                    <a:lnTo>
                      <a:pt x="2056" y="950"/>
                    </a:lnTo>
                    <a:lnTo>
                      <a:pt x="2056" y="965"/>
                    </a:lnTo>
                    <a:lnTo>
                      <a:pt x="2056" y="979"/>
                    </a:lnTo>
                    <a:lnTo>
                      <a:pt x="2056" y="993"/>
                    </a:lnTo>
                    <a:lnTo>
                      <a:pt x="2071" y="1007"/>
                    </a:lnTo>
                    <a:lnTo>
                      <a:pt x="2071" y="1035"/>
                    </a:lnTo>
                    <a:lnTo>
                      <a:pt x="2085" y="1064"/>
                    </a:lnTo>
                    <a:lnTo>
                      <a:pt x="2085" y="1078"/>
                    </a:lnTo>
                    <a:lnTo>
                      <a:pt x="2085" y="1092"/>
                    </a:lnTo>
                    <a:lnTo>
                      <a:pt x="2085" y="1106"/>
                    </a:lnTo>
                    <a:lnTo>
                      <a:pt x="2099" y="1106"/>
                    </a:lnTo>
                    <a:lnTo>
                      <a:pt x="2099" y="1121"/>
                    </a:lnTo>
                    <a:lnTo>
                      <a:pt x="2099" y="1135"/>
                    </a:lnTo>
                    <a:lnTo>
                      <a:pt x="2099" y="1149"/>
                    </a:lnTo>
                    <a:lnTo>
                      <a:pt x="2113" y="1149"/>
                    </a:lnTo>
                    <a:lnTo>
                      <a:pt x="2113" y="1177"/>
                    </a:lnTo>
                    <a:lnTo>
                      <a:pt x="2113" y="1220"/>
                    </a:lnTo>
                    <a:lnTo>
                      <a:pt x="2113" y="1234"/>
                    </a:lnTo>
                    <a:lnTo>
                      <a:pt x="2113" y="1248"/>
                    </a:lnTo>
                    <a:lnTo>
                      <a:pt x="2113" y="1291"/>
                    </a:lnTo>
                    <a:lnTo>
                      <a:pt x="2113" y="1305"/>
                    </a:lnTo>
                    <a:lnTo>
                      <a:pt x="2113" y="1319"/>
                    </a:lnTo>
                    <a:lnTo>
                      <a:pt x="2113" y="1347"/>
                    </a:lnTo>
                    <a:lnTo>
                      <a:pt x="2113" y="1362"/>
                    </a:lnTo>
                    <a:lnTo>
                      <a:pt x="2113" y="1376"/>
                    </a:lnTo>
                    <a:lnTo>
                      <a:pt x="2113" y="1390"/>
                    </a:lnTo>
                    <a:lnTo>
                      <a:pt x="2099" y="1390"/>
                    </a:lnTo>
                    <a:lnTo>
                      <a:pt x="2085" y="1390"/>
                    </a:lnTo>
                    <a:lnTo>
                      <a:pt x="2071" y="1390"/>
                    </a:lnTo>
                    <a:lnTo>
                      <a:pt x="2042" y="1390"/>
                    </a:lnTo>
                    <a:lnTo>
                      <a:pt x="2014" y="1390"/>
                    </a:lnTo>
                    <a:lnTo>
                      <a:pt x="2000" y="1390"/>
                    </a:lnTo>
                    <a:lnTo>
                      <a:pt x="1971" y="1390"/>
                    </a:lnTo>
                    <a:lnTo>
                      <a:pt x="1957" y="1390"/>
                    </a:lnTo>
                    <a:lnTo>
                      <a:pt x="1929" y="1390"/>
                    </a:lnTo>
                    <a:lnTo>
                      <a:pt x="1915" y="1390"/>
                    </a:lnTo>
                    <a:lnTo>
                      <a:pt x="1900" y="1390"/>
                    </a:lnTo>
                    <a:lnTo>
                      <a:pt x="1886" y="1390"/>
                    </a:lnTo>
                    <a:lnTo>
                      <a:pt x="1872" y="1404"/>
                    </a:lnTo>
                    <a:lnTo>
                      <a:pt x="1858" y="1404"/>
                    </a:lnTo>
                    <a:lnTo>
                      <a:pt x="1844" y="1404"/>
                    </a:lnTo>
                    <a:lnTo>
                      <a:pt x="1830" y="1418"/>
                    </a:lnTo>
                    <a:lnTo>
                      <a:pt x="1815" y="1418"/>
                    </a:lnTo>
                    <a:lnTo>
                      <a:pt x="1801" y="1433"/>
                    </a:lnTo>
                    <a:lnTo>
                      <a:pt x="1787" y="1433"/>
                    </a:lnTo>
                    <a:lnTo>
                      <a:pt x="1773" y="1447"/>
                    </a:lnTo>
                    <a:lnTo>
                      <a:pt x="1744" y="1461"/>
                    </a:lnTo>
                    <a:lnTo>
                      <a:pt x="1716" y="1475"/>
                    </a:lnTo>
                    <a:lnTo>
                      <a:pt x="1702" y="1489"/>
                    </a:lnTo>
                    <a:lnTo>
                      <a:pt x="1688" y="1504"/>
                    </a:lnTo>
                    <a:lnTo>
                      <a:pt x="1674" y="1504"/>
                    </a:lnTo>
                    <a:lnTo>
                      <a:pt x="1659" y="1518"/>
                    </a:lnTo>
                    <a:lnTo>
                      <a:pt x="1645" y="1518"/>
                    </a:lnTo>
                    <a:lnTo>
                      <a:pt x="1631" y="1532"/>
                    </a:lnTo>
                    <a:lnTo>
                      <a:pt x="1603" y="1560"/>
                    </a:lnTo>
                    <a:lnTo>
                      <a:pt x="1574" y="1574"/>
                    </a:lnTo>
                    <a:lnTo>
                      <a:pt x="1560" y="1589"/>
                    </a:lnTo>
                    <a:lnTo>
                      <a:pt x="1532" y="1603"/>
                    </a:lnTo>
                    <a:lnTo>
                      <a:pt x="1503" y="1617"/>
                    </a:lnTo>
                    <a:lnTo>
                      <a:pt x="1503" y="1631"/>
                    </a:lnTo>
                    <a:lnTo>
                      <a:pt x="1489" y="1631"/>
                    </a:lnTo>
                    <a:lnTo>
                      <a:pt x="1475" y="1631"/>
                    </a:lnTo>
                    <a:lnTo>
                      <a:pt x="1475" y="1645"/>
                    </a:lnTo>
                    <a:lnTo>
                      <a:pt x="1447" y="1660"/>
                    </a:lnTo>
                    <a:lnTo>
                      <a:pt x="1432" y="1674"/>
                    </a:lnTo>
                    <a:lnTo>
                      <a:pt x="1418" y="1674"/>
                    </a:lnTo>
                    <a:lnTo>
                      <a:pt x="1404" y="1688"/>
                    </a:lnTo>
                    <a:lnTo>
                      <a:pt x="1390" y="1702"/>
                    </a:lnTo>
                    <a:lnTo>
                      <a:pt x="1376" y="1716"/>
                    </a:lnTo>
                    <a:lnTo>
                      <a:pt x="1362" y="1716"/>
                    </a:lnTo>
                    <a:lnTo>
                      <a:pt x="1347" y="1730"/>
                    </a:lnTo>
                    <a:lnTo>
                      <a:pt x="1333" y="1745"/>
                    </a:lnTo>
                    <a:lnTo>
                      <a:pt x="1305" y="1759"/>
                    </a:lnTo>
                    <a:lnTo>
                      <a:pt x="1276" y="1787"/>
                    </a:lnTo>
                    <a:lnTo>
                      <a:pt x="1234" y="1816"/>
                    </a:lnTo>
                    <a:lnTo>
                      <a:pt x="1220" y="1830"/>
                    </a:lnTo>
                    <a:lnTo>
                      <a:pt x="1191" y="1844"/>
                    </a:lnTo>
                    <a:lnTo>
                      <a:pt x="1149" y="1887"/>
                    </a:lnTo>
                    <a:lnTo>
                      <a:pt x="1120" y="1901"/>
                    </a:lnTo>
                    <a:lnTo>
                      <a:pt x="1092" y="1915"/>
                    </a:lnTo>
                    <a:lnTo>
                      <a:pt x="1078" y="1929"/>
                    </a:lnTo>
                    <a:lnTo>
                      <a:pt x="1035" y="1972"/>
                    </a:lnTo>
                    <a:lnTo>
                      <a:pt x="1021" y="1972"/>
                    </a:lnTo>
                    <a:lnTo>
                      <a:pt x="1007" y="1929"/>
                    </a:lnTo>
                    <a:lnTo>
                      <a:pt x="993" y="1915"/>
                    </a:lnTo>
                    <a:lnTo>
                      <a:pt x="964" y="1887"/>
                    </a:lnTo>
                    <a:lnTo>
                      <a:pt x="964" y="1872"/>
                    </a:lnTo>
                    <a:lnTo>
                      <a:pt x="950" y="1858"/>
                    </a:lnTo>
                    <a:lnTo>
                      <a:pt x="936" y="1858"/>
                    </a:lnTo>
                    <a:lnTo>
                      <a:pt x="936" y="1844"/>
                    </a:lnTo>
                    <a:lnTo>
                      <a:pt x="922" y="1830"/>
                    </a:lnTo>
                    <a:lnTo>
                      <a:pt x="922" y="1816"/>
                    </a:lnTo>
                    <a:lnTo>
                      <a:pt x="908" y="1801"/>
                    </a:lnTo>
                    <a:lnTo>
                      <a:pt x="894" y="1787"/>
                    </a:lnTo>
                    <a:lnTo>
                      <a:pt x="894" y="1773"/>
                    </a:lnTo>
                    <a:lnTo>
                      <a:pt x="879" y="1759"/>
                    </a:lnTo>
                    <a:lnTo>
                      <a:pt x="865" y="1745"/>
                    </a:lnTo>
                    <a:lnTo>
                      <a:pt x="851" y="1730"/>
                    </a:lnTo>
                    <a:lnTo>
                      <a:pt x="851" y="1716"/>
                    </a:lnTo>
                    <a:lnTo>
                      <a:pt x="837" y="1702"/>
                    </a:lnTo>
                    <a:lnTo>
                      <a:pt x="823" y="1688"/>
                    </a:lnTo>
                    <a:lnTo>
                      <a:pt x="823" y="1674"/>
                    </a:lnTo>
                    <a:lnTo>
                      <a:pt x="808" y="1660"/>
                    </a:lnTo>
                    <a:lnTo>
                      <a:pt x="808" y="1645"/>
                    </a:lnTo>
                    <a:lnTo>
                      <a:pt x="794" y="1645"/>
                    </a:lnTo>
                    <a:lnTo>
                      <a:pt x="794" y="1631"/>
                    </a:lnTo>
                    <a:lnTo>
                      <a:pt x="780" y="1617"/>
                    </a:lnTo>
                    <a:lnTo>
                      <a:pt x="766" y="1603"/>
                    </a:lnTo>
                    <a:lnTo>
                      <a:pt x="766" y="1589"/>
                    </a:lnTo>
                    <a:lnTo>
                      <a:pt x="752" y="1589"/>
                    </a:lnTo>
                    <a:lnTo>
                      <a:pt x="752" y="1574"/>
                    </a:lnTo>
                    <a:lnTo>
                      <a:pt x="738" y="1546"/>
                    </a:lnTo>
                    <a:lnTo>
                      <a:pt x="723" y="1532"/>
                    </a:lnTo>
                    <a:lnTo>
                      <a:pt x="709" y="1518"/>
                    </a:lnTo>
                    <a:lnTo>
                      <a:pt x="695" y="1504"/>
                    </a:lnTo>
                    <a:lnTo>
                      <a:pt x="695" y="1489"/>
                    </a:lnTo>
                    <a:lnTo>
                      <a:pt x="681" y="1489"/>
                    </a:lnTo>
                    <a:lnTo>
                      <a:pt x="681" y="1475"/>
                    </a:lnTo>
                    <a:lnTo>
                      <a:pt x="667" y="1461"/>
                    </a:lnTo>
                    <a:lnTo>
                      <a:pt x="652" y="1447"/>
                    </a:lnTo>
                    <a:lnTo>
                      <a:pt x="652" y="1433"/>
                    </a:lnTo>
                    <a:lnTo>
                      <a:pt x="638" y="1433"/>
                    </a:lnTo>
                    <a:lnTo>
                      <a:pt x="638" y="1418"/>
                    </a:lnTo>
                    <a:lnTo>
                      <a:pt x="624" y="1404"/>
                    </a:lnTo>
                    <a:lnTo>
                      <a:pt x="624" y="1390"/>
                    </a:lnTo>
                    <a:lnTo>
                      <a:pt x="610" y="1376"/>
                    </a:lnTo>
                    <a:lnTo>
                      <a:pt x="596" y="1362"/>
                    </a:lnTo>
                    <a:lnTo>
                      <a:pt x="596" y="1347"/>
                    </a:lnTo>
                    <a:lnTo>
                      <a:pt x="582" y="1333"/>
                    </a:lnTo>
                    <a:lnTo>
                      <a:pt x="567" y="1305"/>
                    </a:lnTo>
                    <a:lnTo>
                      <a:pt x="553" y="1291"/>
                    </a:lnTo>
                    <a:lnTo>
                      <a:pt x="539" y="1291"/>
                    </a:lnTo>
                    <a:lnTo>
                      <a:pt x="539" y="1277"/>
                    </a:lnTo>
                    <a:lnTo>
                      <a:pt x="525" y="1277"/>
                    </a:lnTo>
                    <a:lnTo>
                      <a:pt x="525" y="1262"/>
                    </a:lnTo>
                    <a:lnTo>
                      <a:pt x="511" y="1248"/>
                    </a:lnTo>
                    <a:lnTo>
                      <a:pt x="496" y="1248"/>
                    </a:lnTo>
                    <a:lnTo>
                      <a:pt x="496" y="1234"/>
                    </a:lnTo>
                    <a:lnTo>
                      <a:pt x="482" y="1234"/>
                    </a:lnTo>
                    <a:lnTo>
                      <a:pt x="482" y="1220"/>
                    </a:lnTo>
                    <a:lnTo>
                      <a:pt x="468" y="1220"/>
                    </a:lnTo>
                    <a:lnTo>
                      <a:pt x="468" y="1206"/>
                    </a:lnTo>
                    <a:lnTo>
                      <a:pt x="454" y="1191"/>
                    </a:lnTo>
                    <a:lnTo>
                      <a:pt x="454" y="1177"/>
                    </a:lnTo>
                    <a:lnTo>
                      <a:pt x="440" y="1177"/>
                    </a:lnTo>
                    <a:lnTo>
                      <a:pt x="440" y="1163"/>
                    </a:lnTo>
                    <a:lnTo>
                      <a:pt x="426" y="1163"/>
                    </a:lnTo>
                    <a:lnTo>
                      <a:pt x="426" y="1149"/>
                    </a:lnTo>
                    <a:lnTo>
                      <a:pt x="411" y="1135"/>
                    </a:lnTo>
                    <a:lnTo>
                      <a:pt x="411" y="1121"/>
                    </a:lnTo>
                    <a:lnTo>
                      <a:pt x="397" y="1121"/>
                    </a:lnTo>
                    <a:lnTo>
                      <a:pt x="383" y="1106"/>
                    </a:lnTo>
                    <a:lnTo>
                      <a:pt x="369" y="1092"/>
                    </a:lnTo>
                    <a:lnTo>
                      <a:pt x="355" y="1078"/>
                    </a:lnTo>
                    <a:lnTo>
                      <a:pt x="340" y="1078"/>
                    </a:lnTo>
                    <a:lnTo>
                      <a:pt x="340" y="1064"/>
                    </a:lnTo>
                    <a:lnTo>
                      <a:pt x="326" y="1064"/>
                    </a:lnTo>
                    <a:lnTo>
                      <a:pt x="312" y="1064"/>
                    </a:lnTo>
                    <a:lnTo>
                      <a:pt x="298" y="1050"/>
                    </a:lnTo>
                    <a:lnTo>
                      <a:pt x="284" y="1050"/>
                    </a:lnTo>
                    <a:lnTo>
                      <a:pt x="270" y="1035"/>
                    </a:lnTo>
                    <a:lnTo>
                      <a:pt x="255" y="1035"/>
                    </a:lnTo>
                    <a:lnTo>
                      <a:pt x="241" y="1035"/>
                    </a:lnTo>
                    <a:lnTo>
                      <a:pt x="241" y="1021"/>
                    </a:lnTo>
                    <a:lnTo>
                      <a:pt x="227" y="1021"/>
                    </a:lnTo>
                    <a:lnTo>
                      <a:pt x="213" y="1021"/>
                    </a:lnTo>
                    <a:lnTo>
                      <a:pt x="199" y="1021"/>
                    </a:lnTo>
                    <a:lnTo>
                      <a:pt x="99" y="993"/>
                    </a:lnTo>
                    <a:lnTo>
                      <a:pt x="71" y="979"/>
                    </a:lnTo>
                    <a:lnTo>
                      <a:pt x="43" y="979"/>
                    </a:lnTo>
                    <a:lnTo>
                      <a:pt x="0" y="965"/>
                    </a:lnTo>
                    <a:lnTo>
                      <a:pt x="0" y="950"/>
                    </a:lnTo>
                    <a:lnTo>
                      <a:pt x="0" y="936"/>
                    </a:lnTo>
                    <a:lnTo>
                      <a:pt x="0" y="922"/>
                    </a:lnTo>
                    <a:lnTo>
                      <a:pt x="14" y="908"/>
                    </a:lnTo>
                    <a:lnTo>
                      <a:pt x="14" y="894"/>
                    </a:lnTo>
                    <a:lnTo>
                      <a:pt x="14" y="879"/>
                    </a:lnTo>
                    <a:lnTo>
                      <a:pt x="14" y="865"/>
                    </a:lnTo>
                    <a:lnTo>
                      <a:pt x="28" y="865"/>
                    </a:lnTo>
                    <a:lnTo>
                      <a:pt x="28" y="851"/>
                    </a:lnTo>
                    <a:lnTo>
                      <a:pt x="28" y="837"/>
                    </a:lnTo>
                    <a:lnTo>
                      <a:pt x="43" y="837"/>
                    </a:lnTo>
                    <a:lnTo>
                      <a:pt x="43" y="823"/>
                    </a:lnTo>
                    <a:lnTo>
                      <a:pt x="57" y="808"/>
                    </a:lnTo>
                    <a:lnTo>
                      <a:pt x="57" y="794"/>
                    </a:lnTo>
                    <a:lnTo>
                      <a:pt x="71" y="794"/>
                    </a:lnTo>
                    <a:lnTo>
                      <a:pt x="71" y="780"/>
                    </a:lnTo>
                    <a:lnTo>
                      <a:pt x="85" y="780"/>
                    </a:lnTo>
                    <a:lnTo>
                      <a:pt x="85" y="766"/>
                    </a:lnTo>
                    <a:lnTo>
                      <a:pt x="99" y="766"/>
                    </a:lnTo>
                    <a:lnTo>
                      <a:pt x="99" y="752"/>
                    </a:lnTo>
                    <a:lnTo>
                      <a:pt x="114" y="752"/>
                    </a:lnTo>
                    <a:lnTo>
                      <a:pt x="128" y="752"/>
                    </a:lnTo>
                    <a:lnTo>
                      <a:pt x="142" y="738"/>
                    </a:lnTo>
                    <a:lnTo>
                      <a:pt x="156" y="738"/>
                    </a:lnTo>
                    <a:lnTo>
                      <a:pt x="170" y="738"/>
                    </a:lnTo>
                    <a:lnTo>
                      <a:pt x="184" y="738"/>
                    </a:lnTo>
                    <a:lnTo>
                      <a:pt x="199" y="738"/>
                    </a:lnTo>
                    <a:lnTo>
                      <a:pt x="213" y="738"/>
                    </a:lnTo>
                    <a:lnTo>
                      <a:pt x="227" y="738"/>
                    </a:lnTo>
                    <a:lnTo>
                      <a:pt x="241" y="738"/>
                    </a:lnTo>
                    <a:lnTo>
                      <a:pt x="255" y="738"/>
                    </a:lnTo>
                    <a:lnTo>
                      <a:pt x="312" y="738"/>
                    </a:lnTo>
                    <a:lnTo>
                      <a:pt x="340" y="738"/>
                    </a:lnTo>
                    <a:lnTo>
                      <a:pt x="355" y="738"/>
                    </a:lnTo>
                    <a:lnTo>
                      <a:pt x="369" y="738"/>
                    </a:lnTo>
                    <a:lnTo>
                      <a:pt x="383" y="738"/>
                    </a:lnTo>
                    <a:lnTo>
                      <a:pt x="397" y="738"/>
                    </a:lnTo>
                    <a:lnTo>
                      <a:pt x="411" y="752"/>
                    </a:lnTo>
                    <a:lnTo>
                      <a:pt x="426" y="752"/>
                    </a:lnTo>
                    <a:lnTo>
                      <a:pt x="440" y="766"/>
                    </a:lnTo>
                    <a:lnTo>
                      <a:pt x="454" y="766"/>
                    </a:lnTo>
                    <a:lnTo>
                      <a:pt x="482" y="780"/>
                    </a:lnTo>
                    <a:lnTo>
                      <a:pt x="496" y="780"/>
                    </a:lnTo>
                    <a:lnTo>
                      <a:pt x="511" y="794"/>
                    </a:lnTo>
                    <a:lnTo>
                      <a:pt x="525" y="794"/>
                    </a:lnTo>
                    <a:lnTo>
                      <a:pt x="539" y="794"/>
                    </a:lnTo>
                    <a:lnTo>
                      <a:pt x="553" y="794"/>
                    </a:lnTo>
                    <a:lnTo>
                      <a:pt x="567" y="808"/>
                    </a:lnTo>
                    <a:lnTo>
                      <a:pt x="582" y="808"/>
                    </a:lnTo>
                    <a:lnTo>
                      <a:pt x="596" y="808"/>
                    </a:lnTo>
                    <a:lnTo>
                      <a:pt x="610" y="823"/>
                    </a:lnTo>
                    <a:lnTo>
                      <a:pt x="624" y="823"/>
                    </a:lnTo>
                    <a:lnTo>
                      <a:pt x="638" y="837"/>
                    </a:lnTo>
                    <a:lnTo>
                      <a:pt x="652" y="851"/>
                    </a:lnTo>
                    <a:lnTo>
                      <a:pt x="667" y="851"/>
                    </a:lnTo>
                    <a:lnTo>
                      <a:pt x="681" y="851"/>
                    </a:lnTo>
                    <a:lnTo>
                      <a:pt x="695" y="851"/>
                    </a:lnTo>
                    <a:lnTo>
                      <a:pt x="695" y="865"/>
                    </a:lnTo>
                    <a:lnTo>
                      <a:pt x="709" y="865"/>
                    </a:lnTo>
                    <a:lnTo>
                      <a:pt x="709" y="894"/>
                    </a:lnTo>
                    <a:lnTo>
                      <a:pt x="709" y="908"/>
                    </a:lnTo>
                    <a:lnTo>
                      <a:pt x="723" y="908"/>
                    </a:lnTo>
                    <a:lnTo>
                      <a:pt x="738" y="908"/>
                    </a:lnTo>
                    <a:lnTo>
                      <a:pt x="752" y="908"/>
                    </a:lnTo>
                    <a:lnTo>
                      <a:pt x="766" y="908"/>
                    </a:lnTo>
                    <a:lnTo>
                      <a:pt x="780" y="908"/>
                    </a:lnTo>
                    <a:lnTo>
                      <a:pt x="794" y="908"/>
                    </a:lnTo>
                    <a:lnTo>
                      <a:pt x="808" y="908"/>
                    </a:lnTo>
                    <a:lnTo>
                      <a:pt x="823" y="908"/>
                    </a:lnTo>
                    <a:lnTo>
                      <a:pt x="837" y="908"/>
                    </a:lnTo>
                    <a:lnTo>
                      <a:pt x="851" y="908"/>
                    </a:lnTo>
                    <a:lnTo>
                      <a:pt x="894" y="894"/>
                    </a:lnTo>
                    <a:lnTo>
                      <a:pt x="894" y="879"/>
                    </a:lnTo>
                    <a:lnTo>
                      <a:pt x="894" y="865"/>
                    </a:lnTo>
                    <a:lnTo>
                      <a:pt x="908" y="865"/>
                    </a:lnTo>
                    <a:lnTo>
                      <a:pt x="908" y="851"/>
                    </a:lnTo>
                    <a:lnTo>
                      <a:pt x="894" y="823"/>
                    </a:lnTo>
                    <a:lnTo>
                      <a:pt x="908" y="823"/>
                    </a:lnTo>
                    <a:lnTo>
                      <a:pt x="922" y="823"/>
                    </a:lnTo>
                    <a:lnTo>
                      <a:pt x="936" y="808"/>
                    </a:lnTo>
                    <a:lnTo>
                      <a:pt x="950" y="808"/>
                    </a:lnTo>
                    <a:lnTo>
                      <a:pt x="950" y="794"/>
                    </a:lnTo>
                    <a:lnTo>
                      <a:pt x="964" y="794"/>
                    </a:lnTo>
                    <a:lnTo>
                      <a:pt x="979" y="780"/>
                    </a:lnTo>
                    <a:lnTo>
                      <a:pt x="993" y="780"/>
                    </a:lnTo>
                    <a:lnTo>
                      <a:pt x="993" y="766"/>
                    </a:lnTo>
                    <a:lnTo>
                      <a:pt x="1007" y="766"/>
                    </a:lnTo>
                    <a:lnTo>
                      <a:pt x="1007" y="752"/>
                    </a:lnTo>
                    <a:lnTo>
                      <a:pt x="1021" y="752"/>
                    </a:lnTo>
                    <a:lnTo>
                      <a:pt x="1021" y="738"/>
                    </a:lnTo>
                    <a:lnTo>
                      <a:pt x="1035" y="738"/>
                    </a:lnTo>
                    <a:lnTo>
                      <a:pt x="1035" y="723"/>
                    </a:lnTo>
                    <a:lnTo>
                      <a:pt x="1050" y="709"/>
                    </a:lnTo>
                    <a:lnTo>
                      <a:pt x="1064" y="695"/>
                    </a:lnTo>
                    <a:lnTo>
                      <a:pt x="1078" y="695"/>
                    </a:lnTo>
                    <a:lnTo>
                      <a:pt x="1078" y="681"/>
                    </a:lnTo>
                    <a:lnTo>
                      <a:pt x="1092" y="681"/>
                    </a:lnTo>
                    <a:lnTo>
                      <a:pt x="1106" y="667"/>
                    </a:lnTo>
                    <a:lnTo>
                      <a:pt x="1120" y="667"/>
                    </a:lnTo>
                    <a:lnTo>
                      <a:pt x="1135" y="667"/>
                    </a:lnTo>
                    <a:lnTo>
                      <a:pt x="1135" y="652"/>
                    </a:lnTo>
                    <a:lnTo>
                      <a:pt x="1149" y="652"/>
                    </a:lnTo>
                    <a:lnTo>
                      <a:pt x="1163" y="652"/>
                    </a:lnTo>
                    <a:lnTo>
                      <a:pt x="1177" y="638"/>
                    </a:lnTo>
                    <a:lnTo>
                      <a:pt x="1191" y="638"/>
                    </a:lnTo>
                    <a:lnTo>
                      <a:pt x="1206" y="624"/>
                    </a:lnTo>
                    <a:lnTo>
                      <a:pt x="1220" y="624"/>
                    </a:lnTo>
                    <a:lnTo>
                      <a:pt x="1234" y="624"/>
                    </a:lnTo>
                    <a:lnTo>
                      <a:pt x="1248" y="610"/>
                    </a:lnTo>
                    <a:lnTo>
                      <a:pt x="1262" y="596"/>
                    </a:lnTo>
                    <a:lnTo>
                      <a:pt x="1276" y="596"/>
                    </a:lnTo>
                    <a:lnTo>
                      <a:pt x="1291" y="582"/>
                    </a:lnTo>
                    <a:lnTo>
                      <a:pt x="1305" y="567"/>
                    </a:lnTo>
                    <a:lnTo>
                      <a:pt x="1319" y="567"/>
                    </a:lnTo>
                    <a:lnTo>
                      <a:pt x="1319" y="553"/>
                    </a:lnTo>
                    <a:lnTo>
                      <a:pt x="1333" y="539"/>
                    </a:lnTo>
                    <a:lnTo>
                      <a:pt x="1333" y="525"/>
                    </a:lnTo>
                    <a:lnTo>
                      <a:pt x="1347" y="511"/>
                    </a:lnTo>
                    <a:lnTo>
                      <a:pt x="1319" y="468"/>
                    </a:lnTo>
                    <a:lnTo>
                      <a:pt x="1305" y="440"/>
                    </a:lnTo>
                    <a:lnTo>
                      <a:pt x="1305" y="426"/>
                    </a:lnTo>
                    <a:lnTo>
                      <a:pt x="1319" y="426"/>
                    </a:lnTo>
                    <a:lnTo>
                      <a:pt x="1333" y="426"/>
                    </a:lnTo>
                    <a:lnTo>
                      <a:pt x="1333" y="411"/>
                    </a:lnTo>
                    <a:lnTo>
                      <a:pt x="1347" y="426"/>
                    </a:lnTo>
                    <a:lnTo>
                      <a:pt x="1362" y="426"/>
                    </a:lnTo>
                    <a:lnTo>
                      <a:pt x="1376" y="426"/>
                    </a:lnTo>
                    <a:lnTo>
                      <a:pt x="1404" y="383"/>
                    </a:lnTo>
                    <a:lnTo>
                      <a:pt x="1404" y="369"/>
                    </a:lnTo>
                    <a:lnTo>
                      <a:pt x="1404" y="355"/>
                    </a:lnTo>
                    <a:lnTo>
                      <a:pt x="1418" y="340"/>
                    </a:lnTo>
                    <a:lnTo>
                      <a:pt x="1418" y="326"/>
                    </a:lnTo>
                    <a:lnTo>
                      <a:pt x="1418" y="312"/>
                    </a:lnTo>
                    <a:lnTo>
                      <a:pt x="1418" y="298"/>
                    </a:lnTo>
                    <a:lnTo>
                      <a:pt x="1432" y="284"/>
                    </a:lnTo>
                    <a:lnTo>
                      <a:pt x="1404" y="284"/>
                    </a:lnTo>
                    <a:lnTo>
                      <a:pt x="1404" y="269"/>
                    </a:lnTo>
                    <a:lnTo>
                      <a:pt x="1404" y="255"/>
                    </a:lnTo>
                    <a:lnTo>
                      <a:pt x="1404" y="241"/>
                    </a:lnTo>
                    <a:lnTo>
                      <a:pt x="1404" y="213"/>
                    </a:lnTo>
                    <a:lnTo>
                      <a:pt x="1404" y="199"/>
                    </a:lnTo>
                    <a:lnTo>
                      <a:pt x="1404" y="184"/>
                    </a:lnTo>
                    <a:lnTo>
                      <a:pt x="1418" y="184"/>
                    </a:lnTo>
                    <a:lnTo>
                      <a:pt x="1418" y="170"/>
                    </a:lnTo>
                    <a:lnTo>
                      <a:pt x="1432" y="170"/>
                    </a:lnTo>
                    <a:lnTo>
                      <a:pt x="1447" y="142"/>
                    </a:lnTo>
                    <a:lnTo>
                      <a:pt x="1461" y="128"/>
                    </a:lnTo>
                    <a:lnTo>
                      <a:pt x="1475" y="113"/>
                    </a:lnTo>
                    <a:lnTo>
                      <a:pt x="1489" y="128"/>
                    </a:lnTo>
                    <a:lnTo>
                      <a:pt x="1503" y="142"/>
                    </a:lnTo>
                    <a:lnTo>
                      <a:pt x="1503" y="128"/>
                    </a:lnTo>
                    <a:lnTo>
                      <a:pt x="1518" y="128"/>
                    </a:lnTo>
                    <a:lnTo>
                      <a:pt x="1518" y="113"/>
                    </a:lnTo>
                    <a:lnTo>
                      <a:pt x="1532" y="99"/>
                    </a:lnTo>
                    <a:lnTo>
                      <a:pt x="1546" y="85"/>
                    </a:lnTo>
                    <a:lnTo>
                      <a:pt x="1546" y="71"/>
                    </a:lnTo>
                    <a:lnTo>
                      <a:pt x="1560" y="71"/>
                    </a:lnTo>
                    <a:lnTo>
                      <a:pt x="1560" y="57"/>
                    </a:lnTo>
                    <a:lnTo>
                      <a:pt x="1574" y="43"/>
                    </a:lnTo>
                    <a:lnTo>
                      <a:pt x="1588" y="28"/>
                    </a:lnTo>
                    <a:lnTo>
                      <a:pt x="1603" y="28"/>
                    </a:lnTo>
                    <a:lnTo>
                      <a:pt x="1617" y="14"/>
                    </a:lnTo>
                    <a:lnTo>
                      <a:pt x="1631" y="14"/>
                    </a:lnTo>
                    <a:lnTo>
                      <a:pt x="1645" y="14"/>
                    </a:lnTo>
                    <a:lnTo>
                      <a:pt x="1645" y="0"/>
                    </a:lnTo>
                    <a:lnTo>
                      <a:pt x="1659" y="0"/>
                    </a:lnTo>
                    <a:lnTo>
                      <a:pt x="1674" y="0"/>
                    </a:lnTo>
                    <a:lnTo>
                      <a:pt x="1688" y="0"/>
                    </a:lnTo>
                    <a:lnTo>
                      <a:pt x="1702" y="0"/>
                    </a:lnTo>
                    <a:lnTo>
                      <a:pt x="1716" y="0"/>
                    </a:lnTo>
                    <a:lnTo>
                      <a:pt x="1716" y="14"/>
                    </a:lnTo>
                    <a:lnTo>
                      <a:pt x="1730" y="14"/>
                    </a:lnTo>
                    <a:lnTo>
                      <a:pt x="1744" y="14"/>
                    </a:lnTo>
                    <a:lnTo>
                      <a:pt x="1759" y="28"/>
                    </a:lnTo>
                    <a:lnTo>
                      <a:pt x="1773" y="28"/>
                    </a:lnTo>
                    <a:close/>
                  </a:path>
                </a:pathLst>
              </a:custGeom>
              <a:blipFill dpi="0" rotWithShape="1">
                <a:blip r:embed="rId6" cstate="print"/>
                <a:srcRect/>
                <a:tile tx="0" ty="0" sx="100000" sy="100000" flip="none" algn="tl"/>
              </a:blipFill>
              <a:ln w="9525">
                <a:solidFill>
                  <a:srgbClr val="333333"/>
                </a:solidFill>
                <a:round/>
                <a:headEnd/>
                <a:tailEnd/>
              </a:ln>
            </p:spPr>
            <p:txBody>
              <a:bodyPr/>
              <a:lstStyle/>
              <a:p>
                <a:endParaRPr lang="ja-JP" altLang="en-US"/>
              </a:p>
            </p:txBody>
          </p:sp>
          <p:sp>
            <p:nvSpPr>
              <p:cNvPr id="177" name="Freeform 35"/>
              <p:cNvSpPr>
                <a:spLocks/>
              </p:cNvSpPr>
              <p:nvPr/>
            </p:nvSpPr>
            <p:spPr bwMode="auto">
              <a:xfrm>
                <a:off x="3446" y="4355"/>
                <a:ext cx="1106" cy="950"/>
              </a:xfrm>
              <a:custGeom>
                <a:avLst/>
                <a:gdLst>
                  <a:gd name="T0" fmla="*/ 610 w 1106"/>
                  <a:gd name="T1" fmla="*/ 71 h 950"/>
                  <a:gd name="T2" fmla="*/ 638 w 1106"/>
                  <a:gd name="T3" fmla="*/ 127 h 950"/>
                  <a:gd name="T4" fmla="*/ 653 w 1106"/>
                  <a:gd name="T5" fmla="*/ 141 h 950"/>
                  <a:gd name="T6" fmla="*/ 667 w 1106"/>
                  <a:gd name="T7" fmla="*/ 156 h 950"/>
                  <a:gd name="T8" fmla="*/ 695 w 1106"/>
                  <a:gd name="T9" fmla="*/ 212 h 950"/>
                  <a:gd name="T10" fmla="*/ 709 w 1106"/>
                  <a:gd name="T11" fmla="*/ 241 h 950"/>
                  <a:gd name="T12" fmla="*/ 738 w 1106"/>
                  <a:gd name="T13" fmla="*/ 298 h 950"/>
                  <a:gd name="T14" fmla="*/ 794 w 1106"/>
                  <a:gd name="T15" fmla="*/ 283 h 950"/>
                  <a:gd name="T16" fmla="*/ 823 w 1106"/>
                  <a:gd name="T17" fmla="*/ 312 h 950"/>
                  <a:gd name="T18" fmla="*/ 894 w 1106"/>
                  <a:gd name="T19" fmla="*/ 312 h 950"/>
                  <a:gd name="T20" fmla="*/ 1007 w 1106"/>
                  <a:gd name="T21" fmla="*/ 326 h 950"/>
                  <a:gd name="T22" fmla="*/ 1092 w 1106"/>
                  <a:gd name="T23" fmla="*/ 340 h 950"/>
                  <a:gd name="T24" fmla="*/ 1092 w 1106"/>
                  <a:gd name="T25" fmla="*/ 496 h 950"/>
                  <a:gd name="T26" fmla="*/ 1092 w 1106"/>
                  <a:gd name="T27" fmla="*/ 539 h 950"/>
                  <a:gd name="T28" fmla="*/ 1021 w 1106"/>
                  <a:gd name="T29" fmla="*/ 723 h 950"/>
                  <a:gd name="T30" fmla="*/ 993 w 1106"/>
                  <a:gd name="T31" fmla="*/ 737 h 950"/>
                  <a:gd name="T32" fmla="*/ 965 w 1106"/>
                  <a:gd name="T33" fmla="*/ 851 h 950"/>
                  <a:gd name="T34" fmla="*/ 936 w 1106"/>
                  <a:gd name="T35" fmla="*/ 950 h 950"/>
                  <a:gd name="T36" fmla="*/ 894 w 1106"/>
                  <a:gd name="T37" fmla="*/ 936 h 950"/>
                  <a:gd name="T38" fmla="*/ 865 w 1106"/>
                  <a:gd name="T39" fmla="*/ 922 h 950"/>
                  <a:gd name="T40" fmla="*/ 851 w 1106"/>
                  <a:gd name="T41" fmla="*/ 922 h 950"/>
                  <a:gd name="T42" fmla="*/ 823 w 1106"/>
                  <a:gd name="T43" fmla="*/ 907 h 950"/>
                  <a:gd name="T44" fmla="*/ 780 w 1106"/>
                  <a:gd name="T45" fmla="*/ 893 h 950"/>
                  <a:gd name="T46" fmla="*/ 738 w 1106"/>
                  <a:gd name="T47" fmla="*/ 893 h 950"/>
                  <a:gd name="T48" fmla="*/ 709 w 1106"/>
                  <a:gd name="T49" fmla="*/ 879 h 950"/>
                  <a:gd name="T50" fmla="*/ 681 w 1106"/>
                  <a:gd name="T51" fmla="*/ 865 h 950"/>
                  <a:gd name="T52" fmla="*/ 653 w 1106"/>
                  <a:gd name="T53" fmla="*/ 865 h 950"/>
                  <a:gd name="T54" fmla="*/ 610 w 1106"/>
                  <a:gd name="T55" fmla="*/ 851 h 950"/>
                  <a:gd name="T56" fmla="*/ 582 w 1106"/>
                  <a:gd name="T57" fmla="*/ 837 h 950"/>
                  <a:gd name="T58" fmla="*/ 553 w 1106"/>
                  <a:gd name="T59" fmla="*/ 822 h 950"/>
                  <a:gd name="T60" fmla="*/ 525 w 1106"/>
                  <a:gd name="T61" fmla="*/ 808 h 950"/>
                  <a:gd name="T62" fmla="*/ 482 w 1106"/>
                  <a:gd name="T63" fmla="*/ 780 h 950"/>
                  <a:gd name="T64" fmla="*/ 454 w 1106"/>
                  <a:gd name="T65" fmla="*/ 766 h 950"/>
                  <a:gd name="T66" fmla="*/ 440 w 1106"/>
                  <a:gd name="T67" fmla="*/ 751 h 950"/>
                  <a:gd name="T68" fmla="*/ 412 w 1106"/>
                  <a:gd name="T69" fmla="*/ 723 h 950"/>
                  <a:gd name="T70" fmla="*/ 369 w 1106"/>
                  <a:gd name="T71" fmla="*/ 723 h 950"/>
                  <a:gd name="T72" fmla="*/ 341 w 1106"/>
                  <a:gd name="T73" fmla="*/ 709 h 950"/>
                  <a:gd name="T74" fmla="*/ 298 w 1106"/>
                  <a:gd name="T75" fmla="*/ 709 h 950"/>
                  <a:gd name="T76" fmla="*/ 256 w 1106"/>
                  <a:gd name="T77" fmla="*/ 766 h 950"/>
                  <a:gd name="T78" fmla="*/ 185 w 1106"/>
                  <a:gd name="T79" fmla="*/ 808 h 950"/>
                  <a:gd name="T80" fmla="*/ 170 w 1106"/>
                  <a:gd name="T81" fmla="*/ 709 h 950"/>
                  <a:gd name="T82" fmla="*/ 170 w 1106"/>
                  <a:gd name="T83" fmla="*/ 610 h 950"/>
                  <a:gd name="T84" fmla="*/ 185 w 1106"/>
                  <a:gd name="T85" fmla="*/ 567 h 950"/>
                  <a:gd name="T86" fmla="*/ 170 w 1106"/>
                  <a:gd name="T87" fmla="*/ 553 h 950"/>
                  <a:gd name="T88" fmla="*/ 142 w 1106"/>
                  <a:gd name="T89" fmla="*/ 581 h 950"/>
                  <a:gd name="T90" fmla="*/ 114 w 1106"/>
                  <a:gd name="T91" fmla="*/ 595 h 950"/>
                  <a:gd name="T92" fmla="*/ 85 w 1106"/>
                  <a:gd name="T93" fmla="*/ 610 h 950"/>
                  <a:gd name="T94" fmla="*/ 57 w 1106"/>
                  <a:gd name="T95" fmla="*/ 638 h 950"/>
                  <a:gd name="T96" fmla="*/ 29 w 1106"/>
                  <a:gd name="T97" fmla="*/ 652 h 950"/>
                  <a:gd name="T98" fmla="*/ 43 w 1106"/>
                  <a:gd name="T99" fmla="*/ 595 h 950"/>
                  <a:gd name="T100" fmla="*/ 57 w 1106"/>
                  <a:gd name="T101" fmla="*/ 496 h 950"/>
                  <a:gd name="T102" fmla="*/ 57 w 1106"/>
                  <a:gd name="T103" fmla="*/ 397 h 950"/>
                  <a:gd name="T104" fmla="*/ 57 w 1106"/>
                  <a:gd name="T105" fmla="*/ 298 h 950"/>
                  <a:gd name="T106" fmla="*/ 43 w 1106"/>
                  <a:gd name="T107" fmla="*/ 227 h 950"/>
                  <a:gd name="T108" fmla="*/ 14 w 1106"/>
                  <a:gd name="T109" fmla="*/ 113 h 950"/>
                  <a:gd name="T110" fmla="*/ 14 w 1106"/>
                  <a:gd name="T111" fmla="*/ 71 h 950"/>
                  <a:gd name="T112" fmla="*/ 57 w 1106"/>
                  <a:gd name="T113" fmla="*/ 28 h 950"/>
                  <a:gd name="T114" fmla="*/ 71 w 1106"/>
                  <a:gd name="T115" fmla="*/ 28 h 950"/>
                  <a:gd name="T116" fmla="*/ 213 w 1106"/>
                  <a:gd name="T117" fmla="*/ 0 h 950"/>
                  <a:gd name="T118" fmla="*/ 298 w 1106"/>
                  <a:gd name="T119" fmla="*/ 14 h 950"/>
                  <a:gd name="T120" fmla="*/ 426 w 1106"/>
                  <a:gd name="T121" fmla="*/ 28 h 950"/>
                  <a:gd name="T122" fmla="*/ 497 w 1106"/>
                  <a:gd name="T123" fmla="*/ 28 h 950"/>
                  <a:gd name="T124" fmla="*/ 582 w 1106"/>
                  <a:gd name="T125" fmla="*/ 42 h 95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106"/>
                  <a:gd name="T190" fmla="*/ 0 h 950"/>
                  <a:gd name="T191" fmla="*/ 1106 w 1106"/>
                  <a:gd name="T192" fmla="*/ 950 h 95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106" h="950">
                    <a:moveTo>
                      <a:pt x="596" y="42"/>
                    </a:moveTo>
                    <a:lnTo>
                      <a:pt x="610" y="42"/>
                    </a:lnTo>
                    <a:lnTo>
                      <a:pt x="610" y="56"/>
                    </a:lnTo>
                    <a:lnTo>
                      <a:pt x="610" y="71"/>
                    </a:lnTo>
                    <a:lnTo>
                      <a:pt x="624" y="85"/>
                    </a:lnTo>
                    <a:lnTo>
                      <a:pt x="638" y="113"/>
                    </a:lnTo>
                    <a:lnTo>
                      <a:pt x="638" y="127"/>
                    </a:lnTo>
                    <a:lnTo>
                      <a:pt x="653" y="127"/>
                    </a:lnTo>
                    <a:lnTo>
                      <a:pt x="653" y="141"/>
                    </a:lnTo>
                    <a:lnTo>
                      <a:pt x="653" y="156"/>
                    </a:lnTo>
                    <a:lnTo>
                      <a:pt x="667" y="156"/>
                    </a:lnTo>
                    <a:lnTo>
                      <a:pt x="667" y="170"/>
                    </a:lnTo>
                    <a:lnTo>
                      <a:pt x="681" y="198"/>
                    </a:lnTo>
                    <a:lnTo>
                      <a:pt x="695" y="212"/>
                    </a:lnTo>
                    <a:lnTo>
                      <a:pt x="695" y="227"/>
                    </a:lnTo>
                    <a:lnTo>
                      <a:pt x="709" y="241"/>
                    </a:lnTo>
                    <a:lnTo>
                      <a:pt x="709" y="255"/>
                    </a:lnTo>
                    <a:lnTo>
                      <a:pt x="724" y="269"/>
                    </a:lnTo>
                    <a:lnTo>
                      <a:pt x="724" y="283"/>
                    </a:lnTo>
                    <a:lnTo>
                      <a:pt x="738" y="298"/>
                    </a:lnTo>
                    <a:lnTo>
                      <a:pt x="752" y="283"/>
                    </a:lnTo>
                    <a:lnTo>
                      <a:pt x="766" y="298"/>
                    </a:lnTo>
                    <a:lnTo>
                      <a:pt x="794" y="298"/>
                    </a:lnTo>
                    <a:lnTo>
                      <a:pt x="794" y="283"/>
                    </a:lnTo>
                    <a:lnTo>
                      <a:pt x="809" y="283"/>
                    </a:lnTo>
                    <a:lnTo>
                      <a:pt x="809" y="298"/>
                    </a:lnTo>
                    <a:lnTo>
                      <a:pt x="823" y="298"/>
                    </a:lnTo>
                    <a:lnTo>
                      <a:pt x="823" y="312"/>
                    </a:lnTo>
                    <a:lnTo>
                      <a:pt x="837" y="312"/>
                    </a:lnTo>
                    <a:lnTo>
                      <a:pt x="865" y="312"/>
                    </a:lnTo>
                    <a:lnTo>
                      <a:pt x="880" y="312"/>
                    </a:lnTo>
                    <a:lnTo>
                      <a:pt x="894" y="312"/>
                    </a:lnTo>
                    <a:lnTo>
                      <a:pt x="922" y="312"/>
                    </a:lnTo>
                    <a:lnTo>
                      <a:pt x="936" y="312"/>
                    </a:lnTo>
                    <a:lnTo>
                      <a:pt x="950" y="312"/>
                    </a:lnTo>
                    <a:lnTo>
                      <a:pt x="965" y="326"/>
                    </a:lnTo>
                    <a:lnTo>
                      <a:pt x="1007" y="326"/>
                    </a:lnTo>
                    <a:lnTo>
                      <a:pt x="1036" y="326"/>
                    </a:lnTo>
                    <a:lnTo>
                      <a:pt x="1064" y="340"/>
                    </a:lnTo>
                    <a:lnTo>
                      <a:pt x="1078" y="340"/>
                    </a:lnTo>
                    <a:lnTo>
                      <a:pt x="1092" y="340"/>
                    </a:lnTo>
                    <a:lnTo>
                      <a:pt x="1106" y="340"/>
                    </a:lnTo>
                    <a:lnTo>
                      <a:pt x="1106" y="397"/>
                    </a:lnTo>
                    <a:lnTo>
                      <a:pt x="1106" y="439"/>
                    </a:lnTo>
                    <a:lnTo>
                      <a:pt x="1106" y="468"/>
                    </a:lnTo>
                    <a:lnTo>
                      <a:pt x="1092" y="496"/>
                    </a:lnTo>
                    <a:lnTo>
                      <a:pt x="1092" y="510"/>
                    </a:lnTo>
                    <a:lnTo>
                      <a:pt x="1092" y="524"/>
                    </a:lnTo>
                    <a:lnTo>
                      <a:pt x="1092" y="539"/>
                    </a:lnTo>
                    <a:lnTo>
                      <a:pt x="1064" y="666"/>
                    </a:lnTo>
                    <a:lnTo>
                      <a:pt x="1064" y="681"/>
                    </a:lnTo>
                    <a:lnTo>
                      <a:pt x="1064" y="723"/>
                    </a:lnTo>
                    <a:lnTo>
                      <a:pt x="1050" y="723"/>
                    </a:lnTo>
                    <a:lnTo>
                      <a:pt x="1021" y="723"/>
                    </a:lnTo>
                    <a:lnTo>
                      <a:pt x="1007" y="723"/>
                    </a:lnTo>
                    <a:lnTo>
                      <a:pt x="993" y="737"/>
                    </a:lnTo>
                    <a:lnTo>
                      <a:pt x="993" y="751"/>
                    </a:lnTo>
                    <a:lnTo>
                      <a:pt x="993" y="766"/>
                    </a:lnTo>
                    <a:lnTo>
                      <a:pt x="993" y="780"/>
                    </a:lnTo>
                    <a:lnTo>
                      <a:pt x="979" y="794"/>
                    </a:lnTo>
                    <a:lnTo>
                      <a:pt x="965" y="851"/>
                    </a:lnTo>
                    <a:lnTo>
                      <a:pt x="950" y="893"/>
                    </a:lnTo>
                    <a:lnTo>
                      <a:pt x="950" y="907"/>
                    </a:lnTo>
                    <a:lnTo>
                      <a:pt x="936" y="936"/>
                    </a:lnTo>
                    <a:lnTo>
                      <a:pt x="936" y="950"/>
                    </a:lnTo>
                    <a:lnTo>
                      <a:pt x="936" y="936"/>
                    </a:lnTo>
                    <a:lnTo>
                      <a:pt x="922" y="936"/>
                    </a:lnTo>
                    <a:lnTo>
                      <a:pt x="894" y="936"/>
                    </a:lnTo>
                    <a:lnTo>
                      <a:pt x="880" y="936"/>
                    </a:lnTo>
                    <a:lnTo>
                      <a:pt x="880" y="922"/>
                    </a:lnTo>
                    <a:lnTo>
                      <a:pt x="865" y="922"/>
                    </a:lnTo>
                    <a:lnTo>
                      <a:pt x="851" y="922"/>
                    </a:lnTo>
                    <a:lnTo>
                      <a:pt x="837" y="922"/>
                    </a:lnTo>
                    <a:lnTo>
                      <a:pt x="823" y="907"/>
                    </a:lnTo>
                    <a:lnTo>
                      <a:pt x="809" y="907"/>
                    </a:lnTo>
                    <a:lnTo>
                      <a:pt x="794" y="907"/>
                    </a:lnTo>
                    <a:lnTo>
                      <a:pt x="780" y="893"/>
                    </a:lnTo>
                    <a:lnTo>
                      <a:pt x="766" y="893"/>
                    </a:lnTo>
                    <a:lnTo>
                      <a:pt x="752" y="893"/>
                    </a:lnTo>
                    <a:lnTo>
                      <a:pt x="738" y="893"/>
                    </a:lnTo>
                    <a:lnTo>
                      <a:pt x="738" y="879"/>
                    </a:lnTo>
                    <a:lnTo>
                      <a:pt x="724" y="879"/>
                    </a:lnTo>
                    <a:lnTo>
                      <a:pt x="709" y="879"/>
                    </a:lnTo>
                    <a:lnTo>
                      <a:pt x="695" y="879"/>
                    </a:lnTo>
                    <a:lnTo>
                      <a:pt x="681" y="865"/>
                    </a:lnTo>
                    <a:lnTo>
                      <a:pt x="667" y="865"/>
                    </a:lnTo>
                    <a:lnTo>
                      <a:pt x="653" y="865"/>
                    </a:lnTo>
                    <a:lnTo>
                      <a:pt x="638" y="865"/>
                    </a:lnTo>
                    <a:lnTo>
                      <a:pt x="624" y="851"/>
                    </a:lnTo>
                    <a:lnTo>
                      <a:pt x="610" y="851"/>
                    </a:lnTo>
                    <a:lnTo>
                      <a:pt x="596" y="851"/>
                    </a:lnTo>
                    <a:lnTo>
                      <a:pt x="596" y="837"/>
                    </a:lnTo>
                    <a:lnTo>
                      <a:pt x="582" y="837"/>
                    </a:lnTo>
                    <a:lnTo>
                      <a:pt x="568" y="837"/>
                    </a:lnTo>
                    <a:lnTo>
                      <a:pt x="553" y="837"/>
                    </a:lnTo>
                    <a:lnTo>
                      <a:pt x="553" y="822"/>
                    </a:lnTo>
                    <a:lnTo>
                      <a:pt x="539" y="822"/>
                    </a:lnTo>
                    <a:lnTo>
                      <a:pt x="525" y="822"/>
                    </a:lnTo>
                    <a:lnTo>
                      <a:pt x="525" y="808"/>
                    </a:lnTo>
                    <a:lnTo>
                      <a:pt x="511" y="808"/>
                    </a:lnTo>
                    <a:lnTo>
                      <a:pt x="511" y="794"/>
                    </a:lnTo>
                    <a:lnTo>
                      <a:pt x="497" y="794"/>
                    </a:lnTo>
                    <a:lnTo>
                      <a:pt x="482" y="794"/>
                    </a:lnTo>
                    <a:lnTo>
                      <a:pt x="482" y="780"/>
                    </a:lnTo>
                    <a:lnTo>
                      <a:pt x="468" y="780"/>
                    </a:lnTo>
                    <a:lnTo>
                      <a:pt x="468" y="766"/>
                    </a:lnTo>
                    <a:lnTo>
                      <a:pt x="454" y="766"/>
                    </a:lnTo>
                    <a:lnTo>
                      <a:pt x="454" y="751"/>
                    </a:lnTo>
                    <a:lnTo>
                      <a:pt x="440" y="751"/>
                    </a:lnTo>
                    <a:lnTo>
                      <a:pt x="426" y="737"/>
                    </a:lnTo>
                    <a:lnTo>
                      <a:pt x="412" y="737"/>
                    </a:lnTo>
                    <a:lnTo>
                      <a:pt x="412" y="723"/>
                    </a:lnTo>
                    <a:lnTo>
                      <a:pt x="397" y="723"/>
                    </a:lnTo>
                    <a:lnTo>
                      <a:pt x="383" y="723"/>
                    </a:lnTo>
                    <a:lnTo>
                      <a:pt x="369" y="723"/>
                    </a:lnTo>
                    <a:lnTo>
                      <a:pt x="355" y="723"/>
                    </a:lnTo>
                    <a:lnTo>
                      <a:pt x="355" y="709"/>
                    </a:lnTo>
                    <a:lnTo>
                      <a:pt x="341" y="709"/>
                    </a:lnTo>
                    <a:lnTo>
                      <a:pt x="326" y="709"/>
                    </a:lnTo>
                    <a:lnTo>
                      <a:pt x="312" y="709"/>
                    </a:lnTo>
                    <a:lnTo>
                      <a:pt x="298" y="709"/>
                    </a:lnTo>
                    <a:lnTo>
                      <a:pt x="284" y="709"/>
                    </a:lnTo>
                    <a:lnTo>
                      <a:pt x="270" y="723"/>
                    </a:lnTo>
                    <a:lnTo>
                      <a:pt x="270" y="737"/>
                    </a:lnTo>
                    <a:lnTo>
                      <a:pt x="256" y="766"/>
                    </a:lnTo>
                    <a:lnTo>
                      <a:pt x="227" y="780"/>
                    </a:lnTo>
                    <a:lnTo>
                      <a:pt x="227" y="794"/>
                    </a:lnTo>
                    <a:lnTo>
                      <a:pt x="199" y="794"/>
                    </a:lnTo>
                    <a:lnTo>
                      <a:pt x="185" y="808"/>
                    </a:lnTo>
                    <a:lnTo>
                      <a:pt x="185" y="766"/>
                    </a:lnTo>
                    <a:lnTo>
                      <a:pt x="185" y="751"/>
                    </a:lnTo>
                    <a:lnTo>
                      <a:pt x="185" y="737"/>
                    </a:lnTo>
                    <a:lnTo>
                      <a:pt x="170" y="723"/>
                    </a:lnTo>
                    <a:lnTo>
                      <a:pt x="170" y="709"/>
                    </a:lnTo>
                    <a:lnTo>
                      <a:pt x="170" y="681"/>
                    </a:lnTo>
                    <a:lnTo>
                      <a:pt x="170" y="652"/>
                    </a:lnTo>
                    <a:lnTo>
                      <a:pt x="170" y="638"/>
                    </a:lnTo>
                    <a:lnTo>
                      <a:pt x="170" y="624"/>
                    </a:lnTo>
                    <a:lnTo>
                      <a:pt x="170" y="610"/>
                    </a:lnTo>
                    <a:lnTo>
                      <a:pt x="170" y="595"/>
                    </a:lnTo>
                    <a:lnTo>
                      <a:pt x="170" y="581"/>
                    </a:lnTo>
                    <a:lnTo>
                      <a:pt x="185" y="567"/>
                    </a:lnTo>
                    <a:lnTo>
                      <a:pt x="185" y="553"/>
                    </a:lnTo>
                    <a:lnTo>
                      <a:pt x="170" y="553"/>
                    </a:lnTo>
                    <a:lnTo>
                      <a:pt x="156" y="567"/>
                    </a:lnTo>
                    <a:lnTo>
                      <a:pt x="156" y="581"/>
                    </a:lnTo>
                    <a:lnTo>
                      <a:pt x="142" y="581"/>
                    </a:lnTo>
                    <a:lnTo>
                      <a:pt x="128" y="595"/>
                    </a:lnTo>
                    <a:lnTo>
                      <a:pt x="114" y="595"/>
                    </a:lnTo>
                    <a:lnTo>
                      <a:pt x="100" y="595"/>
                    </a:lnTo>
                    <a:lnTo>
                      <a:pt x="100" y="610"/>
                    </a:lnTo>
                    <a:lnTo>
                      <a:pt x="85" y="610"/>
                    </a:lnTo>
                    <a:lnTo>
                      <a:pt x="85" y="624"/>
                    </a:lnTo>
                    <a:lnTo>
                      <a:pt x="71" y="624"/>
                    </a:lnTo>
                    <a:lnTo>
                      <a:pt x="71" y="638"/>
                    </a:lnTo>
                    <a:lnTo>
                      <a:pt x="57" y="638"/>
                    </a:lnTo>
                    <a:lnTo>
                      <a:pt x="43" y="638"/>
                    </a:lnTo>
                    <a:lnTo>
                      <a:pt x="43" y="652"/>
                    </a:lnTo>
                    <a:lnTo>
                      <a:pt x="29" y="652"/>
                    </a:lnTo>
                    <a:lnTo>
                      <a:pt x="29" y="638"/>
                    </a:lnTo>
                    <a:lnTo>
                      <a:pt x="29" y="624"/>
                    </a:lnTo>
                    <a:lnTo>
                      <a:pt x="43" y="595"/>
                    </a:lnTo>
                    <a:lnTo>
                      <a:pt x="43" y="567"/>
                    </a:lnTo>
                    <a:lnTo>
                      <a:pt x="43" y="553"/>
                    </a:lnTo>
                    <a:lnTo>
                      <a:pt x="43" y="539"/>
                    </a:lnTo>
                    <a:lnTo>
                      <a:pt x="43" y="524"/>
                    </a:lnTo>
                    <a:lnTo>
                      <a:pt x="57" y="496"/>
                    </a:lnTo>
                    <a:lnTo>
                      <a:pt x="57" y="482"/>
                    </a:lnTo>
                    <a:lnTo>
                      <a:pt x="57" y="468"/>
                    </a:lnTo>
                    <a:lnTo>
                      <a:pt x="57" y="454"/>
                    </a:lnTo>
                    <a:lnTo>
                      <a:pt x="57" y="425"/>
                    </a:lnTo>
                    <a:lnTo>
                      <a:pt x="57" y="411"/>
                    </a:lnTo>
                    <a:lnTo>
                      <a:pt x="57" y="397"/>
                    </a:lnTo>
                    <a:lnTo>
                      <a:pt x="57" y="368"/>
                    </a:lnTo>
                    <a:lnTo>
                      <a:pt x="57" y="354"/>
                    </a:lnTo>
                    <a:lnTo>
                      <a:pt x="57" y="326"/>
                    </a:lnTo>
                    <a:lnTo>
                      <a:pt x="57" y="312"/>
                    </a:lnTo>
                    <a:lnTo>
                      <a:pt x="43" y="298"/>
                    </a:lnTo>
                    <a:lnTo>
                      <a:pt x="57" y="298"/>
                    </a:lnTo>
                    <a:lnTo>
                      <a:pt x="57" y="283"/>
                    </a:lnTo>
                    <a:lnTo>
                      <a:pt x="43" y="269"/>
                    </a:lnTo>
                    <a:lnTo>
                      <a:pt x="43" y="255"/>
                    </a:lnTo>
                    <a:lnTo>
                      <a:pt x="43" y="241"/>
                    </a:lnTo>
                    <a:lnTo>
                      <a:pt x="43" y="227"/>
                    </a:lnTo>
                    <a:lnTo>
                      <a:pt x="43" y="212"/>
                    </a:lnTo>
                    <a:lnTo>
                      <a:pt x="29" y="170"/>
                    </a:lnTo>
                    <a:lnTo>
                      <a:pt x="29" y="156"/>
                    </a:lnTo>
                    <a:lnTo>
                      <a:pt x="14" y="113"/>
                    </a:lnTo>
                    <a:lnTo>
                      <a:pt x="0" y="99"/>
                    </a:lnTo>
                    <a:lnTo>
                      <a:pt x="0" y="85"/>
                    </a:lnTo>
                    <a:lnTo>
                      <a:pt x="14" y="71"/>
                    </a:lnTo>
                    <a:lnTo>
                      <a:pt x="29" y="56"/>
                    </a:lnTo>
                    <a:lnTo>
                      <a:pt x="29" y="42"/>
                    </a:lnTo>
                    <a:lnTo>
                      <a:pt x="43" y="42"/>
                    </a:lnTo>
                    <a:lnTo>
                      <a:pt x="57" y="28"/>
                    </a:lnTo>
                    <a:lnTo>
                      <a:pt x="71" y="28"/>
                    </a:lnTo>
                    <a:lnTo>
                      <a:pt x="85" y="28"/>
                    </a:lnTo>
                    <a:lnTo>
                      <a:pt x="114" y="28"/>
                    </a:lnTo>
                    <a:lnTo>
                      <a:pt x="142" y="14"/>
                    </a:lnTo>
                    <a:lnTo>
                      <a:pt x="185" y="14"/>
                    </a:lnTo>
                    <a:lnTo>
                      <a:pt x="199" y="0"/>
                    </a:lnTo>
                    <a:lnTo>
                      <a:pt x="213" y="0"/>
                    </a:lnTo>
                    <a:lnTo>
                      <a:pt x="227" y="0"/>
                    </a:lnTo>
                    <a:lnTo>
                      <a:pt x="241" y="0"/>
                    </a:lnTo>
                    <a:lnTo>
                      <a:pt x="284" y="14"/>
                    </a:lnTo>
                    <a:lnTo>
                      <a:pt x="298" y="14"/>
                    </a:lnTo>
                    <a:lnTo>
                      <a:pt x="341" y="14"/>
                    </a:lnTo>
                    <a:lnTo>
                      <a:pt x="355" y="14"/>
                    </a:lnTo>
                    <a:lnTo>
                      <a:pt x="369" y="14"/>
                    </a:lnTo>
                    <a:lnTo>
                      <a:pt x="412" y="14"/>
                    </a:lnTo>
                    <a:lnTo>
                      <a:pt x="426" y="28"/>
                    </a:lnTo>
                    <a:lnTo>
                      <a:pt x="454" y="28"/>
                    </a:lnTo>
                    <a:lnTo>
                      <a:pt x="468" y="28"/>
                    </a:lnTo>
                    <a:lnTo>
                      <a:pt x="482" y="28"/>
                    </a:lnTo>
                    <a:lnTo>
                      <a:pt x="497" y="28"/>
                    </a:lnTo>
                    <a:lnTo>
                      <a:pt x="511" y="42"/>
                    </a:lnTo>
                    <a:lnTo>
                      <a:pt x="525" y="42"/>
                    </a:lnTo>
                    <a:lnTo>
                      <a:pt x="539" y="42"/>
                    </a:lnTo>
                    <a:lnTo>
                      <a:pt x="582" y="42"/>
                    </a:lnTo>
                    <a:lnTo>
                      <a:pt x="596" y="42"/>
                    </a:lnTo>
                    <a:close/>
                  </a:path>
                </a:pathLst>
              </a:custGeom>
              <a:noFill/>
              <a:ln w="9525">
                <a:solidFill>
                  <a:srgbClr val="333333"/>
                </a:solidFill>
                <a:round/>
                <a:headEnd/>
                <a:tailEnd/>
              </a:ln>
            </p:spPr>
            <p:txBody>
              <a:bodyPr/>
              <a:lstStyle/>
              <a:p>
                <a:endParaRPr lang="ja-JP" altLang="en-US"/>
              </a:p>
            </p:txBody>
          </p:sp>
        </p:grpSp>
        <p:sp>
          <p:nvSpPr>
            <p:cNvPr id="78" name="Text Box 33"/>
            <p:cNvSpPr txBox="1">
              <a:spLocks noChangeArrowheads="1"/>
            </p:cNvSpPr>
            <p:nvPr/>
          </p:nvSpPr>
          <p:spPr bwMode="auto">
            <a:xfrm>
              <a:off x="2800" y="1478"/>
              <a:ext cx="935" cy="295"/>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淀川区</a:t>
              </a:r>
              <a:endParaRPr lang="ja-JP" altLang="en-US" sz="1050" b="1" dirty="0">
                <a:latin typeface="Meiryo UI" pitchFamily="50" charset="-128"/>
                <a:ea typeface="Meiryo UI" pitchFamily="50" charset="-128"/>
                <a:cs typeface="Meiryo UI" pitchFamily="50" charset="-128"/>
              </a:endParaRPr>
            </a:p>
          </p:txBody>
        </p:sp>
        <p:sp>
          <p:nvSpPr>
            <p:cNvPr id="79" name="Text Box 32"/>
            <p:cNvSpPr txBox="1">
              <a:spLocks noChangeArrowheads="1"/>
            </p:cNvSpPr>
            <p:nvPr/>
          </p:nvSpPr>
          <p:spPr bwMode="auto">
            <a:xfrm>
              <a:off x="4262" y="977"/>
              <a:ext cx="1135" cy="299"/>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東淀川区</a:t>
              </a:r>
              <a:endParaRPr lang="ja-JP" altLang="en-US" sz="1050" b="1" dirty="0">
                <a:latin typeface="Meiryo UI" pitchFamily="50" charset="-128"/>
                <a:ea typeface="Meiryo UI" pitchFamily="50" charset="-128"/>
                <a:cs typeface="Meiryo UI" pitchFamily="50" charset="-128"/>
              </a:endParaRPr>
            </a:p>
          </p:txBody>
        </p:sp>
        <p:sp>
          <p:nvSpPr>
            <p:cNvPr id="80" name="Text Box 31"/>
            <p:cNvSpPr txBox="1">
              <a:spLocks noChangeArrowheads="1"/>
            </p:cNvSpPr>
            <p:nvPr/>
          </p:nvSpPr>
          <p:spPr bwMode="auto">
            <a:xfrm>
              <a:off x="1232" y="243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西淀川区</a:t>
              </a:r>
              <a:endParaRPr lang="ja-JP" altLang="en-US" sz="1050" b="1" dirty="0">
                <a:latin typeface="Meiryo UI" pitchFamily="50" charset="-128"/>
                <a:ea typeface="Meiryo UI" pitchFamily="50" charset="-128"/>
                <a:cs typeface="Meiryo UI" pitchFamily="50" charset="-128"/>
              </a:endParaRPr>
            </a:p>
          </p:txBody>
        </p:sp>
        <p:sp>
          <p:nvSpPr>
            <p:cNvPr id="81" name="Text Box 30"/>
            <p:cNvSpPr txBox="1">
              <a:spLocks noChangeArrowheads="1"/>
            </p:cNvSpPr>
            <p:nvPr/>
          </p:nvSpPr>
          <p:spPr bwMode="auto">
            <a:xfrm>
              <a:off x="2522" y="26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福島区</a:t>
              </a:r>
              <a:endParaRPr lang="ja-JP" altLang="en-US" sz="1050" b="1" dirty="0">
                <a:latin typeface="Meiryo UI" pitchFamily="50" charset="-128"/>
                <a:ea typeface="Meiryo UI" pitchFamily="50" charset="-128"/>
                <a:cs typeface="Meiryo UI" pitchFamily="50" charset="-128"/>
              </a:endParaRPr>
            </a:p>
          </p:txBody>
        </p:sp>
        <p:sp>
          <p:nvSpPr>
            <p:cNvPr id="82" name="Text Box 29"/>
            <p:cNvSpPr txBox="1">
              <a:spLocks noChangeArrowheads="1"/>
            </p:cNvSpPr>
            <p:nvPr/>
          </p:nvSpPr>
          <p:spPr bwMode="auto">
            <a:xfrm>
              <a:off x="3504" y="2232"/>
              <a:ext cx="720"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北区</a:t>
              </a:r>
              <a:endParaRPr lang="ja-JP" altLang="en-US" sz="1050" b="1" dirty="0">
                <a:latin typeface="Meiryo UI" pitchFamily="50" charset="-128"/>
                <a:ea typeface="Meiryo UI" pitchFamily="50" charset="-128"/>
                <a:cs typeface="Meiryo UI" pitchFamily="50" charset="-128"/>
              </a:endParaRPr>
            </a:p>
          </p:txBody>
        </p:sp>
        <p:sp>
          <p:nvSpPr>
            <p:cNvPr id="83" name="Text Box 28"/>
            <p:cNvSpPr txBox="1">
              <a:spLocks noChangeArrowheads="1"/>
            </p:cNvSpPr>
            <p:nvPr/>
          </p:nvSpPr>
          <p:spPr bwMode="auto">
            <a:xfrm>
              <a:off x="4299" y="196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都島区</a:t>
              </a:r>
              <a:endParaRPr lang="ja-JP" altLang="en-US" sz="1050" b="1" dirty="0">
                <a:latin typeface="Meiryo UI" pitchFamily="50" charset="-128"/>
                <a:ea typeface="Meiryo UI" pitchFamily="50" charset="-128"/>
                <a:cs typeface="Meiryo UI" pitchFamily="50" charset="-128"/>
              </a:endParaRPr>
            </a:p>
          </p:txBody>
        </p:sp>
        <p:sp>
          <p:nvSpPr>
            <p:cNvPr id="84" name="Text Box 27"/>
            <p:cNvSpPr txBox="1">
              <a:spLocks noChangeArrowheads="1"/>
            </p:cNvSpPr>
            <p:nvPr/>
          </p:nvSpPr>
          <p:spPr bwMode="auto">
            <a:xfrm>
              <a:off x="4929" y="1678"/>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旭区</a:t>
              </a:r>
              <a:endParaRPr lang="ja-JP" altLang="en-US" sz="1000" b="1">
                <a:latin typeface="Meiryo UI" pitchFamily="50" charset="-128"/>
                <a:ea typeface="Meiryo UI" pitchFamily="50" charset="-128"/>
                <a:cs typeface="Meiryo UI" pitchFamily="50" charset="-128"/>
              </a:endParaRPr>
            </a:p>
          </p:txBody>
        </p:sp>
        <p:sp>
          <p:nvSpPr>
            <p:cNvPr id="85" name="Text Box 26"/>
            <p:cNvSpPr txBox="1">
              <a:spLocks noChangeArrowheads="1"/>
            </p:cNvSpPr>
            <p:nvPr/>
          </p:nvSpPr>
          <p:spPr bwMode="auto">
            <a:xfrm>
              <a:off x="994" y="3524"/>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此花区</a:t>
              </a:r>
              <a:endParaRPr lang="ja-JP" altLang="en-US" sz="1050" b="1" dirty="0">
                <a:latin typeface="Meiryo UI" pitchFamily="50" charset="-128"/>
                <a:ea typeface="Meiryo UI" pitchFamily="50" charset="-128"/>
                <a:cs typeface="Meiryo UI" pitchFamily="50" charset="-128"/>
              </a:endParaRPr>
            </a:p>
          </p:txBody>
        </p:sp>
        <p:sp>
          <p:nvSpPr>
            <p:cNvPr id="86" name="Text Box 25"/>
            <p:cNvSpPr txBox="1">
              <a:spLocks noChangeArrowheads="1"/>
            </p:cNvSpPr>
            <p:nvPr/>
          </p:nvSpPr>
          <p:spPr bwMode="auto">
            <a:xfrm>
              <a:off x="2880" y="3165"/>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西区</a:t>
              </a:r>
              <a:endParaRPr lang="ja-JP" altLang="en-US" sz="1050" b="1" dirty="0">
                <a:latin typeface="Meiryo UI" pitchFamily="50" charset="-128"/>
                <a:ea typeface="Meiryo UI" pitchFamily="50" charset="-128"/>
                <a:cs typeface="Meiryo UI" pitchFamily="50" charset="-128"/>
              </a:endParaRPr>
            </a:p>
          </p:txBody>
        </p:sp>
        <p:sp>
          <p:nvSpPr>
            <p:cNvPr id="87" name="Text Box 24"/>
            <p:cNvSpPr txBox="1">
              <a:spLocks noChangeArrowheads="1"/>
            </p:cNvSpPr>
            <p:nvPr/>
          </p:nvSpPr>
          <p:spPr bwMode="auto">
            <a:xfrm>
              <a:off x="3781" y="310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中央区</a:t>
              </a:r>
              <a:endParaRPr lang="ja-JP" altLang="en-US" sz="1050" b="1" dirty="0">
                <a:latin typeface="Meiryo UI" pitchFamily="50" charset="-128"/>
                <a:ea typeface="Meiryo UI" pitchFamily="50" charset="-128"/>
                <a:cs typeface="Meiryo UI" pitchFamily="50" charset="-128"/>
              </a:endParaRPr>
            </a:p>
          </p:txBody>
        </p:sp>
        <p:sp>
          <p:nvSpPr>
            <p:cNvPr id="88" name="Text Box 23"/>
            <p:cNvSpPr txBox="1">
              <a:spLocks noChangeArrowheads="1"/>
            </p:cNvSpPr>
            <p:nvPr/>
          </p:nvSpPr>
          <p:spPr bwMode="auto">
            <a:xfrm>
              <a:off x="4861" y="2489"/>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城東区</a:t>
              </a:r>
              <a:endParaRPr lang="ja-JP" altLang="en-US" sz="1050" b="1" dirty="0">
                <a:latin typeface="Meiryo UI" pitchFamily="50" charset="-128"/>
                <a:ea typeface="Meiryo UI" pitchFamily="50" charset="-128"/>
                <a:cs typeface="Meiryo UI" pitchFamily="50" charset="-128"/>
              </a:endParaRPr>
            </a:p>
          </p:txBody>
        </p:sp>
        <p:sp>
          <p:nvSpPr>
            <p:cNvPr id="89" name="Text Box 21"/>
            <p:cNvSpPr txBox="1">
              <a:spLocks noChangeArrowheads="1"/>
            </p:cNvSpPr>
            <p:nvPr/>
          </p:nvSpPr>
          <p:spPr bwMode="auto">
            <a:xfrm>
              <a:off x="1175" y="5158"/>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住之江区</a:t>
              </a:r>
              <a:endParaRPr lang="ja-JP" altLang="en-US" sz="1050" b="1" dirty="0">
                <a:latin typeface="Meiryo UI" pitchFamily="50" charset="-128"/>
                <a:ea typeface="Meiryo UI" pitchFamily="50" charset="-128"/>
                <a:cs typeface="Meiryo UI" pitchFamily="50" charset="-128"/>
              </a:endParaRPr>
            </a:p>
          </p:txBody>
        </p:sp>
        <p:sp>
          <p:nvSpPr>
            <p:cNvPr id="90" name="Text Box 20"/>
            <p:cNvSpPr txBox="1">
              <a:spLocks noChangeArrowheads="1"/>
            </p:cNvSpPr>
            <p:nvPr/>
          </p:nvSpPr>
          <p:spPr bwMode="auto">
            <a:xfrm>
              <a:off x="1839" y="377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港区</a:t>
              </a:r>
              <a:endParaRPr lang="ja-JP" altLang="en-US" sz="1050" b="1" dirty="0">
                <a:latin typeface="Meiryo UI" pitchFamily="50" charset="-128"/>
                <a:ea typeface="Meiryo UI" pitchFamily="50" charset="-128"/>
                <a:cs typeface="Meiryo UI" pitchFamily="50" charset="-128"/>
              </a:endParaRPr>
            </a:p>
          </p:txBody>
        </p:sp>
        <p:sp>
          <p:nvSpPr>
            <p:cNvPr id="91" name="Text Box 19"/>
            <p:cNvSpPr txBox="1">
              <a:spLocks noChangeArrowheads="1"/>
            </p:cNvSpPr>
            <p:nvPr/>
          </p:nvSpPr>
          <p:spPr bwMode="auto">
            <a:xfrm>
              <a:off x="2116" y="4446"/>
              <a:ext cx="900" cy="360"/>
            </a:xfrm>
            <a:prstGeom prst="rect">
              <a:avLst/>
            </a:prstGeom>
            <a:noFill/>
            <a:ln w="9525">
              <a:noFill/>
              <a:miter lim="800000"/>
              <a:headEnd/>
              <a:tailEnd/>
            </a:ln>
          </p:spPr>
          <p:txBody>
            <a:bodyPr lIns="74295" tIns="8890" rIns="74295" bIns="8890"/>
            <a:lstStyle/>
            <a:p>
              <a:pPr eaLnBrk="1" hangingPunct="1"/>
              <a:r>
                <a:rPr lang="ja-JP" altLang="en-US" sz="900" b="1">
                  <a:solidFill>
                    <a:srgbClr val="000000"/>
                  </a:solidFill>
                  <a:latin typeface="Meiryo UI" pitchFamily="50" charset="-128"/>
                  <a:ea typeface="Meiryo UI" pitchFamily="50" charset="-128"/>
                  <a:cs typeface="Meiryo UI" pitchFamily="50" charset="-128"/>
                </a:rPr>
                <a:t>大正区</a:t>
              </a:r>
              <a:endParaRPr lang="ja-JP" altLang="en-US" sz="1000" b="1">
                <a:latin typeface="Meiryo UI" pitchFamily="50" charset="-128"/>
                <a:ea typeface="Meiryo UI" pitchFamily="50" charset="-128"/>
                <a:cs typeface="Meiryo UI" pitchFamily="50" charset="-128"/>
              </a:endParaRPr>
            </a:p>
          </p:txBody>
        </p:sp>
        <p:sp>
          <p:nvSpPr>
            <p:cNvPr id="92" name="Text Box 18"/>
            <p:cNvSpPr txBox="1">
              <a:spLocks noChangeArrowheads="1"/>
            </p:cNvSpPr>
            <p:nvPr/>
          </p:nvSpPr>
          <p:spPr bwMode="auto">
            <a:xfrm>
              <a:off x="2997" y="4522"/>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西成区</a:t>
              </a:r>
              <a:endParaRPr lang="ja-JP" altLang="en-US" sz="1050" b="1" dirty="0">
                <a:latin typeface="Meiryo UI" pitchFamily="50" charset="-128"/>
                <a:ea typeface="Meiryo UI" pitchFamily="50" charset="-128"/>
                <a:cs typeface="Meiryo UI" pitchFamily="50" charset="-128"/>
              </a:endParaRPr>
            </a:p>
          </p:txBody>
        </p:sp>
        <p:sp>
          <p:nvSpPr>
            <p:cNvPr id="93" name="Text Box 17"/>
            <p:cNvSpPr txBox="1">
              <a:spLocks noChangeArrowheads="1"/>
            </p:cNvSpPr>
            <p:nvPr/>
          </p:nvSpPr>
          <p:spPr bwMode="auto">
            <a:xfrm>
              <a:off x="3151" y="3781"/>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浪速区</a:t>
              </a:r>
              <a:endParaRPr lang="ja-JP" altLang="en-US" sz="1050" b="1" dirty="0">
                <a:latin typeface="Meiryo UI" pitchFamily="50" charset="-128"/>
                <a:ea typeface="Meiryo UI" pitchFamily="50" charset="-128"/>
                <a:cs typeface="Meiryo UI" pitchFamily="50" charset="-128"/>
              </a:endParaRPr>
            </a:p>
          </p:txBody>
        </p:sp>
        <p:sp>
          <p:nvSpPr>
            <p:cNvPr id="96" name="Text Box 16"/>
            <p:cNvSpPr txBox="1">
              <a:spLocks noChangeArrowheads="1"/>
            </p:cNvSpPr>
            <p:nvPr/>
          </p:nvSpPr>
          <p:spPr bwMode="auto">
            <a:xfrm>
              <a:off x="3889" y="3708"/>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天王寺区</a:t>
              </a:r>
              <a:endParaRPr lang="ja-JP" altLang="en-US" sz="1050" b="1" dirty="0">
                <a:latin typeface="Meiryo UI" pitchFamily="50" charset="-128"/>
                <a:ea typeface="Meiryo UI" pitchFamily="50" charset="-128"/>
                <a:cs typeface="Meiryo UI" pitchFamily="50" charset="-128"/>
              </a:endParaRPr>
            </a:p>
          </p:txBody>
        </p:sp>
        <p:sp>
          <p:nvSpPr>
            <p:cNvPr id="97" name="Text Box 15"/>
            <p:cNvSpPr txBox="1">
              <a:spLocks noChangeArrowheads="1"/>
            </p:cNvSpPr>
            <p:nvPr/>
          </p:nvSpPr>
          <p:spPr bwMode="auto">
            <a:xfrm>
              <a:off x="4817" y="3299"/>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東成区</a:t>
              </a:r>
              <a:endParaRPr lang="ja-JP" altLang="en-US" sz="1050" b="1" dirty="0">
                <a:latin typeface="Meiryo UI" pitchFamily="50" charset="-128"/>
                <a:ea typeface="Meiryo UI" pitchFamily="50" charset="-128"/>
                <a:cs typeface="Meiryo UI" pitchFamily="50" charset="-128"/>
              </a:endParaRPr>
            </a:p>
          </p:txBody>
        </p:sp>
        <p:sp>
          <p:nvSpPr>
            <p:cNvPr id="147" name="Text Box 14"/>
            <p:cNvSpPr txBox="1">
              <a:spLocks noChangeArrowheads="1"/>
            </p:cNvSpPr>
            <p:nvPr/>
          </p:nvSpPr>
          <p:spPr bwMode="auto">
            <a:xfrm>
              <a:off x="4716" y="3973"/>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生野区</a:t>
              </a:r>
              <a:endParaRPr lang="ja-JP" altLang="en-US" sz="1050" b="1" dirty="0">
                <a:latin typeface="Meiryo UI" pitchFamily="50" charset="-128"/>
                <a:ea typeface="Meiryo UI" pitchFamily="50" charset="-128"/>
                <a:cs typeface="Meiryo UI" pitchFamily="50" charset="-128"/>
              </a:endParaRPr>
            </a:p>
          </p:txBody>
        </p:sp>
        <p:sp>
          <p:nvSpPr>
            <p:cNvPr id="149" name="Text Box 13"/>
            <p:cNvSpPr txBox="1">
              <a:spLocks noChangeArrowheads="1"/>
            </p:cNvSpPr>
            <p:nvPr/>
          </p:nvSpPr>
          <p:spPr bwMode="auto">
            <a:xfrm>
              <a:off x="3421" y="5743"/>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住吉区</a:t>
              </a:r>
              <a:endParaRPr lang="ja-JP" altLang="en-US" sz="1050" b="1" dirty="0">
                <a:latin typeface="Meiryo UI" pitchFamily="50" charset="-128"/>
                <a:ea typeface="Meiryo UI" pitchFamily="50" charset="-128"/>
                <a:cs typeface="Meiryo UI" pitchFamily="50" charset="-128"/>
              </a:endParaRPr>
            </a:p>
          </p:txBody>
        </p:sp>
        <p:sp>
          <p:nvSpPr>
            <p:cNvPr id="150" name="Text Box 12"/>
            <p:cNvSpPr txBox="1">
              <a:spLocks noChangeArrowheads="1"/>
            </p:cNvSpPr>
            <p:nvPr/>
          </p:nvSpPr>
          <p:spPr bwMode="auto">
            <a:xfrm>
              <a:off x="3623" y="4710"/>
              <a:ext cx="899"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阿倍野区</a:t>
              </a:r>
              <a:endParaRPr lang="ja-JP" altLang="en-US" sz="1050" b="1" dirty="0">
                <a:latin typeface="Meiryo UI" pitchFamily="50" charset="-128"/>
                <a:ea typeface="Meiryo UI" pitchFamily="50" charset="-128"/>
                <a:cs typeface="Meiryo UI" pitchFamily="50" charset="-128"/>
              </a:endParaRPr>
            </a:p>
          </p:txBody>
        </p:sp>
        <p:sp>
          <p:nvSpPr>
            <p:cNvPr id="151" name="Text Box 11"/>
            <p:cNvSpPr txBox="1">
              <a:spLocks noChangeArrowheads="1"/>
            </p:cNvSpPr>
            <p:nvPr/>
          </p:nvSpPr>
          <p:spPr bwMode="auto">
            <a:xfrm>
              <a:off x="4104" y="5398"/>
              <a:ext cx="901" cy="358"/>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東住吉区</a:t>
              </a:r>
              <a:endParaRPr lang="ja-JP" altLang="en-US" sz="1050" b="1" dirty="0">
                <a:latin typeface="Meiryo UI" pitchFamily="50" charset="-128"/>
                <a:ea typeface="Meiryo UI" pitchFamily="50" charset="-128"/>
                <a:cs typeface="Meiryo UI" pitchFamily="50" charset="-128"/>
              </a:endParaRPr>
            </a:p>
          </p:txBody>
        </p:sp>
        <p:sp>
          <p:nvSpPr>
            <p:cNvPr id="152" name="Text Box 10"/>
            <p:cNvSpPr txBox="1">
              <a:spLocks noChangeArrowheads="1"/>
            </p:cNvSpPr>
            <p:nvPr/>
          </p:nvSpPr>
          <p:spPr bwMode="auto">
            <a:xfrm>
              <a:off x="5087" y="5451"/>
              <a:ext cx="901" cy="360"/>
            </a:xfrm>
            <a:prstGeom prst="rect">
              <a:avLst/>
            </a:prstGeom>
            <a:noFill/>
            <a:ln>
              <a:noFill/>
            </a:ln>
            <a:extLst/>
          </p:spPr>
          <p:txBody>
            <a:bodyPr lIns="74295" tIns="8890" rIns="74295" bIns="8890"/>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平野区</a:t>
              </a:r>
              <a:endParaRPr lang="ja-JP" altLang="en-US" sz="1050" b="1" dirty="0">
                <a:latin typeface="Meiryo UI" pitchFamily="50" charset="-128"/>
                <a:ea typeface="Meiryo UI" pitchFamily="50" charset="-128"/>
                <a:cs typeface="Meiryo UI" pitchFamily="50" charset="-128"/>
              </a:endParaRPr>
            </a:p>
          </p:txBody>
        </p:sp>
        <p:sp>
          <p:nvSpPr>
            <p:cNvPr id="153" name="Text Box 23"/>
            <p:cNvSpPr txBox="1">
              <a:spLocks noChangeArrowheads="1"/>
            </p:cNvSpPr>
            <p:nvPr/>
          </p:nvSpPr>
          <p:spPr bwMode="auto">
            <a:xfrm>
              <a:off x="5670" y="2306"/>
              <a:ext cx="899" cy="360"/>
            </a:xfrm>
            <a:prstGeom prst="rect">
              <a:avLst/>
            </a:prstGeom>
            <a:noFill/>
            <a:ln>
              <a:noFill/>
            </a:ln>
            <a:extLst/>
          </p:spPr>
          <p:txBody>
            <a:bodyPr lIns="74295" tIns="8890" rIns="74295" bIns="8890"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defRPr/>
              </a:pPr>
              <a:r>
                <a:rPr lang="ja-JP" altLang="en-US" sz="900" b="1" dirty="0">
                  <a:solidFill>
                    <a:srgbClr val="000000"/>
                  </a:solidFill>
                  <a:latin typeface="Meiryo UI" pitchFamily="50" charset="-128"/>
                  <a:ea typeface="Meiryo UI" pitchFamily="50" charset="-128"/>
                  <a:cs typeface="Meiryo UI" pitchFamily="50" charset="-128"/>
                </a:rPr>
                <a:t>鶴見区</a:t>
              </a:r>
              <a:endParaRPr lang="ja-JP" altLang="en-US" sz="1050" b="1" dirty="0">
                <a:latin typeface="Meiryo UI" pitchFamily="50" charset="-128"/>
                <a:ea typeface="Meiryo UI" pitchFamily="50" charset="-128"/>
                <a:cs typeface="Meiryo UI" pitchFamily="50" charset="-128"/>
              </a:endParaRPr>
            </a:p>
          </p:txBody>
        </p:sp>
      </p:grpSp>
      <p:grpSp>
        <p:nvGrpSpPr>
          <p:cNvPr id="4" name="グループ化 2"/>
          <p:cNvGrpSpPr/>
          <p:nvPr/>
        </p:nvGrpSpPr>
        <p:grpSpPr>
          <a:xfrm>
            <a:off x="560512" y="1484791"/>
            <a:ext cx="2520280" cy="1296987"/>
            <a:chOff x="179512" y="1484784"/>
            <a:chExt cx="2520280" cy="1296987"/>
          </a:xfrm>
        </p:grpSpPr>
        <p:sp>
          <p:nvSpPr>
            <p:cNvPr id="76" name="角丸四角形 75"/>
            <p:cNvSpPr/>
            <p:nvPr/>
          </p:nvSpPr>
          <p:spPr bwMode="auto">
            <a:xfrm>
              <a:off x="179512" y="1484784"/>
              <a:ext cx="2520280" cy="1296987"/>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福島区・西淀川区・淀川区　３区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97.9</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31</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34</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77" name="角丸四角形 76"/>
            <p:cNvSpPr/>
            <p:nvPr/>
          </p:nvSpPr>
          <p:spPr bwMode="auto">
            <a:xfrm>
              <a:off x="251520" y="1556792"/>
              <a:ext cx="288031" cy="1152128"/>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第二区</a:t>
              </a:r>
              <a:endParaRPr lang="en-US" altLang="ja-JP" b="1" dirty="0">
                <a:solidFill>
                  <a:prstClr val="white"/>
                </a:solidFill>
                <a:latin typeface="Meiryo UI" pitchFamily="50" charset="-128"/>
                <a:ea typeface="Meiryo UI" pitchFamily="50" charset="-128"/>
                <a:cs typeface="Meiryo UI" pitchFamily="50" charset="-128"/>
              </a:endParaRPr>
            </a:p>
          </p:txBody>
        </p:sp>
      </p:grpSp>
      <p:cxnSp>
        <p:nvCxnSpPr>
          <p:cNvPr id="209" name="直線コネクタ 208"/>
          <p:cNvCxnSpPr>
            <a:endCxn id="99" idx="1"/>
          </p:cNvCxnSpPr>
          <p:nvPr/>
        </p:nvCxnSpPr>
        <p:spPr>
          <a:xfrm>
            <a:off x="3080792" y="2060848"/>
            <a:ext cx="648072" cy="60905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Text Box 4"/>
          <p:cNvSpPr txBox="1">
            <a:spLocks noChangeArrowheads="1"/>
          </p:cNvSpPr>
          <p:nvPr/>
        </p:nvSpPr>
        <p:spPr bwMode="auto">
          <a:xfrm>
            <a:off x="3728871" y="249289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第二区</a:t>
            </a:r>
          </a:p>
        </p:txBody>
      </p:sp>
      <p:cxnSp>
        <p:nvCxnSpPr>
          <p:cNvPr id="212" name="直線コネクタ 211"/>
          <p:cNvCxnSpPr>
            <a:endCxn id="101" idx="3"/>
          </p:cNvCxnSpPr>
          <p:nvPr/>
        </p:nvCxnSpPr>
        <p:spPr>
          <a:xfrm flipH="1">
            <a:off x="5887102" y="1747416"/>
            <a:ext cx="722089" cy="53704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Text Box 4"/>
          <p:cNvSpPr txBox="1">
            <a:spLocks noChangeArrowheads="1"/>
          </p:cNvSpPr>
          <p:nvPr/>
        </p:nvSpPr>
        <p:spPr bwMode="auto">
          <a:xfrm>
            <a:off x="5169031" y="2107456"/>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第一区</a:t>
            </a:r>
          </a:p>
        </p:txBody>
      </p:sp>
      <p:grpSp>
        <p:nvGrpSpPr>
          <p:cNvPr id="5" name="グループ化 81"/>
          <p:cNvGrpSpPr>
            <a:grpSpLocks/>
          </p:cNvGrpSpPr>
          <p:nvPr/>
        </p:nvGrpSpPr>
        <p:grpSpPr bwMode="auto">
          <a:xfrm>
            <a:off x="6609184" y="1124751"/>
            <a:ext cx="2592288" cy="1512887"/>
            <a:chOff x="5014987" y="393466"/>
            <a:chExt cx="3896795" cy="1285240"/>
          </a:xfrm>
        </p:grpSpPr>
        <p:sp>
          <p:nvSpPr>
            <p:cNvPr id="103" name="角丸四角形 102"/>
            <p:cNvSpPr/>
            <p:nvPr/>
          </p:nvSpPr>
          <p:spPr>
            <a:xfrm>
              <a:off x="5014987" y="393466"/>
              <a:ext cx="3896795" cy="1285240"/>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北区・都島区・東淀川区・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旭区　４区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103.0</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5</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49</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都島区は旧北区等より分離</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04" name="角丸四角形 103"/>
            <p:cNvSpPr/>
            <p:nvPr/>
          </p:nvSpPr>
          <p:spPr>
            <a:xfrm>
              <a:off x="5091948" y="448759"/>
              <a:ext cx="357956" cy="1174654"/>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第一区</a:t>
              </a:r>
              <a:endParaRPr lang="en-US" altLang="ja-JP" b="1" dirty="0">
                <a:solidFill>
                  <a:prstClr val="white"/>
                </a:solidFill>
                <a:latin typeface="Meiryo UI" pitchFamily="50" charset="-128"/>
                <a:ea typeface="Meiryo UI" pitchFamily="50" charset="-128"/>
                <a:cs typeface="Meiryo UI" pitchFamily="50" charset="-128"/>
              </a:endParaRPr>
            </a:p>
          </p:txBody>
        </p:sp>
      </p:grpSp>
      <p:cxnSp>
        <p:nvCxnSpPr>
          <p:cNvPr id="220" name="直線コネクタ 219"/>
          <p:cNvCxnSpPr>
            <a:endCxn id="108" idx="1"/>
          </p:cNvCxnSpPr>
          <p:nvPr/>
        </p:nvCxnSpPr>
        <p:spPr>
          <a:xfrm>
            <a:off x="3008784" y="3717032"/>
            <a:ext cx="648072" cy="24901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直線コネクタ 222"/>
          <p:cNvCxnSpPr/>
          <p:nvPr/>
        </p:nvCxnSpPr>
        <p:spPr>
          <a:xfrm>
            <a:off x="6465168" y="3717032"/>
            <a:ext cx="216024" cy="2880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 name="グループ化 78"/>
          <p:cNvGrpSpPr>
            <a:grpSpLocks/>
          </p:cNvGrpSpPr>
          <p:nvPr/>
        </p:nvGrpSpPr>
        <p:grpSpPr bwMode="auto">
          <a:xfrm>
            <a:off x="560512" y="2996952"/>
            <a:ext cx="2483644" cy="1295400"/>
            <a:chOff x="5014988" y="673749"/>
            <a:chExt cx="3543013" cy="1574924"/>
          </a:xfrm>
        </p:grpSpPr>
        <p:sp>
          <p:nvSpPr>
            <p:cNvPr id="106" name="角丸四角形 105"/>
            <p:cNvSpPr/>
            <p:nvPr/>
          </p:nvSpPr>
          <p:spPr>
            <a:xfrm>
              <a:off x="5014988" y="673749"/>
              <a:ext cx="3543013" cy="157492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此花区・西区・港区・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大正区　４区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96.3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27</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9</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30</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07" name="角丸四角形 106"/>
            <p:cNvSpPr/>
            <p:nvPr/>
          </p:nvSpPr>
          <p:spPr>
            <a:xfrm>
              <a:off x="5091419" y="749020"/>
              <a:ext cx="375363" cy="140701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第四区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08" name="Text Box 4"/>
          <p:cNvSpPr txBox="1">
            <a:spLocks noChangeArrowheads="1"/>
          </p:cNvSpPr>
          <p:nvPr/>
        </p:nvSpPr>
        <p:spPr bwMode="auto">
          <a:xfrm>
            <a:off x="3656863" y="3789040"/>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第四区</a:t>
            </a:r>
          </a:p>
        </p:txBody>
      </p:sp>
      <p:grpSp>
        <p:nvGrpSpPr>
          <p:cNvPr id="7" name="グループ化 3"/>
          <p:cNvGrpSpPr/>
          <p:nvPr/>
        </p:nvGrpSpPr>
        <p:grpSpPr>
          <a:xfrm>
            <a:off x="6681192" y="3488191"/>
            <a:ext cx="2555652" cy="1223963"/>
            <a:chOff x="6300192" y="3488184"/>
            <a:chExt cx="2555652" cy="1223963"/>
          </a:xfrm>
        </p:grpSpPr>
        <p:grpSp>
          <p:nvGrpSpPr>
            <p:cNvPr id="8" name="グループ化 84"/>
            <p:cNvGrpSpPr>
              <a:grpSpLocks/>
            </p:cNvGrpSpPr>
            <p:nvPr/>
          </p:nvGrpSpPr>
          <p:grpSpPr bwMode="auto">
            <a:xfrm>
              <a:off x="6300192" y="3488184"/>
              <a:ext cx="2555652" cy="1223963"/>
              <a:chOff x="4779152" y="680438"/>
              <a:chExt cx="3501902" cy="899384"/>
            </a:xfrm>
          </p:grpSpPr>
          <p:sp>
            <p:nvSpPr>
              <p:cNvPr id="113" name="角丸四角形 112"/>
              <p:cNvSpPr/>
              <p:nvPr/>
            </p:nvSpPr>
            <p:spPr>
              <a:xfrm>
                <a:off x="5091402" y="680438"/>
                <a:ext cx="381080" cy="88072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114" name="角丸四角形 113"/>
              <p:cNvSpPr/>
              <p:nvPr/>
            </p:nvSpPr>
            <p:spPr>
              <a:xfrm>
                <a:off x="4779152" y="680438"/>
                <a:ext cx="3501902" cy="899384"/>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lstStyle/>
              <a:p>
                <a:pPr marL="447675">
                  <a:defRPr/>
                </a:pPr>
                <a:r>
                  <a:rPr lang="ja-JP" altLang="en-US" sz="1050" dirty="0">
                    <a:solidFill>
                      <a:prstClr val="black"/>
                    </a:solidFill>
                    <a:latin typeface="Meiryo UI" pitchFamily="50" charset="-128"/>
                    <a:ea typeface="Meiryo UI" pitchFamily="50" charset="-128"/>
                    <a:cs typeface="Meiryo UI" pitchFamily="50" charset="-128"/>
                  </a:rPr>
                  <a:t>東成区・城東区・鶴見区　３区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en-US" altLang="ja-JP" sz="1050" dirty="0">
                    <a:solidFill>
                      <a:prstClr val="black"/>
                    </a:solidFill>
                    <a:latin typeface="Meiryo UI" pitchFamily="50" charset="-128"/>
                    <a:ea typeface="Meiryo UI" pitchFamily="50" charset="-128"/>
                    <a:cs typeface="Meiryo UI" pitchFamily="50" charset="-128"/>
                  </a:rPr>
                  <a:t>    85.7</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33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35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7</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鶴見区は旧城東区より分区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115" name="角丸四角形 114"/>
            <p:cNvSpPr/>
            <p:nvPr/>
          </p:nvSpPr>
          <p:spPr bwMode="auto">
            <a:xfrm>
              <a:off x="6372200" y="3573016"/>
              <a:ext cx="288031" cy="1080120"/>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第三区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16" name="Text Box 4"/>
          <p:cNvSpPr txBox="1">
            <a:spLocks noChangeArrowheads="1"/>
          </p:cNvSpPr>
          <p:nvPr/>
        </p:nvSpPr>
        <p:spPr bwMode="auto">
          <a:xfrm>
            <a:off x="5745095" y="3356992"/>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第三区</a:t>
            </a:r>
          </a:p>
        </p:txBody>
      </p:sp>
      <p:grpSp>
        <p:nvGrpSpPr>
          <p:cNvPr id="9" name="グループ化 78"/>
          <p:cNvGrpSpPr>
            <a:grpSpLocks/>
          </p:cNvGrpSpPr>
          <p:nvPr/>
        </p:nvGrpSpPr>
        <p:grpSpPr bwMode="auto">
          <a:xfrm>
            <a:off x="581720" y="5014044"/>
            <a:ext cx="2592288" cy="1511300"/>
            <a:chOff x="4779467" y="2311772"/>
            <a:chExt cx="3697998" cy="1503195"/>
          </a:xfrm>
        </p:grpSpPr>
        <p:sp>
          <p:nvSpPr>
            <p:cNvPr id="121" name="角丸四角形 120"/>
            <p:cNvSpPr/>
            <p:nvPr/>
          </p:nvSpPr>
          <p:spPr>
            <a:xfrm>
              <a:off x="4779467" y="2311772"/>
              <a:ext cx="3697998" cy="1503195"/>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nchor="ctr"/>
            <a:lstStyle/>
            <a:p>
              <a:pPr marL="396000">
                <a:defRPr/>
              </a:pPr>
              <a:r>
                <a:rPr lang="ja-JP" altLang="en-US" sz="1050" dirty="0">
                  <a:solidFill>
                    <a:prstClr val="black"/>
                  </a:solidFill>
                  <a:latin typeface="Meiryo UI" pitchFamily="50" charset="-128"/>
                  <a:ea typeface="Meiryo UI" pitchFamily="50" charset="-128"/>
                  <a:cs typeface="Meiryo UI" pitchFamily="50" charset="-128"/>
                </a:rPr>
                <a:t>中央区・浪速区・住之江区・</a:t>
              </a:r>
              <a:endParaRPr lang="en-US" altLang="ja-JP" sz="1050" dirty="0">
                <a:solidFill>
                  <a:prstClr val="black"/>
                </a:solidFill>
                <a:latin typeface="Meiryo UI" pitchFamily="50" charset="-128"/>
                <a:ea typeface="Meiryo UI" pitchFamily="50" charset="-128"/>
                <a:cs typeface="Meiryo UI" pitchFamily="50" charset="-128"/>
              </a:endParaRPr>
            </a:p>
            <a:p>
              <a:pPr marL="396000">
                <a:defRPr/>
              </a:pPr>
              <a:r>
                <a:rPr lang="ja-JP" altLang="en-US" sz="1050" dirty="0">
                  <a:solidFill>
                    <a:prstClr val="black"/>
                  </a:solidFill>
                  <a:latin typeface="Meiryo UI" pitchFamily="50" charset="-128"/>
                  <a:ea typeface="Meiryo UI" pitchFamily="50" charset="-128"/>
                  <a:cs typeface="Meiryo UI" pitchFamily="50" charset="-128"/>
                </a:rPr>
                <a:t>住吉区・西成区　５区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en-US" altLang="ja-JP" sz="1050" dirty="0">
                  <a:solidFill>
                    <a:prstClr val="black"/>
                  </a:solidFill>
                  <a:latin typeface="Meiryo UI" pitchFamily="50" charset="-128"/>
                  <a:ea typeface="Meiryo UI" pitchFamily="50" charset="-128"/>
                  <a:cs typeface="Meiryo UI" pitchFamily="50" charset="-128"/>
                </a:rPr>
                <a:t>    99.3</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47</a:t>
              </a:r>
              <a:r>
                <a:rPr lang="ja-JP" altLang="en-US" sz="1050" dirty="0">
                  <a:solidFill>
                    <a:prstClr val="black"/>
                  </a:solidFill>
                  <a:latin typeface="Meiryo UI" pitchFamily="50" charset="-128"/>
                  <a:ea typeface="Meiryo UI" pitchFamily="50" charset="-128"/>
                  <a:cs typeface="Meiryo UI" pitchFamily="50" charset="-128"/>
                </a:rPr>
                <a:t>万人</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2</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12000" indent="-216000">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住之江区は旧住吉区より分区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sp>
          <p:nvSpPr>
            <p:cNvPr id="122" name="角丸四角形 121"/>
            <p:cNvSpPr/>
            <p:nvPr/>
          </p:nvSpPr>
          <p:spPr>
            <a:xfrm>
              <a:off x="4874015" y="2382826"/>
              <a:ext cx="375364" cy="1361086"/>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第五区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219" name="Text Box 4"/>
          <p:cNvSpPr txBox="1">
            <a:spLocks noChangeArrowheads="1"/>
          </p:cNvSpPr>
          <p:nvPr/>
        </p:nvSpPr>
        <p:spPr bwMode="auto">
          <a:xfrm>
            <a:off x="3872887" y="5451252"/>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第五区</a:t>
            </a:r>
          </a:p>
        </p:txBody>
      </p:sp>
      <p:cxnSp>
        <p:nvCxnSpPr>
          <p:cNvPr id="123" name="直線コネクタ 122"/>
          <p:cNvCxnSpPr>
            <a:stCxn id="121" idx="3"/>
          </p:cNvCxnSpPr>
          <p:nvPr/>
        </p:nvCxnSpPr>
        <p:spPr>
          <a:xfrm flipV="1">
            <a:off x="3174015" y="5628258"/>
            <a:ext cx="685063" cy="141436"/>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 name="グループ化 4"/>
          <p:cNvGrpSpPr/>
          <p:nvPr/>
        </p:nvGrpSpPr>
        <p:grpSpPr>
          <a:xfrm>
            <a:off x="6843713" y="5085191"/>
            <a:ext cx="2537222" cy="1439863"/>
            <a:chOff x="6462713" y="5085184"/>
            <a:chExt cx="2537222" cy="1439863"/>
          </a:xfrm>
        </p:grpSpPr>
        <p:grpSp>
          <p:nvGrpSpPr>
            <p:cNvPr id="11" name="グループ化 84"/>
            <p:cNvGrpSpPr>
              <a:grpSpLocks/>
            </p:cNvGrpSpPr>
            <p:nvPr/>
          </p:nvGrpSpPr>
          <p:grpSpPr bwMode="auto">
            <a:xfrm>
              <a:off x="6462713" y="5085184"/>
              <a:ext cx="2537222" cy="1439863"/>
              <a:chOff x="4779152" y="680438"/>
              <a:chExt cx="3577260" cy="999109"/>
            </a:xfrm>
          </p:grpSpPr>
          <p:sp>
            <p:nvSpPr>
              <p:cNvPr id="126" name="角丸四角形 125"/>
              <p:cNvSpPr/>
              <p:nvPr/>
            </p:nvSpPr>
            <p:spPr>
              <a:xfrm>
                <a:off x="5091386" y="680438"/>
                <a:ext cx="381060" cy="880141"/>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a:solidFill>
                      <a:prstClr val="white"/>
                    </a:solidFill>
                    <a:latin typeface="Meiryo UI" pitchFamily="50" charset="-128"/>
                    <a:ea typeface="Meiryo UI" pitchFamily="50" charset="-128"/>
                    <a:cs typeface="Meiryo UI" pitchFamily="50" charset="-128"/>
                  </a:rPr>
                  <a:t>Ｄ</a:t>
                </a:r>
                <a:endParaRPr lang="en-US" altLang="ja-JP" sz="2000" b="1" dirty="0">
                  <a:solidFill>
                    <a:prstClr val="white"/>
                  </a:solidFill>
                  <a:latin typeface="Meiryo UI" pitchFamily="50" charset="-128"/>
                  <a:ea typeface="Meiryo UI" pitchFamily="50" charset="-128"/>
                  <a:cs typeface="Meiryo UI" pitchFamily="50" charset="-128"/>
                </a:endParaRPr>
              </a:p>
            </p:txBody>
          </p:sp>
          <p:sp>
            <p:nvSpPr>
              <p:cNvPr id="127" name="角丸四角形 126"/>
              <p:cNvSpPr/>
              <p:nvPr/>
            </p:nvSpPr>
            <p:spPr>
              <a:xfrm>
                <a:off x="4779152" y="680438"/>
                <a:ext cx="3577260" cy="999109"/>
              </a:xfrm>
              <a:prstGeom prst="roundRect">
                <a:avLst>
                  <a:gd name="adj" fmla="val 6746"/>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72000"/>
              <a:lstStyle/>
              <a:p>
                <a:pPr marL="447675">
                  <a:defRPr/>
                </a:pPr>
                <a:r>
                  <a:rPr lang="ja-JP" altLang="en-US" sz="1050" dirty="0">
                    <a:solidFill>
                      <a:prstClr val="black"/>
                    </a:solidFill>
                    <a:latin typeface="Meiryo UI" pitchFamily="50" charset="-128"/>
                    <a:ea typeface="Meiryo UI" pitchFamily="50" charset="-128"/>
                    <a:cs typeface="Meiryo UI" pitchFamily="50" charset="-128"/>
                  </a:rPr>
                  <a:t>天王寺区・生野区・阿倍野区・</a:t>
                </a:r>
                <a:endParaRPr lang="en-US" altLang="ja-JP" sz="1050" dirty="0">
                  <a:solidFill>
                    <a:prstClr val="black"/>
                  </a:solidFill>
                  <a:latin typeface="Meiryo UI" pitchFamily="50" charset="-128"/>
                  <a:ea typeface="Meiryo UI" pitchFamily="50" charset="-128"/>
                  <a:cs typeface="Meiryo UI" pitchFamily="50" charset="-128"/>
                </a:endParaRPr>
              </a:p>
              <a:p>
                <a:pPr marL="447675">
                  <a:defRPr/>
                </a:pPr>
                <a:r>
                  <a:rPr lang="ja-JP" altLang="en-US" sz="1050" dirty="0">
                    <a:solidFill>
                      <a:prstClr val="black"/>
                    </a:solidFill>
                    <a:latin typeface="Meiryo UI" pitchFamily="50" charset="-128"/>
                    <a:ea typeface="Meiryo UI" pitchFamily="50" charset="-128"/>
                    <a:cs typeface="Meiryo UI" pitchFamily="50" charset="-128"/>
                  </a:rPr>
                  <a:t>東住吉区・平野区　５区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一人当たり自主財源額</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en-US" altLang="ja-JP" sz="1050" dirty="0">
                    <a:solidFill>
                      <a:prstClr val="black"/>
                    </a:solidFill>
                    <a:latin typeface="Meiryo UI" pitchFamily="50" charset="-128"/>
                    <a:ea typeface="Meiryo UI" pitchFamily="50" charset="-128"/>
                    <a:cs typeface="Meiryo UI" pitchFamily="50" charset="-128"/>
                  </a:rPr>
                  <a:t>    88.8</a:t>
                </a:r>
                <a:r>
                  <a:rPr lang="ja-JP" altLang="en-US" sz="1050" dirty="0">
                    <a:solidFill>
                      <a:prstClr val="black"/>
                    </a:solidFill>
                    <a:latin typeface="Meiryo UI" pitchFamily="50" charset="-128"/>
                    <a:ea typeface="Meiryo UI" pitchFamily="50" charset="-128"/>
                    <a:cs typeface="Meiryo UI" pitchFamily="50" charset="-128"/>
                  </a:rPr>
                  <a:t>千円（</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en-US" altLang="ja-JP" sz="1050" dirty="0">
                    <a:solidFill>
                      <a:prstClr val="black"/>
                    </a:solidFill>
                    <a:latin typeface="Meiryo UI" pitchFamily="50" charset="-128"/>
                    <a:ea typeface="Meiryo UI" pitchFamily="50" charset="-128"/>
                    <a:cs typeface="Meiryo UI" pitchFamily="50" charset="-128"/>
                  </a:rPr>
                  <a:t>H47</a:t>
                </a:r>
                <a:r>
                  <a:rPr lang="ja-JP" altLang="en-US" sz="1050" dirty="0">
                    <a:solidFill>
                      <a:prstClr val="black"/>
                    </a:solidFill>
                    <a:latin typeface="Meiryo UI" pitchFamily="50" charset="-128"/>
                    <a:ea typeface="Meiryo UI" pitchFamily="50" charset="-128"/>
                    <a:cs typeface="Meiryo UI" pitchFamily="50" charset="-128"/>
                  </a:rPr>
                  <a:t>人口</a:t>
                </a:r>
                <a:r>
                  <a:rPr lang="en-US" altLang="ja-JP" sz="1050" dirty="0">
                    <a:solidFill>
                      <a:prstClr val="black"/>
                    </a:solidFill>
                    <a:latin typeface="Meiryo UI" pitchFamily="50" charset="-128"/>
                    <a:ea typeface="Meiryo UI" pitchFamily="50" charset="-128"/>
                    <a:cs typeface="Meiryo UI" pitchFamily="50" charset="-128"/>
                  </a:rPr>
                  <a:t>55</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4</a:t>
                </a:r>
                <a:r>
                  <a:rPr lang="ja-JP" altLang="en-US" sz="1050" dirty="0">
                    <a:solidFill>
                      <a:prstClr val="black"/>
                    </a:solidFill>
                    <a:latin typeface="Meiryo UI" pitchFamily="50" charset="-128"/>
                    <a:ea typeface="Meiryo UI" pitchFamily="50" charset="-128"/>
                    <a:cs typeface="Meiryo UI" pitchFamily="50" charset="-128"/>
                  </a:rPr>
                  <a:t>千人</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defRPr/>
                </a:pP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H27</a:t>
                </a:r>
                <a:r>
                  <a:rPr lang="ja-JP" altLang="en-US" sz="1050" dirty="0">
                    <a:solidFill>
                      <a:prstClr val="black"/>
                    </a:solidFill>
                    <a:latin typeface="Meiryo UI" pitchFamily="50" charset="-128"/>
                    <a:ea typeface="Meiryo UI" pitchFamily="50" charset="-128"/>
                    <a:cs typeface="Meiryo UI" pitchFamily="50" charset="-128"/>
                  </a:rPr>
                  <a:t>　</a:t>
                </a:r>
                <a:r>
                  <a:rPr lang="en-US" altLang="ja-JP" sz="1050" dirty="0">
                    <a:solidFill>
                      <a:prstClr val="black"/>
                    </a:solidFill>
                    <a:latin typeface="Meiryo UI" pitchFamily="50" charset="-128"/>
                    <a:ea typeface="Meiryo UI" pitchFamily="50" charset="-128"/>
                    <a:cs typeface="Meiryo UI" pitchFamily="50" charset="-128"/>
                  </a:rPr>
                  <a:t>63</a:t>
                </a:r>
                <a:r>
                  <a:rPr lang="ja-JP" altLang="en-US" sz="1050" dirty="0">
                    <a:solidFill>
                      <a:prstClr val="black"/>
                    </a:solidFill>
                    <a:latin typeface="Meiryo UI" pitchFamily="50" charset="-128"/>
                    <a:ea typeface="Meiryo UI" pitchFamily="50" charset="-128"/>
                    <a:cs typeface="Meiryo UI" pitchFamily="50" charset="-128"/>
                  </a:rPr>
                  <a:t>万</a:t>
                </a:r>
                <a:r>
                  <a:rPr lang="en-US" altLang="ja-JP" sz="1050" dirty="0">
                    <a:solidFill>
                      <a:prstClr val="black"/>
                    </a:solidFill>
                    <a:latin typeface="Meiryo UI" pitchFamily="50" charset="-128"/>
                    <a:ea typeface="Meiryo UI" pitchFamily="50" charset="-128"/>
                    <a:cs typeface="Meiryo UI" pitchFamily="50" charset="-128"/>
                  </a:rPr>
                  <a:t>6</a:t>
                </a:r>
                <a:r>
                  <a:rPr lang="ja-JP" altLang="en-US" sz="1050" dirty="0">
                    <a:solidFill>
                      <a:prstClr val="black"/>
                    </a:solidFill>
                    <a:latin typeface="Meiryo UI" pitchFamily="50" charset="-128"/>
                    <a:ea typeface="Meiryo UI" pitchFamily="50" charset="-128"/>
                    <a:cs typeface="Meiryo UI" pitchFamily="50" charset="-128"/>
                  </a:rPr>
                  <a:t>千人） 　</a:t>
                </a:r>
                <a:endParaRPr lang="en-US" altLang="ja-JP" sz="1050" dirty="0">
                  <a:solidFill>
                    <a:prstClr val="black"/>
                  </a:solidFill>
                  <a:latin typeface="Meiryo UI" pitchFamily="50" charset="-128"/>
                  <a:ea typeface="Meiryo UI" pitchFamily="50" charset="-128"/>
                  <a:cs typeface="Meiryo UI" pitchFamily="50" charset="-128"/>
                </a:endParaRPr>
              </a:p>
              <a:p>
                <a:pPr marL="628650" indent="-180975">
                  <a:buFont typeface="Arial" pitchFamily="34" charset="0"/>
                  <a:buChar char="•"/>
                  <a:defRPr/>
                </a:pPr>
                <a:r>
                  <a:rPr lang="ja-JP" altLang="en-US" sz="1050" dirty="0">
                    <a:solidFill>
                      <a:prstClr val="black"/>
                    </a:solidFill>
                    <a:latin typeface="Meiryo UI" pitchFamily="50" charset="-128"/>
                    <a:ea typeface="Meiryo UI" pitchFamily="50" charset="-128"/>
                    <a:cs typeface="Meiryo UI" pitchFamily="50" charset="-128"/>
                  </a:rPr>
                  <a:t>平野区は旧東住吉区より分区</a:t>
                </a:r>
                <a:endParaRPr lang="en-US" altLang="ja-JP" sz="1050" dirty="0">
                  <a:solidFill>
                    <a:prstClr val="black"/>
                  </a:solidFill>
                  <a:latin typeface="Meiryo UI" pitchFamily="50" charset="-128"/>
                  <a:ea typeface="Meiryo UI" pitchFamily="50" charset="-128"/>
                  <a:cs typeface="Meiryo UI" pitchFamily="50" charset="-128"/>
                </a:endParaRPr>
              </a:p>
            </p:txBody>
          </p:sp>
        </p:grpSp>
        <p:sp>
          <p:nvSpPr>
            <p:cNvPr id="128" name="角丸四角形 127"/>
            <p:cNvSpPr/>
            <p:nvPr/>
          </p:nvSpPr>
          <p:spPr bwMode="auto">
            <a:xfrm>
              <a:off x="6516216" y="5157192"/>
              <a:ext cx="288032" cy="1296144"/>
            </a:xfrm>
            <a:prstGeom prst="roundRect">
              <a:avLst>
                <a:gd name="adj" fmla="val 674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prstClr val="white"/>
                  </a:solidFill>
                  <a:latin typeface="Meiryo UI" pitchFamily="50" charset="-128"/>
                  <a:ea typeface="Meiryo UI" pitchFamily="50" charset="-128"/>
                  <a:cs typeface="Meiryo UI" pitchFamily="50" charset="-128"/>
                </a:rPr>
                <a:t>第六区</a:t>
              </a:r>
              <a:endParaRPr lang="en-US" altLang="ja-JP" b="1" dirty="0">
                <a:solidFill>
                  <a:prstClr val="white"/>
                </a:solidFill>
                <a:latin typeface="Meiryo UI" pitchFamily="50" charset="-128"/>
                <a:ea typeface="Meiryo UI" pitchFamily="50" charset="-128"/>
                <a:cs typeface="Meiryo UI" pitchFamily="50" charset="-128"/>
              </a:endParaRPr>
            </a:p>
          </p:txBody>
        </p:sp>
      </p:grpSp>
      <p:sp>
        <p:nvSpPr>
          <p:cNvPr id="129" name="Text Box 4"/>
          <p:cNvSpPr txBox="1">
            <a:spLocks noChangeArrowheads="1"/>
          </p:cNvSpPr>
          <p:nvPr/>
        </p:nvSpPr>
        <p:spPr bwMode="auto">
          <a:xfrm>
            <a:off x="5529071" y="4941168"/>
            <a:ext cx="718071" cy="354012"/>
          </a:xfrm>
          <a:prstGeom prst="rect">
            <a:avLst/>
          </a:prstGeom>
          <a:solidFill>
            <a:srgbClr val="FFFFFF"/>
          </a:solidFill>
          <a:ln w="9525">
            <a:solidFill>
              <a:srgbClr val="000000"/>
            </a:solidFill>
            <a:miter lim="800000"/>
            <a:headEnd/>
            <a:tailEnd/>
          </a:ln>
        </p:spPr>
        <p:txBody>
          <a:bodyPr lIns="74295" tIns="8890" rIns="74295" bIns="8890" anchor="ctr"/>
          <a:lstStyle/>
          <a:p>
            <a:pPr algn="ctr" eaLnBrk="1" hangingPunct="1"/>
            <a:r>
              <a:rPr lang="ja-JP" altLang="en-US" sz="1200" dirty="0">
                <a:latin typeface="Meiryo UI" pitchFamily="50" charset="-128"/>
                <a:ea typeface="Meiryo UI" pitchFamily="50" charset="-128"/>
                <a:cs typeface="Meiryo UI" pitchFamily="50" charset="-128"/>
              </a:rPr>
              <a:t>第六区</a:t>
            </a:r>
          </a:p>
        </p:txBody>
      </p:sp>
      <p:cxnSp>
        <p:nvCxnSpPr>
          <p:cNvPr id="130" name="直線コネクタ 129"/>
          <p:cNvCxnSpPr/>
          <p:nvPr/>
        </p:nvCxnSpPr>
        <p:spPr>
          <a:xfrm>
            <a:off x="6249144" y="5087764"/>
            <a:ext cx="648072" cy="28545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正方形/長方形 108"/>
          <p:cNvSpPr/>
          <p:nvPr/>
        </p:nvSpPr>
        <p:spPr>
          <a:xfrm>
            <a:off x="0" y="686"/>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2700"/>
              </a:lnSpc>
              <a:defRPr/>
            </a:pPr>
            <a:r>
              <a:rPr lang="ja-JP" altLang="en-US" sz="2000" b="1" dirty="0">
                <a:solidFill>
                  <a:prstClr val="black"/>
                </a:solidFill>
                <a:latin typeface="Meiryo UI" pitchFamily="50" charset="-128"/>
                <a:ea typeface="Meiryo UI" pitchFamily="50" charset="-128"/>
                <a:cs typeface="Meiryo UI" pitchFamily="50" charset="-128"/>
              </a:rPr>
              <a:t>４　</a:t>
            </a:r>
            <a:r>
              <a:rPr lang="ja-JP" altLang="en-US" sz="2000" b="1" dirty="0" smtClean="0">
                <a:solidFill>
                  <a:prstClr val="black"/>
                </a:solidFill>
                <a:latin typeface="Meiryo UI" pitchFamily="50" charset="-128"/>
                <a:ea typeface="Meiryo UI" pitchFamily="50" charset="-128"/>
                <a:cs typeface="Meiryo UI" pitchFamily="50" charset="-128"/>
              </a:rPr>
              <a:t>区割り</a:t>
            </a:r>
            <a:r>
              <a:rPr lang="ja-JP" altLang="en-US" sz="2000" b="1" dirty="0">
                <a:solidFill>
                  <a:prstClr val="black"/>
                </a:solidFill>
                <a:latin typeface="Meiryo UI" pitchFamily="50" charset="-128"/>
                <a:ea typeface="Meiryo UI" pitchFamily="50" charset="-128"/>
                <a:cs typeface="Meiryo UI" pitchFamily="50" charset="-128"/>
              </a:rPr>
              <a:t>　～試案Ｃ（</a:t>
            </a:r>
            <a:r>
              <a:rPr lang="en-US" altLang="ja-JP" sz="2000" b="1" dirty="0">
                <a:solidFill>
                  <a:prstClr val="black"/>
                </a:solidFill>
                <a:latin typeface="Meiryo UI" pitchFamily="50" charset="-128"/>
                <a:ea typeface="Meiryo UI" pitchFamily="50" charset="-128"/>
                <a:cs typeface="Meiryo UI" pitchFamily="50" charset="-128"/>
              </a:rPr>
              <a:t>6</a:t>
            </a:r>
            <a:r>
              <a:rPr lang="ja-JP" altLang="en-US" sz="2000" b="1" dirty="0">
                <a:solidFill>
                  <a:prstClr val="black"/>
                </a:solidFill>
                <a:latin typeface="Meiryo UI" pitchFamily="50" charset="-128"/>
                <a:ea typeface="Meiryo UI" pitchFamily="50" charset="-128"/>
                <a:cs typeface="Meiryo UI" pitchFamily="50" charset="-128"/>
              </a:rPr>
              <a:t>区Ｃ案）～</a:t>
            </a:r>
          </a:p>
        </p:txBody>
      </p:sp>
      <p:sp>
        <p:nvSpPr>
          <p:cNvPr id="110" name="角丸四角形 109"/>
          <p:cNvSpPr/>
          <p:nvPr/>
        </p:nvSpPr>
        <p:spPr>
          <a:xfrm>
            <a:off x="4325495" y="506628"/>
            <a:ext cx="5176772" cy="402099"/>
          </a:xfrm>
          <a:prstGeom prst="round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ts val="2200"/>
              </a:lnSpc>
              <a:spcBef>
                <a:spcPct val="0"/>
              </a:spcBef>
              <a:spcAft>
                <a:spcPct val="0"/>
              </a:spcAft>
            </a:pP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本資料で示した第一区～第六区は仮称。北に位置する区から順に番号を付番</a:t>
            </a:r>
            <a:endPar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1" name="テキスト ボックス 110"/>
          <p:cNvSpPr txBox="1"/>
          <p:nvPr/>
        </p:nvSpPr>
        <p:spPr>
          <a:xfrm>
            <a:off x="56456" y="476672"/>
            <a:ext cx="5217337" cy="369332"/>
          </a:xfrm>
          <a:prstGeom prst="rect">
            <a:avLst/>
          </a:prstGeom>
          <a:noFill/>
        </p:spPr>
        <p:txBody>
          <a:bodyPr wrap="square" rtlCol="0">
            <a:spAutoFit/>
          </a:bodyPr>
          <a:lstStyle/>
          <a:p>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）区割り（案</a:t>
            </a:r>
            <a:r>
              <a:rPr lang="ja-JP" altLang="en-US"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38059840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723" y="468138"/>
            <a:ext cx="9488805" cy="639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テキスト ボックス 4"/>
          <p:cNvSpPr txBox="1"/>
          <p:nvPr/>
        </p:nvSpPr>
        <p:spPr>
          <a:xfrm>
            <a:off x="56456" y="179348"/>
            <a:ext cx="7141468" cy="369332"/>
          </a:xfrm>
          <a:prstGeom prst="rect">
            <a:avLst/>
          </a:prstGeom>
          <a:noFill/>
        </p:spPr>
        <p:txBody>
          <a:bodyPr wrap="square" rtlCol="0">
            <a:spAutoFit/>
          </a:bodyPr>
          <a:lstStyle/>
          <a:p>
            <a:r>
              <a:rPr lang="ja-JP" altLang="en-US" b="1" dirty="0" smtClean="0">
                <a:solidFill>
                  <a:prstClr val="black"/>
                </a:solidFill>
                <a:latin typeface="Meiryo UI" pitchFamily="50" charset="-128"/>
                <a:ea typeface="Meiryo UI" pitchFamily="50" charset="-128"/>
                <a:cs typeface="Meiryo UI" pitchFamily="50" charset="-128"/>
              </a:rPr>
              <a:t>（２</a:t>
            </a:r>
            <a:r>
              <a:rPr lang="ja-JP" altLang="en-US" b="1" dirty="0">
                <a:solidFill>
                  <a:prstClr val="black"/>
                </a:solidFill>
                <a:latin typeface="Meiryo UI" pitchFamily="50" charset="-128"/>
                <a:ea typeface="Meiryo UI" pitchFamily="50" charset="-128"/>
                <a:cs typeface="Meiryo UI" pitchFamily="50" charset="-128"/>
              </a:rPr>
              <a:t>）区割り（案）に関する基礎データ（人口・財政・歴史）</a:t>
            </a:r>
            <a:endParaRPr lang="ja-JP" altLang="en-US" dirty="0"/>
          </a:p>
        </p:txBody>
      </p:sp>
      <p:sp>
        <p:nvSpPr>
          <p:cNvPr id="7"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区割</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７</a:t>
            </a:r>
          </a:p>
        </p:txBody>
      </p:sp>
      <p:sp>
        <p:nvSpPr>
          <p:cNvPr id="6" name="正方形/長方形 5"/>
          <p:cNvSpPr/>
          <p:nvPr/>
        </p:nvSpPr>
        <p:spPr>
          <a:xfrm>
            <a:off x="5853113" y="8640763"/>
            <a:ext cx="409575" cy="1619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Tree>
    <p:extLst>
      <p:ext uri="{BB962C8B-B14F-4D97-AF65-F5344CB8AC3E}">
        <p14:creationId xmlns:p14="http://schemas.microsoft.com/office/powerpoint/2010/main" val="124554797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13135</TotalTime>
  <Words>765</Words>
  <PresentationFormat>A4 210 x 297 mm</PresentationFormat>
  <Paragraphs>342</Paragraphs>
  <Slides>11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11</vt:i4>
      </vt:variant>
    </vt:vector>
  </HeadingPairs>
  <TitlesOfParts>
    <vt:vector size="20" baseType="lpstr">
      <vt:lpstr>HGP創英角ｺﾞｼｯｸUB</vt:lpstr>
      <vt:lpstr>Meiryo UI</vt:lpstr>
      <vt:lpstr>ＭＳ Ｐゴシック</vt:lpstr>
      <vt:lpstr>ＭＳ ゴシック</vt:lpstr>
      <vt:lpstr>メイリオ</vt:lpstr>
      <vt:lpstr>Arial</vt:lpstr>
      <vt:lpstr>Calibri</vt:lpstr>
      <vt:lpstr>Office テーマ</vt:lpstr>
      <vt:lpstr>1_Office テーマ</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2018-02-14T01:44:47Z</cp:lastPrinted>
  <dcterms:created xsi:type="dcterms:W3CDTF">2013-07-16T06:48:23Z</dcterms:created>
  <dcterms:modified xsi:type="dcterms:W3CDTF">2018-02-14T02:21:50Z</dcterms:modified>
</cp:coreProperties>
</file>