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904" r:id="rId2"/>
    <p:sldId id="894" r:id="rId3"/>
    <p:sldId id="908" r:id="rId4"/>
    <p:sldId id="944" r:id="rId5"/>
    <p:sldId id="897" r:id="rId6"/>
    <p:sldId id="916" r:id="rId7"/>
    <p:sldId id="918" r:id="rId8"/>
    <p:sldId id="919" r:id="rId9"/>
    <p:sldId id="920" r:id="rId10"/>
    <p:sldId id="921" r:id="rId11"/>
    <p:sldId id="922" r:id="rId12"/>
    <p:sldId id="923" r:id="rId13"/>
    <p:sldId id="924" r:id="rId14"/>
    <p:sldId id="925" r:id="rId15"/>
    <p:sldId id="939" r:id="rId16"/>
    <p:sldId id="945" r:id="rId17"/>
    <p:sldId id="928" r:id="rId18"/>
    <p:sldId id="929" r:id="rId19"/>
    <p:sldId id="930" r:id="rId20"/>
    <p:sldId id="940" r:id="rId21"/>
    <p:sldId id="941" r:id="rId22"/>
    <p:sldId id="942" r:id="rId23"/>
    <p:sldId id="943" r:id="rId24"/>
    <p:sldId id="935" r:id="rId25"/>
    <p:sldId id="936" r:id="rId26"/>
    <p:sldId id="937" r:id="rId27"/>
    <p:sldId id="938" r:id="rId28"/>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大阪市" initials="大阪市" lastIdx="0"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DF4"/>
    <a:srgbClr val="D0D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56" autoAdjust="0"/>
    <p:restoredTop sz="99274" autoAdjust="0"/>
  </p:normalViewPr>
  <p:slideViewPr>
    <p:cSldViewPr>
      <p:cViewPr varScale="1">
        <p:scale>
          <a:sx n="73" d="100"/>
          <a:sy n="73" d="100"/>
        </p:scale>
        <p:origin x="1104" y="60"/>
      </p:cViewPr>
      <p:guideLst>
        <p:guide orient="horz" pos="2160"/>
        <p:guide pos="312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0"/>
            <a:ext cx="4307047" cy="340360"/>
          </a:xfrm>
          <a:prstGeom prst="rect">
            <a:avLst/>
          </a:prstGeom>
        </p:spPr>
        <p:txBody>
          <a:bodyPr vert="horz" lIns="91406" tIns="45700" rIns="91406" bIns="45700" rtlCol="0"/>
          <a:lstStyle>
            <a:lvl1pPr algn="l">
              <a:defRPr sz="1200"/>
            </a:lvl1pPr>
          </a:lstStyle>
          <a:p>
            <a:endParaRPr kumimoji="1" lang="ja-JP" altLang="en-US"/>
          </a:p>
        </p:txBody>
      </p:sp>
      <p:sp>
        <p:nvSpPr>
          <p:cNvPr id="3" name="日付プレースホルダ 2"/>
          <p:cNvSpPr>
            <a:spLocks noGrp="1"/>
          </p:cNvSpPr>
          <p:nvPr>
            <p:ph type="dt" idx="1"/>
          </p:nvPr>
        </p:nvSpPr>
        <p:spPr>
          <a:xfrm>
            <a:off x="5629997" y="0"/>
            <a:ext cx="4307047" cy="340360"/>
          </a:xfrm>
          <a:prstGeom prst="rect">
            <a:avLst/>
          </a:prstGeom>
        </p:spPr>
        <p:txBody>
          <a:bodyPr vert="horz" lIns="91406" tIns="45700" rIns="91406" bIns="45700" rtlCol="0"/>
          <a:lstStyle>
            <a:lvl1pPr algn="r">
              <a:defRPr sz="1200"/>
            </a:lvl1pPr>
          </a:lstStyle>
          <a:p>
            <a:fld id="{4179279C-853F-4F34-A5D2-B95F4823AB07}" type="datetimeFigureOut">
              <a:rPr kumimoji="1" lang="ja-JP" altLang="en-US" smtClean="0"/>
              <a:pPr/>
              <a:t>2018/12/26</a:t>
            </a:fld>
            <a:endParaRPr kumimoji="1" lang="ja-JP" altLang="en-US"/>
          </a:p>
        </p:txBody>
      </p:sp>
      <p:sp>
        <p:nvSpPr>
          <p:cNvPr id="4" name="スライド イメージ プレースホルダ 3"/>
          <p:cNvSpPr>
            <a:spLocks noGrp="1" noRot="1" noChangeAspect="1"/>
          </p:cNvSpPr>
          <p:nvPr>
            <p:ph type="sldImg" idx="2"/>
          </p:nvPr>
        </p:nvSpPr>
        <p:spPr>
          <a:xfrm>
            <a:off x="3128963" y="511175"/>
            <a:ext cx="3683000" cy="2551113"/>
          </a:xfrm>
          <a:prstGeom prst="rect">
            <a:avLst/>
          </a:prstGeom>
          <a:noFill/>
          <a:ln w="12700">
            <a:solidFill>
              <a:prstClr val="black"/>
            </a:solidFill>
          </a:ln>
        </p:spPr>
        <p:txBody>
          <a:bodyPr vert="horz" lIns="91406" tIns="45700" rIns="91406" bIns="45700" rtlCol="0" anchor="ctr"/>
          <a:lstStyle/>
          <a:p>
            <a:endParaRPr lang="ja-JP" altLang="en-US"/>
          </a:p>
        </p:txBody>
      </p:sp>
      <p:sp>
        <p:nvSpPr>
          <p:cNvPr id="5" name="ノート プレースホルダ 4"/>
          <p:cNvSpPr>
            <a:spLocks noGrp="1"/>
          </p:cNvSpPr>
          <p:nvPr>
            <p:ph type="body" sz="quarter" idx="3"/>
          </p:nvPr>
        </p:nvSpPr>
        <p:spPr>
          <a:xfrm>
            <a:off x="993935" y="3233425"/>
            <a:ext cx="7951470" cy="3063240"/>
          </a:xfrm>
          <a:prstGeom prst="rect">
            <a:avLst/>
          </a:prstGeom>
        </p:spPr>
        <p:txBody>
          <a:bodyPr vert="horz" lIns="91406" tIns="45700" rIns="91406" bIns="4570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6" y="6465659"/>
            <a:ext cx="4307047" cy="340360"/>
          </a:xfrm>
          <a:prstGeom prst="rect">
            <a:avLst/>
          </a:prstGeom>
        </p:spPr>
        <p:txBody>
          <a:bodyPr vert="horz" lIns="91406" tIns="45700" rIns="91406" bIns="4570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629997" y="6465659"/>
            <a:ext cx="4307047" cy="340360"/>
          </a:xfrm>
          <a:prstGeom prst="rect">
            <a:avLst/>
          </a:prstGeom>
        </p:spPr>
        <p:txBody>
          <a:bodyPr vert="horz" lIns="91406" tIns="45700" rIns="91406" bIns="45700" rtlCol="0" anchor="b"/>
          <a:lstStyle>
            <a:lvl1pPr algn="r">
              <a:defRPr sz="1200"/>
            </a:lvl1pPr>
          </a:lstStyle>
          <a:p>
            <a:fld id="{4308C615-631D-4AD2-8CDC-5C132F111DAD}" type="slidenum">
              <a:rPr kumimoji="1" lang="ja-JP" altLang="en-US" smtClean="0"/>
              <a:pPr/>
              <a:t>‹#›</a:t>
            </a:fld>
            <a:endParaRPr kumimoji="1" lang="ja-JP" altLang="en-US"/>
          </a:p>
        </p:txBody>
      </p:sp>
    </p:spTree>
    <p:extLst>
      <p:ext uri="{BB962C8B-B14F-4D97-AF65-F5344CB8AC3E}">
        <p14:creationId xmlns:p14="http://schemas.microsoft.com/office/powerpoint/2010/main" val="3145786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Tree>
    <p:extLst>
      <p:ext uri="{BB962C8B-B14F-4D97-AF65-F5344CB8AC3E}">
        <p14:creationId xmlns:p14="http://schemas.microsoft.com/office/powerpoint/2010/main" val="1397805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309938" y="850900"/>
            <a:ext cx="3319462" cy="2297113"/>
          </a:xfrm>
          <a:prstGeom prst="rect">
            <a:avLst/>
          </a:prstGeom>
          <a:noFill/>
          <a:ln w="12700">
            <a:solidFill>
              <a:prstClr val="black"/>
            </a:solidFill>
          </a:ln>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4175229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2" y="2130430"/>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1" y="3886200"/>
            <a:ext cx="6934201"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2018/12/26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2018/12/26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64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2" y="27464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2018/12/26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2018/12/26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8" y="4406905"/>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8"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2018/12/26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2"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1"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2018/12/26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2"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2"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2" y="1535113"/>
            <a:ext cx="437858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2" y="2174875"/>
            <a:ext cx="43785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2018/12/26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2018/12/26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2018/12/26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3" y="273055"/>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2018/12/26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6"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6"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6"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2018/12/26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2" y="274638"/>
            <a:ext cx="8915399"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2" y="1600205"/>
            <a:ext cx="8915399"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1" y="6356355"/>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2018/12/26</a:t>
            </a:fld>
            <a:endParaRPr kumimoji="1" lang="ja-JP" altLang="en-US"/>
          </a:p>
        </p:txBody>
      </p:sp>
      <p:sp>
        <p:nvSpPr>
          <p:cNvPr id="5" name="フッター プレースホルダ 4"/>
          <p:cNvSpPr>
            <a:spLocks noGrp="1"/>
          </p:cNvSpPr>
          <p:nvPr>
            <p:ph type="ftr" sz="quarter" idx="3"/>
          </p:nvPr>
        </p:nvSpPr>
        <p:spPr>
          <a:xfrm>
            <a:off x="3384552" y="635635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1" y="6356355"/>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フローチャート : 端子 7"/>
          <p:cNvSpPr/>
          <p:nvPr/>
        </p:nvSpPr>
        <p:spPr>
          <a:xfrm>
            <a:off x="-303584" y="2852936"/>
            <a:ext cx="10441160" cy="720080"/>
          </a:xfrm>
          <a:prstGeom prst="flowChartTerminator">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50000"/>
              </a:lnSpc>
              <a:defRPr/>
            </a:pPr>
            <a:r>
              <a:rPr lang="ja-JP" altLang="en-US" sz="3600" b="1" dirty="0" smtClean="0">
                <a:solidFill>
                  <a:prstClr val="black"/>
                </a:solidFill>
                <a:latin typeface="+mn-ea"/>
              </a:rPr>
              <a:t>組織体制</a:t>
            </a:r>
            <a:endParaRPr lang="en-US" altLang="ja-JP" sz="3600" b="1" dirty="0" smtClean="0">
              <a:solidFill>
                <a:prstClr val="black"/>
              </a:solidFill>
              <a:latin typeface="+mn-ea"/>
            </a:endParaRPr>
          </a:p>
          <a:p>
            <a:pPr lvl="0" algn="ctr">
              <a:lnSpc>
                <a:spcPct val="150000"/>
              </a:lnSpc>
              <a:defRPr/>
            </a:pPr>
            <a:r>
              <a:rPr lang="ja-JP" altLang="en-US" sz="3600" b="1" dirty="0" smtClean="0">
                <a:solidFill>
                  <a:schemeClr val="tx1"/>
                </a:solidFill>
                <a:latin typeface="+mn-ea"/>
              </a:rPr>
              <a:t>（組織機構及び課・事業所別職員数）</a:t>
            </a:r>
            <a:endParaRPr lang="en-US" altLang="ja-JP" sz="3600" b="1" dirty="0" smtClean="0">
              <a:solidFill>
                <a:schemeClr val="tx1"/>
              </a:solidFill>
              <a:latin typeface="+mn-ea"/>
            </a:endParaRPr>
          </a:p>
        </p:txBody>
      </p:sp>
      <p:sp>
        <p:nvSpPr>
          <p:cNvPr id="12" name="正方形/長方形 11"/>
          <p:cNvSpPr/>
          <p:nvPr/>
        </p:nvSpPr>
        <p:spPr>
          <a:xfrm>
            <a:off x="0" y="5013325"/>
            <a:ext cx="9906000" cy="17287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2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sz="2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ja-JP" altLang="en-US" sz="2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大都市制度（特別区設置）協議会</a:t>
            </a:r>
            <a:endParaRPr lang="en-US" altLang="ja-JP"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事務局：副首都推進局</a:t>
            </a:r>
            <a:r>
              <a:rPr lang="ja-JP" altLang="en-US" sz="2800" dirty="0">
                <a:solidFill>
                  <a:schemeClr val="tx1"/>
                </a:solidFill>
                <a:latin typeface="+mn-ea"/>
              </a:rPr>
              <a:t>　</a:t>
            </a:r>
          </a:p>
        </p:txBody>
      </p:sp>
      <p:sp>
        <p:nvSpPr>
          <p:cNvPr id="6" name="テキスト ボックス 5"/>
          <p:cNvSpPr txBox="1">
            <a:spLocks noChangeArrowheads="1"/>
          </p:cNvSpPr>
          <p:nvPr/>
        </p:nvSpPr>
        <p:spPr bwMode="auto">
          <a:xfrm>
            <a:off x="0" y="0"/>
            <a:ext cx="5529064"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2000" dirty="0" smtClean="0">
                <a:solidFill>
                  <a:srgbClr val="000000"/>
                </a:solidFill>
                <a:latin typeface="Meiryo UI" pitchFamily="50" charset="-128"/>
                <a:ea typeface="Meiryo UI" pitchFamily="50" charset="-128"/>
                <a:cs typeface="Meiryo UI" pitchFamily="50" charset="-128"/>
              </a:rPr>
              <a:t>第</a:t>
            </a:r>
            <a:r>
              <a:rPr lang="en-US" altLang="ja-JP" sz="2000" dirty="0">
                <a:solidFill>
                  <a:srgbClr val="000000"/>
                </a:solidFill>
                <a:latin typeface="Meiryo UI" pitchFamily="50" charset="-128"/>
                <a:ea typeface="Meiryo UI" pitchFamily="50" charset="-128"/>
                <a:cs typeface="Meiryo UI" pitchFamily="50" charset="-128"/>
              </a:rPr>
              <a:t>17</a:t>
            </a:r>
            <a:r>
              <a:rPr lang="ja-JP" altLang="en-US" sz="2000" dirty="0" smtClean="0">
                <a:solidFill>
                  <a:srgbClr val="000000"/>
                </a:solidFill>
                <a:latin typeface="Meiryo UI" pitchFamily="50" charset="-128"/>
                <a:ea typeface="Meiryo UI" pitchFamily="50" charset="-128"/>
                <a:cs typeface="Meiryo UI" pitchFamily="50" charset="-128"/>
              </a:rPr>
              <a:t>回大都市制度（特別区設置）協議会資料</a:t>
            </a:r>
            <a:endParaRPr lang="en-US" altLang="ja-JP" sz="2000" dirty="0">
              <a:solidFill>
                <a:srgbClr val="000000"/>
              </a:solidFill>
              <a:latin typeface="Meiryo UI" pitchFamily="50" charset="-128"/>
              <a:ea typeface="Meiryo UI" pitchFamily="50" charset="-128"/>
              <a:cs typeface="Meiryo UI" pitchFamily="50" charset="-128"/>
            </a:endParaRPr>
          </a:p>
        </p:txBody>
      </p:sp>
      <p:sp>
        <p:nvSpPr>
          <p:cNvPr id="9" name="正方形/長方形 8"/>
          <p:cNvSpPr/>
          <p:nvPr/>
        </p:nvSpPr>
        <p:spPr>
          <a:xfrm>
            <a:off x="7473280" y="315037"/>
            <a:ext cx="2304256" cy="648000"/>
          </a:xfrm>
          <a:prstGeom prst="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400" dirty="0" smtClean="0">
                <a:latin typeface="ＭＳ ゴシック" panose="020B0609070205080204" pitchFamily="49" charset="-128"/>
                <a:ea typeface="ＭＳ ゴシック" panose="020B0609070205080204" pitchFamily="49" charset="-128"/>
              </a:rPr>
              <a:t>資 料 ２</a:t>
            </a:r>
            <a:endParaRPr kumimoji="1" lang="ja-JP" altLang="en-US" sz="1050"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0439423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正方形/長方形 98"/>
          <p:cNvSpPr/>
          <p:nvPr/>
        </p:nvSpPr>
        <p:spPr>
          <a:xfrm>
            <a:off x="111217" y="116632"/>
            <a:ext cx="6948153" cy="6694767"/>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7" name="Text Box 61"/>
          <p:cNvSpPr txBox="1">
            <a:spLocks noChangeArrowheads="1"/>
          </p:cNvSpPr>
          <p:nvPr/>
        </p:nvSpPr>
        <p:spPr bwMode="auto">
          <a:xfrm>
            <a:off x="5245980" y="161036"/>
            <a:ext cx="972128" cy="276999"/>
          </a:xfrm>
          <a:prstGeom prst="rect">
            <a:avLst/>
          </a:prstGeom>
          <a:noFill/>
          <a:ln w="19050">
            <a:noFill/>
            <a:prstDash val="sysDot"/>
            <a:miter lim="800000"/>
            <a:headEnd/>
            <a:tailEnd/>
          </a:ln>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algn="ctr" eaLnBrk="1" hangingPunct="1">
              <a:spcBef>
                <a:spcPct val="0"/>
              </a:spcBef>
              <a:buFontTx/>
              <a:buNone/>
              <a:defRPr/>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主な業務</a:t>
            </a:r>
          </a:p>
        </p:txBody>
      </p:sp>
      <p:sp>
        <p:nvSpPr>
          <p:cNvPr id="104" name="Text Box 45"/>
          <p:cNvSpPr txBox="1">
            <a:spLocks noChangeArrowheads="1"/>
          </p:cNvSpPr>
          <p:nvPr/>
        </p:nvSpPr>
        <p:spPr bwMode="auto">
          <a:xfrm>
            <a:off x="1069600" y="5085184"/>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建設部</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5" name="Text Box 45"/>
          <p:cNvSpPr txBox="1">
            <a:spLocks noChangeArrowheads="1"/>
          </p:cNvSpPr>
          <p:nvPr/>
        </p:nvSpPr>
        <p:spPr bwMode="auto">
          <a:xfrm>
            <a:off x="3101400" y="5085184"/>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総務企画課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Text Box 45"/>
          <p:cNvSpPr txBox="1">
            <a:spLocks noChangeArrowheads="1"/>
          </p:cNvSpPr>
          <p:nvPr/>
        </p:nvSpPr>
        <p:spPr bwMode="auto">
          <a:xfrm>
            <a:off x="3101400" y="2803765"/>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総務企画課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Text Box 45"/>
          <p:cNvSpPr txBox="1">
            <a:spLocks noChangeArrowheads="1"/>
          </p:cNvSpPr>
          <p:nvPr/>
        </p:nvSpPr>
        <p:spPr bwMode="auto">
          <a:xfrm>
            <a:off x="3101400" y="3080742"/>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住宅政策課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Text Box 45"/>
          <p:cNvSpPr txBox="1">
            <a:spLocks noChangeArrowheads="1"/>
          </p:cNvSpPr>
          <p:nvPr/>
        </p:nvSpPr>
        <p:spPr bwMode="auto">
          <a:xfrm>
            <a:off x="3101400" y="3360418"/>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区画整理課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Text Box 45"/>
          <p:cNvSpPr txBox="1">
            <a:spLocks noChangeArrowheads="1"/>
          </p:cNvSpPr>
          <p:nvPr/>
        </p:nvSpPr>
        <p:spPr bwMode="auto">
          <a:xfrm>
            <a:off x="3101400" y="3638462"/>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計画開発課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Text Box 45"/>
          <p:cNvSpPr txBox="1">
            <a:spLocks noChangeArrowheads="1"/>
          </p:cNvSpPr>
          <p:nvPr/>
        </p:nvSpPr>
        <p:spPr bwMode="auto">
          <a:xfrm>
            <a:off x="3101400" y="3915099"/>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建築指導課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Text Box 45"/>
          <p:cNvSpPr txBox="1">
            <a:spLocks noChangeArrowheads="1"/>
          </p:cNvSpPr>
          <p:nvPr/>
        </p:nvSpPr>
        <p:spPr bwMode="auto">
          <a:xfrm>
            <a:off x="3101400" y="4186149"/>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住宅建設課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Text Box 45"/>
          <p:cNvSpPr txBox="1">
            <a:spLocks noChangeArrowheads="1"/>
          </p:cNvSpPr>
          <p:nvPr/>
        </p:nvSpPr>
        <p:spPr bwMode="auto">
          <a:xfrm>
            <a:off x="3101400" y="4460227"/>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住宅管理課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Text Box 45"/>
          <p:cNvSpPr txBox="1">
            <a:spLocks noChangeArrowheads="1"/>
          </p:cNvSpPr>
          <p:nvPr/>
        </p:nvSpPr>
        <p:spPr bwMode="auto">
          <a:xfrm>
            <a:off x="3101400" y="4736177"/>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公共建築課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Text Box 45"/>
          <p:cNvSpPr txBox="1">
            <a:spLocks noChangeArrowheads="1"/>
          </p:cNvSpPr>
          <p:nvPr/>
        </p:nvSpPr>
        <p:spPr bwMode="auto">
          <a:xfrm>
            <a:off x="3101400" y="5362176"/>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管理課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Text Box 45"/>
          <p:cNvSpPr txBox="1">
            <a:spLocks noChangeArrowheads="1"/>
          </p:cNvSpPr>
          <p:nvPr/>
        </p:nvSpPr>
        <p:spPr bwMode="auto">
          <a:xfrm>
            <a:off x="3101400" y="5638133"/>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道路河川課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Text Box 45"/>
          <p:cNvSpPr txBox="1">
            <a:spLocks noChangeArrowheads="1"/>
          </p:cNvSpPr>
          <p:nvPr/>
        </p:nvSpPr>
        <p:spPr bwMode="auto">
          <a:xfrm>
            <a:off x="3101400" y="5914083"/>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工営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所</a:t>
            </a:r>
          </a:p>
        </p:txBody>
      </p:sp>
      <p:sp>
        <p:nvSpPr>
          <p:cNvPr id="40" name="Text Box 45"/>
          <p:cNvSpPr txBox="1">
            <a:spLocks noChangeArrowheads="1"/>
          </p:cNvSpPr>
          <p:nvPr/>
        </p:nvSpPr>
        <p:spPr bwMode="auto">
          <a:xfrm>
            <a:off x="3101400" y="6193159"/>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公園緑化課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Text Box 45"/>
          <p:cNvSpPr txBox="1">
            <a:spLocks noChangeArrowheads="1"/>
          </p:cNvSpPr>
          <p:nvPr/>
        </p:nvSpPr>
        <p:spPr bwMode="auto">
          <a:xfrm>
            <a:off x="3101400" y="6470151"/>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公園事務所</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5" name="Text Box 45"/>
          <p:cNvSpPr txBox="1">
            <a:spLocks noChangeArrowheads="1"/>
          </p:cNvSpPr>
          <p:nvPr/>
        </p:nvSpPr>
        <p:spPr bwMode="auto">
          <a:xfrm>
            <a:off x="3101400" y="1877930"/>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総務企画課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Text Box 45"/>
          <p:cNvSpPr txBox="1">
            <a:spLocks noChangeArrowheads="1"/>
          </p:cNvSpPr>
          <p:nvPr/>
        </p:nvSpPr>
        <p:spPr bwMode="auto">
          <a:xfrm>
            <a:off x="3101400" y="2154922"/>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環境管理課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8" name="Text Box 45"/>
          <p:cNvSpPr txBox="1">
            <a:spLocks noChangeArrowheads="1"/>
          </p:cNvSpPr>
          <p:nvPr/>
        </p:nvSpPr>
        <p:spPr bwMode="auto">
          <a:xfrm>
            <a:off x="3101400" y="2431921"/>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事業課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9" name="Text Box 61"/>
          <p:cNvSpPr txBox="1">
            <a:spLocks noChangeArrowheads="1"/>
          </p:cNvSpPr>
          <p:nvPr/>
        </p:nvSpPr>
        <p:spPr bwMode="auto">
          <a:xfrm>
            <a:off x="4721400" y="1894478"/>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（部の総務等）</a:t>
            </a:r>
          </a:p>
        </p:txBody>
      </p:sp>
      <p:sp>
        <p:nvSpPr>
          <p:cNvPr id="50" name="Text Box 61"/>
          <p:cNvSpPr txBox="1">
            <a:spLocks noChangeArrowheads="1"/>
          </p:cNvSpPr>
          <p:nvPr/>
        </p:nvSpPr>
        <p:spPr bwMode="auto">
          <a:xfrm>
            <a:off x="4721399" y="2086251"/>
            <a:ext cx="2337970" cy="415498"/>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（環境監視規制、産業廃棄物処理</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規制等）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5" name="Text Box 61"/>
          <p:cNvSpPr txBox="1">
            <a:spLocks noChangeArrowheads="1"/>
          </p:cNvSpPr>
          <p:nvPr/>
        </p:nvSpPr>
        <p:spPr bwMode="auto">
          <a:xfrm>
            <a:off x="4720730" y="2449995"/>
            <a:ext cx="233797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（ごみ減量化等）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6" name="Text Box 61"/>
          <p:cNvSpPr txBox="1">
            <a:spLocks noChangeArrowheads="1"/>
          </p:cNvSpPr>
          <p:nvPr/>
        </p:nvSpPr>
        <p:spPr bwMode="auto">
          <a:xfrm>
            <a:off x="4720729" y="2823008"/>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（部の総務等）</a:t>
            </a:r>
          </a:p>
        </p:txBody>
      </p:sp>
      <p:sp>
        <p:nvSpPr>
          <p:cNvPr id="57" name="Text Box 61"/>
          <p:cNvSpPr txBox="1">
            <a:spLocks noChangeArrowheads="1"/>
          </p:cNvSpPr>
          <p:nvPr/>
        </p:nvSpPr>
        <p:spPr bwMode="auto">
          <a:xfrm>
            <a:off x="4720728" y="3094055"/>
            <a:ext cx="233797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（住宅政策等）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8" name="Text Box 61"/>
          <p:cNvSpPr txBox="1">
            <a:spLocks noChangeArrowheads="1"/>
          </p:cNvSpPr>
          <p:nvPr/>
        </p:nvSpPr>
        <p:spPr bwMode="auto">
          <a:xfrm>
            <a:off x="4720727" y="3374553"/>
            <a:ext cx="233797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（区画整理等）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9" name="Text Box 61"/>
          <p:cNvSpPr txBox="1">
            <a:spLocks noChangeArrowheads="1"/>
          </p:cNvSpPr>
          <p:nvPr/>
        </p:nvSpPr>
        <p:spPr bwMode="auto">
          <a:xfrm>
            <a:off x="4720726" y="3660416"/>
            <a:ext cx="233797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（都市計画等）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0" name="Text Box 61"/>
          <p:cNvSpPr txBox="1">
            <a:spLocks noChangeArrowheads="1"/>
          </p:cNvSpPr>
          <p:nvPr/>
        </p:nvSpPr>
        <p:spPr bwMode="auto">
          <a:xfrm>
            <a:off x="4720725" y="3934663"/>
            <a:ext cx="233797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（建築指導等）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1" name="Text Box 61"/>
          <p:cNvSpPr txBox="1">
            <a:spLocks noChangeArrowheads="1"/>
          </p:cNvSpPr>
          <p:nvPr/>
        </p:nvSpPr>
        <p:spPr bwMode="auto">
          <a:xfrm>
            <a:off x="4720724" y="4203527"/>
            <a:ext cx="233797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（公営住宅の建設等）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2" name="Text Box 61"/>
          <p:cNvSpPr txBox="1">
            <a:spLocks noChangeArrowheads="1"/>
          </p:cNvSpPr>
          <p:nvPr/>
        </p:nvSpPr>
        <p:spPr bwMode="auto">
          <a:xfrm>
            <a:off x="4720723" y="4480861"/>
            <a:ext cx="233797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（公営住宅の管理等）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3" name="Text Box 61"/>
          <p:cNvSpPr txBox="1">
            <a:spLocks noChangeArrowheads="1"/>
          </p:cNvSpPr>
          <p:nvPr/>
        </p:nvSpPr>
        <p:spPr bwMode="auto">
          <a:xfrm>
            <a:off x="4720722" y="4766568"/>
            <a:ext cx="233797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公共</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建築物の管理等）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4" name="Text Box 61"/>
          <p:cNvSpPr txBox="1">
            <a:spLocks noChangeArrowheads="1"/>
          </p:cNvSpPr>
          <p:nvPr/>
        </p:nvSpPr>
        <p:spPr bwMode="auto">
          <a:xfrm>
            <a:off x="4720721" y="5104519"/>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（部の総務等</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5" name="Text Box 61"/>
          <p:cNvSpPr txBox="1">
            <a:spLocks noChangeArrowheads="1"/>
          </p:cNvSpPr>
          <p:nvPr/>
        </p:nvSpPr>
        <p:spPr bwMode="auto">
          <a:xfrm>
            <a:off x="4720720" y="5372534"/>
            <a:ext cx="233797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（交通対策、自転車対策等）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6" name="Text Box 61"/>
          <p:cNvSpPr txBox="1">
            <a:spLocks noChangeArrowheads="1"/>
          </p:cNvSpPr>
          <p:nvPr/>
        </p:nvSpPr>
        <p:spPr bwMode="auto">
          <a:xfrm>
            <a:off x="4720719" y="5657176"/>
            <a:ext cx="233797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（道路・橋りょう、河川管理等）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7" name="Text Box 61"/>
          <p:cNvSpPr txBox="1">
            <a:spLocks noChangeArrowheads="1"/>
          </p:cNvSpPr>
          <p:nvPr/>
        </p:nvSpPr>
        <p:spPr bwMode="auto">
          <a:xfrm>
            <a:off x="4716145" y="6209707"/>
            <a:ext cx="233797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（公園管理等）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8" name="Text Box 61"/>
          <p:cNvSpPr txBox="1">
            <a:spLocks noChangeArrowheads="1"/>
          </p:cNvSpPr>
          <p:nvPr/>
        </p:nvSpPr>
        <p:spPr bwMode="auto">
          <a:xfrm>
            <a:off x="4716145" y="5928739"/>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（道路・橋</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りょう、河川管理等）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9" name="Text Box 61"/>
          <p:cNvSpPr txBox="1">
            <a:spLocks noChangeArrowheads="1"/>
          </p:cNvSpPr>
          <p:nvPr/>
        </p:nvSpPr>
        <p:spPr bwMode="auto">
          <a:xfrm>
            <a:off x="4716145" y="6484776"/>
            <a:ext cx="233797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（公園管理等）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71" name="直線コネクタ 70"/>
          <p:cNvCxnSpPr/>
          <p:nvPr/>
        </p:nvCxnSpPr>
        <p:spPr>
          <a:xfrm>
            <a:off x="859287" y="116632"/>
            <a:ext cx="0" cy="6696000"/>
          </a:xfrm>
          <a:prstGeom prst="line">
            <a:avLst/>
          </a:prstGeom>
          <a:ln w="28575"/>
        </p:spPr>
        <p:style>
          <a:lnRef idx="1">
            <a:schemeClr val="dk1"/>
          </a:lnRef>
          <a:fillRef idx="0">
            <a:schemeClr val="dk1"/>
          </a:fillRef>
          <a:effectRef idx="0">
            <a:schemeClr val="dk1"/>
          </a:effectRef>
          <a:fontRef idx="minor">
            <a:schemeClr val="tx1"/>
          </a:fontRef>
        </p:style>
      </p:cxnSp>
      <p:cxnSp>
        <p:nvCxnSpPr>
          <p:cNvPr id="72" name="直線コネクタ 71"/>
          <p:cNvCxnSpPr/>
          <p:nvPr/>
        </p:nvCxnSpPr>
        <p:spPr>
          <a:xfrm flipV="1">
            <a:off x="859287" y="2947781"/>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73" name="直線コネクタ 72"/>
          <p:cNvCxnSpPr/>
          <p:nvPr/>
        </p:nvCxnSpPr>
        <p:spPr>
          <a:xfrm flipV="1">
            <a:off x="859287" y="2021946"/>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74" name="直線コネクタ 73"/>
          <p:cNvCxnSpPr/>
          <p:nvPr/>
        </p:nvCxnSpPr>
        <p:spPr>
          <a:xfrm flipV="1">
            <a:off x="859287" y="5238541"/>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76" name="直線コネクタ 75"/>
          <p:cNvCxnSpPr/>
          <p:nvPr/>
        </p:nvCxnSpPr>
        <p:spPr>
          <a:xfrm flipV="1">
            <a:off x="2688440" y="5238541"/>
            <a:ext cx="41168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77" name="直線コネクタ 76"/>
          <p:cNvCxnSpPr/>
          <p:nvPr/>
        </p:nvCxnSpPr>
        <p:spPr>
          <a:xfrm>
            <a:off x="2893640" y="5509906"/>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78" name="直線コネクタ 77"/>
          <p:cNvCxnSpPr/>
          <p:nvPr/>
        </p:nvCxnSpPr>
        <p:spPr>
          <a:xfrm>
            <a:off x="2893640" y="5783652"/>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79" name="直線コネクタ 78"/>
          <p:cNvCxnSpPr/>
          <p:nvPr/>
        </p:nvCxnSpPr>
        <p:spPr>
          <a:xfrm>
            <a:off x="2893640" y="6059772"/>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0" name="直線コネクタ 79"/>
          <p:cNvCxnSpPr/>
          <p:nvPr/>
        </p:nvCxnSpPr>
        <p:spPr>
          <a:xfrm>
            <a:off x="2891680" y="5238541"/>
            <a:ext cx="0" cy="1371600"/>
          </a:xfrm>
          <a:prstGeom prst="line">
            <a:avLst/>
          </a:prstGeom>
          <a:ln w="12700"/>
        </p:spPr>
        <p:style>
          <a:lnRef idx="1">
            <a:schemeClr val="dk1"/>
          </a:lnRef>
          <a:fillRef idx="0">
            <a:schemeClr val="dk1"/>
          </a:fillRef>
          <a:effectRef idx="0">
            <a:schemeClr val="dk1"/>
          </a:effectRef>
          <a:fontRef idx="minor">
            <a:schemeClr val="tx1"/>
          </a:fontRef>
        </p:style>
      </p:cxnSp>
      <p:cxnSp>
        <p:nvCxnSpPr>
          <p:cNvPr id="81" name="直線コネクタ 80"/>
          <p:cNvCxnSpPr/>
          <p:nvPr/>
        </p:nvCxnSpPr>
        <p:spPr>
          <a:xfrm>
            <a:off x="2891680" y="6332947"/>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2" name="直線コネクタ 81"/>
          <p:cNvCxnSpPr/>
          <p:nvPr/>
        </p:nvCxnSpPr>
        <p:spPr>
          <a:xfrm>
            <a:off x="2891680" y="6606693"/>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3" name="直線コネクタ 82"/>
          <p:cNvCxnSpPr/>
          <p:nvPr/>
        </p:nvCxnSpPr>
        <p:spPr>
          <a:xfrm>
            <a:off x="2891680" y="3235813"/>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4" name="直線コネクタ 83"/>
          <p:cNvCxnSpPr/>
          <p:nvPr/>
        </p:nvCxnSpPr>
        <p:spPr>
          <a:xfrm>
            <a:off x="2891680" y="3507178"/>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5" name="直線コネクタ 84"/>
          <p:cNvCxnSpPr/>
          <p:nvPr/>
        </p:nvCxnSpPr>
        <p:spPr>
          <a:xfrm>
            <a:off x="2891680" y="3788067"/>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6" name="直線コネクタ 85"/>
          <p:cNvCxnSpPr/>
          <p:nvPr/>
        </p:nvCxnSpPr>
        <p:spPr>
          <a:xfrm>
            <a:off x="2891680" y="4046950"/>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8" name="直線コネクタ 87"/>
          <p:cNvCxnSpPr/>
          <p:nvPr/>
        </p:nvCxnSpPr>
        <p:spPr>
          <a:xfrm>
            <a:off x="2891680" y="4332601"/>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9" name="直線コネクタ 88"/>
          <p:cNvCxnSpPr/>
          <p:nvPr/>
        </p:nvCxnSpPr>
        <p:spPr>
          <a:xfrm>
            <a:off x="2891680" y="4603965"/>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90" name="直線コネクタ 89"/>
          <p:cNvCxnSpPr/>
          <p:nvPr/>
        </p:nvCxnSpPr>
        <p:spPr>
          <a:xfrm>
            <a:off x="2891680" y="4887235"/>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91" name="直線コネクタ 90"/>
          <p:cNvCxnSpPr/>
          <p:nvPr/>
        </p:nvCxnSpPr>
        <p:spPr>
          <a:xfrm>
            <a:off x="2891680" y="2947781"/>
            <a:ext cx="0" cy="1944216"/>
          </a:xfrm>
          <a:prstGeom prst="line">
            <a:avLst/>
          </a:prstGeom>
          <a:ln w="12700"/>
        </p:spPr>
        <p:style>
          <a:lnRef idx="1">
            <a:schemeClr val="dk1"/>
          </a:lnRef>
          <a:fillRef idx="0">
            <a:schemeClr val="dk1"/>
          </a:fillRef>
          <a:effectRef idx="0">
            <a:schemeClr val="dk1"/>
          </a:effectRef>
          <a:fontRef idx="minor">
            <a:schemeClr val="tx1"/>
          </a:fontRef>
        </p:style>
      </p:cxnSp>
      <p:cxnSp>
        <p:nvCxnSpPr>
          <p:cNvPr id="92" name="直線コネクタ 91"/>
          <p:cNvCxnSpPr/>
          <p:nvPr/>
        </p:nvCxnSpPr>
        <p:spPr>
          <a:xfrm flipV="1">
            <a:off x="2685840" y="2947781"/>
            <a:ext cx="41168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94" name="直線コネクタ 93"/>
          <p:cNvCxnSpPr/>
          <p:nvPr/>
        </p:nvCxnSpPr>
        <p:spPr>
          <a:xfrm flipV="1">
            <a:off x="2684520" y="2021946"/>
            <a:ext cx="411680" cy="0"/>
          </a:xfrm>
          <a:prstGeom prst="line">
            <a:avLst/>
          </a:prstGeom>
          <a:ln w="12700"/>
        </p:spPr>
        <p:style>
          <a:lnRef idx="1">
            <a:schemeClr val="dk1"/>
          </a:lnRef>
          <a:fillRef idx="0">
            <a:schemeClr val="dk1"/>
          </a:fillRef>
          <a:effectRef idx="0">
            <a:schemeClr val="dk1"/>
          </a:effectRef>
          <a:fontRef idx="minor">
            <a:schemeClr val="tx1"/>
          </a:fontRef>
        </p:style>
      </p:cxnSp>
      <p:sp>
        <p:nvSpPr>
          <p:cNvPr id="47" name="Text Box 45"/>
          <p:cNvSpPr txBox="1">
            <a:spLocks noChangeArrowheads="1"/>
          </p:cNvSpPr>
          <p:nvPr/>
        </p:nvSpPr>
        <p:spPr bwMode="auto">
          <a:xfrm>
            <a:off x="1069600" y="1877930"/>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環境部</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Text Box 45"/>
          <p:cNvSpPr txBox="1">
            <a:spLocks noChangeArrowheads="1"/>
          </p:cNvSpPr>
          <p:nvPr/>
        </p:nvSpPr>
        <p:spPr bwMode="auto">
          <a:xfrm>
            <a:off x="1069720" y="2803766"/>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都市整備部</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95" name="直線コネクタ 94"/>
          <p:cNvCxnSpPr/>
          <p:nvPr/>
        </p:nvCxnSpPr>
        <p:spPr>
          <a:xfrm>
            <a:off x="2891680" y="2309978"/>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96" name="直線コネクタ 95"/>
          <p:cNvCxnSpPr/>
          <p:nvPr/>
        </p:nvCxnSpPr>
        <p:spPr>
          <a:xfrm>
            <a:off x="2891680" y="2567285"/>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97" name="直線コネクタ 96"/>
          <p:cNvCxnSpPr/>
          <p:nvPr/>
        </p:nvCxnSpPr>
        <p:spPr>
          <a:xfrm>
            <a:off x="2891680" y="2022463"/>
            <a:ext cx="0" cy="550800"/>
          </a:xfrm>
          <a:prstGeom prst="line">
            <a:avLst/>
          </a:prstGeom>
          <a:ln w="12700"/>
        </p:spPr>
        <p:style>
          <a:lnRef idx="1">
            <a:schemeClr val="dk1"/>
          </a:lnRef>
          <a:fillRef idx="0">
            <a:schemeClr val="dk1"/>
          </a:fillRef>
          <a:effectRef idx="0">
            <a:schemeClr val="dk1"/>
          </a:effectRef>
          <a:fontRef idx="minor">
            <a:schemeClr val="tx1"/>
          </a:fontRef>
        </p:style>
      </p:cxnSp>
      <p:cxnSp>
        <p:nvCxnSpPr>
          <p:cNvPr id="98" name="直線コネクタ 97"/>
          <p:cNvCxnSpPr/>
          <p:nvPr/>
        </p:nvCxnSpPr>
        <p:spPr>
          <a:xfrm>
            <a:off x="684000" y="116631"/>
            <a:ext cx="0" cy="6694768"/>
          </a:xfrm>
          <a:prstGeom prst="line">
            <a:avLst/>
          </a:prstGeom>
          <a:ln w="28575"/>
        </p:spPr>
        <p:style>
          <a:lnRef idx="1">
            <a:schemeClr val="dk1"/>
          </a:lnRef>
          <a:fillRef idx="0">
            <a:schemeClr val="dk1"/>
          </a:fillRef>
          <a:effectRef idx="0">
            <a:schemeClr val="dk1"/>
          </a:effectRef>
          <a:fontRef idx="minor">
            <a:schemeClr val="tx1"/>
          </a:fontRef>
        </p:style>
      </p:cxnSp>
      <p:sp>
        <p:nvSpPr>
          <p:cNvPr id="102" name="L 字 101"/>
          <p:cNvSpPr/>
          <p:nvPr/>
        </p:nvSpPr>
        <p:spPr>
          <a:xfrm>
            <a:off x="7164999" y="116631"/>
            <a:ext cx="2700000" cy="6694767"/>
          </a:xfrm>
          <a:prstGeom prst="corner">
            <a:avLst>
              <a:gd name="adj1" fmla="val 100000"/>
              <a:gd name="adj2" fmla="val 100000"/>
            </a:avLst>
          </a:prstGeom>
          <a:noFill/>
          <a:ln w="12700">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103" name="Text Box 61"/>
          <p:cNvSpPr txBox="1">
            <a:spLocks noChangeArrowheads="1"/>
          </p:cNvSpPr>
          <p:nvPr/>
        </p:nvSpPr>
        <p:spPr bwMode="auto">
          <a:xfrm>
            <a:off x="7164999" y="1882936"/>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・環境局総務部、環境施策部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5" name="Text Box 61"/>
          <p:cNvSpPr txBox="1">
            <a:spLocks noChangeArrowheads="1"/>
          </p:cNvSpPr>
          <p:nvPr/>
        </p:nvSpPr>
        <p:spPr bwMode="auto">
          <a:xfrm>
            <a:off x="7164998" y="2164015"/>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・環境局環境管理部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6" name="Text Box 61"/>
          <p:cNvSpPr txBox="1">
            <a:spLocks noChangeArrowheads="1"/>
          </p:cNvSpPr>
          <p:nvPr/>
        </p:nvSpPr>
        <p:spPr bwMode="auto">
          <a:xfrm>
            <a:off x="7164998" y="2445094"/>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・環境局事業部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7" name="Text Box 61"/>
          <p:cNvSpPr txBox="1">
            <a:spLocks noChangeArrowheads="1"/>
          </p:cNvSpPr>
          <p:nvPr/>
        </p:nvSpPr>
        <p:spPr bwMode="auto">
          <a:xfrm>
            <a:off x="7164997" y="2830192"/>
            <a:ext cx="2700001" cy="238527"/>
          </a:xfrm>
          <a:prstGeom prst="rect">
            <a:avLst/>
          </a:prstGeom>
          <a:noFill/>
          <a:ln w="19050">
            <a:noFill/>
            <a:prstDash val="sysDot"/>
            <a:miter lim="800000"/>
            <a:headEnd/>
            <a:tailEnd/>
          </a:ln>
        </p:spPr>
        <p:txBody>
          <a:bodyPr wrap="square" anchor="ctr">
            <a:spAutoFit/>
          </a:bodyPr>
          <a:lstStyle/>
          <a:p>
            <a:r>
              <a:rPr lang="ja-JP" altLang="en-US" sz="950" dirty="0" smtClean="0">
                <a:latin typeface="Meiryo UI" panose="020B0604030504040204" pitchFamily="50" charset="-128"/>
                <a:ea typeface="Meiryo UI" panose="020B0604030504040204" pitchFamily="50" charset="-128"/>
                <a:cs typeface="Meiryo UI" panose="020B0604030504040204" pitchFamily="50" charset="-128"/>
              </a:rPr>
              <a:t>・都市計画局企画</a:t>
            </a:r>
            <a:r>
              <a:rPr lang="ja-JP" altLang="en-US" sz="950" dirty="0">
                <a:latin typeface="Meiryo UI" panose="020B0604030504040204" pitchFamily="50" charset="-128"/>
                <a:ea typeface="Meiryo UI" panose="020B0604030504040204" pitchFamily="50" charset="-128"/>
                <a:cs typeface="Meiryo UI" panose="020B0604030504040204" pitchFamily="50" charset="-128"/>
              </a:rPr>
              <a:t>振興部　・都市</a:t>
            </a:r>
            <a:r>
              <a:rPr lang="ja-JP" altLang="en-US" sz="950" dirty="0" smtClean="0">
                <a:latin typeface="Meiryo UI" panose="020B0604030504040204" pitchFamily="50" charset="-128"/>
                <a:ea typeface="Meiryo UI" panose="020B0604030504040204" pitchFamily="50" charset="-128"/>
                <a:cs typeface="Meiryo UI" panose="020B0604030504040204" pitchFamily="50" charset="-128"/>
              </a:rPr>
              <a:t>整備局総務部</a:t>
            </a:r>
            <a:endParaRPr lang="ja-JP" altLang="en-US" sz="9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8" name="Text Box 61"/>
          <p:cNvSpPr txBox="1">
            <a:spLocks noChangeArrowheads="1"/>
          </p:cNvSpPr>
          <p:nvPr/>
        </p:nvSpPr>
        <p:spPr bwMode="auto">
          <a:xfrm>
            <a:off x="7164998" y="3093169"/>
            <a:ext cx="2805630" cy="246221"/>
          </a:xfrm>
          <a:prstGeom prst="rect">
            <a:avLst/>
          </a:prstGeom>
          <a:noFill/>
          <a:ln w="19050">
            <a:noFill/>
            <a:prstDash val="sysDot"/>
            <a:miter lim="800000"/>
            <a:headEnd/>
            <a:tailEnd/>
          </a:ln>
        </p:spPr>
        <p:txBody>
          <a:bodyPr wrap="square" anchor="ctr">
            <a:spAutoFit/>
          </a:bodyPr>
          <a:lstStyle/>
          <a:p>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・都市整備局企画部住宅政策課、住環境整備課</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9" name="Text Box 61"/>
          <p:cNvSpPr txBox="1">
            <a:spLocks noChangeArrowheads="1"/>
          </p:cNvSpPr>
          <p:nvPr/>
        </p:nvSpPr>
        <p:spPr bwMode="auto">
          <a:xfrm>
            <a:off x="7164326" y="3371664"/>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・都市整備局企画部区画整理課等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0" name="Text Box 61"/>
          <p:cNvSpPr txBox="1">
            <a:spLocks noChangeArrowheads="1"/>
          </p:cNvSpPr>
          <p:nvPr/>
        </p:nvSpPr>
        <p:spPr bwMode="auto">
          <a:xfrm>
            <a:off x="7164325" y="3643116"/>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・都市計画局計画部、開発調整部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1" name="Text Box 61"/>
          <p:cNvSpPr txBox="1">
            <a:spLocks noChangeArrowheads="1"/>
          </p:cNvSpPr>
          <p:nvPr/>
        </p:nvSpPr>
        <p:spPr bwMode="auto">
          <a:xfrm>
            <a:off x="7164324" y="3911682"/>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・都市計画局建築指導部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2" name="Text Box 61"/>
          <p:cNvSpPr txBox="1">
            <a:spLocks noChangeArrowheads="1"/>
          </p:cNvSpPr>
          <p:nvPr/>
        </p:nvSpPr>
        <p:spPr bwMode="auto">
          <a:xfrm>
            <a:off x="7164323" y="4215408"/>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・都市整備局住宅部建設課</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3" name="Text Box 61"/>
          <p:cNvSpPr txBox="1">
            <a:spLocks noChangeArrowheads="1"/>
          </p:cNvSpPr>
          <p:nvPr/>
        </p:nvSpPr>
        <p:spPr bwMode="auto">
          <a:xfrm>
            <a:off x="7164322" y="4470095"/>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・都市整備局住宅部管理課、保全整備課</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4" name="Text Box 61"/>
          <p:cNvSpPr txBox="1">
            <a:spLocks noChangeArrowheads="1"/>
          </p:cNvSpPr>
          <p:nvPr/>
        </p:nvSpPr>
        <p:spPr bwMode="auto">
          <a:xfrm>
            <a:off x="7164321" y="4751174"/>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・都市整備局公共建築部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5" name="Text Box 61"/>
          <p:cNvSpPr txBox="1">
            <a:spLocks noChangeArrowheads="1"/>
          </p:cNvSpPr>
          <p:nvPr/>
        </p:nvSpPr>
        <p:spPr bwMode="auto">
          <a:xfrm>
            <a:off x="7164321" y="5096725"/>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・建設局総務部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6" name="Text Box 61"/>
          <p:cNvSpPr txBox="1">
            <a:spLocks noChangeArrowheads="1"/>
          </p:cNvSpPr>
          <p:nvPr/>
        </p:nvSpPr>
        <p:spPr bwMode="auto">
          <a:xfrm>
            <a:off x="7164320" y="5380888"/>
            <a:ext cx="2700677"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・建設局管理部、方面管理</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事務所　</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・港湾局</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7" name="Text Box 61"/>
          <p:cNvSpPr txBox="1">
            <a:spLocks noChangeArrowheads="1"/>
          </p:cNvSpPr>
          <p:nvPr/>
        </p:nvSpPr>
        <p:spPr bwMode="auto">
          <a:xfrm>
            <a:off x="7163343" y="5656086"/>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・建設局道路部、下水道河川部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8" name="Text Box 61"/>
          <p:cNvSpPr txBox="1">
            <a:spLocks noChangeArrowheads="1"/>
          </p:cNvSpPr>
          <p:nvPr/>
        </p:nvSpPr>
        <p:spPr bwMode="auto">
          <a:xfrm>
            <a:off x="7160076" y="5924276"/>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・建設局工営所</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9" name="Text Box 61"/>
          <p:cNvSpPr txBox="1">
            <a:spLocks noChangeArrowheads="1"/>
          </p:cNvSpPr>
          <p:nvPr/>
        </p:nvSpPr>
        <p:spPr bwMode="auto">
          <a:xfrm>
            <a:off x="7159744" y="6205355"/>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・建設局公園緑化部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0" name="Text Box 61"/>
          <p:cNvSpPr txBox="1">
            <a:spLocks noChangeArrowheads="1"/>
          </p:cNvSpPr>
          <p:nvPr/>
        </p:nvSpPr>
        <p:spPr bwMode="auto">
          <a:xfrm>
            <a:off x="7159744" y="6486434"/>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・建設局公園事務所</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3" name="Text Box 45"/>
          <p:cNvSpPr txBox="1">
            <a:spLocks noChangeArrowheads="1"/>
          </p:cNvSpPr>
          <p:nvPr/>
        </p:nvSpPr>
        <p:spPr bwMode="auto">
          <a:xfrm>
            <a:off x="3100223" y="419364"/>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総務企画課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0" name="Text Box 45"/>
          <p:cNvSpPr txBox="1">
            <a:spLocks noChangeArrowheads="1"/>
          </p:cNvSpPr>
          <p:nvPr/>
        </p:nvSpPr>
        <p:spPr bwMode="auto">
          <a:xfrm>
            <a:off x="3100223" y="696363"/>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子育て支援課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6" name="Text Box 45"/>
          <p:cNvSpPr txBox="1">
            <a:spLocks noChangeArrowheads="1"/>
          </p:cNvSpPr>
          <p:nvPr/>
        </p:nvSpPr>
        <p:spPr bwMode="auto">
          <a:xfrm>
            <a:off x="3100223" y="972590"/>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保育企画課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7" name="Text Box 45"/>
          <p:cNvSpPr txBox="1">
            <a:spLocks noChangeArrowheads="1"/>
          </p:cNvSpPr>
          <p:nvPr/>
        </p:nvSpPr>
        <p:spPr bwMode="auto">
          <a:xfrm>
            <a:off x="3100223" y="1244003"/>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保育所運営課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8" name="Text Box 45"/>
          <p:cNvSpPr txBox="1">
            <a:spLocks noChangeArrowheads="1"/>
          </p:cNvSpPr>
          <p:nvPr/>
        </p:nvSpPr>
        <p:spPr bwMode="auto">
          <a:xfrm>
            <a:off x="1068423" y="419364"/>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こども部</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9" name="Text Box 45"/>
          <p:cNvSpPr txBox="1">
            <a:spLocks noChangeArrowheads="1"/>
          </p:cNvSpPr>
          <p:nvPr/>
        </p:nvSpPr>
        <p:spPr bwMode="auto">
          <a:xfrm>
            <a:off x="3100223" y="1520277"/>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こども相談センター</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0" name="Text Box 61"/>
          <p:cNvSpPr txBox="1">
            <a:spLocks noChangeArrowheads="1"/>
          </p:cNvSpPr>
          <p:nvPr/>
        </p:nvSpPr>
        <p:spPr bwMode="auto">
          <a:xfrm>
            <a:off x="4718976" y="427391"/>
            <a:ext cx="2610287"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（部の</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総務、青少年企画、こども育成等）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1" name="Text Box 61"/>
          <p:cNvSpPr txBox="1">
            <a:spLocks noChangeArrowheads="1"/>
          </p:cNvSpPr>
          <p:nvPr/>
        </p:nvSpPr>
        <p:spPr bwMode="auto">
          <a:xfrm>
            <a:off x="4718977" y="697373"/>
            <a:ext cx="233921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（子育て支援等）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2" name="Text Box 61"/>
          <p:cNvSpPr txBox="1">
            <a:spLocks noChangeArrowheads="1"/>
          </p:cNvSpPr>
          <p:nvPr/>
        </p:nvSpPr>
        <p:spPr bwMode="auto">
          <a:xfrm>
            <a:off x="4718976" y="966531"/>
            <a:ext cx="233921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（待機児童</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対策等）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3" name="Text Box 61"/>
          <p:cNvSpPr txBox="1">
            <a:spLocks noChangeArrowheads="1"/>
          </p:cNvSpPr>
          <p:nvPr/>
        </p:nvSpPr>
        <p:spPr bwMode="auto">
          <a:xfrm>
            <a:off x="4718976" y="1249897"/>
            <a:ext cx="233921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公立</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保育所</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の管理</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運営等）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4" name="Text Box 61"/>
          <p:cNvSpPr txBox="1">
            <a:spLocks noChangeArrowheads="1"/>
          </p:cNvSpPr>
          <p:nvPr/>
        </p:nvSpPr>
        <p:spPr bwMode="auto">
          <a:xfrm>
            <a:off x="4718975" y="1534119"/>
            <a:ext cx="233921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（児童相談所事務等）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16" name="直線コネクタ 115"/>
          <p:cNvCxnSpPr/>
          <p:nvPr/>
        </p:nvCxnSpPr>
        <p:spPr>
          <a:xfrm flipV="1">
            <a:off x="858110" y="580866"/>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17" name="直線コネクタ 116"/>
          <p:cNvCxnSpPr/>
          <p:nvPr/>
        </p:nvCxnSpPr>
        <p:spPr>
          <a:xfrm flipV="1">
            <a:off x="2687263" y="544476"/>
            <a:ext cx="41168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18" name="直線コネクタ 117"/>
          <p:cNvCxnSpPr/>
          <p:nvPr/>
        </p:nvCxnSpPr>
        <p:spPr>
          <a:xfrm>
            <a:off x="2893103" y="825662"/>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19" name="直線コネクタ 118"/>
          <p:cNvCxnSpPr/>
          <p:nvPr/>
        </p:nvCxnSpPr>
        <p:spPr>
          <a:xfrm>
            <a:off x="2893103" y="1106848"/>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0" name="直線コネクタ 119"/>
          <p:cNvCxnSpPr/>
          <p:nvPr/>
        </p:nvCxnSpPr>
        <p:spPr>
          <a:xfrm>
            <a:off x="2893103" y="1379032"/>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1" name="直線コネクタ 120"/>
          <p:cNvCxnSpPr/>
          <p:nvPr/>
        </p:nvCxnSpPr>
        <p:spPr>
          <a:xfrm>
            <a:off x="2893103" y="1658605"/>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2" name="直線コネクタ 121"/>
          <p:cNvCxnSpPr/>
          <p:nvPr/>
        </p:nvCxnSpPr>
        <p:spPr>
          <a:xfrm>
            <a:off x="2892463" y="544974"/>
            <a:ext cx="0" cy="1119600"/>
          </a:xfrm>
          <a:prstGeom prst="line">
            <a:avLst/>
          </a:prstGeom>
          <a:ln w="12700"/>
        </p:spPr>
        <p:style>
          <a:lnRef idx="1">
            <a:schemeClr val="dk1"/>
          </a:lnRef>
          <a:fillRef idx="0">
            <a:schemeClr val="dk1"/>
          </a:fillRef>
          <a:effectRef idx="0">
            <a:schemeClr val="dk1"/>
          </a:effectRef>
          <a:fontRef idx="minor">
            <a:schemeClr val="tx1"/>
          </a:fontRef>
        </p:style>
      </p:cxnSp>
      <p:sp>
        <p:nvSpPr>
          <p:cNvPr id="123" name="Text Box 61"/>
          <p:cNvSpPr txBox="1">
            <a:spLocks noChangeArrowheads="1"/>
          </p:cNvSpPr>
          <p:nvPr/>
        </p:nvSpPr>
        <p:spPr bwMode="auto">
          <a:xfrm>
            <a:off x="7159744" y="434716"/>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・こども青少年局企画部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4" name="Text Box 61"/>
          <p:cNvSpPr txBox="1">
            <a:spLocks noChangeArrowheads="1"/>
          </p:cNvSpPr>
          <p:nvPr/>
        </p:nvSpPr>
        <p:spPr bwMode="auto">
          <a:xfrm>
            <a:off x="7159744" y="703121"/>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・こども青少年局子育て支援部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2" name="Text Box 61"/>
          <p:cNvSpPr txBox="1">
            <a:spLocks noChangeArrowheads="1"/>
          </p:cNvSpPr>
          <p:nvPr/>
        </p:nvSpPr>
        <p:spPr bwMode="auto">
          <a:xfrm>
            <a:off x="7159744" y="982488"/>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・こども青少年局保育施策部保育企画課</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3" name="Text Box 61"/>
          <p:cNvSpPr txBox="1">
            <a:spLocks noChangeArrowheads="1"/>
          </p:cNvSpPr>
          <p:nvPr/>
        </p:nvSpPr>
        <p:spPr bwMode="auto">
          <a:xfrm>
            <a:off x="7159744" y="1249897"/>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・こども青少年局保育施策部保育所運営課</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4" name="Text Box 61"/>
          <p:cNvSpPr txBox="1">
            <a:spLocks noChangeArrowheads="1"/>
          </p:cNvSpPr>
          <p:nvPr/>
        </p:nvSpPr>
        <p:spPr bwMode="auto">
          <a:xfrm>
            <a:off x="7159744" y="1531749"/>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・こども青少年局こども相談センター</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5" name="正方形/長方形 27"/>
          <p:cNvSpPr>
            <a:spLocks noChangeArrowheads="1"/>
          </p:cNvSpPr>
          <p:nvPr/>
        </p:nvSpPr>
        <p:spPr bwMode="auto">
          <a:xfrm>
            <a:off x="8938754" y="0"/>
            <a:ext cx="926246" cy="261610"/>
          </a:xfrm>
          <a:prstGeom prst="rect">
            <a:avLst/>
          </a:prstGeom>
          <a:solidFill>
            <a:schemeClr val="bg1"/>
          </a:solidFill>
          <a:ln w="9525">
            <a:noFill/>
            <a:miter lim="800000"/>
            <a:headEnd/>
            <a:tailEnd/>
          </a:ln>
        </p:spPr>
        <p:txBody>
          <a:bodyPr wrap="square">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組</a:t>
            </a:r>
            <a:r>
              <a:rPr lang="ja-JP" altLang="en-US"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課</a:t>
            </a:r>
            <a:r>
              <a:rPr lang="ja-JP" altLang="en-US" sz="1100" b="1" dirty="0" smtClean="0">
                <a:solidFill>
                  <a:srgbClr val="000000"/>
                </a:solidFill>
                <a:latin typeface="Meiryo UI" pitchFamily="50" charset="-128"/>
                <a:ea typeface="Meiryo UI" pitchFamily="50" charset="-128"/>
                <a:cs typeface="Meiryo UI" pitchFamily="50" charset="-128"/>
              </a:rPr>
              <a:t>別</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６</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41" name="Text Box 61"/>
          <p:cNvSpPr txBox="1">
            <a:spLocks noChangeArrowheads="1"/>
          </p:cNvSpPr>
          <p:nvPr/>
        </p:nvSpPr>
        <p:spPr bwMode="auto">
          <a:xfrm>
            <a:off x="7632153" y="160972"/>
            <a:ext cx="1972916" cy="276999"/>
          </a:xfrm>
          <a:prstGeom prst="rect">
            <a:avLst/>
          </a:prstGeom>
          <a:noFill/>
          <a:ln w="19050">
            <a:noFill/>
            <a:prstDash val="sysDot"/>
            <a:miter lim="800000"/>
            <a:headEnd/>
            <a:tailEnd/>
          </a:ln>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algn="ctr" eaLnBrk="1" hangingPunct="1">
              <a:spcBef>
                <a:spcPct val="0"/>
              </a:spcBef>
              <a:buFontTx/>
              <a:buNone/>
              <a:defRPr/>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現在の組織</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28</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年度）</a:t>
            </a:r>
          </a:p>
        </p:txBody>
      </p:sp>
    </p:spTree>
    <p:extLst>
      <p:ext uri="{BB962C8B-B14F-4D97-AF65-F5344CB8AC3E}">
        <p14:creationId xmlns:p14="http://schemas.microsoft.com/office/powerpoint/2010/main" val="31715488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正方形/長方形 70"/>
          <p:cNvSpPr/>
          <p:nvPr/>
        </p:nvSpPr>
        <p:spPr>
          <a:xfrm>
            <a:off x="111217" y="116632"/>
            <a:ext cx="6948153" cy="6694767"/>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4" name="Text Box 45"/>
          <p:cNvSpPr txBox="1">
            <a:spLocks noChangeArrowheads="1"/>
          </p:cNvSpPr>
          <p:nvPr/>
        </p:nvSpPr>
        <p:spPr bwMode="auto">
          <a:xfrm>
            <a:off x="1069600" y="4437112"/>
            <a:ext cx="1620000" cy="277200"/>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選挙管理委員会事務局</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5" name="Text Box 45"/>
          <p:cNvSpPr txBox="1">
            <a:spLocks noChangeArrowheads="1"/>
          </p:cNvSpPr>
          <p:nvPr/>
        </p:nvSpPr>
        <p:spPr bwMode="auto">
          <a:xfrm>
            <a:off x="1064520" y="5545840"/>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議会事務局</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Text Box 45"/>
          <p:cNvSpPr txBox="1">
            <a:spLocks noChangeArrowheads="1"/>
          </p:cNvSpPr>
          <p:nvPr/>
        </p:nvSpPr>
        <p:spPr bwMode="auto">
          <a:xfrm>
            <a:off x="3101400" y="2011677"/>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総務企画課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Text Box 45"/>
          <p:cNvSpPr txBox="1">
            <a:spLocks noChangeArrowheads="1"/>
          </p:cNvSpPr>
          <p:nvPr/>
        </p:nvSpPr>
        <p:spPr bwMode="auto">
          <a:xfrm>
            <a:off x="3101400" y="2288654"/>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教育政策課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Text Box 45"/>
          <p:cNvSpPr txBox="1">
            <a:spLocks noChangeArrowheads="1"/>
          </p:cNvSpPr>
          <p:nvPr/>
        </p:nvSpPr>
        <p:spPr bwMode="auto">
          <a:xfrm>
            <a:off x="3101400" y="2565291"/>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学事課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Text Box 45"/>
          <p:cNvSpPr txBox="1">
            <a:spLocks noChangeArrowheads="1"/>
          </p:cNvSpPr>
          <p:nvPr/>
        </p:nvSpPr>
        <p:spPr bwMode="auto">
          <a:xfrm>
            <a:off x="3101400" y="2842939"/>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教務課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Text Box 45"/>
          <p:cNvSpPr txBox="1">
            <a:spLocks noChangeArrowheads="1"/>
          </p:cNvSpPr>
          <p:nvPr/>
        </p:nvSpPr>
        <p:spPr bwMode="auto">
          <a:xfrm>
            <a:off x="3101386" y="3116742"/>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教育研修課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Text Box 45"/>
          <p:cNvSpPr txBox="1">
            <a:spLocks noChangeArrowheads="1"/>
          </p:cNvSpPr>
          <p:nvPr/>
        </p:nvSpPr>
        <p:spPr bwMode="auto">
          <a:xfrm>
            <a:off x="3101400" y="3394061"/>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指導課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Text Box 45"/>
          <p:cNvSpPr txBox="1">
            <a:spLocks noChangeArrowheads="1"/>
          </p:cNvSpPr>
          <p:nvPr/>
        </p:nvSpPr>
        <p:spPr bwMode="auto">
          <a:xfrm>
            <a:off x="3101400" y="3668139"/>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学校経営管理課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Text Box 45"/>
          <p:cNvSpPr txBox="1">
            <a:spLocks noChangeArrowheads="1"/>
          </p:cNvSpPr>
          <p:nvPr/>
        </p:nvSpPr>
        <p:spPr bwMode="auto">
          <a:xfrm>
            <a:off x="3101400" y="3944089"/>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図書館</a:t>
            </a:r>
          </a:p>
        </p:txBody>
      </p:sp>
      <p:sp>
        <p:nvSpPr>
          <p:cNvPr id="27" name="Text Box 45"/>
          <p:cNvSpPr txBox="1">
            <a:spLocks noChangeArrowheads="1"/>
          </p:cNvSpPr>
          <p:nvPr/>
        </p:nvSpPr>
        <p:spPr bwMode="auto">
          <a:xfrm>
            <a:off x="3101400" y="1097376"/>
            <a:ext cx="1620000" cy="277200"/>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総務・地域活動支援部門</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Text Box 45"/>
          <p:cNvSpPr txBox="1">
            <a:spLocks noChangeArrowheads="1"/>
          </p:cNvSpPr>
          <p:nvPr/>
        </p:nvSpPr>
        <p:spPr bwMode="auto">
          <a:xfrm>
            <a:off x="3101400" y="1358072"/>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窓口サービス部門</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Text Box 45"/>
          <p:cNvSpPr txBox="1">
            <a:spLocks noChangeArrowheads="1"/>
          </p:cNvSpPr>
          <p:nvPr/>
        </p:nvSpPr>
        <p:spPr bwMode="auto">
          <a:xfrm>
            <a:off x="1069600" y="1085835"/>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地域自治区事務所</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5" name="Text Box 45"/>
          <p:cNvSpPr txBox="1">
            <a:spLocks noChangeArrowheads="1"/>
          </p:cNvSpPr>
          <p:nvPr/>
        </p:nvSpPr>
        <p:spPr bwMode="auto">
          <a:xfrm>
            <a:off x="3101400" y="1639833"/>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保健福祉センター</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Text Box 61"/>
          <p:cNvSpPr txBox="1">
            <a:spLocks noChangeArrowheads="1"/>
          </p:cNvSpPr>
          <p:nvPr/>
        </p:nvSpPr>
        <p:spPr bwMode="auto">
          <a:xfrm>
            <a:off x="4721400" y="1095575"/>
            <a:ext cx="233797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総務</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・地域活動支援等）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7" name="Text Box 61"/>
          <p:cNvSpPr txBox="1">
            <a:spLocks noChangeArrowheads="1"/>
          </p:cNvSpPr>
          <p:nvPr/>
        </p:nvSpPr>
        <p:spPr bwMode="auto">
          <a:xfrm>
            <a:off x="4721399" y="1375984"/>
            <a:ext cx="233797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（戸籍、国民年金等の窓口サービス）</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8" name="Text Box 61"/>
          <p:cNvSpPr txBox="1">
            <a:spLocks noChangeArrowheads="1"/>
          </p:cNvSpPr>
          <p:nvPr/>
        </p:nvSpPr>
        <p:spPr bwMode="auto">
          <a:xfrm>
            <a:off x="4721398" y="1647096"/>
            <a:ext cx="233797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（地域保健、生活保護等）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9" name="Text Box 61"/>
          <p:cNvSpPr txBox="1">
            <a:spLocks noChangeArrowheads="1"/>
          </p:cNvSpPr>
          <p:nvPr/>
        </p:nvSpPr>
        <p:spPr bwMode="auto">
          <a:xfrm>
            <a:off x="4721397" y="2022626"/>
            <a:ext cx="233797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（事務局の総務、文化財保護等）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Text Box 61"/>
          <p:cNvSpPr txBox="1">
            <a:spLocks noChangeArrowheads="1"/>
          </p:cNvSpPr>
          <p:nvPr/>
        </p:nvSpPr>
        <p:spPr bwMode="auto">
          <a:xfrm>
            <a:off x="4721396" y="2293172"/>
            <a:ext cx="2337970" cy="253916"/>
          </a:xfrm>
          <a:prstGeom prst="rect">
            <a:avLst/>
          </a:prstGeom>
          <a:noFill/>
          <a:ln w="19050">
            <a:noFill/>
            <a:prstDash val="sysDot"/>
            <a:miter lim="800000"/>
            <a:headEnd/>
            <a:tailEnd/>
          </a:ln>
        </p:spPr>
        <p:txBody>
          <a:bodyPr wrap="square" anchor="ctr">
            <a:spAutoFit/>
          </a:bodyPr>
          <a:lstStyle/>
          <a:p>
            <a:r>
              <a:rPr lang="ja-JP" altLang="en-US" sz="105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50">
                <a:latin typeface="Meiryo UI" panose="020B0604030504040204" pitchFamily="50" charset="-128"/>
                <a:ea typeface="Meiryo UI" panose="020B0604030504040204" pitchFamily="50" charset="-128"/>
                <a:cs typeface="Meiryo UI" panose="020B0604030504040204" pitchFamily="50" charset="-128"/>
              </a:rPr>
              <a:t>教育</a:t>
            </a:r>
            <a:r>
              <a:rPr lang="ja-JP" altLang="en-US" sz="1050" smtClean="0">
                <a:latin typeface="Meiryo UI" panose="020B0604030504040204" pitchFamily="50" charset="-128"/>
                <a:ea typeface="Meiryo UI" panose="020B0604030504040204" pitchFamily="50" charset="-128"/>
                <a:cs typeface="Meiryo UI" panose="020B0604030504040204" pitchFamily="50" charset="-128"/>
              </a:rPr>
              <a:t>振興</a:t>
            </a:r>
            <a:r>
              <a:rPr lang="ja-JP" altLang="en-US" sz="1050">
                <a:latin typeface="Meiryo UI" panose="020B0604030504040204" pitchFamily="50" charset="-128"/>
                <a:ea typeface="Meiryo UI" panose="020B0604030504040204" pitchFamily="50" charset="-128"/>
                <a:cs typeface="Meiryo UI" panose="020B0604030504040204" pitchFamily="50" charset="-128"/>
              </a:rPr>
              <a:t>基本計画</a:t>
            </a:r>
            <a:r>
              <a:rPr lang="ja-JP" altLang="en-US" sz="1050" smtClean="0">
                <a:latin typeface="Meiryo UI" panose="020B0604030504040204" pitchFamily="50" charset="-128"/>
                <a:ea typeface="Meiryo UI" panose="020B0604030504040204" pitchFamily="50" charset="-128"/>
                <a:cs typeface="Meiryo UI" panose="020B0604030504040204" pitchFamily="50" charset="-128"/>
              </a:rPr>
              <a:t>等</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Text Box 61"/>
          <p:cNvSpPr txBox="1">
            <a:spLocks noChangeArrowheads="1"/>
          </p:cNvSpPr>
          <p:nvPr/>
        </p:nvSpPr>
        <p:spPr bwMode="auto">
          <a:xfrm>
            <a:off x="4721395" y="2577308"/>
            <a:ext cx="233797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（小・中学校教育等）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3" name="Text Box 61"/>
          <p:cNvSpPr txBox="1">
            <a:spLocks noChangeArrowheads="1"/>
          </p:cNvSpPr>
          <p:nvPr/>
        </p:nvSpPr>
        <p:spPr bwMode="auto">
          <a:xfrm>
            <a:off x="4721394" y="2861444"/>
            <a:ext cx="233797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（教職員人事等）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4" name="Text Box 61"/>
          <p:cNvSpPr txBox="1">
            <a:spLocks noChangeArrowheads="1"/>
          </p:cNvSpPr>
          <p:nvPr/>
        </p:nvSpPr>
        <p:spPr bwMode="auto">
          <a:xfrm>
            <a:off x="4721393" y="3131424"/>
            <a:ext cx="233797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（教員の研修等）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5" name="Text Box 61"/>
          <p:cNvSpPr txBox="1">
            <a:spLocks noChangeArrowheads="1"/>
          </p:cNvSpPr>
          <p:nvPr/>
        </p:nvSpPr>
        <p:spPr bwMode="auto">
          <a:xfrm>
            <a:off x="4721392" y="3400881"/>
            <a:ext cx="233797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（学校教育活動支援等）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6" name="Text Box 61"/>
          <p:cNvSpPr txBox="1">
            <a:spLocks noChangeArrowheads="1"/>
          </p:cNvSpPr>
          <p:nvPr/>
        </p:nvSpPr>
        <p:spPr bwMode="auto">
          <a:xfrm>
            <a:off x="4721391" y="3674113"/>
            <a:ext cx="233797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（学校事務等）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7" name="Text Box 61"/>
          <p:cNvSpPr txBox="1">
            <a:spLocks noChangeArrowheads="1"/>
          </p:cNvSpPr>
          <p:nvPr/>
        </p:nvSpPr>
        <p:spPr bwMode="auto">
          <a:xfrm>
            <a:off x="4721390" y="3954354"/>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図書館等）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8" name="Text Box 61"/>
          <p:cNvSpPr txBox="1">
            <a:spLocks noChangeArrowheads="1"/>
          </p:cNvSpPr>
          <p:nvPr/>
        </p:nvSpPr>
        <p:spPr bwMode="auto">
          <a:xfrm>
            <a:off x="4721386" y="4444517"/>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（選挙の管理執行等</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9" name="Text Box 61"/>
          <p:cNvSpPr txBox="1">
            <a:spLocks noChangeArrowheads="1"/>
          </p:cNvSpPr>
          <p:nvPr/>
        </p:nvSpPr>
        <p:spPr bwMode="auto">
          <a:xfrm>
            <a:off x="4721384" y="4788139"/>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事業・事務</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監査、決算審査等）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0" name="Text Box 61"/>
          <p:cNvSpPr txBox="1">
            <a:spLocks noChangeArrowheads="1"/>
          </p:cNvSpPr>
          <p:nvPr/>
        </p:nvSpPr>
        <p:spPr bwMode="auto">
          <a:xfrm>
            <a:off x="4721385" y="5097895"/>
            <a:ext cx="2337970" cy="415498"/>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（勤務条件についての措置要求</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a:latin typeface="Meiryo UI" panose="020B0604030504040204" pitchFamily="50" charset="-128"/>
                <a:ea typeface="Meiryo UI" panose="020B0604030504040204" pitchFamily="50" charset="-128"/>
                <a:cs typeface="Meiryo UI" panose="020B0604030504040204" pitchFamily="50" charset="-128"/>
              </a:rPr>
              <a:t>　</a:t>
            </a:r>
            <a:r>
              <a:rPr lang="ja-JP" altLang="en-US" sz="1050" smtClean="0">
                <a:latin typeface="Meiryo UI" panose="020B0604030504040204" pitchFamily="50" charset="-128"/>
                <a:ea typeface="Meiryo UI" panose="020B0604030504040204" pitchFamily="50" charset="-128"/>
                <a:cs typeface="Meiryo UI" panose="020B0604030504040204" pitchFamily="50" charset="-128"/>
              </a:rPr>
              <a:t> 関係事務等）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63" name="直線コネクタ 62"/>
          <p:cNvCxnSpPr/>
          <p:nvPr/>
        </p:nvCxnSpPr>
        <p:spPr>
          <a:xfrm>
            <a:off x="111217" y="5966199"/>
            <a:ext cx="6882011" cy="0"/>
          </a:xfrm>
          <a:prstGeom prst="line">
            <a:avLst/>
          </a:prstGeom>
          <a:ln w="28575">
            <a:prstDash val="dash"/>
          </a:ln>
        </p:spPr>
        <p:style>
          <a:lnRef idx="1">
            <a:schemeClr val="dk1"/>
          </a:lnRef>
          <a:fillRef idx="0">
            <a:schemeClr val="dk1"/>
          </a:fillRef>
          <a:effectRef idx="0">
            <a:schemeClr val="dk1"/>
          </a:effectRef>
          <a:fontRef idx="minor">
            <a:schemeClr val="tx1"/>
          </a:fontRef>
        </p:style>
      </p:cxnSp>
      <p:cxnSp>
        <p:nvCxnSpPr>
          <p:cNvPr id="74" name="直線コネクタ 73"/>
          <p:cNvCxnSpPr/>
          <p:nvPr/>
        </p:nvCxnSpPr>
        <p:spPr>
          <a:xfrm flipV="1">
            <a:off x="2684520" y="2158214"/>
            <a:ext cx="41168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75" name="直線コネクタ 74"/>
          <p:cNvCxnSpPr/>
          <p:nvPr/>
        </p:nvCxnSpPr>
        <p:spPr>
          <a:xfrm>
            <a:off x="2889720" y="2446246"/>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76" name="直線コネクタ 75"/>
          <p:cNvCxnSpPr/>
          <p:nvPr/>
        </p:nvCxnSpPr>
        <p:spPr>
          <a:xfrm>
            <a:off x="2889720" y="2704485"/>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77" name="直線コネクタ 76"/>
          <p:cNvCxnSpPr/>
          <p:nvPr/>
        </p:nvCxnSpPr>
        <p:spPr>
          <a:xfrm>
            <a:off x="2889720" y="2982992"/>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78" name="直線コネクタ 77"/>
          <p:cNvCxnSpPr/>
          <p:nvPr/>
        </p:nvCxnSpPr>
        <p:spPr>
          <a:xfrm>
            <a:off x="2887760" y="2158214"/>
            <a:ext cx="0" cy="1656000"/>
          </a:xfrm>
          <a:prstGeom prst="line">
            <a:avLst/>
          </a:prstGeom>
          <a:ln w="12700"/>
        </p:spPr>
        <p:style>
          <a:lnRef idx="1">
            <a:schemeClr val="dk1"/>
          </a:lnRef>
          <a:fillRef idx="0">
            <a:schemeClr val="dk1"/>
          </a:fillRef>
          <a:effectRef idx="0">
            <a:schemeClr val="dk1"/>
          </a:effectRef>
          <a:fontRef idx="minor">
            <a:schemeClr val="tx1"/>
          </a:fontRef>
        </p:style>
      </p:cxnSp>
      <p:cxnSp>
        <p:nvCxnSpPr>
          <p:cNvPr id="79" name="直線コネクタ 78"/>
          <p:cNvCxnSpPr/>
          <p:nvPr/>
        </p:nvCxnSpPr>
        <p:spPr>
          <a:xfrm>
            <a:off x="2887760" y="3259119"/>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0" name="直線コネクタ 79"/>
          <p:cNvCxnSpPr/>
          <p:nvPr/>
        </p:nvCxnSpPr>
        <p:spPr>
          <a:xfrm>
            <a:off x="2887760" y="3539710"/>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1" name="直線コネクタ 80"/>
          <p:cNvCxnSpPr/>
          <p:nvPr/>
        </p:nvCxnSpPr>
        <p:spPr>
          <a:xfrm>
            <a:off x="2894920" y="3808991"/>
            <a:ext cx="205200" cy="0"/>
          </a:xfrm>
          <a:prstGeom prst="line">
            <a:avLst/>
          </a:prstGeom>
          <a:ln w="12700"/>
        </p:spPr>
        <p:style>
          <a:lnRef idx="1">
            <a:schemeClr val="dk1"/>
          </a:lnRef>
          <a:fillRef idx="0">
            <a:schemeClr val="dk1"/>
          </a:fillRef>
          <a:effectRef idx="0">
            <a:schemeClr val="dk1"/>
          </a:effectRef>
          <a:fontRef idx="minor">
            <a:schemeClr val="tx1"/>
          </a:fontRef>
        </p:style>
      </p:cxnSp>
      <p:sp>
        <p:nvSpPr>
          <p:cNvPr id="34" name="Text Box 45"/>
          <p:cNvSpPr txBox="1">
            <a:spLocks noChangeArrowheads="1"/>
          </p:cNvSpPr>
          <p:nvPr/>
        </p:nvSpPr>
        <p:spPr bwMode="auto">
          <a:xfrm>
            <a:off x="1069720" y="2011678"/>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教育委員会事務局</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83" name="直線コネクタ 82"/>
          <p:cNvCxnSpPr/>
          <p:nvPr/>
        </p:nvCxnSpPr>
        <p:spPr>
          <a:xfrm flipV="1">
            <a:off x="2684520" y="1229851"/>
            <a:ext cx="41168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4" name="直線コネクタ 83"/>
          <p:cNvCxnSpPr/>
          <p:nvPr/>
        </p:nvCxnSpPr>
        <p:spPr>
          <a:xfrm>
            <a:off x="2891680" y="1517883"/>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5" name="直線コネクタ 84"/>
          <p:cNvCxnSpPr/>
          <p:nvPr/>
        </p:nvCxnSpPr>
        <p:spPr>
          <a:xfrm>
            <a:off x="2891680" y="1779959"/>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6" name="直線コネクタ 85"/>
          <p:cNvCxnSpPr/>
          <p:nvPr/>
        </p:nvCxnSpPr>
        <p:spPr>
          <a:xfrm>
            <a:off x="2891680" y="1232749"/>
            <a:ext cx="0" cy="550800"/>
          </a:xfrm>
          <a:prstGeom prst="line">
            <a:avLst/>
          </a:prstGeom>
          <a:ln w="12700"/>
        </p:spPr>
        <p:style>
          <a:lnRef idx="1">
            <a:schemeClr val="dk1"/>
          </a:lnRef>
          <a:fillRef idx="0">
            <a:schemeClr val="dk1"/>
          </a:fillRef>
          <a:effectRef idx="0">
            <a:schemeClr val="dk1"/>
          </a:effectRef>
          <a:fontRef idx="minor">
            <a:schemeClr val="tx1"/>
          </a:fontRef>
        </p:style>
      </p:cxnSp>
      <p:cxnSp>
        <p:nvCxnSpPr>
          <p:cNvPr id="67" name="直線コネクタ 66"/>
          <p:cNvCxnSpPr/>
          <p:nvPr/>
        </p:nvCxnSpPr>
        <p:spPr>
          <a:xfrm>
            <a:off x="684000" y="116630"/>
            <a:ext cx="0" cy="1116000"/>
          </a:xfrm>
          <a:prstGeom prst="line">
            <a:avLst/>
          </a:prstGeom>
          <a:ln w="28575"/>
        </p:spPr>
        <p:style>
          <a:lnRef idx="1">
            <a:schemeClr val="dk1"/>
          </a:lnRef>
          <a:fillRef idx="0">
            <a:schemeClr val="dk1"/>
          </a:fillRef>
          <a:effectRef idx="0">
            <a:schemeClr val="dk1"/>
          </a:effectRef>
          <a:fontRef idx="minor">
            <a:schemeClr val="tx1"/>
          </a:fontRef>
        </p:style>
      </p:cxnSp>
      <p:sp>
        <p:nvSpPr>
          <p:cNvPr id="69" name="Text Box 45"/>
          <p:cNvSpPr txBox="1">
            <a:spLocks noChangeArrowheads="1"/>
          </p:cNvSpPr>
          <p:nvPr/>
        </p:nvSpPr>
        <p:spPr bwMode="auto">
          <a:xfrm>
            <a:off x="1068440" y="4786621"/>
            <a:ext cx="1620000" cy="277200"/>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監査委員事務局</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0" name="Text Box 45"/>
          <p:cNvSpPr txBox="1">
            <a:spLocks noChangeArrowheads="1"/>
          </p:cNvSpPr>
          <p:nvPr/>
        </p:nvSpPr>
        <p:spPr bwMode="auto">
          <a:xfrm>
            <a:off x="1068440" y="5180033"/>
            <a:ext cx="1620000" cy="277200"/>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公平委員会事務局</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3" name="L 字 72"/>
          <p:cNvSpPr/>
          <p:nvPr/>
        </p:nvSpPr>
        <p:spPr>
          <a:xfrm>
            <a:off x="7164999" y="116631"/>
            <a:ext cx="2629784" cy="5832649"/>
          </a:xfrm>
          <a:prstGeom prst="corner">
            <a:avLst>
              <a:gd name="adj1" fmla="val 100000"/>
              <a:gd name="adj2" fmla="val 100000"/>
            </a:avLst>
          </a:prstGeom>
          <a:noFill/>
          <a:ln w="12700">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88" name="Text Box 61"/>
          <p:cNvSpPr txBox="1">
            <a:spLocks noChangeArrowheads="1"/>
          </p:cNvSpPr>
          <p:nvPr/>
        </p:nvSpPr>
        <p:spPr bwMode="auto">
          <a:xfrm>
            <a:off x="7164999" y="1105315"/>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・区役所（総務・地域活動支援）</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9" name="Text Box 61"/>
          <p:cNvSpPr txBox="1">
            <a:spLocks noChangeArrowheads="1"/>
          </p:cNvSpPr>
          <p:nvPr/>
        </p:nvSpPr>
        <p:spPr bwMode="auto">
          <a:xfrm>
            <a:off x="7162130" y="1374375"/>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・区役所（窓口サービス）</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0" name="Text Box 61"/>
          <p:cNvSpPr txBox="1">
            <a:spLocks noChangeArrowheads="1"/>
          </p:cNvSpPr>
          <p:nvPr/>
        </p:nvSpPr>
        <p:spPr bwMode="auto">
          <a:xfrm>
            <a:off x="7159261" y="1643453"/>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・区役所（保健福祉センター）</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1" name="Text Box 61"/>
          <p:cNvSpPr txBox="1">
            <a:spLocks noChangeArrowheads="1"/>
          </p:cNvSpPr>
          <p:nvPr/>
        </p:nvSpPr>
        <p:spPr bwMode="auto">
          <a:xfrm>
            <a:off x="7159261" y="2022626"/>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・教育委員会事務局総務部、生涯学習部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2" name="Text Box 61"/>
          <p:cNvSpPr txBox="1">
            <a:spLocks noChangeArrowheads="1"/>
          </p:cNvSpPr>
          <p:nvPr/>
        </p:nvSpPr>
        <p:spPr bwMode="auto">
          <a:xfrm>
            <a:off x="7159261" y="2290621"/>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・教育委員会事務局総務部教育政策課</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4" name="Text Box 61"/>
          <p:cNvSpPr txBox="1">
            <a:spLocks noChangeArrowheads="1"/>
          </p:cNvSpPr>
          <p:nvPr/>
        </p:nvSpPr>
        <p:spPr bwMode="auto">
          <a:xfrm>
            <a:off x="7159261" y="2570891"/>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・教育委員会事務局総務部学事課</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5" name="Text Box 61"/>
          <p:cNvSpPr txBox="1">
            <a:spLocks noChangeArrowheads="1"/>
          </p:cNvSpPr>
          <p:nvPr/>
        </p:nvSpPr>
        <p:spPr bwMode="auto">
          <a:xfrm>
            <a:off x="7167868" y="2851703"/>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・教育委員会事務局教務部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6" name="Text Box 61"/>
          <p:cNvSpPr txBox="1">
            <a:spLocks noChangeArrowheads="1"/>
          </p:cNvSpPr>
          <p:nvPr/>
        </p:nvSpPr>
        <p:spPr bwMode="auto">
          <a:xfrm>
            <a:off x="7159261" y="3131973"/>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・教育センター</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7" name="Text Box 61"/>
          <p:cNvSpPr txBox="1">
            <a:spLocks noChangeArrowheads="1"/>
          </p:cNvSpPr>
          <p:nvPr/>
        </p:nvSpPr>
        <p:spPr bwMode="auto">
          <a:xfrm>
            <a:off x="7159261" y="3400880"/>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・教育委員会事務局指導部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8" name="Text Box 61"/>
          <p:cNvSpPr txBox="1">
            <a:spLocks noChangeArrowheads="1"/>
          </p:cNvSpPr>
          <p:nvPr/>
        </p:nvSpPr>
        <p:spPr bwMode="auto">
          <a:xfrm>
            <a:off x="7167868" y="3680780"/>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・教育委員会事務局学校経営管理センター</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9" name="Text Box 61"/>
          <p:cNvSpPr txBox="1">
            <a:spLocks noChangeArrowheads="1"/>
          </p:cNvSpPr>
          <p:nvPr/>
        </p:nvSpPr>
        <p:spPr bwMode="auto">
          <a:xfrm>
            <a:off x="7167868" y="3944613"/>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・図書館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1" name="Text Box 61"/>
          <p:cNvSpPr txBox="1">
            <a:spLocks noChangeArrowheads="1"/>
          </p:cNvSpPr>
          <p:nvPr/>
        </p:nvSpPr>
        <p:spPr bwMode="auto">
          <a:xfrm>
            <a:off x="7167868" y="4440959"/>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・行政委員会事務局選挙部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2" name="Text Box 61"/>
          <p:cNvSpPr txBox="1">
            <a:spLocks noChangeArrowheads="1"/>
          </p:cNvSpPr>
          <p:nvPr/>
        </p:nvSpPr>
        <p:spPr bwMode="auto">
          <a:xfrm>
            <a:off x="7166434" y="4794248"/>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・行政委員会事務局監査部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3" name="Text Box 61"/>
          <p:cNvSpPr txBox="1">
            <a:spLocks noChangeArrowheads="1"/>
          </p:cNvSpPr>
          <p:nvPr/>
        </p:nvSpPr>
        <p:spPr bwMode="auto">
          <a:xfrm>
            <a:off x="7159261" y="5188426"/>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・行政委員会事務局任用調査部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6" name="Text Box 61"/>
          <p:cNvSpPr txBox="1">
            <a:spLocks noChangeArrowheads="1"/>
          </p:cNvSpPr>
          <p:nvPr/>
        </p:nvSpPr>
        <p:spPr bwMode="auto">
          <a:xfrm>
            <a:off x="7166434" y="5544101"/>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・市会事務局</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0" name="Text Box 45"/>
          <p:cNvSpPr txBox="1">
            <a:spLocks noChangeArrowheads="1"/>
          </p:cNvSpPr>
          <p:nvPr/>
        </p:nvSpPr>
        <p:spPr bwMode="auto">
          <a:xfrm>
            <a:off x="1076290" y="604286"/>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会計室</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8" name="Text Box 61"/>
          <p:cNvSpPr txBox="1">
            <a:spLocks noChangeArrowheads="1"/>
          </p:cNvSpPr>
          <p:nvPr/>
        </p:nvSpPr>
        <p:spPr bwMode="auto">
          <a:xfrm>
            <a:off x="4722835" y="621858"/>
            <a:ext cx="233797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（出納・審査等）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20" name="直線コネクタ 119"/>
          <p:cNvCxnSpPr/>
          <p:nvPr/>
        </p:nvCxnSpPr>
        <p:spPr>
          <a:xfrm flipV="1">
            <a:off x="865977" y="749048"/>
            <a:ext cx="205200" cy="0"/>
          </a:xfrm>
          <a:prstGeom prst="line">
            <a:avLst/>
          </a:prstGeom>
          <a:ln w="28575"/>
        </p:spPr>
        <p:style>
          <a:lnRef idx="1">
            <a:schemeClr val="dk1"/>
          </a:lnRef>
          <a:fillRef idx="0">
            <a:schemeClr val="dk1"/>
          </a:fillRef>
          <a:effectRef idx="0">
            <a:schemeClr val="dk1"/>
          </a:effectRef>
          <a:fontRef idx="minor">
            <a:schemeClr val="tx1"/>
          </a:fontRef>
        </p:style>
      </p:cxnSp>
      <p:sp>
        <p:nvSpPr>
          <p:cNvPr id="134" name="Text Box 61"/>
          <p:cNvSpPr txBox="1">
            <a:spLocks noChangeArrowheads="1"/>
          </p:cNvSpPr>
          <p:nvPr/>
        </p:nvSpPr>
        <p:spPr bwMode="auto">
          <a:xfrm>
            <a:off x="7166434" y="588724"/>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・会計室</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37" name="直線コネクタ 136"/>
          <p:cNvCxnSpPr/>
          <p:nvPr/>
        </p:nvCxnSpPr>
        <p:spPr>
          <a:xfrm>
            <a:off x="863162" y="116630"/>
            <a:ext cx="0" cy="648000"/>
          </a:xfrm>
          <a:prstGeom prst="line">
            <a:avLst/>
          </a:prstGeom>
          <a:ln w="28575"/>
        </p:spPr>
        <p:style>
          <a:lnRef idx="1">
            <a:schemeClr val="dk1"/>
          </a:lnRef>
          <a:fillRef idx="0">
            <a:schemeClr val="dk1"/>
          </a:fillRef>
          <a:effectRef idx="0">
            <a:schemeClr val="dk1"/>
          </a:effectRef>
          <a:fontRef idx="minor">
            <a:schemeClr val="tx1"/>
          </a:fontRef>
        </p:style>
      </p:cxnSp>
      <p:sp>
        <p:nvSpPr>
          <p:cNvPr id="87" name="Text Box 61"/>
          <p:cNvSpPr txBox="1">
            <a:spLocks noChangeArrowheads="1"/>
          </p:cNvSpPr>
          <p:nvPr/>
        </p:nvSpPr>
        <p:spPr bwMode="auto">
          <a:xfrm>
            <a:off x="75942" y="5949280"/>
            <a:ext cx="2608577" cy="276999"/>
          </a:xfrm>
          <a:prstGeom prst="rect">
            <a:avLst/>
          </a:prstGeom>
          <a:noFill/>
          <a:ln w="19050">
            <a:noFill/>
            <a:prstDash val="sysDot"/>
            <a:miter lim="800000"/>
            <a:headEnd/>
            <a:tailEnd/>
          </a:ln>
        </p:spPr>
        <p:txBody>
          <a:bodyPr wrap="square" anchor="ctr">
            <a:spAutoFit/>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特定</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の特別区のみに設置する事業所</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3" name="Text Box 45"/>
          <p:cNvSpPr txBox="1">
            <a:spLocks noChangeArrowheads="1"/>
          </p:cNvSpPr>
          <p:nvPr/>
        </p:nvSpPr>
        <p:spPr bwMode="auto">
          <a:xfrm>
            <a:off x="272480" y="6231556"/>
            <a:ext cx="126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食品衛生検査所</a:t>
            </a:r>
          </a:p>
        </p:txBody>
      </p:sp>
      <p:sp>
        <p:nvSpPr>
          <p:cNvPr id="105" name="Text Box 45"/>
          <p:cNvSpPr txBox="1">
            <a:spLocks noChangeArrowheads="1"/>
          </p:cNvSpPr>
          <p:nvPr/>
        </p:nvSpPr>
        <p:spPr bwMode="auto">
          <a:xfrm>
            <a:off x="272480" y="6501224"/>
            <a:ext cx="1260000" cy="255600"/>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食肉衛生</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検査所</a:t>
            </a:r>
          </a:p>
        </p:txBody>
      </p:sp>
      <p:sp>
        <p:nvSpPr>
          <p:cNvPr id="107" name="Text Box 61"/>
          <p:cNvSpPr txBox="1">
            <a:spLocks noChangeArrowheads="1"/>
          </p:cNvSpPr>
          <p:nvPr/>
        </p:nvSpPr>
        <p:spPr bwMode="auto">
          <a:xfrm>
            <a:off x="1551662" y="6508555"/>
            <a:ext cx="1008112"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第三区のみ</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8" name="Text Box 61"/>
          <p:cNvSpPr txBox="1">
            <a:spLocks noChangeArrowheads="1"/>
          </p:cNvSpPr>
          <p:nvPr/>
        </p:nvSpPr>
        <p:spPr bwMode="auto">
          <a:xfrm>
            <a:off x="1551662" y="6243097"/>
            <a:ext cx="1311273"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第二区・第四区のみ</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9" name="Text Box 45"/>
          <p:cNvSpPr txBox="1">
            <a:spLocks noChangeArrowheads="1"/>
          </p:cNvSpPr>
          <p:nvPr/>
        </p:nvSpPr>
        <p:spPr bwMode="auto">
          <a:xfrm>
            <a:off x="2814222" y="6252955"/>
            <a:ext cx="1476000" cy="2556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50" spc="-150" dirty="0" smtClean="0">
                <a:latin typeface="Meiryo UI" panose="020B0604030504040204" pitchFamily="50" charset="-128"/>
                <a:ea typeface="Meiryo UI" panose="020B0604030504040204" pitchFamily="50" charset="-128"/>
                <a:cs typeface="Meiryo UI" panose="020B0604030504040204" pitchFamily="50" charset="-128"/>
              </a:rPr>
              <a:t>淡路土地区画整理事務所</a:t>
            </a:r>
            <a:endParaRPr lang="ja-JP" altLang="en-US" sz="1050" spc="-1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0" name="Text Box 45"/>
          <p:cNvSpPr txBox="1">
            <a:spLocks noChangeArrowheads="1"/>
          </p:cNvSpPr>
          <p:nvPr/>
        </p:nvSpPr>
        <p:spPr bwMode="auto">
          <a:xfrm>
            <a:off x="2814222" y="6506198"/>
            <a:ext cx="1476000" cy="2556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900" spc="-150" dirty="0" smtClean="0">
                <a:latin typeface="Meiryo UI" panose="020B0604030504040204" pitchFamily="50" charset="-128"/>
                <a:ea typeface="Meiryo UI" panose="020B0604030504040204" pitchFamily="50" charset="-128"/>
                <a:cs typeface="Meiryo UI" panose="020B0604030504040204" pitchFamily="50" charset="-128"/>
              </a:rPr>
              <a:t>三国東土地区画整理事務所</a:t>
            </a:r>
            <a:endParaRPr lang="ja-JP" altLang="en-US" sz="900" spc="-1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3" name="Text Box 61"/>
          <p:cNvSpPr txBox="1">
            <a:spLocks noChangeArrowheads="1"/>
          </p:cNvSpPr>
          <p:nvPr/>
        </p:nvSpPr>
        <p:spPr bwMode="auto">
          <a:xfrm>
            <a:off x="4290222" y="6247308"/>
            <a:ext cx="1311273"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第一区のみ</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4" name="Text Box 61"/>
          <p:cNvSpPr txBox="1">
            <a:spLocks noChangeArrowheads="1"/>
          </p:cNvSpPr>
          <p:nvPr/>
        </p:nvSpPr>
        <p:spPr bwMode="auto">
          <a:xfrm>
            <a:off x="4290222" y="6509439"/>
            <a:ext cx="1311273"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第一区のみ</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6" name="Text Box 45"/>
          <p:cNvSpPr txBox="1">
            <a:spLocks noChangeArrowheads="1"/>
          </p:cNvSpPr>
          <p:nvPr/>
        </p:nvSpPr>
        <p:spPr bwMode="auto">
          <a:xfrm>
            <a:off x="5082015" y="6239250"/>
            <a:ext cx="1152000" cy="26161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生野南部事務所</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7" name="Text Box 61"/>
          <p:cNvSpPr txBox="1">
            <a:spLocks noChangeArrowheads="1"/>
          </p:cNvSpPr>
          <p:nvPr/>
        </p:nvSpPr>
        <p:spPr bwMode="auto">
          <a:xfrm>
            <a:off x="6234015" y="6245404"/>
            <a:ext cx="1311273"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第四区のみ</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19" name="直線コネクタ 118"/>
          <p:cNvCxnSpPr/>
          <p:nvPr/>
        </p:nvCxnSpPr>
        <p:spPr>
          <a:xfrm>
            <a:off x="676857" y="1219523"/>
            <a:ext cx="396000" cy="5478"/>
          </a:xfrm>
          <a:prstGeom prst="line">
            <a:avLst/>
          </a:prstGeom>
          <a:ln w="28575"/>
        </p:spPr>
        <p:style>
          <a:lnRef idx="1">
            <a:schemeClr val="dk1"/>
          </a:lnRef>
          <a:fillRef idx="0">
            <a:schemeClr val="dk1"/>
          </a:fillRef>
          <a:effectRef idx="0">
            <a:schemeClr val="dk1"/>
          </a:effectRef>
          <a:fontRef idx="minor">
            <a:schemeClr val="tx1"/>
          </a:fontRef>
        </p:style>
      </p:cxnSp>
      <p:sp>
        <p:nvSpPr>
          <p:cNvPr id="111" name="Text Box 61"/>
          <p:cNvSpPr txBox="1">
            <a:spLocks noChangeArrowheads="1"/>
          </p:cNvSpPr>
          <p:nvPr/>
        </p:nvSpPr>
        <p:spPr bwMode="auto">
          <a:xfrm>
            <a:off x="2648744" y="4823604"/>
            <a:ext cx="1549605" cy="253916"/>
          </a:xfrm>
          <a:prstGeom prst="rect">
            <a:avLst/>
          </a:prstGeom>
          <a:noFill/>
          <a:ln w="19050">
            <a:noFill/>
            <a:prstDash val="sysDot"/>
            <a:miter lim="800000"/>
            <a:headEnd/>
            <a:tailEnd/>
          </a:ln>
        </p:spPr>
        <p:txBody>
          <a:bodyPr wrap="square" anchor="ctr">
            <a:spAutoFit/>
          </a:bodyPr>
          <a:lstStyle/>
          <a:p>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機関の共同設置</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2" name="正方形/長方形 27"/>
          <p:cNvSpPr>
            <a:spLocks noChangeArrowheads="1"/>
          </p:cNvSpPr>
          <p:nvPr/>
        </p:nvSpPr>
        <p:spPr bwMode="auto">
          <a:xfrm>
            <a:off x="8979754" y="6596390"/>
            <a:ext cx="926246" cy="261610"/>
          </a:xfrm>
          <a:prstGeom prst="rect">
            <a:avLst/>
          </a:prstGeom>
          <a:solidFill>
            <a:schemeClr val="bg1"/>
          </a:solidFill>
          <a:ln w="9525">
            <a:noFill/>
            <a:miter lim="800000"/>
            <a:headEnd/>
            <a:tailEnd/>
          </a:ln>
        </p:spPr>
        <p:txBody>
          <a:bodyPr wrap="square">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組</a:t>
            </a:r>
            <a:r>
              <a:rPr lang="ja-JP" altLang="en-US"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課</a:t>
            </a:r>
            <a:r>
              <a:rPr lang="ja-JP" altLang="en-US" sz="1100" b="1" dirty="0" smtClean="0">
                <a:solidFill>
                  <a:srgbClr val="000000"/>
                </a:solidFill>
                <a:latin typeface="Meiryo UI" pitchFamily="50" charset="-128"/>
                <a:ea typeface="Meiryo UI" pitchFamily="50" charset="-128"/>
                <a:cs typeface="Meiryo UI" pitchFamily="50" charset="-128"/>
              </a:rPr>
              <a:t>別</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７</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22" name="Text Box 61"/>
          <p:cNvSpPr txBox="1">
            <a:spLocks noChangeArrowheads="1"/>
          </p:cNvSpPr>
          <p:nvPr/>
        </p:nvSpPr>
        <p:spPr bwMode="auto">
          <a:xfrm>
            <a:off x="7138203" y="6072269"/>
            <a:ext cx="2629784" cy="415498"/>
          </a:xfrm>
          <a:prstGeom prst="rect">
            <a:avLst/>
          </a:prstGeom>
          <a:noFill/>
          <a:ln w="19050">
            <a:noFill/>
            <a:prstDash val="sysDot"/>
            <a:miter lim="800000"/>
            <a:headEnd/>
            <a:tailEnd/>
          </a:ln>
        </p:spPr>
        <p:txBody>
          <a:bodyPr wrap="square" anchor="ctr">
            <a:spAutoFit/>
          </a:bodyPr>
          <a:lstStyle/>
          <a:p>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経営形態の見直し等部門、学校園の</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部署は記載していな</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い</a:t>
            </a:r>
          </a:p>
        </p:txBody>
      </p:sp>
    </p:spTree>
    <p:extLst>
      <p:ext uri="{BB962C8B-B14F-4D97-AF65-F5344CB8AC3E}">
        <p14:creationId xmlns:p14="http://schemas.microsoft.com/office/powerpoint/2010/main" val="637790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正方形/長方形 38"/>
          <p:cNvSpPr/>
          <p:nvPr/>
        </p:nvSpPr>
        <p:spPr>
          <a:xfrm>
            <a:off x="0" y="4764"/>
            <a:ext cx="9906000" cy="424145"/>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rgbClr val="000000"/>
                </a:solidFill>
                <a:latin typeface="ＭＳ Ｐゴシック" charset="-128"/>
                <a:ea typeface="Meiryo UI"/>
                <a:cs typeface="Meiryo UI"/>
              </a:rPr>
              <a:t>５　課・事業所別職員数の算定＜配分と積み上げ＞</a:t>
            </a:r>
            <a:endParaRPr lang="ja-JP" altLang="en-US" sz="1600" b="1" dirty="0">
              <a:solidFill>
                <a:srgbClr val="000000"/>
              </a:solidFill>
              <a:latin typeface="ＭＳ Ｐゴシック" charset="-128"/>
              <a:ea typeface="Meiryo UI"/>
              <a:cs typeface="Meiryo UI"/>
            </a:endParaRPr>
          </a:p>
        </p:txBody>
      </p:sp>
      <p:sp>
        <p:nvSpPr>
          <p:cNvPr id="62" name="正方形/長方形 61"/>
          <p:cNvSpPr/>
          <p:nvPr/>
        </p:nvSpPr>
        <p:spPr>
          <a:xfrm>
            <a:off x="141668" y="548677"/>
            <a:ext cx="9672033" cy="3181633"/>
          </a:xfrm>
          <a:prstGeom prst="rect">
            <a:avLst/>
          </a:prstGeom>
          <a:solidFill>
            <a:schemeClr val="accent6">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Ins="72000" anchor="ctr"/>
          <a:lstStyle/>
          <a:p>
            <a:pPr indent="-457200"/>
            <a:r>
              <a:rPr lang="ja-JP" altLang="en-US" sz="1400" dirty="0" smtClean="0">
                <a:solidFill>
                  <a:schemeClr val="tx1"/>
                </a:solidFill>
                <a:latin typeface="Meiryo UI" panose="020B0604030504040204" pitchFamily="50" charset="-128"/>
                <a:ea typeface="Meiryo UI" panose="020B0604030504040204" pitchFamily="50" charset="-128"/>
              </a:rPr>
              <a:t>（１）職員配置の基本的な考え方</a:t>
            </a:r>
            <a:endParaRPr lang="en-US" altLang="ja-JP" sz="1400" dirty="0" smtClean="0">
              <a:solidFill>
                <a:schemeClr val="tx1"/>
              </a:solidFill>
              <a:latin typeface="Meiryo UI" panose="020B0604030504040204" pitchFamily="50" charset="-128"/>
              <a:ea typeface="Meiryo UI" panose="020B0604030504040204" pitchFamily="50" charset="-128"/>
            </a:endParaRPr>
          </a:p>
          <a:p>
            <a:pPr indent="-457200"/>
            <a:endParaRPr lang="en-US" altLang="ja-JP" sz="800" dirty="0" smtClean="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　 現在も、職員数管理目標の実現をめざし、各局へ提示された枠内（配分）において</a:t>
            </a:r>
            <a:r>
              <a:rPr lang="ja-JP" altLang="en-US" sz="1400" dirty="0">
                <a:solidFill>
                  <a:schemeClr val="tx1"/>
                </a:solidFill>
                <a:latin typeface="Meiryo UI" panose="020B0604030504040204" pitchFamily="50" charset="-128"/>
                <a:ea typeface="Meiryo UI" panose="020B0604030504040204" pitchFamily="50" charset="-128"/>
              </a:rPr>
              <a:t>、</a:t>
            </a:r>
            <a:r>
              <a:rPr lang="ja-JP" altLang="en-US" sz="1400" dirty="0" smtClean="0">
                <a:solidFill>
                  <a:schemeClr val="tx1"/>
                </a:solidFill>
                <a:latin typeface="Meiryo UI" panose="020B0604030504040204" pitchFamily="50" charset="-128"/>
                <a:ea typeface="Meiryo UI" panose="020B0604030504040204" pitchFamily="50" charset="-128"/>
              </a:rPr>
              <a:t>各組織への職員配置を検討し、新たな</a:t>
            </a:r>
            <a:endParaRPr lang="en-US" altLang="ja-JP" sz="1400" dirty="0" smtClean="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　  　 行政需要に対応した増員分も含めた積み上げである職員総数が管理目標に沿うよう、全市的な調整が行われている</a:t>
            </a:r>
            <a:endParaRPr lang="en-US" altLang="ja-JP" sz="1400" dirty="0" smtClean="0">
              <a:solidFill>
                <a:schemeClr val="tx1"/>
              </a:solidFill>
              <a:latin typeface="Meiryo UI" panose="020B0604030504040204" pitchFamily="50" charset="-128"/>
              <a:ea typeface="Meiryo UI" panose="020B0604030504040204" pitchFamily="50" charset="-128"/>
            </a:endParaRPr>
          </a:p>
          <a:p>
            <a:pPr indent="-457200"/>
            <a:endParaRPr lang="en-US" altLang="ja-JP" sz="800" dirty="0" smtClean="0">
              <a:solidFill>
                <a:schemeClr val="tx1"/>
              </a:solidFill>
              <a:latin typeface="Meiryo UI" panose="020B0604030504040204" pitchFamily="50" charset="-128"/>
              <a:ea typeface="Meiryo UI" panose="020B0604030504040204" pitchFamily="50" charset="-128"/>
            </a:endParaRPr>
          </a:p>
          <a:p>
            <a:pPr indent="-457200"/>
            <a:r>
              <a:rPr lang="ja-JP" altLang="en-US" sz="1400" dirty="0" smtClean="0">
                <a:solidFill>
                  <a:schemeClr val="tx1"/>
                </a:solidFill>
                <a:latin typeface="Meiryo UI" panose="020B0604030504040204" pitchFamily="50" charset="-128"/>
                <a:ea typeface="Meiryo UI" panose="020B0604030504040204" pitchFamily="50" charset="-128"/>
              </a:rPr>
              <a:t>（２）特別区での職員配置の考え方</a:t>
            </a:r>
            <a:endParaRPr lang="en-US" altLang="ja-JP" sz="1400" dirty="0" smtClean="0">
              <a:solidFill>
                <a:schemeClr val="tx1"/>
              </a:solidFill>
              <a:latin typeface="Meiryo UI" panose="020B0604030504040204" pitchFamily="50" charset="-128"/>
              <a:ea typeface="Meiryo UI" panose="020B0604030504040204" pitchFamily="50" charset="-128"/>
            </a:endParaRPr>
          </a:p>
          <a:p>
            <a:pPr indent="-457200"/>
            <a:endParaRPr lang="en-US" altLang="ja-JP" sz="800" dirty="0" smtClean="0">
              <a:solidFill>
                <a:schemeClr val="tx1"/>
              </a:solidFill>
              <a:latin typeface="Meiryo UI" panose="020B0604030504040204" pitchFamily="50" charset="-128"/>
              <a:ea typeface="Meiryo UI" panose="020B0604030504040204" pitchFamily="50" charset="-128"/>
            </a:endParaRPr>
          </a:p>
          <a:p>
            <a:pPr indent="-457200"/>
            <a:r>
              <a:rPr lang="ja-JP" altLang="en-US" sz="1400" dirty="0" smtClean="0">
                <a:solidFill>
                  <a:schemeClr val="tx1"/>
                </a:solidFill>
                <a:latin typeface="Meiryo UI" panose="020B0604030504040204" pitchFamily="50" charset="-128"/>
                <a:ea typeface="Meiryo UI" panose="020B0604030504040204" pitchFamily="50" charset="-128"/>
              </a:rPr>
              <a:t>　　　　 大阪市の行政需要に応じて現在の職員配置が行われ、大阪市の特性が組織別構成比に反映されているものとして、　　</a:t>
            </a:r>
            <a:endParaRPr lang="en-US" altLang="ja-JP" sz="1400" dirty="0" smtClean="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　     特別区設置においても、大阪市の特性を反映する</a:t>
            </a:r>
            <a:r>
              <a:rPr lang="ja-JP" altLang="en-US" sz="1400" dirty="0">
                <a:solidFill>
                  <a:schemeClr val="tx1"/>
                </a:solidFill>
                <a:latin typeface="Meiryo UI" panose="020B0604030504040204" pitchFamily="50" charset="-128"/>
                <a:ea typeface="Meiryo UI" panose="020B0604030504040204" pitchFamily="50" charset="-128"/>
              </a:rPr>
              <a:t>ため、特別区の職員総数を　</a:t>
            </a:r>
            <a:endParaRPr lang="en-US" altLang="ja-JP" sz="1400" dirty="0" smtClean="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　　　   ①現在の大阪市の組織別構成比で課・事業所へ配分</a:t>
            </a:r>
            <a:endParaRPr lang="en-US" altLang="ja-JP" sz="1400" dirty="0" smtClean="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　　　   ②地域自治区事務所や現在４か所以上設置されている事業所等については現員数で配分</a:t>
            </a:r>
            <a:endParaRPr lang="en-US" altLang="ja-JP" sz="1400" dirty="0" smtClean="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　　   することを基本とする。さらに、これら課・事業所の職員数を積み上げて、部局の職員数とする</a:t>
            </a:r>
            <a:endParaRPr lang="en-US" altLang="ja-JP" sz="1400" dirty="0" smtClean="0">
              <a:solidFill>
                <a:schemeClr val="tx1"/>
              </a:solidFill>
              <a:latin typeface="Meiryo UI" panose="020B0604030504040204" pitchFamily="50" charset="-128"/>
              <a:ea typeface="Meiryo UI" panose="020B0604030504040204" pitchFamily="50" charset="-128"/>
            </a:endParaRPr>
          </a:p>
          <a:p>
            <a:pPr indent="-457200"/>
            <a:endParaRPr lang="en-US" altLang="ja-JP" sz="1400" dirty="0">
              <a:solidFill>
                <a:schemeClr val="tx1"/>
              </a:solidFill>
              <a:latin typeface="Meiryo UI" panose="020B0604030504040204" pitchFamily="50" charset="-128"/>
              <a:ea typeface="Meiryo UI" panose="020B0604030504040204" pitchFamily="50" charset="-128"/>
            </a:endParaRPr>
          </a:p>
          <a:p>
            <a:pPr indent="-457200"/>
            <a:r>
              <a:rPr lang="ja-JP" altLang="en-US" sz="1400" dirty="0" smtClean="0">
                <a:solidFill>
                  <a:schemeClr val="tx1"/>
                </a:solidFill>
                <a:latin typeface="Meiryo UI" panose="020B0604030504040204" pitchFamily="50" charset="-128"/>
                <a:ea typeface="Meiryo UI" panose="020B0604030504040204" pitchFamily="50" charset="-128"/>
              </a:rPr>
              <a:t>　</a:t>
            </a:r>
            <a:r>
              <a:rPr lang="en-US" altLang="ja-JP" sz="1400" dirty="0" smtClean="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具体</a:t>
            </a:r>
            <a:r>
              <a:rPr lang="ja-JP" altLang="en-US" sz="1400" dirty="0" smtClean="0">
                <a:solidFill>
                  <a:schemeClr val="tx1"/>
                </a:solidFill>
                <a:latin typeface="Meiryo UI" panose="020B0604030504040204" pitchFamily="50" charset="-128"/>
                <a:ea typeface="Meiryo UI" panose="020B0604030504040204" pitchFamily="50" charset="-128"/>
              </a:rPr>
              <a:t>の課・事業所の職員数は、設置準備期間中に、上記の</a:t>
            </a:r>
            <a:r>
              <a:rPr lang="ja-JP" altLang="en-US" sz="1400" dirty="0">
                <a:solidFill>
                  <a:schemeClr val="tx1"/>
                </a:solidFill>
                <a:latin typeface="Meiryo UI" panose="020B0604030504040204" pitchFamily="50" charset="-128"/>
                <a:ea typeface="Meiryo UI" panose="020B0604030504040204" pitchFamily="50" charset="-128"/>
              </a:rPr>
              <a:t>考え方</a:t>
            </a:r>
            <a:r>
              <a:rPr lang="ja-JP" altLang="en-US" sz="1400" dirty="0" smtClean="0">
                <a:solidFill>
                  <a:schemeClr val="tx1"/>
                </a:solidFill>
                <a:latin typeface="Meiryo UI" panose="020B0604030504040204" pitchFamily="50" charset="-128"/>
                <a:ea typeface="Meiryo UI" panose="020B0604030504040204" pitchFamily="50" charset="-128"/>
              </a:rPr>
              <a:t>に</a:t>
            </a:r>
            <a:r>
              <a:rPr lang="ja-JP" altLang="en-US" sz="1400" dirty="0">
                <a:solidFill>
                  <a:schemeClr val="tx1"/>
                </a:solidFill>
                <a:latin typeface="Meiryo UI" panose="020B0604030504040204" pitchFamily="50" charset="-128"/>
                <a:ea typeface="Meiryo UI" panose="020B0604030504040204" pitchFamily="50" charset="-128"/>
              </a:rPr>
              <a:t>よる配分に加えて、各局</a:t>
            </a:r>
            <a:r>
              <a:rPr lang="ja-JP" altLang="en-US" sz="1400" dirty="0" smtClean="0">
                <a:solidFill>
                  <a:schemeClr val="tx1"/>
                </a:solidFill>
                <a:latin typeface="Meiryo UI" panose="020B0604030504040204" pitchFamily="50" charset="-128"/>
                <a:ea typeface="Meiryo UI" panose="020B0604030504040204" pitchFamily="50" charset="-128"/>
              </a:rPr>
              <a:t>と綿密な協議・検討を行い、各部署</a:t>
            </a:r>
            <a:endParaRPr lang="en-US" altLang="ja-JP" sz="1400" dirty="0" smtClean="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　 の</a:t>
            </a:r>
            <a:r>
              <a:rPr lang="ja-JP" altLang="en-US" sz="1400" dirty="0">
                <a:solidFill>
                  <a:schemeClr val="tx1"/>
                </a:solidFill>
                <a:latin typeface="Meiryo UI" panose="020B0604030504040204" pitchFamily="50" charset="-128"/>
                <a:ea typeface="Meiryo UI" panose="020B0604030504040204" pitchFamily="50" charset="-128"/>
              </a:rPr>
              <a:t>特性</a:t>
            </a:r>
            <a:r>
              <a:rPr lang="ja-JP" altLang="en-US" sz="1400" dirty="0" smtClean="0">
                <a:solidFill>
                  <a:schemeClr val="tx1"/>
                </a:solidFill>
                <a:latin typeface="Meiryo UI" panose="020B0604030504040204" pitchFamily="50" charset="-128"/>
                <a:ea typeface="Meiryo UI" panose="020B0604030504040204" pitchFamily="50" charset="-128"/>
              </a:rPr>
              <a:t>等を総合的に勘案して決定</a:t>
            </a:r>
            <a:r>
              <a:rPr lang="ja-JP" altLang="en-US" sz="1200" dirty="0" smtClean="0">
                <a:solidFill>
                  <a:schemeClr val="tx1"/>
                </a:solidFill>
                <a:latin typeface="Meiryo UI" panose="020B0604030504040204" pitchFamily="50" charset="-128"/>
                <a:ea typeface="Meiryo UI" panose="020B0604030504040204" pitchFamily="50" charset="-128"/>
              </a:rPr>
              <a:t>　　　　　　　　　　　　　　　　　　　　　　　　　　　　　　　　　　　　　　　　　　　　　　　　　　　　　　　　　　　　　　</a:t>
            </a:r>
            <a:endParaRPr lang="en-US" altLang="ja-JP" sz="1200" dirty="0" smtClean="0">
              <a:solidFill>
                <a:schemeClr val="tx1"/>
              </a:solidFill>
              <a:latin typeface="Meiryo UI" panose="020B0604030504040204" pitchFamily="50" charset="-128"/>
              <a:ea typeface="Meiryo UI" panose="020B0604030504040204" pitchFamily="50" charset="-128"/>
            </a:endParaRPr>
          </a:p>
        </p:txBody>
      </p:sp>
      <p:sp>
        <p:nvSpPr>
          <p:cNvPr id="125" name="Rectangle 31"/>
          <p:cNvSpPr>
            <a:spLocks noChangeArrowheads="1"/>
          </p:cNvSpPr>
          <p:nvPr/>
        </p:nvSpPr>
        <p:spPr bwMode="auto">
          <a:xfrm>
            <a:off x="1198882" y="4077071"/>
            <a:ext cx="1411150" cy="2472003"/>
          </a:xfrm>
          <a:prstGeom prst="rect">
            <a:avLst/>
          </a:prstGeom>
          <a:solidFill>
            <a:schemeClr val="tx2"/>
          </a:solidFill>
          <a:ln w="15875">
            <a:solidFill>
              <a:schemeClr val="tx2"/>
            </a:solidFill>
            <a:miter lim="800000"/>
            <a:headEnd/>
            <a:tailEnd/>
          </a:ln>
        </p:spPr>
        <p:txBody>
          <a:bodyPr anchor="ctr"/>
          <a:lstStyle/>
          <a:p>
            <a:pPr algn="ctr"/>
            <a:r>
              <a:rPr lang="ja-JP" altLang="en-US" sz="1200" b="1" dirty="0" smtClean="0">
                <a:solidFill>
                  <a:schemeClr val="bg1"/>
                </a:solidFill>
                <a:latin typeface="Meiryo UI" pitchFamily="50" charset="-128"/>
                <a:ea typeface="Meiryo UI" pitchFamily="50" charset="-128"/>
                <a:cs typeface="Meiryo UI" pitchFamily="50" charset="-128"/>
              </a:rPr>
              <a:t>各</a:t>
            </a:r>
            <a:r>
              <a:rPr lang="ja-JP" altLang="en-US" sz="1200" b="1" dirty="0">
                <a:solidFill>
                  <a:schemeClr val="bg1"/>
                </a:solidFill>
                <a:latin typeface="Meiryo UI" pitchFamily="50" charset="-128"/>
                <a:ea typeface="Meiryo UI" pitchFamily="50" charset="-128"/>
                <a:cs typeface="Meiryo UI" pitchFamily="50" charset="-128"/>
              </a:rPr>
              <a:t>特別</a:t>
            </a:r>
            <a:r>
              <a:rPr lang="ja-JP" altLang="en-US" sz="1200" b="1" dirty="0" smtClean="0">
                <a:solidFill>
                  <a:schemeClr val="bg1"/>
                </a:solidFill>
                <a:latin typeface="Meiryo UI" pitchFamily="50" charset="-128"/>
                <a:ea typeface="Meiryo UI" pitchFamily="50" charset="-128"/>
                <a:cs typeface="Meiryo UI" pitchFamily="50" charset="-128"/>
              </a:rPr>
              <a:t>区の</a:t>
            </a:r>
            <a:endParaRPr lang="en-US" altLang="ja-JP" sz="1200" b="1" dirty="0" smtClean="0">
              <a:solidFill>
                <a:schemeClr val="bg1"/>
              </a:solidFill>
              <a:latin typeface="Meiryo UI" pitchFamily="50" charset="-128"/>
              <a:ea typeface="Meiryo UI" pitchFamily="50" charset="-128"/>
              <a:cs typeface="Meiryo UI" pitchFamily="50" charset="-128"/>
            </a:endParaRPr>
          </a:p>
          <a:p>
            <a:pPr algn="ctr"/>
            <a:r>
              <a:rPr lang="ja-JP" altLang="en-US" sz="1200" b="1" dirty="0" smtClean="0">
                <a:solidFill>
                  <a:schemeClr val="bg1"/>
                </a:solidFill>
                <a:latin typeface="Meiryo UI" pitchFamily="50" charset="-128"/>
                <a:ea typeface="Meiryo UI" pitchFamily="50" charset="-128"/>
                <a:cs typeface="Meiryo UI" pitchFamily="50" charset="-128"/>
              </a:rPr>
              <a:t>職員総数</a:t>
            </a:r>
            <a:endParaRPr lang="ja-JP" altLang="en-US" sz="900" dirty="0">
              <a:solidFill>
                <a:schemeClr val="bg1"/>
              </a:solidFill>
              <a:latin typeface="Meiryo UI" pitchFamily="50" charset="-128"/>
              <a:ea typeface="Meiryo UI" pitchFamily="50" charset="-128"/>
              <a:cs typeface="Meiryo UI" pitchFamily="50" charset="-128"/>
            </a:endParaRPr>
          </a:p>
        </p:txBody>
      </p:sp>
      <p:sp>
        <p:nvSpPr>
          <p:cNvPr id="153" name="Text Box 23"/>
          <p:cNvSpPr txBox="1">
            <a:spLocks noChangeArrowheads="1"/>
          </p:cNvSpPr>
          <p:nvPr/>
        </p:nvSpPr>
        <p:spPr bwMode="auto">
          <a:xfrm>
            <a:off x="2942597" y="4800691"/>
            <a:ext cx="2285670" cy="307777"/>
          </a:xfrm>
          <a:prstGeom prst="rect">
            <a:avLst/>
          </a:prstGeom>
          <a:noFill/>
          <a:ln w="9525">
            <a:noFill/>
            <a:miter lim="800000"/>
            <a:headEnd/>
            <a:tailEnd/>
          </a:ln>
        </p:spPr>
        <p:txBody>
          <a:bodyPr wrap="square" anchor="ctr">
            <a:spAutoFit/>
          </a:bodyPr>
          <a:lstStyle/>
          <a:p>
            <a:r>
              <a:rPr lang="ja-JP" altLang="en-US" sz="1400" dirty="0" smtClean="0">
                <a:latin typeface="Meiryo UI" panose="020B0604030504040204" pitchFamily="50" charset="-128"/>
                <a:ea typeface="Meiryo UI" panose="020B0604030504040204" pitchFamily="50" charset="-128"/>
                <a:cs typeface="Meiryo UI"/>
              </a:rPr>
              <a:t>現在の組織別構成比で配分</a:t>
            </a:r>
            <a:endParaRPr lang="en-US" altLang="ja-JP" sz="1400" dirty="0">
              <a:latin typeface="Meiryo UI" panose="020B0604030504040204" pitchFamily="50" charset="-128"/>
              <a:ea typeface="Meiryo UI" panose="020B0604030504040204" pitchFamily="50" charset="-128"/>
              <a:cs typeface="Meiryo UI"/>
            </a:endParaRPr>
          </a:p>
        </p:txBody>
      </p:sp>
      <p:sp>
        <p:nvSpPr>
          <p:cNvPr id="158" name="Rectangle 35"/>
          <p:cNvSpPr>
            <a:spLocks noChangeArrowheads="1"/>
          </p:cNvSpPr>
          <p:nvPr/>
        </p:nvSpPr>
        <p:spPr bwMode="auto">
          <a:xfrm>
            <a:off x="6969224" y="5555583"/>
            <a:ext cx="312746" cy="396498"/>
          </a:xfrm>
          <a:prstGeom prst="rect">
            <a:avLst/>
          </a:prstGeom>
          <a:noFill/>
          <a:ln w="9525">
            <a:noFill/>
            <a:miter lim="800000"/>
            <a:headEnd/>
            <a:tailEnd/>
          </a:ln>
        </p:spPr>
        <p:txBody>
          <a:bodyPr/>
          <a:lstStyle/>
          <a:p>
            <a:pPr algn="ctr">
              <a:lnSpc>
                <a:spcPts val="800"/>
              </a:lnSpc>
            </a:pPr>
            <a:r>
              <a:rPr lang="ja-JP" altLang="en-US" sz="1400" b="1" dirty="0" smtClean="0">
                <a:latin typeface="Meiryo UI" panose="020B0604030504040204" pitchFamily="50" charset="-128"/>
                <a:ea typeface="Meiryo UI" panose="020B0604030504040204" pitchFamily="50" charset="-128"/>
              </a:rPr>
              <a:t>・</a:t>
            </a:r>
            <a:endParaRPr lang="en-US" altLang="ja-JP" sz="1400" b="1" dirty="0" smtClean="0">
              <a:latin typeface="Meiryo UI" panose="020B0604030504040204" pitchFamily="50" charset="-128"/>
              <a:ea typeface="Meiryo UI" panose="020B0604030504040204" pitchFamily="50" charset="-128"/>
            </a:endParaRPr>
          </a:p>
          <a:p>
            <a:pPr algn="ctr">
              <a:lnSpc>
                <a:spcPts val="800"/>
              </a:lnSpc>
            </a:pPr>
            <a:r>
              <a:rPr lang="ja-JP" altLang="en-US" sz="1400" b="1" dirty="0" smtClean="0">
                <a:latin typeface="Meiryo UI" panose="020B0604030504040204" pitchFamily="50" charset="-128"/>
                <a:ea typeface="Meiryo UI" panose="020B0604030504040204" pitchFamily="50" charset="-128"/>
              </a:rPr>
              <a:t>・</a:t>
            </a:r>
            <a:endParaRPr lang="en-US" altLang="ja-JP" sz="1400" b="1" dirty="0" smtClean="0">
              <a:latin typeface="Meiryo UI" panose="020B0604030504040204" pitchFamily="50" charset="-128"/>
              <a:ea typeface="Meiryo UI" panose="020B0604030504040204" pitchFamily="50" charset="-128"/>
            </a:endParaRPr>
          </a:p>
          <a:p>
            <a:pPr algn="ctr">
              <a:lnSpc>
                <a:spcPts val="800"/>
              </a:lnSpc>
            </a:pPr>
            <a:r>
              <a:rPr lang="ja-JP" altLang="en-US" sz="1400" b="1" dirty="0" smtClean="0">
                <a:latin typeface="Meiryo UI" panose="020B0604030504040204" pitchFamily="50" charset="-128"/>
                <a:ea typeface="Meiryo UI" panose="020B0604030504040204" pitchFamily="50" charset="-128"/>
              </a:rPr>
              <a:t>・</a:t>
            </a:r>
            <a:endParaRPr lang="en-US" altLang="ja-JP" sz="1400" b="1" dirty="0" smtClean="0">
              <a:latin typeface="Meiryo UI" panose="020B0604030504040204" pitchFamily="50" charset="-128"/>
              <a:ea typeface="Meiryo UI" panose="020B0604030504040204" pitchFamily="50" charset="-128"/>
            </a:endParaRPr>
          </a:p>
          <a:p>
            <a:pPr algn="ctr">
              <a:lnSpc>
                <a:spcPts val="800"/>
              </a:lnSpc>
            </a:pPr>
            <a:endParaRPr lang="en-US" altLang="ja-JP" sz="1400" b="1" dirty="0">
              <a:latin typeface="Meiryo UI" panose="020B0604030504040204" pitchFamily="50" charset="-128"/>
              <a:ea typeface="Meiryo UI" panose="020B0604030504040204" pitchFamily="50" charset="-128"/>
            </a:endParaRPr>
          </a:p>
          <a:p>
            <a:pPr algn="ctr">
              <a:lnSpc>
                <a:spcPts val="800"/>
              </a:lnSpc>
            </a:pPr>
            <a:endParaRPr lang="en-US" altLang="ja-JP" sz="1400" b="1" dirty="0" smtClean="0">
              <a:latin typeface="Meiryo UI" panose="020B0604030504040204" pitchFamily="50" charset="-128"/>
              <a:ea typeface="Meiryo UI" panose="020B0604030504040204" pitchFamily="50" charset="-128"/>
            </a:endParaRPr>
          </a:p>
          <a:p>
            <a:pPr algn="ctr">
              <a:lnSpc>
                <a:spcPts val="800"/>
              </a:lnSpc>
            </a:pPr>
            <a:endParaRPr lang="ja-JP" altLang="en-US" sz="1400" b="1" dirty="0">
              <a:latin typeface="Meiryo UI" panose="020B0604030504040204" pitchFamily="50" charset="-128"/>
              <a:ea typeface="Meiryo UI" panose="020B0604030504040204" pitchFamily="50" charset="-128"/>
            </a:endParaRPr>
          </a:p>
        </p:txBody>
      </p:sp>
      <p:sp>
        <p:nvSpPr>
          <p:cNvPr id="94" name="右矢印 93"/>
          <p:cNvSpPr/>
          <p:nvPr/>
        </p:nvSpPr>
        <p:spPr>
          <a:xfrm>
            <a:off x="2754634" y="4203098"/>
            <a:ext cx="2842225" cy="1499529"/>
          </a:xfrm>
          <a:prstGeom prst="rightArrow">
            <a:avLst>
              <a:gd name="adj1" fmla="val 53551"/>
              <a:gd name="adj2" fmla="val 29309"/>
            </a:avLst>
          </a:prstGeom>
          <a:noFill/>
          <a:ln w="254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lang="ja-JP" altLang="en-US" sz="1100" dirty="0">
              <a:solidFill>
                <a:schemeClr val="tx1"/>
              </a:solidFill>
              <a:latin typeface="Meiryo UI" panose="020B0604030504040204" pitchFamily="50" charset="-128"/>
              <a:ea typeface="Meiryo UI" panose="020B0604030504040204" pitchFamily="50" charset="-128"/>
            </a:endParaRPr>
          </a:p>
        </p:txBody>
      </p:sp>
      <p:sp>
        <p:nvSpPr>
          <p:cNvPr id="134" name="Rectangle 31"/>
          <p:cNvSpPr>
            <a:spLocks noChangeArrowheads="1"/>
          </p:cNvSpPr>
          <p:nvPr/>
        </p:nvSpPr>
        <p:spPr bwMode="auto">
          <a:xfrm>
            <a:off x="7330014" y="4465545"/>
            <a:ext cx="1280561" cy="1072676"/>
          </a:xfrm>
          <a:prstGeom prst="rect">
            <a:avLst/>
          </a:prstGeom>
          <a:noFill/>
          <a:ln w="25400">
            <a:solidFill>
              <a:schemeClr val="tx2"/>
            </a:solidFill>
            <a:miter lim="800000"/>
            <a:headEnd/>
            <a:tailEnd/>
          </a:ln>
        </p:spPr>
        <p:txBody>
          <a:bodyPr tIns="0" bIns="0" anchor="ctr"/>
          <a:lstStyle/>
          <a:p>
            <a:pPr algn="ctr"/>
            <a:r>
              <a:rPr lang="ja-JP" altLang="en-US" sz="1100" b="1" dirty="0">
                <a:latin typeface="Meiryo UI" pitchFamily="50" charset="-128"/>
                <a:ea typeface="Meiryo UI" pitchFamily="50" charset="-128"/>
                <a:cs typeface="Meiryo UI" pitchFamily="50" charset="-128"/>
              </a:rPr>
              <a:t>健康</a:t>
            </a:r>
            <a:r>
              <a:rPr lang="ja-JP" altLang="en-US" sz="1100" b="1" dirty="0" smtClean="0">
                <a:latin typeface="Meiryo UI" pitchFamily="50" charset="-128"/>
                <a:ea typeface="Meiryo UI" pitchFamily="50" charset="-128"/>
                <a:cs typeface="Meiryo UI" pitchFamily="50" charset="-128"/>
              </a:rPr>
              <a:t>部</a:t>
            </a:r>
            <a:endParaRPr lang="ja-JP" altLang="en-US" sz="1100" b="1" dirty="0">
              <a:latin typeface="Meiryo UI" pitchFamily="50" charset="-128"/>
              <a:ea typeface="Meiryo UI" pitchFamily="50" charset="-128"/>
              <a:cs typeface="Meiryo UI" pitchFamily="50" charset="-128"/>
            </a:endParaRPr>
          </a:p>
        </p:txBody>
      </p:sp>
      <p:sp>
        <p:nvSpPr>
          <p:cNvPr id="151" name="Rectangle 31"/>
          <p:cNvSpPr>
            <a:spLocks noChangeArrowheads="1"/>
          </p:cNvSpPr>
          <p:nvPr/>
        </p:nvSpPr>
        <p:spPr bwMode="auto">
          <a:xfrm>
            <a:off x="5682609" y="6185728"/>
            <a:ext cx="2942800" cy="363347"/>
          </a:xfrm>
          <a:prstGeom prst="rect">
            <a:avLst/>
          </a:prstGeom>
          <a:solidFill>
            <a:schemeClr val="tx2"/>
          </a:solidFill>
          <a:ln w="15875">
            <a:solidFill>
              <a:schemeClr val="tx2"/>
            </a:solidFill>
            <a:miter lim="800000"/>
            <a:headEnd/>
            <a:tailEnd/>
          </a:ln>
        </p:spPr>
        <p:txBody>
          <a:bodyPr tIns="0" bIns="0" anchor="ctr"/>
          <a:lstStyle/>
          <a:p>
            <a:pPr algn="ctr"/>
            <a:r>
              <a:rPr lang="ja-JP" altLang="en-US" sz="1100" b="1" dirty="0" smtClean="0">
                <a:solidFill>
                  <a:schemeClr val="bg1"/>
                </a:solidFill>
                <a:latin typeface="Meiryo UI" pitchFamily="50" charset="-128"/>
                <a:ea typeface="Meiryo UI" pitchFamily="50" charset="-128"/>
                <a:cs typeface="Meiryo UI" pitchFamily="50" charset="-128"/>
              </a:rPr>
              <a:t>地域自治区事務所</a:t>
            </a:r>
            <a:endParaRPr lang="ja-JP" altLang="en-US" sz="1100" b="1" dirty="0">
              <a:solidFill>
                <a:schemeClr val="bg1"/>
              </a:solidFill>
              <a:latin typeface="Meiryo UI" pitchFamily="50" charset="-128"/>
              <a:ea typeface="Meiryo UI" pitchFamily="50" charset="-128"/>
              <a:cs typeface="Meiryo UI" pitchFamily="50" charset="-128"/>
            </a:endParaRPr>
          </a:p>
        </p:txBody>
      </p:sp>
      <p:sp>
        <p:nvSpPr>
          <p:cNvPr id="64" name="Rectangle 31"/>
          <p:cNvSpPr>
            <a:spLocks noChangeArrowheads="1"/>
          </p:cNvSpPr>
          <p:nvPr/>
        </p:nvSpPr>
        <p:spPr bwMode="auto">
          <a:xfrm>
            <a:off x="5682608" y="4845868"/>
            <a:ext cx="1280561" cy="288000"/>
          </a:xfrm>
          <a:prstGeom prst="rect">
            <a:avLst/>
          </a:prstGeom>
          <a:solidFill>
            <a:schemeClr val="tx2"/>
          </a:solidFill>
          <a:ln w="15875">
            <a:solidFill>
              <a:schemeClr val="tx2"/>
            </a:solidFill>
            <a:miter lim="800000"/>
            <a:headEnd/>
            <a:tailEnd/>
          </a:ln>
        </p:spPr>
        <p:txBody>
          <a:bodyPr tIns="0" bIns="0" anchor="ctr"/>
          <a:lstStyle/>
          <a:p>
            <a:pPr algn="ctr"/>
            <a:r>
              <a:rPr lang="ja-JP" altLang="en-US" sz="1100" b="1" dirty="0" smtClean="0">
                <a:solidFill>
                  <a:schemeClr val="bg1"/>
                </a:solidFill>
                <a:latin typeface="Meiryo UI" pitchFamily="50" charset="-128"/>
                <a:ea typeface="Meiryo UI" pitchFamily="50" charset="-128"/>
                <a:cs typeface="Meiryo UI" pitchFamily="50" charset="-128"/>
              </a:rPr>
              <a:t>健康推進課</a:t>
            </a:r>
            <a:endParaRPr lang="ja-JP" altLang="en-US" sz="1100" b="1" dirty="0">
              <a:solidFill>
                <a:schemeClr val="bg1"/>
              </a:solidFill>
              <a:latin typeface="Meiryo UI" pitchFamily="50" charset="-128"/>
              <a:ea typeface="Meiryo UI" pitchFamily="50" charset="-128"/>
              <a:cs typeface="Meiryo UI" pitchFamily="50" charset="-128"/>
            </a:endParaRPr>
          </a:p>
        </p:txBody>
      </p:sp>
      <p:sp>
        <p:nvSpPr>
          <p:cNvPr id="67" name="Rectangle 31"/>
          <p:cNvSpPr>
            <a:spLocks noChangeArrowheads="1"/>
          </p:cNvSpPr>
          <p:nvPr/>
        </p:nvSpPr>
        <p:spPr bwMode="auto">
          <a:xfrm>
            <a:off x="5682608" y="4455481"/>
            <a:ext cx="1280561" cy="288000"/>
          </a:xfrm>
          <a:prstGeom prst="rect">
            <a:avLst/>
          </a:prstGeom>
          <a:solidFill>
            <a:schemeClr val="tx2"/>
          </a:solidFill>
          <a:ln w="15875">
            <a:solidFill>
              <a:schemeClr val="tx2"/>
            </a:solidFill>
            <a:miter lim="800000"/>
            <a:headEnd/>
            <a:tailEnd/>
          </a:ln>
        </p:spPr>
        <p:txBody>
          <a:bodyPr tIns="0" bIns="0" anchor="ctr"/>
          <a:lstStyle/>
          <a:p>
            <a:pPr algn="ctr"/>
            <a:r>
              <a:rPr lang="ja-JP" altLang="en-US" sz="1100" b="1" dirty="0" smtClean="0">
                <a:solidFill>
                  <a:schemeClr val="bg1"/>
                </a:solidFill>
                <a:latin typeface="Meiryo UI" pitchFamily="50" charset="-128"/>
                <a:ea typeface="Meiryo UI" pitchFamily="50" charset="-128"/>
                <a:cs typeface="Meiryo UI" pitchFamily="50" charset="-128"/>
              </a:rPr>
              <a:t>総務企画課</a:t>
            </a:r>
            <a:endParaRPr lang="ja-JP" altLang="en-US" sz="1100" b="1" dirty="0">
              <a:solidFill>
                <a:schemeClr val="bg1"/>
              </a:solidFill>
              <a:latin typeface="Meiryo UI" pitchFamily="50" charset="-128"/>
              <a:ea typeface="Meiryo UI" pitchFamily="50" charset="-128"/>
              <a:cs typeface="Meiryo UI" pitchFamily="50" charset="-128"/>
            </a:endParaRPr>
          </a:p>
        </p:txBody>
      </p:sp>
      <p:sp>
        <p:nvSpPr>
          <p:cNvPr id="68" name="Rectangle 31"/>
          <p:cNvSpPr>
            <a:spLocks noChangeArrowheads="1"/>
          </p:cNvSpPr>
          <p:nvPr/>
        </p:nvSpPr>
        <p:spPr bwMode="auto">
          <a:xfrm>
            <a:off x="5682608" y="5250221"/>
            <a:ext cx="1280561" cy="288000"/>
          </a:xfrm>
          <a:prstGeom prst="rect">
            <a:avLst/>
          </a:prstGeom>
          <a:solidFill>
            <a:schemeClr val="tx2"/>
          </a:solidFill>
          <a:ln w="15875">
            <a:solidFill>
              <a:schemeClr val="tx2"/>
            </a:solidFill>
            <a:miter lim="800000"/>
            <a:headEnd/>
            <a:tailEnd/>
          </a:ln>
        </p:spPr>
        <p:txBody>
          <a:bodyPr tIns="0" bIns="0" anchor="ctr"/>
          <a:lstStyle/>
          <a:p>
            <a:pPr algn="ctr"/>
            <a:r>
              <a:rPr lang="ja-JP" altLang="en-US" sz="1100" b="1" dirty="0">
                <a:solidFill>
                  <a:schemeClr val="bg1"/>
                </a:solidFill>
                <a:latin typeface="Meiryo UI" pitchFamily="50" charset="-128"/>
                <a:ea typeface="Meiryo UI" pitchFamily="50" charset="-128"/>
                <a:cs typeface="Meiryo UI" pitchFamily="50" charset="-128"/>
              </a:rPr>
              <a:t>保健所</a:t>
            </a:r>
          </a:p>
        </p:txBody>
      </p:sp>
      <p:sp>
        <p:nvSpPr>
          <p:cNvPr id="73" name="Text Box 23"/>
          <p:cNvSpPr txBox="1">
            <a:spLocks noChangeArrowheads="1"/>
          </p:cNvSpPr>
          <p:nvPr/>
        </p:nvSpPr>
        <p:spPr bwMode="auto">
          <a:xfrm>
            <a:off x="3018313" y="6168315"/>
            <a:ext cx="2107740" cy="307777"/>
          </a:xfrm>
          <a:prstGeom prst="rect">
            <a:avLst/>
          </a:prstGeom>
          <a:noFill/>
          <a:ln w="9525">
            <a:noFill/>
            <a:miter lim="800000"/>
            <a:headEnd/>
            <a:tailEnd/>
          </a:ln>
        </p:spPr>
        <p:txBody>
          <a:bodyPr wrap="square" anchor="ctr">
            <a:spAutoFit/>
          </a:bodyPr>
          <a:lstStyle/>
          <a:p>
            <a:pPr algn="ctr"/>
            <a:r>
              <a:rPr lang="ja-JP" altLang="en-US" sz="1400" dirty="0" smtClean="0">
                <a:latin typeface="Meiryo UI" panose="020B0604030504040204" pitchFamily="50" charset="-128"/>
                <a:ea typeface="Meiryo UI" panose="020B0604030504040204" pitchFamily="50" charset="-128"/>
                <a:cs typeface="Meiryo UI"/>
              </a:rPr>
              <a:t>現在の現員数で配分</a:t>
            </a:r>
            <a:endParaRPr lang="en-US" altLang="ja-JP" sz="1400" dirty="0">
              <a:latin typeface="Meiryo UI" panose="020B0604030504040204" pitchFamily="50" charset="-128"/>
              <a:ea typeface="Meiryo UI" panose="020B0604030504040204" pitchFamily="50" charset="-128"/>
              <a:cs typeface="Meiryo UI"/>
            </a:endParaRPr>
          </a:p>
        </p:txBody>
      </p:sp>
      <p:sp>
        <p:nvSpPr>
          <p:cNvPr id="74" name="右矢印 73"/>
          <p:cNvSpPr/>
          <p:nvPr/>
        </p:nvSpPr>
        <p:spPr>
          <a:xfrm>
            <a:off x="2754635" y="6078875"/>
            <a:ext cx="2842225" cy="518477"/>
          </a:xfrm>
          <a:prstGeom prst="rightArrow">
            <a:avLst>
              <a:gd name="adj1" fmla="val 53551"/>
              <a:gd name="adj2" fmla="val 76690"/>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lang="ja-JP" altLang="en-US" sz="1100" dirty="0">
              <a:solidFill>
                <a:schemeClr val="tx1"/>
              </a:solidFill>
              <a:latin typeface="Meiryo UI" panose="020B0604030504040204" pitchFamily="50" charset="-128"/>
              <a:ea typeface="Meiryo UI" panose="020B0604030504040204" pitchFamily="50" charset="-128"/>
            </a:endParaRPr>
          </a:p>
        </p:txBody>
      </p:sp>
      <p:cxnSp>
        <p:nvCxnSpPr>
          <p:cNvPr id="76" name="直線コネクタ 75"/>
          <p:cNvCxnSpPr/>
          <p:nvPr/>
        </p:nvCxnSpPr>
        <p:spPr>
          <a:xfrm>
            <a:off x="6963169" y="4610871"/>
            <a:ext cx="360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直線コネクタ 76"/>
          <p:cNvCxnSpPr/>
          <p:nvPr/>
        </p:nvCxnSpPr>
        <p:spPr>
          <a:xfrm>
            <a:off x="6963169" y="4989868"/>
            <a:ext cx="180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直線コネクタ 77"/>
          <p:cNvCxnSpPr/>
          <p:nvPr/>
        </p:nvCxnSpPr>
        <p:spPr>
          <a:xfrm>
            <a:off x="7143169" y="4610871"/>
            <a:ext cx="0" cy="79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a:off x="6963169" y="5401848"/>
            <a:ext cx="180000" cy="0"/>
          </a:xfrm>
          <a:prstGeom prst="line">
            <a:avLst/>
          </a:prstGeom>
        </p:spPr>
        <p:style>
          <a:lnRef idx="1">
            <a:schemeClr val="accent1"/>
          </a:lnRef>
          <a:fillRef idx="0">
            <a:schemeClr val="accent1"/>
          </a:fillRef>
          <a:effectRef idx="0">
            <a:schemeClr val="accent1"/>
          </a:effectRef>
          <a:fontRef idx="minor">
            <a:schemeClr val="tx1"/>
          </a:fontRef>
        </p:style>
      </p:cxnSp>
      <p:sp>
        <p:nvSpPr>
          <p:cNvPr id="24" name="Rectangle 35"/>
          <p:cNvSpPr>
            <a:spLocks noChangeArrowheads="1"/>
          </p:cNvSpPr>
          <p:nvPr/>
        </p:nvSpPr>
        <p:spPr bwMode="auto">
          <a:xfrm>
            <a:off x="6969224" y="4046443"/>
            <a:ext cx="312746" cy="396498"/>
          </a:xfrm>
          <a:prstGeom prst="rect">
            <a:avLst/>
          </a:prstGeom>
          <a:noFill/>
          <a:ln w="9525">
            <a:noFill/>
            <a:miter lim="800000"/>
            <a:headEnd/>
            <a:tailEnd/>
          </a:ln>
        </p:spPr>
        <p:txBody>
          <a:bodyPr/>
          <a:lstStyle/>
          <a:p>
            <a:pPr algn="ctr">
              <a:lnSpc>
                <a:spcPts val="800"/>
              </a:lnSpc>
            </a:pPr>
            <a:r>
              <a:rPr lang="ja-JP" altLang="en-US" sz="1400" b="1" dirty="0" smtClean="0">
                <a:latin typeface="Meiryo UI" panose="020B0604030504040204" pitchFamily="50" charset="-128"/>
                <a:ea typeface="Meiryo UI" panose="020B0604030504040204" pitchFamily="50" charset="-128"/>
              </a:rPr>
              <a:t>・</a:t>
            </a:r>
            <a:endParaRPr lang="en-US" altLang="ja-JP" sz="1400" b="1" dirty="0" smtClean="0">
              <a:latin typeface="Meiryo UI" panose="020B0604030504040204" pitchFamily="50" charset="-128"/>
              <a:ea typeface="Meiryo UI" panose="020B0604030504040204" pitchFamily="50" charset="-128"/>
            </a:endParaRPr>
          </a:p>
          <a:p>
            <a:pPr algn="ctr">
              <a:lnSpc>
                <a:spcPts val="800"/>
              </a:lnSpc>
            </a:pPr>
            <a:r>
              <a:rPr lang="ja-JP" altLang="en-US" sz="1400" b="1" dirty="0" smtClean="0">
                <a:latin typeface="Meiryo UI" panose="020B0604030504040204" pitchFamily="50" charset="-128"/>
                <a:ea typeface="Meiryo UI" panose="020B0604030504040204" pitchFamily="50" charset="-128"/>
              </a:rPr>
              <a:t>・</a:t>
            </a:r>
            <a:endParaRPr lang="en-US" altLang="ja-JP" sz="1400" b="1" dirty="0" smtClean="0">
              <a:latin typeface="Meiryo UI" panose="020B0604030504040204" pitchFamily="50" charset="-128"/>
              <a:ea typeface="Meiryo UI" panose="020B0604030504040204" pitchFamily="50" charset="-128"/>
            </a:endParaRPr>
          </a:p>
          <a:p>
            <a:pPr algn="ctr">
              <a:lnSpc>
                <a:spcPts val="800"/>
              </a:lnSpc>
            </a:pPr>
            <a:r>
              <a:rPr lang="ja-JP" altLang="en-US" sz="1400" b="1" dirty="0" smtClean="0">
                <a:latin typeface="Meiryo UI" panose="020B0604030504040204" pitchFamily="50" charset="-128"/>
                <a:ea typeface="Meiryo UI" panose="020B0604030504040204" pitchFamily="50" charset="-128"/>
              </a:rPr>
              <a:t>・</a:t>
            </a:r>
            <a:endParaRPr lang="en-US" altLang="ja-JP" sz="1400" b="1" dirty="0" smtClean="0">
              <a:latin typeface="Meiryo UI" panose="020B0604030504040204" pitchFamily="50" charset="-128"/>
              <a:ea typeface="Meiryo UI" panose="020B0604030504040204" pitchFamily="50" charset="-128"/>
            </a:endParaRPr>
          </a:p>
          <a:p>
            <a:pPr algn="ctr">
              <a:lnSpc>
                <a:spcPts val="800"/>
              </a:lnSpc>
            </a:pPr>
            <a:endParaRPr lang="en-US" altLang="ja-JP" sz="1400" b="1" dirty="0">
              <a:latin typeface="Meiryo UI" panose="020B0604030504040204" pitchFamily="50" charset="-128"/>
              <a:ea typeface="Meiryo UI" panose="020B0604030504040204" pitchFamily="50" charset="-128"/>
            </a:endParaRPr>
          </a:p>
          <a:p>
            <a:pPr algn="ctr">
              <a:lnSpc>
                <a:spcPts val="800"/>
              </a:lnSpc>
            </a:pPr>
            <a:endParaRPr lang="en-US" altLang="ja-JP" sz="1400" b="1" dirty="0" smtClean="0">
              <a:latin typeface="Meiryo UI" panose="020B0604030504040204" pitchFamily="50" charset="-128"/>
              <a:ea typeface="Meiryo UI" panose="020B0604030504040204" pitchFamily="50" charset="-128"/>
            </a:endParaRPr>
          </a:p>
          <a:p>
            <a:pPr algn="ctr">
              <a:lnSpc>
                <a:spcPts val="800"/>
              </a:lnSpc>
            </a:pPr>
            <a:endParaRPr lang="ja-JP" altLang="en-US" sz="1400" b="1" dirty="0">
              <a:latin typeface="Meiryo UI" panose="020B0604030504040204" pitchFamily="50" charset="-128"/>
              <a:ea typeface="Meiryo UI" panose="020B0604030504040204" pitchFamily="50" charset="-128"/>
            </a:endParaRPr>
          </a:p>
        </p:txBody>
      </p:sp>
      <p:sp>
        <p:nvSpPr>
          <p:cNvPr id="21" name="正方形/長方形 27"/>
          <p:cNvSpPr>
            <a:spLocks noChangeArrowheads="1"/>
          </p:cNvSpPr>
          <p:nvPr/>
        </p:nvSpPr>
        <p:spPr bwMode="auto">
          <a:xfrm>
            <a:off x="8979754" y="96378"/>
            <a:ext cx="926246" cy="261610"/>
          </a:xfrm>
          <a:prstGeom prst="rect">
            <a:avLst/>
          </a:prstGeom>
          <a:noFill/>
          <a:ln w="9525">
            <a:noFill/>
            <a:miter lim="800000"/>
            <a:headEnd/>
            <a:tailEnd/>
          </a:ln>
        </p:spPr>
        <p:txBody>
          <a:bodyPr wrap="square">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組</a:t>
            </a:r>
            <a:r>
              <a:rPr lang="ja-JP" altLang="en-US"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課</a:t>
            </a:r>
            <a:r>
              <a:rPr lang="ja-JP" altLang="en-US" sz="1100" b="1" dirty="0" smtClean="0">
                <a:solidFill>
                  <a:srgbClr val="000000"/>
                </a:solidFill>
                <a:latin typeface="Meiryo UI" pitchFamily="50" charset="-128"/>
                <a:ea typeface="Meiryo UI" pitchFamily="50" charset="-128"/>
                <a:cs typeface="Meiryo UI" pitchFamily="50" charset="-128"/>
              </a:rPr>
              <a:t>別</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８</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7859329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正方形/長方形 38"/>
          <p:cNvSpPr/>
          <p:nvPr/>
        </p:nvSpPr>
        <p:spPr>
          <a:xfrm>
            <a:off x="128464" y="412567"/>
            <a:ext cx="9777536" cy="4241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rgbClr val="000000"/>
                </a:solidFill>
                <a:latin typeface="ＭＳ Ｐゴシック" charset="-128"/>
                <a:ea typeface="Meiryo UI"/>
                <a:cs typeface="Meiryo UI"/>
              </a:rPr>
              <a:t>　＜</a:t>
            </a:r>
            <a:r>
              <a:rPr lang="ja-JP" altLang="en-US" b="1" dirty="0" smtClean="0">
                <a:solidFill>
                  <a:srgbClr val="000000"/>
                </a:solidFill>
                <a:latin typeface="ＭＳ Ｐゴシック" charset="-128"/>
                <a:ea typeface="Meiryo UI"/>
                <a:cs typeface="Meiryo UI"/>
              </a:rPr>
              <a:t>配分方法の詳細＞組織別構成比と現員数での配分</a:t>
            </a:r>
            <a:r>
              <a:rPr lang="ja-JP" altLang="en-US" sz="1600" b="1" dirty="0">
                <a:solidFill>
                  <a:srgbClr val="000000"/>
                </a:solidFill>
                <a:latin typeface="ＭＳ Ｐゴシック" charset="-128"/>
                <a:ea typeface="Meiryo UI"/>
                <a:cs typeface="Meiryo UI"/>
              </a:rPr>
              <a:t>　</a:t>
            </a:r>
          </a:p>
        </p:txBody>
      </p:sp>
      <p:sp>
        <p:nvSpPr>
          <p:cNvPr id="27" name="角丸四角形 26"/>
          <p:cNvSpPr/>
          <p:nvPr/>
        </p:nvSpPr>
        <p:spPr>
          <a:xfrm>
            <a:off x="5140770" y="1864855"/>
            <a:ext cx="1303128" cy="34000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smtClean="0">
                <a:solidFill>
                  <a:schemeClr val="tx1"/>
                </a:solidFill>
                <a:latin typeface="Meiryo UI" panose="020B0604030504040204" pitchFamily="50" charset="-128"/>
                <a:ea typeface="Meiryo UI" panose="020B0604030504040204" pitchFamily="50" charset="-128"/>
              </a:rPr>
              <a:t>‹</a:t>
            </a:r>
            <a:r>
              <a:rPr lang="ja-JP" altLang="en-US" sz="1400" b="1" dirty="0" smtClean="0">
                <a:solidFill>
                  <a:schemeClr val="tx1"/>
                </a:solidFill>
                <a:latin typeface="Meiryo UI" panose="020B0604030504040204" pitchFamily="50" charset="-128"/>
                <a:ea typeface="Meiryo UI" panose="020B0604030504040204" pitchFamily="50" charset="-128"/>
              </a:rPr>
              <a:t>各</a:t>
            </a:r>
            <a:r>
              <a:rPr lang="ja-JP" altLang="en-US" sz="1400" b="1" dirty="0">
                <a:solidFill>
                  <a:schemeClr val="tx1"/>
                </a:solidFill>
                <a:latin typeface="Meiryo UI" panose="020B0604030504040204" pitchFamily="50" charset="-128"/>
                <a:ea typeface="Meiryo UI" panose="020B0604030504040204" pitchFamily="50" charset="-128"/>
              </a:rPr>
              <a:t>特別</a:t>
            </a:r>
            <a:r>
              <a:rPr lang="ja-JP" altLang="en-US" sz="1400" b="1" dirty="0" smtClean="0">
                <a:solidFill>
                  <a:schemeClr val="tx1"/>
                </a:solidFill>
                <a:latin typeface="Meiryo UI" panose="020B0604030504040204" pitchFamily="50" charset="-128"/>
                <a:ea typeface="Meiryo UI" panose="020B0604030504040204" pitchFamily="50" charset="-128"/>
              </a:rPr>
              <a:t>区</a:t>
            </a:r>
            <a:r>
              <a:rPr lang="en-US" altLang="ja-JP" sz="1400" b="1" dirty="0" smtClean="0">
                <a:solidFill>
                  <a:schemeClr val="tx1"/>
                </a:solidFill>
                <a:latin typeface="Meiryo UI" panose="020B0604030504040204" pitchFamily="50" charset="-128"/>
                <a:ea typeface="Meiryo UI" panose="020B0604030504040204" pitchFamily="50" charset="-128"/>
              </a:rPr>
              <a:t>›</a:t>
            </a:r>
            <a:endParaRPr lang="ja-JP" altLang="en-US" sz="1400" b="1" dirty="0">
              <a:solidFill>
                <a:schemeClr val="tx1"/>
              </a:solidFill>
              <a:latin typeface="Meiryo UI" panose="020B0604030504040204" pitchFamily="50" charset="-128"/>
              <a:ea typeface="Meiryo UI" panose="020B0604030504040204" pitchFamily="50" charset="-128"/>
            </a:endParaRPr>
          </a:p>
        </p:txBody>
      </p:sp>
      <p:sp>
        <p:nvSpPr>
          <p:cNvPr id="28" name="角丸四角形 27"/>
          <p:cNvSpPr/>
          <p:nvPr/>
        </p:nvSpPr>
        <p:spPr>
          <a:xfrm>
            <a:off x="-15552" y="1827105"/>
            <a:ext cx="1439802" cy="34000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smtClean="0">
                <a:solidFill>
                  <a:schemeClr val="tx1"/>
                </a:solidFill>
                <a:latin typeface="Meiryo UI" panose="020B0604030504040204" pitchFamily="50" charset="-128"/>
                <a:ea typeface="Meiryo UI" panose="020B0604030504040204" pitchFamily="50" charset="-128"/>
              </a:rPr>
              <a:t>‹</a:t>
            </a:r>
            <a:r>
              <a:rPr lang="ja-JP" altLang="en-US" sz="1400" b="1" dirty="0" smtClean="0">
                <a:solidFill>
                  <a:schemeClr val="tx1"/>
                </a:solidFill>
                <a:latin typeface="Meiryo UI" panose="020B0604030504040204" pitchFamily="50" charset="-128"/>
                <a:ea typeface="Meiryo UI" panose="020B0604030504040204" pitchFamily="50" charset="-128"/>
              </a:rPr>
              <a:t>現在</a:t>
            </a:r>
            <a:r>
              <a:rPr lang="en-US" altLang="ja-JP" sz="1400" b="1" dirty="0" smtClean="0">
                <a:solidFill>
                  <a:schemeClr val="tx1"/>
                </a:solidFill>
                <a:latin typeface="Meiryo UI" panose="020B0604030504040204" pitchFamily="50" charset="-128"/>
                <a:ea typeface="Meiryo UI" panose="020B0604030504040204" pitchFamily="50" charset="-128"/>
              </a:rPr>
              <a:t>›</a:t>
            </a:r>
            <a:endParaRPr lang="ja-JP" altLang="en-US" sz="1400" b="1" dirty="0">
              <a:solidFill>
                <a:schemeClr val="tx1"/>
              </a:solidFill>
              <a:latin typeface="Meiryo UI" panose="020B0604030504040204" pitchFamily="50" charset="-128"/>
              <a:ea typeface="Meiryo UI" panose="020B0604030504040204" pitchFamily="50" charset="-128"/>
            </a:endParaRPr>
          </a:p>
        </p:txBody>
      </p:sp>
      <p:sp>
        <p:nvSpPr>
          <p:cNvPr id="16" name="角丸四角形 15"/>
          <p:cNvSpPr/>
          <p:nvPr/>
        </p:nvSpPr>
        <p:spPr>
          <a:xfrm>
            <a:off x="344488" y="797508"/>
            <a:ext cx="9361040" cy="993675"/>
          </a:xfrm>
          <a:prstGeom prst="roundRect">
            <a:avLst>
              <a:gd name="adj" fmla="val 12779"/>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latin typeface="Meiryo UI" panose="020B0604030504040204" pitchFamily="50" charset="-128"/>
                <a:ea typeface="Meiryo UI" panose="020B0604030504040204" pitchFamily="50" charset="-128"/>
              </a:rPr>
              <a:t>○機関</a:t>
            </a:r>
            <a:r>
              <a:rPr lang="ja-JP" altLang="en-US" sz="1200" dirty="0">
                <a:solidFill>
                  <a:schemeClr val="tx1"/>
                </a:solidFill>
                <a:latin typeface="Meiryo UI" panose="020B0604030504040204" pitchFamily="50" charset="-128"/>
                <a:ea typeface="Meiryo UI" panose="020B0604030504040204" pitchFamily="50" charset="-128"/>
              </a:rPr>
              <a:t>の共同設置として</a:t>
            </a:r>
            <a:r>
              <a:rPr lang="ja-JP" altLang="en-US" sz="1200" dirty="0" smtClean="0">
                <a:solidFill>
                  <a:schemeClr val="tx1"/>
                </a:solidFill>
                <a:latin typeface="Meiryo UI" panose="020B0604030504040204" pitchFamily="50" charset="-128"/>
                <a:ea typeface="Meiryo UI" panose="020B0604030504040204" pitchFamily="50" charset="-128"/>
              </a:rPr>
              <a:t>１か所</a:t>
            </a:r>
            <a:r>
              <a:rPr lang="ja-JP" altLang="en-US" sz="1200" dirty="0">
                <a:solidFill>
                  <a:schemeClr val="tx1"/>
                </a:solidFill>
                <a:latin typeface="Meiryo UI" panose="020B0604030504040204" pitchFamily="50" charset="-128"/>
                <a:ea typeface="Meiryo UI" panose="020B0604030504040204" pitchFamily="50" charset="-128"/>
              </a:rPr>
              <a:t>のままで</a:t>
            </a:r>
            <a:r>
              <a:rPr lang="ja-JP" altLang="en-US" sz="1200" dirty="0" smtClean="0">
                <a:solidFill>
                  <a:schemeClr val="tx1"/>
                </a:solidFill>
                <a:latin typeface="Meiryo UI" panose="020B0604030504040204" pitchFamily="50" charset="-128"/>
                <a:ea typeface="Meiryo UI" panose="020B0604030504040204" pitchFamily="50" charset="-128"/>
              </a:rPr>
              <a:t>ある部署</a:t>
            </a:r>
            <a:r>
              <a:rPr lang="ja-JP" altLang="en-US" sz="1200" dirty="0">
                <a:solidFill>
                  <a:schemeClr val="tx1"/>
                </a:solidFill>
                <a:latin typeface="Meiryo UI" panose="020B0604030504040204" pitchFamily="50" charset="-128"/>
                <a:ea typeface="Meiryo UI" panose="020B0604030504040204" pitchFamily="50" charset="-128"/>
              </a:rPr>
              <a:t>、</a:t>
            </a:r>
            <a:r>
              <a:rPr lang="ja-JP" altLang="en-US" sz="1200" dirty="0" smtClean="0">
                <a:solidFill>
                  <a:schemeClr val="tx1"/>
                </a:solidFill>
                <a:latin typeface="Meiryo UI" panose="020B0604030504040204" pitchFamily="50" charset="-128"/>
                <a:ea typeface="Meiryo UI" panose="020B0604030504040204" pitchFamily="50" charset="-128"/>
              </a:rPr>
              <a:t>市税</a:t>
            </a:r>
            <a:r>
              <a:rPr lang="ja-JP" altLang="en-US" sz="1200" dirty="0">
                <a:solidFill>
                  <a:schemeClr val="tx1"/>
                </a:solidFill>
                <a:latin typeface="Meiryo UI" panose="020B0604030504040204" pitchFamily="50" charset="-128"/>
                <a:ea typeface="Meiryo UI" panose="020B0604030504040204" pitchFamily="50" charset="-128"/>
              </a:rPr>
              <a:t>事務所や図書館</a:t>
            </a:r>
            <a:r>
              <a:rPr lang="ja-JP" altLang="en-US" sz="1200" dirty="0" smtClean="0">
                <a:solidFill>
                  <a:schemeClr val="tx1"/>
                </a:solidFill>
                <a:latin typeface="Meiryo UI" panose="020B0604030504040204" pitchFamily="50" charset="-128"/>
                <a:ea typeface="Meiryo UI" panose="020B0604030504040204" pitchFamily="50" charset="-128"/>
              </a:rPr>
              <a:t>など現在４か所</a:t>
            </a:r>
            <a:r>
              <a:rPr lang="ja-JP" altLang="en-US" sz="1200" dirty="0">
                <a:solidFill>
                  <a:schemeClr val="tx1"/>
                </a:solidFill>
                <a:latin typeface="Meiryo UI" panose="020B0604030504040204" pitchFamily="50" charset="-128"/>
                <a:ea typeface="Meiryo UI" panose="020B0604030504040204" pitchFamily="50" charset="-128"/>
              </a:rPr>
              <a:t>以上設置されて</a:t>
            </a:r>
            <a:r>
              <a:rPr lang="ja-JP" altLang="en-US" sz="1200" dirty="0" smtClean="0">
                <a:solidFill>
                  <a:schemeClr val="tx1"/>
                </a:solidFill>
                <a:latin typeface="Meiryo UI" panose="020B0604030504040204" pitchFamily="50" charset="-128"/>
                <a:ea typeface="Meiryo UI" panose="020B0604030504040204" pitchFamily="50" charset="-128"/>
              </a:rPr>
              <a:t>いる</a:t>
            </a:r>
            <a:r>
              <a:rPr lang="ja-JP" altLang="en-US" sz="1200" dirty="0">
                <a:solidFill>
                  <a:schemeClr val="tx1"/>
                </a:solidFill>
                <a:latin typeface="Meiryo UI" panose="020B0604030504040204" pitchFamily="50" charset="-128"/>
                <a:ea typeface="Meiryo UI" panose="020B0604030504040204" pitchFamily="50" charset="-128"/>
              </a:rPr>
              <a:t>事業所</a:t>
            </a:r>
            <a:r>
              <a:rPr lang="ja-JP" altLang="en-US" sz="1200" dirty="0" smtClean="0">
                <a:solidFill>
                  <a:schemeClr val="tx1"/>
                </a:solidFill>
                <a:latin typeface="Meiryo UI" panose="020B0604030504040204" pitchFamily="50" charset="-128"/>
                <a:ea typeface="Meiryo UI" panose="020B0604030504040204" pitchFamily="50" charset="-128"/>
              </a:rPr>
              <a:t>は特別</a:t>
            </a:r>
            <a:r>
              <a:rPr lang="ja-JP" altLang="en-US" sz="1200" dirty="0">
                <a:solidFill>
                  <a:schemeClr val="tx1"/>
                </a:solidFill>
                <a:latin typeface="Meiryo UI" panose="020B0604030504040204" pitchFamily="50" charset="-128"/>
                <a:ea typeface="Meiryo UI" panose="020B0604030504040204" pitchFamily="50" charset="-128"/>
              </a:rPr>
              <a:t>区設置後も大幅な</a:t>
            </a:r>
            <a:r>
              <a:rPr lang="ja-JP" altLang="en-US" sz="1200" dirty="0" smtClean="0">
                <a:solidFill>
                  <a:schemeClr val="tx1"/>
                </a:solidFill>
                <a:latin typeface="Meiryo UI" panose="020B0604030504040204" pitchFamily="50" charset="-128"/>
                <a:ea typeface="Meiryo UI" panose="020B0604030504040204" pitchFamily="50" charset="-128"/>
              </a:rPr>
              <a:t>職員数</a:t>
            </a:r>
            <a:endParaRPr lang="en-US" altLang="ja-JP" sz="1200" dirty="0" smtClean="0">
              <a:solidFill>
                <a:schemeClr val="tx1"/>
              </a:solidFill>
              <a:latin typeface="Meiryo UI" panose="020B0604030504040204" pitchFamily="50" charset="-128"/>
              <a:ea typeface="Meiryo UI" panose="020B0604030504040204" pitchFamily="50" charset="-128"/>
            </a:endParaRPr>
          </a:p>
          <a:p>
            <a:r>
              <a:rPr lang="en-US" altLang="ja-JP" sz="1200" dirty="0">
                <a:solidFill>
                  <a:schemeClr val="tx1"/>
                </a:solidFill>
                <a:latin typeface="Meiryo UI" panose="020B0604030504040204" pitchFamily="50" charset="-128"/>
                <a:ea typeface="Meiryo UI" panose="020B0604030504040204" pitchFamily="50" charset="-128"/>
              </a:rPr>
              <a:t> </a:t>
            </a:r>
            <a:r>
              <a:rPr lang="en-US" altLang="ja-JP" sz="1200" dirty="0" smtClean="0">
                <a:solidFill>
                  <a:schemeClr val="tx1"/>
                </a:solidFill>
                <a:latin typeface="Meiryo UI" panose="020B0604030504040204" pitchFamily="50" charset="-128"/>
                <a:ea typeface="Meiryo UI" panose="020B0604030504040204" pitchFamily="50" charset="-128"/>
              </a:rPr>
              <a:t>  </a:t>
            </a:r>
            <a:r>
              <a:rPr lang="ja-JP" altLang="en-US" sz="1200" dirty="0" smtClean="0">
                <a:solidFill>
                  <a:schemeClr val="tx1"/>
                </a:solidFill>
                <a:latin typeface="Meiryo UI" panose="020B0604030504040204" pitchFamily="50" charset="-128"/>
                <a:ea typeface="Meiryo UI" panose="020B0604030504040204" pitchFamily="50" charset="-128"/>
              </a:rPr>
              <a:t>の</a:t>
            </a:r>
            <a:r>
              <a:rPr lang="ja-JP" altLang="en-US" sz="1200" dirty="0">
                <a:solidFill>
                  <a:schemeClr val="tx1"/>
                </a:solidFill>
                <a:latin typeface="Meiryo UI" panose="020B0604030504040204" pitchFamily="50" charset="-128"/>
                <a:ea typeface="Meiryo UI" panose="020B0604030504040204" pitchFamily="50" charset="-128"/>
              </a:rPr>
              <a:t>変動が</a:t>
            </a:r>
            <a:r>
              <a:rPr lang="ja-JP" altLang="en-US" sz="1200" dirty="0" smtClean="0">
                <a:solidFill>
                  <a:schemeClr val="tx1"/>
                </a:solidFill>
                <a:latin typeface="Meiryo UI" panose="020B0604030504040204" pitchFamily="50" charset="-128"/>
                <a:ea typeface="Meiryo UI" panose="020B0604030504040204" pitchFamily="50" charset="-128"/>
              </a:rPr>
              <a:t>ないものと</a:t>
            </a:r>
            <a:r>
              <a:rPr lang="ja-JP" altLang="en-US" sz="1200" dirty="0">
                <a:solidFill>
                  <a:schemeClr val="tx1"/>
                </a:solidFill>
                <a:latin typeface="Meiryo UI" panose="020B0604030504040204" pitchFamily="50" charset="-128"/>
                <a:ea typeface="Meiryo UI" panose="020B0604030504040204" pitchFamily="50" charset="-128"/>
              </a:rPr>
              <a:t>し</a:t>
            </a:r>
            <a:r>
              <a:rPr lang="ja-JP" altLang="en-US" sz="1200" dirty="0" smtClean="0">
                <a:solidFill>
                  <a:schemeClr val="tx1"/>
                </a:solidFill>
                <a:latin typeface="Meiryo UI" panose="020B0604030504040204" pitchFamily="50" charset="-128"/>
                <a:ea typeface="Meiryo UI" panose="020B0604030504040204" pitchFamily="50" charset="-128"/>
              </a:rPr>
              <a:t>、現員数</a:t>
            </a:r>
            <a:r>
              <a:rPr lang="ja-JP" altLang="en-US" sz="1200" dirty="0">
                <a:solidFill>
                  <a:schemeClr val="tx1"/>
                </a:solidFill>
                <a:latin typeface="Meiryo UI" panose="020B0604030504040204" pitchFamily="50" charset="-128"/>
                <a:ea typeface="Meiryo UI" panose="020B0604030504040204" pitchFamily="50" charset="-128"/>
              </a:rPr>
              <a:t>で</a:t>
            </a:r>
            <a:r>
              <a:rPr lang="ja-JP" altLang="en-US" sz="1200" dirty="0" smtClean="0">
                <a:solidFill>
                  <a:schemeClr val="tx1"/>
                </a:solidFill>
                <a:latin typeface="Meiryo UI" panose="020B0604030504040204" pitchFamily="50" charset="-128"/>
                <a:ea typeface="Meiryo UI" panose="020B0604030504040204" pitchFamily="50" charset="-128"/>
              </a:rPr>
              <a:t>配分</a:t>
            </a:r>
            <a:r>
              <a:rPr lang="ja-JP" altLang="en-US" sz="1200" dirty="0">
                <a:solidFill>
                  <a:schemeClr val="tx1"/>
                </a:solidFill>
                <a:latin typeface="Meiryo UI" panose="020B0604030504040204" pitchFamily="50" charset="-128"/>
                <a:ea typeface="Meiryo UI" panose="020B0604030504040204" pitchFamily="50" charset="-128"/>
              </a:rPr>
              <a:t>　</a:t>
            </a:r>
          </a:p>
          <a:p>
            <a:r>
              <a:rPr lang="ja-JP" altLang="en-US" sz="1200" dirty="0">
                <a:solidFill>
                  <a:schemeClr val="tx1"/>
                </a:solidFill>
                <a:latin typeface="Meiryo UI" panose="020B0604030504040204" pitchFamily="50" charset="-128"/>
                <a:ea typeface="Meiryo UI" panose="020B0604030504040204" pitchFamily="50" charset="-128"/>
              </a:rPr>
              <a:t>○</a:t>
            </a:r>
            <a:r>
              <a:rPr kumimoji="1" lang="ja-JP" altLang="en-US" sz="1200" dirty="0" smtClean="0">
                <a:solidFill>
                  <a:schemeClr val="tx1"/>
                </a:solidFill>
                <a:latin typeface="Meiryo UI" panose="020B0604030504040204" pitchFamily="50" charset="-128"/>
                <a:ea typeface="Meiryo UI" panose="020B0604030504040204" pitchFamily="50" charset="-128"/>
              </a:rPr>
              <a:t>現在の区役所事務のうち、特別区では本庁の課で実施する事務</a:t>
            </a:r>
            <a:r>
              <a:rPr lang="ja-JP" altLang="en-US" sz="1200" dirty="0" smtClean="0">
                <a:solidFill>
                  <a:schemeClr val="tx1"/>
                </a:solidFill>
                <a:latin typeface="Meiryo UI" panose="020B0604030504040204" pitchFamily="50" charset="-128"/>
                <a:ea typeface="Meiryo UI" panose="020B0604030504040204" pitchFamily="50" charset="-128"/>
              </a:rPr>
              <a:t>については</a:t>
            </a:r>
            <a:r>
              <a:rPr kumimoji="1" lang="ja-JP" altLang="en-US" sz="1200" dirty="0" smtClean="0">
                <a:solidFill>
                  <a:schemeClr val="tx1"/>
                </a:solidFill>
                <a:latin typeface="Meiryo UI" panose="020B0604030504040204" pitchFamily="50" charset="-128"/>
                <a:ea typeface="Meiryo UI" panose="020B0604030504040204" pitchFamily="50" charset="-128"/>
              </a:rPr>
              <a:t>区分を</a:t>
            </a:r>
            <a:r>
              <a:rPr lang="ja-JP" altLang="en-US" sz="1200" dirty="0" smtClean="0">
                <a:solidFill>
                  <a:schemeClr val="tx1"/>
                </a:solidFill>
                <a:latin typeface="Meiryo UI" panose="020B0604030504040204" pitchFamily="50" charset="-128"/>
                <a:ea typeface="Meiryo UI" panose="020B0604030504040204" pitchFamily="50" charset="-128"/>
              </a:rPr>
              <a:t>設けて配分</a:t>
            </a:r>
            <a:endParaRPr lang="en-US" altLang="ja-JP" sz="1200" dirty="0" smtClean="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a:t>
            </a:r>
            <a:r>
              <a:rPr lang="ja-JP" altLang="en-US" sz="1200" dirty="0" smtClean="0">
                <a:solidFill>
                  <a:schemeClr val="tx1"/>
                </a:solidFill>
                <a:latin typeface="Meiryo UI" panose="020B0604030504040204" pitchFamily="50" charset="-128"/>
                <a:ea typeface="Meiryo UI" panose="020B0604030504040204" pitchFamily="50" charset="-128"/>
              </a:rPr>
              <a:t>上記以外は、組織別構成比で配分することを基本とする</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9" name="角丸四角形 18"/>
          <p:cNvSpPr/>
          <p:nvPr/>
        </p:nvSpPr>
        <p:spPr>
          <a:xfrm>
            <a:off x="166564" y="6589863"/>
            <a:ext cx="6675033" cy="21840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50" dirty="0" smtClean="0">
                <a:solidFill>
                  <a:schemeClr val="tx1"/>
                </a:solidFill>
                <a:latin typeface="Meiryo UI" panose="020B0604030504040204" pitchFamily="50" charset="-128"/>
                <a:ea typeface="Meiryo UI" panose="020B0604030504040204" pitchFamily="50" charset="-128"/>
              </a:rPr>
              <a:t>※</a:t>
            </a:r>
            <a:r>
              <a:rPr lang="ja-JP" altLang="en-US" sz="1050" dirty="0" smtClean="0">
                <a:solidFill>
                  <a:schemeClr val="tx1"/>
                </a:solidFill>
                <a:latin typeface="Meiryo UI" panose="020B0604030504040204" pitchFamily="50" charset="-128"/>
                <a:ea typeface="Meiryo UI" panose="020B0604030504040204" pitchFamily="50" charset="-128"/>
              </a:rPr>
              <a:t>大阪府</a:t>
            </a:r>
            <a:r>
              <a:rPr lang="ja-JP" altLang="en-US" sz="1050" dirty="0">
                <a:solidFill>
                  <a:schemeClr val="tx1"/>
                </a:solidFill>
                <a:latin typeface="Meiryo UI" panose="020B0604030504040204" pitchFamily="50" charset="-128"/>
                <a:ea typeface="Meiryo UI" panose="020B0604030504040204" pitchFamily="50" charset="-128"/>
              </a:rPr>
              <a:t>への</a:t>
            </a:r>
            <a:r>
              <a:rPr lang="ja-JP" altLang="en-US" sz="1050" dirty="0" smtClean="0">
                <a:solidFill>
                  <a:schemeClr val="tx1"/>
                </a:solidFill>
                <a:latin typeface="Meiryo UI" panose="020B0604030504040204" pitchFamily="50" charset="-128"/>
                <a:ea typeface="Meiryo UI" panose="020B0604030504040204" pitchFamily="50" charset="-128"/>
              </a:rPr>
              <a:t>移管</a:t>
            </a:r>
            <a:r>
              <a:rPr lang="ja-JP" altLang="en-US" sz="1050" dirty="0">
                <a:solidFill>
                  <a:schemeClr val="tx1"/>
                </a:solidFill>
                <a:latin typeface="Meiryo UI" panose="020B0604030504040204" pitchFamily="50" charset="-128"/>
                <a:ea typeface="Meiryo UI" panose="020B0604030504040204" pitchFamily="50" charset="-128"/>
              </a:rPr>
              <a:t>職員数</a:t>
            </a:r>
            <a:r>
              <a:rPr lang="ja-JP" altLang="en-US" sz="1050" dirty="0" smtClean="0">
                <a:solidFill>
                  <a:schemeClr val="tx1"/>
                </a:solidFill>
                <a:latin typeface="Meiryo UI" panose="020B0604030504040204" pitchFamily="50" charset="-128"/>
                <a:ea typeface="Meiryo UI" panose="020B0604030504040204" pitchFamily="50" charset="-128"/>
              </a:rPr>
              <a:t>等を除く、大阪府からの移管職員数を含む</a:t>
            </a:r>
            <a:endParaRPr lang="ja-JP" altLang="en-US" sz="1050" dirty="0">
              <a:solidFill>
                <a:schemeClr val="tx1"/>
              </a:solidFill>
              <a:latin typeface="Meiryo UI" panose="020B0604030504040204" pitchFamily="50" charset="-128"/>
              <a:ea typeface="Meiryo UI" panose="020B0604030504040204" pitchFamily="50" charset="-128"/>
            </a:endParaRPr>
          </a:p>
        </p:txBody>
      </p:sp>
      <p:sp>
        <p:nvSpPr>
          <p:cNvPr id="21" name="Rectangle 31"/>
          <p:cNvSpPr>
            <a:spLocks noChangeArrowheads="1"/>
          </p:cNvSpPr>
          <p:nvPr/>
        </p:nvSpPr>
        <p:spPr bwMode="auto">
          <a:xfrm>
            <a:off x="222183" y="2245785"/>
            <a:ext cx="964332" cy="2479359"/>
          </a:xfrm>
          <a:prstGeom prst="rect">
            <a:avLst/>
          </a:prstGeom>
          <a:solidFill>
            <a:schemeClr val="tx2"/>
          </a:solidFill>
          <a:ln w="15875">
            <a:solidFill>
              <a:schemeClr val="tx2"/>
            </a:solidFill>
            <a:miter lim="800000"/>
            <a:headEnd/>
            <a:tailEnd/>
          </a:ln>
        </p:spPr>
        <p:txBody>
          <a:bodyPr anchor="ctr"/>
          <a:lstStyle/>
          <a:p>
            <a:pPr algn="ctr"/>
            <a:r>
              <a:rPr lang="ja-JP" altLang="en-US" sz="1100" b="1" dirty="0">
                <a:solidFill>
                  <a:schemeClr val="bg1"/>
                </a:solidFill>
                <a:latin typeface="Meiryo UI" pitchFamily="50" charset="-128"/>
                <a:ea typeface="Meiryo UI" pitchFamily="50" charset="-128"/>
                <a:cs typeface="Meiryo UI" pitchFamily="50" charset="-128"/>
              </a:rPr>
              <a:t>本庁・</a:t>
            </a:r>
            <a:r>
              <a:rPr lang="ja-JP" altLang="en-US" sz="1100" b="1" dirty="0" smtClean="0">
                <a:solidFill>
                  <a:schemeClr val="bg1"/>
                </a:solidFill>
                <a:latin typeface="Meiryo UI" pitchFamily="50" charset="-128"/>
                <a:ea typeface="Meiryo UI" pitchFamily="50" charset="-128"/>
                <a:cs typeface="Meiryo UI" pitchFamily="50" charset="-128"/>
              </a:rPr>
              <a:t>事業所</a:t>
            </a:r>
            <a:endParaRPr lang="en-US" altLang="ja-JP" sz="1100" b="1" dirty="0" smtClean="0">
              <a:solidFill>
                <a:schemeClr val="bg1"/>
              </a:solidFill>
              <a:latin typeface="Meiryo UI" pitchFamily="50" charset="-128"/>
              <a:ea typeface="Meiryo UI" pitchFamily="50" charset="-128"/>
              <a:cs typeface="Meiryo UI" pitchFamily="50" charset="-128"/>
            </a:endParaRPr>
          </a:p>
          <a:p>
            <a:pPr algn="ctr"/>
            <a:r>
              <a:rPr lang="en-US" altLang="ja-JP" sz="1100" b="1" dirty="0">
                <a:solidFill>
                  <a:schemeClr val="bg1"/>
                </a:solidFill>
                <a:latin typeface="Meiryo UI" pitchFamily="50" charset="-128"/>
                <a:ea typeface="Meiryo UI" pitchFamily="50" charset="-128"/>
                <a:cs typeface="Meiryo UI" pitchFamily="50" charset="-128"/>
              </a:rPr>
              <a:t>※</a:t>
            </a:r>
            <a:endParaRPr lang="ja-JP" altLang="en-US" sz="1100" b="1" dirty="0">
              <a:solidFill>
                <a:schemeClr val="bg1"/>
              </a:solidFill>
              <a:latin typeface="Meiryo UI" pitchFamily="50" charset="-128"/>
              <a:ea typeface="Meiryo UI" pitchFamily="50" charset="-128"/>
              <a:cs typeface="Meiryo UI" pitchFamily="50" charset="-128"/>
            </a:endParaRPr>
          </a:p>
          <a:p>
            <a:pPr algn="ctr"/>
            <a:endParaRPr lang="en-US" altLang="ja-JP" sz="1200" b="1" dirty="0" smtClean="0">
              <a:solidFill>
                <a:schemeClr val="bg1"/>
              </a:solidFill>
              <a:latin typeface="Meiryo UI" pitchFamily="50" charset="-128"/>
              <a:ea typeface="Meiryo UI" pitchFamily="50" charset="-128"/>
              <a:cs typeface="Meiryo UI" pitchFamily="50" charset="-128"/>
            </a:endParaRPr>
          </a:p>
        </p:txBody>
      </p:sp>
      <p:sp>
        <p:nvSpPr>
          <p:cNvPr id="25" name="Rectangle 31"/>
          <p:cNvSpPr>
            <a:spLocks noChangeArrowheads="1"/>
          </p:cNvSpPr>
          <p:nvPr/>
        </p:nvSpPr>
        <p:spPr bwMode="auto">
          <a:xfrm>
            <a:off x="222183" y="4791289"/>
            <a:ext cx="964332" cy="1742861"/>
          </a:xfrm>
          <a:prstGeom prst="rect">
            <a:avLst/>
          </a:prstGeom>
          <a:solidFill>
            <a:schemeClr val="tx2"/>
          </a:solidFill>
          <a:ln w="15875">
            <a:solidFill>
              <a:schemeClr val="tx2"/>
            </a:solidFill>
            <a:miter lim="800000"/>
            <a:headEnd/>
            <a:tailEnd/>
          </a:ln>
        </p:spPr>
        <p:txBody>
          <a:bodyPr anchor="ctr"/>
          <a:lstStyle/>
          <a:p>
            <a:pPr algn="ctr"/>
            <a:r>
              <a:rPr lang="ja-JP" altLang="en-US" sz="1100" b="1" dirty="0">
                <a:solidFill>
                  <a:schemeClr val="bg1"/>
                </a:solidFill>
                <a:latin typeface="Meiryo UI" pitchFamily="50" charset="-128"/>
                <a:ea typeface="Meiryo UI" pitchFamily="50" charset="-128"/>
                <a:cs typeface="Meiryo UI" pitchFamily="50" charset="-128"/>
              </a:rPr>
              <a:t>区役所</a:t>
            </a:r>
          </a:p>
        </p:txBody>
      </p:sp>
      <p:sp>
        <p:nvSpPr>
          <p:cNvPr id="26" name="Rectangle 31"/>
          <p:cNvSpPr>
            <a:spLocks noChangeArrowheads="1"/>
          </p:cNvSpPr>
          <p:nvPr/>
        </p:nvSpPr>
        <p:spPr bwMode="auto">
          <a:xfrm>
            <a:off x="5313040" y="2237456"/>
            <a:ext cx="965935" cy="1562152"/>
          </a:xfrm>
          <a:prstGeom prst="rect">
            <a:avLst/>
          </a:prstGeom>
          <a:solidFill>
            <a:schemeClr val="tx2"/>
          </a:solidFill>
          <a:ln w="15875">
            <a:solidFill>
              <a:schemeClr val="tx2"/>
            </a:solidFill>
            <a:miter lim="800000"/>
            <a:headEnd/>
            <a:tailEnd/>
          </a:ln>
        </p:spPr>
        <p:txBody>
          <a:bodyPr anchor="ctr"/>
          <a:lstStyle/>
          <a:p>
            <a:pPr algn="ctr"/>
            <a:r>
              <a:rPr lang="ja-JP" altLang="en-US" sz="1100" b="1" dirty="0" smtClean="0">
                <a:solidFill>
                  <a:schemeClr val="bg1"/>
                </a:solidFill>
                <a:latin typeface="Meiryo UI" pitchFamily="50" charset="-128"/>
                <a:ea typeface="Meiryo UI" pitchFamily="50" charset="-128"/>
                <a:cs typeface="Meiryo UI" pitchFamily="50" charset="-128"/>
              </a:rPr>
              <a:t>課</a:t>
            </a:r>
            <a:endParaRPr lang="ja-JP" altLang="en-US" sz="1100" b="1" dirty="0">
              <a:solidFill>
                <a:schemeClr val="bg1"/>
              </a:solidFill>
              <a:latin typeface="Meiryo UI" pitchFamily="50" charset="-128"/>
              <a:ea typeface="Meiryo UI" pitchFamily="50" charset="-128"/>
              <a:cs typeface="Meiryo UI" pitchFamily="50" charset="-128"/>
            </a:endParaRPr>
          </a:p>
        </p:txBody>
      </p:sp>
      <p:sp>
        <p:nvSpPr>
          <p:cNvPr id="29" name="Rectangle 31"/>
          <p:cNvSpPr>
            <a:spLocks noChangeArrowheads="1"/>
          </p:cNvSpPr>
          <p:nvPr/>
        </p:nvSpPr>
        <p:spPr bwMode="auto">
          <a:xfrm>
            <a:off x="5313040" y="3888582"/>
            <a:ext cx="965935" cy="465877"/>
          </a:xfrm>
          <a:prstGeom prst="rect">
            <a:avLst/>
          </a:prstGeom>
          <a:solidFill>
            <a:schemeClr val="tx2"/>
          </a:solidFill>
          <a:ln w="15875">
            <a:solidFill>
              <a:schemeClr val="tx2"/>
            </a:solidFill>
            <a:miter lim="800000"/>
            <a:headEnd/>
            <a:tailEnd/>
          </a:ln>
        </p:spPr>
        <p:txBody>
          <a:bodyPr anchor="ctr"/>
          <a:lstStyle/>
          <a:p>
            <a:pPr algn="ctr"/>
            <a:r>
              <a:rPr lang="ja-JP" altLang="en-US" sz="1100" b="1" dirty="0" smtClean="0">
                <a:solidFill>
                  <a:schemeClr val="bg1"/>
                </a:solidFill>
                <a:latin typeface="Meiryo UI" pitchFamily="50" charset="-128"/>
                <a:ea typeface="Meiryo UI" pitchFamily="50" charset="-128"/>
                <a:cs typeface="Meiryo UI" pitchFamily="50" charset="-128"/>
              </a:rPr>
              <a:t>機関の共同</a:t>
            </a:r>
            <a:endParaRPr lang="en-US" altLang="ja-JP" sz="1100" b="1" dirty="0" smtClean="0">
              <a:solidFill>
                <a:schemeClr val="bg1"/>
              </a:solidFill>
              <a:latin typeface="Meiryo UI" pitchFamily="50" charset="-128"/>
              <a:ea typeface="Meiryo UI" pitchFamily="50" charset="-128"/>
              <a:cs typeface="Meiryo UI" pitchFamily="50" charset="-128"/>
            </a:endParaRPr>
          </a:p>
          <a:p>
            <a:pPr algn="ctr"/>
            <a:r>
              <a:rPr lang="ja-JP" altLang="en-US" sz="1100" b="1" dirty="0" smtClean="0">
                <a:solidFill>
                  <a:schemeClr val="bg1"/>
                </a:solidFill>
                <a:latin typeface="Meiryo UI" pitchFamily="50" charset="-128"/>
                <a:ea typeface="Meiryo UI" pitchFamily="50" charset="-128"/>
                <a:cs typeface="Meiryo UI" pitchFamily="50" charset="-128"/>
              </a:rPr>
              <a:t>設置の部署</a:t>
            </a:r>
            <a:endParaRPr lang="ja-JP" altLang="en-US" sz="1100" b="1" dirty="0">
              <a:solidFill>
                <a:schemeClr val="bg1"/>
              </a:solidFill>
              <a:latin typeface="Meiryo UI" pitchFamily="50" charset="-128"/>
              <a:ea typeface="Meiryo UI" pitchFamily="50" charset="-128"/>
              <a:cs typeface="Meiryo UI" pitchFamily="50" charset="-128"/>
            </a:endParaRPr>
          </a:p>
        </p:txBody>
      </p:sp>
      <p:sp>
        <p:nvSpPr>
          <p:cNvPr id="30" name="Rectangle 31"/>
          <p:cNvSpPr>
            <a:spLocks noChangeArrowheads="1"/>
          </p:cNvSpPr>
          <p:nvPr/>
        </p:nvSpPr>
        <p:spPr bwMode="auto">
          <a:xfrm>
            <a:off x="5313040" y="4441340"/>
            <a:ext cx="965935" cy="930760"/>
          </a:xfrm>
          <a:prstGeom prst="rect">
            <a:avLst/>
          </a:prstGeom>
          <a:solidFill>
            <a:schemeClr val="tx2"/>
          </a:solidFill>
          <a:ln w="15875">
            <a:solidFill>
              <a:schemeClr val="tx2"/>
            </a:solidFill>
            <a:miter lim="800000"/>
            <a:headEnd/>
            <a:tailEnd/>
          </a:ln>
        </p:spPr>
        <p:txBody>
          <a:bodyPr anchor="ctr"/>
          <a:lstStyle/>
          <a:p>
            <a:pPr algn="ctr"/>
            <a:r>
              <a:rPr lang="ja-JP" altLang="en-US" sz="1100" b="1" dirty="0" smtClean="0">
                <a:solidFill>
                  <a:schemeClr val="bg1"/>
                </a:solidFill>
                <a:latin typeface="Meiryo UI" pitchFamily="50" charset="-128"/>
                <a:ea typeface="Meiryo UI" pitchFamily="50" charset="-128"/>
                <a:cs typeface="Meiryo UI" pitchFamily="50" charset="-128"/>
              </a:rPr>
              <a:t>事業所</a:t>
            </a:r>
            <a:endParaRPr lang="ja-JP" altLang="en-US" sz="1100" b="1" dirty="0">
              <a:solidFill>
                <a:schemeClr val="bg1"/>
              </a:solidFill>
              <a:latin typeface="Meiryo UI" pitchFamily="50" charset="-128"/>
              <a:ea typeface="Meiryo UI" pitchFamily="50" charset="-128"/>
              <a:cs typeface="Meiryo UI" pitchFamily="50" charset="-128"/>
            </a:endParaRPr>
          </a:p>
        </p:txBody>
      </p:sp>
      <p:sp>
        <p:nvSpPr>
          <p:cNvPr id="31" name="Rectangle 31"/>
          <p:cNvSpPr>
            <a:spLocks noChangeArrowheads="1"/>
          </p:cNvSpPr>
          <p:nvPr/>
        </p:nvSpPr>
        <p:spPr bwMode="auto">
          <a:xfrm>
            <a:off x="5313040" y="5445224"/>
            <a:ext cx="965935" cy="1069876"/>
          </a:xfrm>
          <a:prstGeom prst="rect">
            <a:avLst/>
          </a:prstGeom>
          <a:solidFill>
            <a:schemeClr val="tx2"/>
          </a:solidFill>
          <a:ln w="15875">
            <a:solidFill>
              <a:schemeClr val="tx2"/>
            </a:solidFill>
            <a:miter lim="800000"/>
            <a:headEnd/>
            <a:tailEnd/>
          </a:ln>
        </p:spPr>
        <p:txBody>
          <a:bodyPr anchor="ctr"/>
          <a:lstStyle/>
          <a:p>
            <a:pPr algn="ctr"/>
            <a:r>
              <a:rPr lang="ja-JP" altLang="en-US" sz="1100" b="1" dirty="0" smtClean="0">
                <a:solidFill>
                  <a:schemeClr val="bg1"/>
                </a:solidFill>
                <a:latin typeface="Meiryo UI" pitchFamily="50" charset="-128"/>
                <a:ea typeface="Meiryo UI" pitchFamily="50" charset="-128"/>
                <a:cs typeface="Meiryo UI" pitchFamily="50" charset="-128"/>
              </a:rPr>
              <a:t>地域自治区</a:t>
            </a:r>
            <a:endParaRPr lang="en-US" altLang="ja-JP" sz="1100" b="1" dirty="0" smtClean="0">
              <a:solidFill>
                <a:schemeClr val="bg1"/>
              </a:solidFill>
              <a:latin typeface="Meiryo UI" pitchFamily="50" charset="-128"/>
              <a:ea typeface="Meiryo UI" pitchFamily="50" charset="-128"/>
              <a:cs typeface="Meiryo UI" pitchFamily="50" charset="-128"/>
            </a:endParaRPr>
          </a:p>
          <a:p>
            <a:pPr algn="ctr"/>
            <a:r>
              <a:rPr lang="ja-JP" altLang="en-US" sz="1100" b="1" dirty="0" smtClean="0">
                <a:solidFill>
                  <a:schemeClr val="bg1"/>
                </a:solidFill>
                <a:latin typeface="Meiryo UI" pitchFamily="50" charset="-128"/>
                <a:ea typeface="Meiryo UI" pitchFamily="50" charset="-128"/>
                <a:cs typeface="Meiryo UI" pitchFamily="50" charset="-128"/>
              </a:rPr>
              <a:t>事務所</a:t>
            </a:r>
            <a:endParaRPr lang="ja-JP" altLang="en-US" sz="1100" b="1" dirty="0">
              <a:solidFill>
                <a:schemeClr val="bg1"/>
              </a:solidFill>
              <a:latin typeface="Meiryo UI" pitchFamily="50" charset="-128"/>
              <a:ea typeface="Meiryo UI" pitchFamily="50" charset="-128"/>
              <a:cs typeface="Meiryo UI" pitchFamily="50" charset="-128"/>
            </a:endParaRPr>
          </a:p>
        </p:txBody>
      </p:sp>
      <p:sp>
        <p:nvSpPr>
          <p:cNvPr id="33" name="Text Box 23"/>
          <p:cNvSpPr txBox="1">
            <a:spLocks noChangeArrowheads="1"/>
          </p:cNvSpPr>
          <p:nvPr/>
        </p:nvSpPr>
        <p:spPr bwMode="auto">
          <a:xfrm>
            <a:off x="6288364" y="3923820"/>
            <a:ext cx="2331624" cy="415498"/>
          </a:xfrm>
          <a:prstGeom prst="rect">
            <a:avLst/>
          </a:prstGeom>
          <a:noFill/>
          <a:ln w="9525">
            <a:noFill/>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rPr>
              <a:t>監査委員</a:t>
            </a:r>
            <a:r>
              <a:rPr lang="ja-JP" altLang="en-US" sz="1050" dirty="0" smtClean="0">
                <a:latin typeface="Meiryo UI" panose="020B0604030504040204" pitchFamily="50" charset="-128"/>
                <a:ea typeface="Meiryo UI" panose="020B0604030504040204" pitchFamily="50" charset="-128"/>
              </a:rPr>
              <a:t>事務局</a:t>
            </a:r>
            <a:endParaRPr lang="en-US" altLang="ja-JP" sz="1050" dirty="0" smtClean="0">
              <a:latin typeface="Meiryo UI" panose="020B0604030504040204" pitchFamily="50" charset="-128"/>
              <a:ea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rPr>
              <a:t>心身障</a:t>
            </a:r>
            <a:r>
              <a:rPr lang="ja-JP" altLang="en-US" sz="1050" dirty="0">
                <a:latin typeface="Meiryo UI" panose="020B0604030504040204" pitchFamily="50" charset="-128"/>
                <a:ea typeface="Meiryo UI" panose="020B0604030504040204" pitchFamily="50" charset="-128"/>
              </a:rPr>
              <a:t>が</a:t>
            </a:r>
            <a:r>
              <a:rPr lang="ja-JP" altLang="en-US" sz="1050" dirty="0" err="1">
                <a:latin typeface="Meiryo UI" panose="020B0604030504040204" pitchFamily="50" charset="-128"/>
                <a:ea typeface="Meiryo UI" panose="020B0604030504040204" pitchFamily="50" charset="-128"/>
              </a:rPr>
              <a:t>い</a:t>
            </a:r>
            <a:r>
              <a:rPr lang="ja-JP" altLang="en-US" sz="1050" dirty="0">
                <a:latin typeface="Meiryo UI" panose="020B0604030504040204" pitchFamily="50" charset="-128"/>
                <a:ea typeface="Meiryo UI" panose="020B0604030504040204" pitchFamily="50" charset="-128"/>
              </a:rPr>
              <a:t>者リハビリテーションセンター</a:t>
            </a:r>
            <a:endParaRPr lang="en-US" altLang="ja-JP" sz="1050" dirty="0">
              <a:latin typeface="Meiryo UI" panose="020B0604030504040204" pitchFamily="50" charset="-128"/>
              <a:ea typeface="Meiryo UI" panose="020B0604030504040204" pitchFamily="50" charset="-128"/>
              <a:cs typeface="Meiryo UI"/>
            </a:endParaRPr>
          </a:p>
        </p:txBody>
      </p:sp>
      <p:sp>
        <p:nvSpPr>
          <p:cNvPr id="34" name="Text Box 23"/>
          <p:cNvSpPr txBox="1">
            <a:spLocks noChangeArrowheads="1"/>
          </p:cNvSpPr>
          <p:nvPr/>
        </p:nvSpPr>
        <p:spPr bwMode="auto">
          <a:xfrm>
            <a:off x="6467663" y="4407489"/>
            <a:ext cx="2952328" cy="738664"/>
          </a:xfrm>
          <a:prstGeom prst="rect">
            <a:avLst/>
          </a:prstGeom>
          <a:noFill/>
          <a:ln w="9525">
            <a:noFill/>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rPr>
              <a:t>現在４か所</a:t>
            </a:r>
            <a:r>
              <a:rPr lang="ja-JP" altLang="en-US" sz="1050" dirty="0">
                <a:latin typeface="Meiryo UI" panose="020B0604030504040204" pitchFamily="50" charset="-128"/>
                <a:ea typeface="Meiryo UI" panose="020B0604030504040204" pitchFamily="50" charset="-128"/>
              </a:rPr>
              <a:t>以上設置されている事業所</a:t>
            </a:r>
            <a:endParaRPr lang="en-US" altLang="ja-JP" sz="1050" dirty="0">
              <a:latin typeface="Meiryo UI" panose="020B0604030504040204" pitchFamily="50" charset="-128"/>
              <a:ea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rPr>
              <a:t>   市税事務所・工営所・公園事務所・図書館・</a:t>
            </a:r>
            <a:endParaRPr lang="en-US" altLang="ja-JP" sz="1050" dirty="0" smtClean="0">
              <a:latin typeface="Meiryo UI" panose="020B0604030504040204" pitchFamily="50" charset="-128"/>
              <a:ea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rPr>
              <a:t>   生活</a:t>
            </a:r>
            <a:r>
              <a:rPr lang="ja-JP" altLang="en-US" sz="1050" dirty="0">
                <a:latin typeface="Meiryo UI" panose="020B0604030504040204" pitchFamily="50" charset="-128"/>
                <a:ea typeface="Meiryo UI" panose="020B0604030504040204" pitchFamily="50" charset="-128"/>
              </a:rPr>
              <a:t>衛生監視事務所</a:t>
            </a:r>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保健所に包含して設置</a:t>
            </a:r>
            <a:r>
              <a:rPr lang="en-US" altLang="ja-JP" sz="1050" dirty="0" smtClean="0">
                <a:latin typeface="Meiryo UI" panose="020B0604030504040204" pitchFamily="50" charset="-128"/>
                <a:ea typeface="Meiryo UI" panose="020B0604030504040204" pitchFamily="50" charset="-128"/>
              </a:rPr>
              <a:t>)</a:t>
            </a:r>
          </a:p>
          <a:p>
            <a:r>
              <a:rPr lang="ja-JP" altLang="en-US" sz="1050" dirty="0">
                <a:latin typeface="Meiryo UI" panose="020B0604030504040204" pitchFamily="50" charset="-128"/>
                <a:ea typeface="Meiryo UI" panose="020B0604030504040204" pitchFamily="50" charset="-128"/>
                <a:cs typeface="Meiryo UI"/>
              </a:rPr>
              <a:t>　 </a:t>
            </a:r>
            <a:r>
              <a:rPr lang="ja-JP" altLang="en-US" sz="1050" dirty="0" smtClean="0">
                <a:latin typeface="Meiryo UI" panose="020B0604030504040204" pitchFamily="50" charset="-128"/>
                <a:ea typeface="Meiryo UI" panose="020B0604030504040204" pitchFamily="50" charset="-128"/>
                <a:cs typeface="Meiryo UI"/>
              </a:rPr>
              <a:t>・・・現員数で配分</a:t>
            </a:r>
            <a:endParaRPr lang="en-US" altLang="ja-JP" sz="1050" dirty="0">
              <a:latin typeface="Meiryo UI" panose="020B0604030504040204" pitchFamily="50" charset="-128"/>
              <a:ea typeface="Meiryo UI" panose="020B0604030504040204" pitchFamily="50" charset="-128"/>
              <a:cs typeface="Meiryo UI"/>
            </a:endParaRPr>
          </a:p>
        </p:txBody>
      </p:sp>
      <p:cxnSp>
        <p:nvCxnSpPr>
          <p:cNvPr id="35" name="直線矢印コネクタ 34"/>
          <p:cNvCxnSpPr/>
          <p:nvPr/>
        </p:nvCxnSpPr>
        <p:spPr>
          <a:xfrm>
            <a:off x="1326342" y="2698275"/>
            <a:ext cx="3888000" cy="0"/>
          </a:xfrm>
          <a:prstGeom prst="straightConnector1">
            <a:avLst/>
          </a:prstGeom>
          <a:ln w="63500" cap="rnd">
            <a:solidFill>
              <a:schemeClr val="tx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4" name="Text Box 23"/>
          <p:cNvSpPr txBox="1">
            <a:spLocks noChangeArrowheads="1"/>
          </p:cNvSpPr>
          <p:nvPr/>
        </p:nvSpPr>
        <p:spPr bwMode="auto">
          <a:xfrm>
            <a:off x="3670378" y="6027129"/>
            <a:ext cx="2000672" cy="253916"/>
          </a:xfrm>
          <a:prstGeom prst="rect">
            <a:avLst/>
          </a:prstGeom>
          <a:noFill/>
          <a:ln w="9525">
            <a:noFill/>
            <a:miter lim="800000"/>
            <a:headEnd/>
            <a:tailEnd/>
          </a:ln>
        </p:spPr>
        <p:txBody>
          <a:bodyPr wrap="square" anchor="ctr">
            <a:spAutoFit/>
          </a:bodyPr>
          <a:lstStyle/>
          <a:p>
            <a:pPr algn="ctr"/>
            <a:r>
              <a:rPr lang="ja-JP" altLang="en-US" sz="1050" dirty="0" smtClean="0">
                <a:latin typeface="Meiryo UI" panose="020B0604030504040204" pitchFamily="50" charset="-128"/>
                <a:ea typeface="Meiryo UI" panose="020B0604030504040204" pitchFamily="50" charset="-128"/>
                <a:cs typeface="Meiryo UI"/>
              </a:rPr>
              <a:t>現員</a:t>
            </a:r>
            <a:r>
              <a:rPr lang="ja-JP" altLang="en-US" sz="1050" dirty="0">
                <a:latin typeface="Meiryo UI" panose="020B0604030504040204" pitchFamily="50" charset="-128"/>
                <a:ea typeface="Meiryo UI" panose="020B0604030504040204" pitchFamily="50" charset="-128"/>
                <a:cs typeface="Meiryo UI"/>
              </a:rPr>
              <a:t>数</a:t>
            </a:r>
            <a:r>
              <a:rPr lang="ja-JP" altLang="en-US" sz="1050" dirty="0" smtClean="0">
                <a:latin typeface="Meiryo UI" panose="020B0604030504040204" pitchFamily="50" charset="-128"/>
                <a:ea typeface="Meiryo UI" panose="020B0604030504040204" pitchFamily="50" charset="-128"/>
                <a:cs typeface="Meiryo UI"/>
              </a:rPr>
              <a:t>で配分</a:t>
            </a:r>
            <a:endParaRPr lang="en-US" altLang="ja-JP" sz="1050" dirty="0">
              <a:latin typeface="Meiryo UI" panose="020B0604030504040204" pitchFamily="50" charset="-128"/>
              <a:ea typeface="Meiryo UI" panose="020B0604030504040204" pitchFamily="50" charset="-128"/>
              <a:cs typeface="Meiryo UI"/>
            </a:endParaRPr>
          </a:p>
        </p:txBody>
      </p:sp>
      <p:cxnSp>
        <p:nvCxnSpPr>
          <p:cNvPr id="45" name="直線矢印コネクタ 44"/>
          <p:cNvCxnSpPr/>
          <p:nvPr/>
        </p:nvCxnSpPr>
        <p:spPr>
          <a:xfrm>
            <a:off x="1264570" y="6298675"/>
            <a:ext cx="3996000" cy="0"/>
          </a:xfrm>
          <a:prstGeom prst="straightConnector1">
            <a:avLst/>
          </a:prstGeom>
          <a:ln w="63500" cap="rnd">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直線矢印コネクタ 45"/>
          <p:cNvCxnSpPr/>
          <p:nvPr/>
        </p:nvCxnSpPr>
        <p:spPr>
          <a:xfrm>
            <a:off x="3872880" y="3772618"/>
            <a:ext cx="1359671" cy="0"/>
          </a:xfrm>
          <a:prstGeom prst="straightConnector1">
            <a:avLst/>
          </a:prstGeom>
          <a:ln w="63500" cap="rnd">
            <a:solidFill>
              <a:schemeClr val="tx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7" name="直線矢印コネクタ 46"/>
          <p:cNvCxnSpPr/>
          <p:nvPr/>
        </p:nvCxnSpPr>
        <p:spPr>
          <a:xfrm flipH="1">
            <a:off x="1264571" y="5949280"/>
            <a:ext cx="2608309" cy="0"/>
          </a:xfrm>
          <a:prstGeom prst="straightConnector1">
            <a:avLst/>
          </a:prstGeom>
          <a:ln w="63500" cap="rnd">
            <a:solidFill>
              <a:schemeClr val="tx2">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55" name="直線矢印コネクタ 54"/>
          <p:cNvCxnSpPr/>
          <p:nvPr/>
        </p:nvCxnSpPr>
        <p:spPr>
          <a:xfrm flipV="1">
            <a:off x="3656856" y="3267561"/>
            <a:ext cx="0" cy="853959"/>
          </a:xfrm>
          <a:prstGeom prst="straightConnector1">
            <a:avLst/>
          </a:prstGeom>
          <a:ln w="63500" cap="rnd">
            <a:solidFill>
              <a:schemeClr val="accent1"/>
            </a:solidFill>
            <a:tailEnd type="none"/>
          </a:ln>
        </p:spPr>
        <p:style>
          <a:lnRef idx="1">
            <a:schemeClr val="accent1"/>
          </a:lnRef>
          <a:fillRef idx="0">
            <a:schemeClr val="accent1"/>
          </a:fillRef>
          <a:effectRef idx="0">
            <a:schemeClr val="accent1"/>
          </a:effectRef>
          <a:fontRef idx="minor">
            <a:schemeClr val="tx1"/>
          </a:fontRef>
        </p:style>
      </p:cxnSp>
      <p:cxnSp>
        <p:nvCxnSpPr>
          <p:cNvPr id="57" name="直線矢印コネクタ 56"/>
          <p:cNvCxnSpPr/>
          <p:nvPr/>
        </p:nvCxnSpPr>
        <p:spPr>
          <a:xfrm flipV="1">
            <a:off x="3656856" y="4312998"/>
            <a:ext cx="0" cy="210247"/>
          </a:xfrm>
          <a:prstGeom prst="straightConnector1">
            <a:avLst/>
          </a:prstGeom>
          <a:ln w="63500" cap="rnd">
            <a:solidFill>
              <a:schemeClr val="accent1"/>
            </a:solidFill>
            <a:tailEnd type="none"/>
          </a:ln>
        </p:spPr>
        <p:style>
          <a:lnRef idx="1">
            <a:schemeClr val="accent1"/>
          </a:lnRef>
          <a:fillRef idx="0">
            <a:schemeClr val="accent1"/>
          </a:fillRef>
          <a:effectRef idx="0">
            <a:schemeClr val="accent1"/>
          </a:effectRef>
          <a:fontRef idx="minor">
            <a:schemeClr val="tx1"/>
          </a:fontRef>
        </p:style>
      </p:cxnSp>
      <p:cxnSp>
        <p:nvCxnSpPr>
          <p:cNvPr id="60" name="直線矢印コネクタ 59"/>
          <p:cNvCxnSpPr/>
          <p:nvPr/>
        </p:nvCxnSpPr>
        <p:spPr>
          <a:xfrm flipV="1">
            <a:off x="3656856" y="4725144"/>
            <a:ext cx="0" cy="585617"/>
          </a:xfrm>
          <a:prstGeom prst="straightConnector1">
            <a:avLst/>
          </a:prstGeom>
          <a:ln w="63500" cap="rnd">
            <a:solidFill>
              <a:schemeClr val="accent1"/>
            </a:solidFill>
            <a:tailEnd type="none"/>
          </a:ln>
        </p:spPr>
        <p:style>
          <a:lnRef idx="1">
            <a:schemeClr val="accent1"/>
          </a:lnRef>
          <a:fillRef idx="0">
            <a:schemeClr val="accent1"/>
          </a:fillRef>
          <a:effectRef idx="0">
            <a:schemeClr val="accent1"/>
          </a:effectRef>
          <a:fontRef idx="minor">
            <a:schemeClr val="tx1"/>
          </a:fontRef>
        </p:style>
      </p:cxnSp>
      <p:cxnSp>
        <p:nvCxnSpPr>
          <p:cNvPr id="61" name="直線矢印コネクタ 60"/>
          <p:cNvCxnSpPr/>
          <p:nvPr/>
        </p:nvCxnSpPr>
        <p:spPr>
          <a:xfrm>
            <a:off x="1302303" y="5310759"/>
            <a:ext cx="2354553" cy="0"/>
          </a:xfrm>
          <a:prstGeom prst="straightConnector1">
            <a:avLst/>
          </a:prstGeom>
          <a:ln w="63500" cap="rnd">
            <a:solidFill>
              <a:schemeClr val="accent1"/>
            </a:solidFill>
            <a:tailEnd type="none"/>
          </a:ln>
        </p:spPr>
        <p:style>
          <a:lnRef idx="1">
            <a:schemeClr val="accent1"/>
          </a:lnRef>
          <a:fillRef idx="0">
            <a:schemeClr val="accent1"/>
          </a:fillRef>
          <a:effectRef idx="0">
            <a:schemeClr val="accent1"/>
          </a:effectRef>
          <a:fontRef idx="minor">
            <a:schemeClr val="tx1"/>
          </a:fontRef>
        </p:style>
      </p:cxnSp>
      <p:cxnSp>
        <p:nvCxnSpPr>
          <p:cNvPr id="64" name="直線矢印コネクタ 63"/>
          <p:cNvCxnSpPr/>
          <p:nvPr/>
        </p:nvCxnSpPr>
        <p:spPr>
          <a:xfrm flipV="1">
            <a:off x="3872880" y="3799609"/>
            <a:ext cx="0" cy="321911"/>
          </a:xfrm>
          <a:prstGeom prst="straightConnector1">
            <a:avLst/>
          </a:prstGeom>
          <a:ln w="63500" cap="rnd">
            <a:solidFill>
              <a:schemeClr val="tx2">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65" name="直線矢印コネクタ 64"/>
          <p:cNvCxnSpPr/>
          <p:nvPr/>
        </p:nvCxnSpPr>
        <p:spPr>
          <a:xfrm flipV="1">
            <a:off x="3872880" y="4725144"/>
            <a:ext cx="0" cy="1224137"/>
          </a:xfrm>
          <a:prstGeom prst="straightConnector1">
            <a:avLst/>
          </a:prstGeom>
          <a:ln w="63500" cap="rnd">
            <a:solidFill>
              <a:schemeClr val="tx2">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71" name="Text Box 23"/>
          <p:cNvSpPr txBox="1">
            <a:spLocks noChangeArrowheads="1"/>
          </p:cNvSpPr>
          <p:nvPr/>
        </p:nvSpPr>
        <p:spPr bwMode="auto">
          <a:xfrm>
            <a:off x="1219510" y="4869413"/>
            <a:ext cx="2541698" cy="415498"/>
          </a:xfrm>
          <a:prstGeom prst="rect">
            <a:avLst/>
          </a:prstGeom>
          <a:noFill/>
          <a:ln w="9525">
            <a:noFill/>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a:rPr>
              <a:t>特別</a:t>
            </a:r>
            <a:r>
              <a:rPr lang="ja-JP" altLang="en-US" sz="1050" dirty="0" smtClean="0">
                <a:latin typeface="Meiryo UI" panose="020B0604030504040204" pitchFamily="50" charset="-128"/>
                <a:ea typeface="Meiryo UI" panose="020B0604030504040204" pitchFamily="50" charset="-128"/>
                <a:cs typeface="Meiryo UI"/>
              </a:rPr>
              <a:t>区では本庁の課で実施する事務のうち</a:t>
            </a:r>
            <a:endParaRPr lang="en-US" altLang="ja-JP" sz="1050" dirty="0" smtClean="0">
              <a:latin typeface="Meiryo UI" panose="020B0604030504040204" pitchFamily="50" charset="-128"/>
              <a:ea typeface="Meiryo UI" panose="020B0604030504040204" pitchFamily="50" charset="-128"/>
              <a:cs typeface="Meiryo UI"/>
            </a:endParaRPr>
          </a:p>
          <a:p>
            <a:r>
              <a:rPr lang="ja-JP" altLang="en-US" sz="1050" dirty="0">
                <a:latin typeface="Meiryo UI" panose="020B0604030504040204" pitchFamily="50" charset="-128"/>
                <a:ea typeface="Meiryo UI" panose="020B0604030504040204" pitchFamily="50" charset="-128"/>
              </a:rPr>
              <a:t>福祉、子育てなど移管先を特定した</a:t>
            </a:r>
            <a:r>
              <a:rPr lang="ja-JP" altLang="en-US" sz="1050" dirty="0" smtClean="0">
                <a:latin typeface="Meiryo UI" panose="020B0604030504040204" pitchFamily="50" charset="-128"/>
                <a:ea typeface="Meiryo UI" panose="020B0604030504040204" pitchFamily="50" charset="-128"/>
              </a:rPr>
              <a:t>事務</a:t>
            </a:r>
            <a:endParaRPr lang="en-US" altLang="ja-JP" sz="1050" dirty="0" smtClean="0">
              <a:latin typeface="Meiryo UI" panose="020B0604030504040204" pitchFamily="50" charset="-128"/>
              <a:ea typeface="Meiryo UI" panose="020B0604030504040204" pitchFamily="50" charset="-128"/>
              <a:cs typeface="Meiryo UI"/>
            </a:endParaRPr>
          </a:p>
        </p:txBody>
      </p:sp>
      <p:sp>
        <p:nvSpPr>
          <p:cNvPr id="72" name="Text Box 23"/>
          <p:cNvSpPr txBox="1">
            <a:spLocks noChangeArrowheads="1"/>
          </p:cNvSpPr>
          <p:nvPr/>
        </p:nvSpPr>
        <p:spPr bwMode="auto">
          <a:xfrm>
            <a:off x="4107564" y="2984915"/>
            <a:ext cx="1762435" cy="253916"/>
          </a:xfrm>
          <a:prstGeom prst="rect">
            <a:avLst/>
          </a:prstGeom>
          <a:noFill/>
          <a:ln w="9525">
            <a:noFill/>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a:rPr>
              <a:t>現員</a:t>
            </a:r>
            <a:r>
              <a:rPr lang="ja-JP" altLang="en-US" sz="1050" dirty="0">
                <a:latin typeface="Meiryo UI" panose="020B0604030504040204" pitchFamily="50" charset="-128"/>
                <a:ea typeface="Meiryo UI" panose="020B0604030504040204" pitchFamily="50" charset="-128"/>
                <a:cs typeface="Meiryo UI"/>
              </a:rPr>
              <a:t>数</a:t>
            </a:r>
            <a:r>
              <a:rPr lang="ja-JP" altLang="en-US" sz="1050" dirty="0" smtClean="0">
                <a:latin typeface="Meiryo UI" panose="020B0604030504040204" pitchFamily="50" charset="-128"/>
                <a:ea typeface="Meiryo UI" panose="020B0604030504040204" pitchFamily="50" charset="-128"/>
                <a:cs typeface="Meiryo UI"/>
              </a:rPr>
              <a:t>で配分</a:t>
            </a:r>
            <a:endParaRPr lang="en-US" altLang="ja-JP" sz="1050" dirty="0">
              <a:latin typeface="Meiryo UI" panose="020B0604030504040204" pitchFamily="50" charset="-128"/>
              <a:ea typeface="Meiryo UI" panose="020B0604030504040204" pitchFamily="50" charset="-128"/>
              <a:cs typeface="Meiryo UI"/>
            </a:endParaRPr>
          </a:p>
        </p:txBody>
      </p:sp>
      <p:sp>
        <p:nvSpPr>
          <p:cNvPr id="75" name="Text Box 23"/>
          <p:cNvSpPr txBox="1">
            <a:spLocks noChangeArrowheads="1"/>
          </p:cNvSpPr>
          <p:nvPr/>
        </p:nvSpPr>
        <p:spPr bwMode="auto">
          <a:xfrm>
            <a:off x="1208584" y="5550291"/>
            <a:ext cx="2541698" cy="415498"/>
          </a:xfrm>
          <a:prstGeom prst="rect">
            <a:avLst/>
          </a:prstGeom>
          <a:noFill/>
          <a:ln w="9525">
            <a:noFill/>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a:rPr>
              <a:t>特別</a:t>
            </a:r>
            <a:r>
              <a:rPr lang="ja-JP" altLang="en-US" sz="1050" dirty="0" smtClean="0">
                <a:latin typeface="Meiryo UI" panose="020B0604030504040204" pitchFamily="50" charset="-128"/>
                <a:ea typeface="Meiryo UI" panose="020B0604030504040204" pitchFamily="50" charset="-128"/>
                <a:cs typeface="Meiryo UI"/>
              </a:rPr>
              <a:t>区では本庁の課で実施する事務のうち</a:t>
            </a:r>
            <a:endParaRPr lang="en-US" altLang="ja-JP" sz="1050" dirty="0" smtClean="0">
              <a:latin typeface="Meiryo UI" panose="020B0604030504040204" pitchFamily="50" charset="-128"/>
              <a:ea typeface="Meiryo UI" panose="020B0604030504040204" pitchFamily="50" charset="-128"/>
              <a:cs typeface="Meiryo UI"/>
            </a:endParaRPr>
          </a:p>
          <a:p>
            <a:r>
              <a:rPr lang="ja-JP" altLang="en-US" sz="1050" dirty="0" smtClean="0">
                <a:latin typeface="Meiryo UI" panose="020B0604030504040204" pitchFamily="50" charset="-128"/>
                <a:ea typeface="Meiryo UI" panose="020B0604030504040204" pitchFamily="50" charset="-128"/>
                <a:cs typeface="Meiryo UI"/>
              </a:rPr>
              <a:t>総務事務など</a:t>
            </a:r>
            <a:endParaRPr lang="en-US" altLang="ja-JP" sz="1050" dirty="0" smtClean="0">
              <a:latin typeface="Meiryo UI" panose="020B0604030504040204" pitchFamily="50" charset="-128"/>
              <a:ea typeface="Meiryo UI" panose="020B0604030504040204" pitchFamily="50" charset="-128"/>
              <a:cs typeface="Meiryo UI"/>
            </a:endParaRPr>
          </a:p>
        </p:txBody>
      </p:sp>
      <p:sp>
        <p:nvSpPr>
          <p:cNvPr id="76" name="Text Box 23"/>
          <p:cNvSpPr txBox="1">
            <a:spLocks noChangeArrowheads="1"/>
          </p:cNvSpPr>
          <p:nvPr/>
        </p:nvSpPr>
        <p:spPr bwMode="auto">
          <a:xfrm>
            <a:off x="3728864" y="3519127"/>
            <a:ext cx="1755083" cy="253916"/>
          </a:xfrm>
          <a:prstGeom prst="rect">
            <a:avLst/>
          </a:prstGeom>
          <a:noFill/>
          <a:ln w="9525">
            <a:noFill/>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a:rPr>
              <a:t>組織別構成比で配分</a:t>
            </a:r>
            <a:endParaRPr lang="en-US" altLang="ja-JP" sz="1050" dirty="0">
              <a:latin typeface="Meiryo UI" panose="020B0604030504040204" pitchFamily="50" charset="-128"/>
              <a:ea typeface="Meiryo UI" panose="020B0604030504040204" pitchFamily="50" charset="-128"/>
              <a:cs typeface="Meiryo UI"/>
            </a:endParaRPr>
          </a:p>
        </p:txBody>
      </p:sp>
      <p:sp>
        <p:nvSpPr>
          <p:cNvPr id="93" name="Text Box 23"/>
          <p:cNvSpPr txBox="1">
            <a:spLocks noChangeArrowheads="1"/>
          </p:cNvSpPr>
          <p:nvPr/>
        </p:nvSpPr>
        <p:spPr bwMode="auto">
          <a:xfrm>
            <a:off x="3726498" y="2438885"/>
            <a:ext cx="1755083" cy="253916"/>
          </a:xfrm>
          <a:prstGeom prst="rect">
            <a:avLst/>
          </a:prstGeom>
          <a:noFill/>
          <a:ln w="9525">
            <a:noFill/>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a:rPr>
              <a:t>組織別構成比で配分</a:t>
            </a:r>
            <a:endParaRPr lang="en-US" altLang="ja-JP" sz="1050" dirty="0">
              <a:latin typeface="Meiryo UI" panose="020B0604030504040204" pitchFamily="50" charset="-128"/>
              <a:ea typeface="Meiryo UI" panose="020B0604030504040204" pitchFamily="50" charset="-128"/>
              <a:cs typeface="Meiryo UI"/>
            </a:endParaRPr>
          </a:p>
        </p:txBody>
      </p:sp>
      <p:cxnSp>
        <p:nvCxnSpPr>
          <p:cNvPr id="94" name="直線矢印コネクタ 93"/>
          <p:cNvCxnSpPr/>
          <p:nvPr/>
        </p:nvCxnSpPr>
        <p:spPr>
          <a:xfrm>
            <a:off x="3656856" y="3241897"/>
            <a:ext cx="1548000" cy="0"/>
          </a:xfrm>
          <a:prstGeom prst="straightConnector1">
            <a:avLst/>
          </a:prstGeom>
          <a:ln w="63500" cap="rnd">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02" name="Text Box 23"/>
          <p:cNvSpPr txBox="1">
            <a:spLocks noChangeArrowheads="1"/>
          </p:cNvSpPr>
          <p:nvPr/>
        </p:nvSpPr>
        <p:spPr bwMode="auto">
          <a:xfrm>
            <a:off x="4160912" y="3978519"/>
            <a:ext cx="1762435" cy="253916"/>
          </a:xfrm>
          <a:prstGeom prst="rect">
            <a:avLst/>
          </a:prstGeom>
          <a:noFill/>
          <a:ln w="9525">
            <a:noFill/>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a:rPr>
              <a:t>現員</a:t>
            </a:r>
            <a:r>
              <a:rPr lang="ja-JP" altLang="en-US" sz="1050" dirty="0">
                <a:latin typeface="Meiryo UI" panose="020B0604030504040204" pitchFamily="50" charset="-128"/>
                <a:ea typeface="Meiryo UI" panose="020B0604030504040204" pitchFamily="50" charset="-128"/>
                <a:cs typeface="Meiryo UI"/>
              </a:rPr>
              <a:t>数</a:t>
            </a:r>
            <a:r>
              <a:rPr lang="ja-JP" altLang="en-US" sz="1050" dirty="0" smtClean="0">
                <a:latin typeface="Meiryo UI" panose="020B0604030504040204" pitchFamily="50" charset="-128"/>
                <a:ea typeface="Meiryo UI" panose="020B0604030504040204" pitchFamily="50" charset="-128"/>
                <a:cs typeface="Meiryo UI"/>
              </a:rPr>
              <a:t>で配分</a:t>
            </a:r>
            <a:endParaRPr lang="en-US" altLang="ja-JP" sz="1050" dirty="0">
              <a:latin typeface="Meiryo UI" panose="020B0604030504040204" pitchFamily="50" charset="-128"/>
              <a:ea typeface="Meiryo UI" panose="020B0604030504040204" pitchFamily="50" charset="-128"/>
              <a:cs typeface="Meiryo UI"/>
            </a:endParaRPr>
          </a:p>
        </p:txBody>
      </p:sp>
      <p:cxnSp>
        <p:nvCxnSpPr>
          <p:cNvPr id="107" name="直線矢印コネクタ 106"/>
          <p:cNvCxnSpPr/>
          <p:nvPr/>
        </p:nvCxnSpPr>
        <p:spPr>
          <a:xfrm flipV="1">
            <a:off x="3872880" y="4312998"/>
            <a:ext cx="0" cy="210247"/>
          </a:xfrm>
          <a:prstGeom prst="straightConnector1">
            <a:avLst/>
          </a:prstGeom>
          <a:ln w="63500" cap="rnd">
            <a:solidFill>
              <a:schemeClr val="tx2">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48" name="直線矢印コネクタ 47"/>
          <p:cNvCxnSpPr/>
          <p:nvPr/>
        </p:nvCxnSpPr>
        <p:spPr>
          <a:xfrm>
            <a:off x="1315951" y="4228703"/>
            <a:ext cx="3924000" cy="1"/>
          </a:xfrm>
          <a:prstGeom prst="straightConnector1">
            <a:avLst/>
          </a:prstGeom>
          <a:ln w="63500" cap="rnd">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直線矢印コネクタ 48"/>
          <p:cNvCxnSpPr/>
          <p:nvPr/>
        </p:nvCxnSpPr>
        <p:spPr>
          <a:xfrm>
            <a:off x="1315951" y="4619228"/>
            <a:ext cx="3924000" cy="1"/>
          </a:xfrm>
          <a:prstGeom prst="straightConnector1">
            <a:avLst/>
          </a:prstGeom>
          <a:ln w="63500" cap="rnd">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50" name="Text Box 23"/>
          <p:cNvSpPr txBox="1">
            <a:spLocks noChangeArrowheads="1"/>
          </p:cNvSpPr>
          <p:nvPr/>
        </p:nvSpPr>
        <p:spPr bwMode="auto">
          <a:xfrm>
            <a:off x="4160912" y="4369044"/>
            <a:ext cx="1762435" cy="253916"/>
          </a:xfrm>
          <a:prstGeom prst="rect">
            <a:avLst/>
          </a:prstGeom>
          <a:noFill/>
          <a:ln w="9525">
            <a:noFill/>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a:rPr>
              <a:t>現員</a:t>
            </a:r>
            <a:r>
              <a:rPr lang="ja-JP" altLang="en-US" sz="1050" dirty="0">
                <a:latin typeface="Meiryo UI" panose="020B0604030504040204" pitchFamily="50" charset="-128"/>
                <a:ea typeface="Meiryo UI" panose="020B0604030504040204" pitchFamily="50" charset="-128"/>
                <a:cs typeface="Meiryo UI"/>
              </a:rPr>
              <a:t>数</a:t>
            </a:r>
            <a:r>
              <a:rPr lang="ja-JP" altLang="en-US" sz="1050" dirty="0" smtClean="0">
                <a:latin typeface="Meiryo UI" panose="020B0604030504040204" pitchFamily="50" charset="-128"/>
                <a:ea typeface="Meiryo UI" panose="020B0604030504040204" pitchFamily="50" charset="-128"/>
                <a:cs typeface="Meiryo UI"/>
              </a:rPr>
              <a:t>で配分</a:t>
            </a:r>
            <a:endParaRPr lang="en-US" altLang="ja-JP" sz="1050" dirty="0">
              <a:latin typeface="Meiryo UI" panose="020B0604030504040204" pitchFamily="50" charset="-128"/>
              <a:ea typeface="Meiryo UI" panose="020B0604030504040204" pitchFamily="50" charset="-128"/>
              <a:cs typeface="Meiryo UI"/>
            </a:endParaRPr>
          </a:p>
        </p:txBody>
      </p:sp>
      <p:sp>
        <p:nvSpPr>
          <p:cNvPr id="52" name="Text Box 23"/>
          <p:cNvSpPr txBox="1">
            <a:spLocks noChangeArrowheads="1"/>
          </p:cNvSpPr>
          <p:nvPr/>
        </p:nvSpPr>
        <p:spPr bwMode="auto">
          <a:xfrm>
            <a:off x="6321280" y="3211959"/>
            <a:ext cx="3584720" cy="577081"/>
          </a:xfrm>
          <a:prstGeom prst="rect">
            <a:avLst/>
          </a:prstGeom>
          <a:noFill/>
          <a:ln w="9525">
            <a:noFill/>
            <a:miter lim="800000"/>
            <a:headEnd/>
            <a:tailEnd/>
          </a:ln>
        </p:spPr>
        <p:txBody>
          <a:bodyPr wrap="square" anchor="ctr">
            <a:spAutoFit/>
          </a:bodyPr>
          <a:lstStyle/>
          <a:p>
            <a:r>
              <a:rPr lang="en-US" altLang="ja-JP" sz="1050" dirty="0" smtClean="0">
                <a:latin typeface="Meiryo UI" panose="020B0604030504040204" pitchFamily="50" charset="-128"/>
                <a:ea typeface="Meiryo UI" panose="020B0604030504040204" pitchFamily="50" charset="-128"/>
              </a:rPr>
              <a:t>※</a:t>
            </a:r>
            <a:r>
              <a:rPr lang="ja-JP" altLang="en-US" sz="1050" dirty="0" smtClean="0">
                <a:latin typeface="Meiryo UI" panose="020B0604030504040204" pitchFamily="50" charset="-128"/>
                <a:ea typeface="Meiryo UI" panose="020B0604030504040204" pitchFamily="50" charset="-128"/>
              </a:rPr>
              <a:t>議会事務局は、大阪市の組織規模での組織別構成比が</a:t>
            </a:r>
            <a:endParaRPr lang="en-US" altLang="ja-JP" sz="1050" dirty="0" smtClean="0">
              <a:latin typeface="Meiryo UI" panose="020B0604030504040204" pitchFamily="50" charset="-128"/>
              <a:ea typeface="Meiryo UI" panose="020B0604030504040204" pitchFamily="50" charset="-128"/>
            </a:endParaRPr>
          </a:p>
          <a:p>
            <a:r>
              <a:rPr lang="en-US" altLang="ja-JP" sz="1050" dirty="0">
                <a:latin typeface="Meiryo UI" panose="020B0604030504040204" pitchFamily="50" charset="-128"/>
                <a:ea typeface="Meiryo UI" panose="020B0604030504040204" pitchFamily="50" charset="-128"/>
              </a:rPr>
              <a:t> </a:t>
            </a:r>
            <a:r>
              <a:rPr lang="en-US" altLang="ja-JP" sz="1050" dirty="0" smtClean="0">
                <a:latin typeface="Meiryo UI" panose="020B0604030504040204" pitchFamily="50" charset="-128"/>
                <a:ea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rPr>
              <a:t>小さいため、これによらず、中核市モデルに含まれている</a:t>
            </a:r>
            <a:endParaRPr lang="en-US" altLang="ja-JP" sz="1050" dirty="0" smtClean="0">
              <a:latin typeface="Meiryo UI" panose="020B0604030504040204" pitchFamily="50" charset="-128"/>
              <a:ea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rPr>
              <a:t>   議会事務局の職員数を各特別区の人口規模に</a:t>
            </a:r>
            <a:r>
              <a:rPr lang="ja-JP" altLang="en-US" sz="1050" dirty="0">
                <a:latin typeface="Meiryo UI" panose="020B0604030504040204" pitchFamily="50" charset="-128"/>
                <a:ea typeface="Meiryo UI" panose="020B0604030504040204" pitchFamily="50" charset="-128"/>
              </a:rPr>
              <a:t>応</a:t>
            </a:r>
            <a:r>
              <a:rPr lang="ja-JP" altLang="en-US" sz="1050" dirty="0" smtClean="0">
                <a:latin typeface="Meiryo UI" panose="020B0604030504040204" pitchFamily="50" charset="-128"/>
                <a:ea typeface="Meiryo UI" panose="020B0604030504040204" pitchFamily="50" charset="-128"/>
              </a:rPr>
              <a:t>じて配分</a:t>
            </a:r>
            <a:endParaRPr lang="en-US" altLang="ja-JP" sz="1050" dirty="0" smtClean="0">
              <a:latin typeface="Meiryo UI" panose="020B0604030504040204" pitchFamily="50" charset="-128"/>
              <a:ea typeface="Meiryo UI" panose="020B0604030504040204" pitchFamily="50" charset="-128"/>
            </a:endParaRPr>
          </a:p>
        </p:txBody>
      </p:sp>
      <p:sp>
        <p:nvSpPr>
          <p:cNvPr id="53" name="Text Box 23"/>
          <p:cNvSpPr txBox="1">
            <a:spLocks noChangeArrowheads="1"/>
          </p:cNvSpPr>
          <p:nvPr/>
        </p:nvSpPr>
        <p:spPr bwMode="auto">
          <a:xfrm>
            <a:off x="6480848" y="5156175"/>
            <a:ext cx="3584720" cy="577081"/>
          </a:xfrm>
          <a:prstGeom prst="rect">
            <a:avLst/>
          </a:prstGeom>
          <a:noFill/>
          <a:ln w="9525">
            <a:noFill/>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こども</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相談</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センター</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smtClean="0">
                <a:latin typeface="Meiryo UI" panose="020B0604030504040204" pitchFamily="50" charset="-128"/>
                <a:ea typeface="Meiryo UI" panose="020B0604030504040204" pitchFamily="50" charset="-128"/>
              </a:rPr>
              <a:t>児童相談所）</a:t>
            </a:r>
            <a:endParaRPr lang="en-US" altLang="ja-JP" sz="1050" dirty="0" smtClean="0">
              <a:latin typeface="Meiryo UI" panose="020B0604030504040204" pitchFamily="50" charset="-128"/>
              <a:ea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rPr>
              <a:t>   改正</a:t>
            </a:r>
            <a:r>
              <a:rPr lang="ja-JP" altLang="en-US" sz="1050" dirty="0">
                <a:latin typeface="Meiryo UI" panose="020B0604030504040204" pitchFamily="50" charset="-128"/>
                <a:ea typeface="Meiryo UI" panose="020B0604030504040204" pitchFamily="50" charset="-128"/>
              </a:rPr>
              <a:t>児童福祉法の基準や一時保護所の設置を踏まえて</a:t>
            </a:r>
            <a:r>
              <a:rPr lang="ja-JP" altLang="en-US" sz="1050" dirty="0" smtClean="0">
                <a:latin typeface="Meiryo UI" panose="020B0604030504040204" pitchFamily="50" charset="-128"/>
                <a:ea typeface="Meiryo UI" panose="020B0604030504040204" pitchFamily="50" charset="-128"/>
              </a:rPr>
              <a:t>、</a:t>
            </a:r>
            <a:endParaRPr lang="en-US" altLang="ja-JP" sz="1050" dirty="0" smtClean="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rPr>
              <a:t> 別途</a:t>
            </a:r>
            <a:r>
              <a:rPr lang="ja-JP" altLang="en-US" sz="1050" dirty="0">
                <a:latin typeface="Meiryo UI" panose="020B0604030504040204" pitchFamily="50" charset="-128"/>
                <a:ea typeface="Meiryo UI" panose="020B0604030504040204" pitchFamily="50" charset="-128"/>
              </a:rPr>
              <a:t>増員を</a:t>
            </a:r>
            <a:r>
              <a:rPr lang="ja-JP" altLang="en-US" sz="1050" dirty="0" smtClean="0">
                <a:latin typeface="Meiryo UI" panose="020B0604030504040204" pitchFamily="50" charset="-128"/>
                <a:ea typeface="Meiryo UI" panose="020B0604030504040204" pitchFamily="50" charset="-128"/>
              </a:rPr>
              <a:t>算定</a:t>
            </a:r>
            <a:r>
              <a:rPr lang="ja-JP" altLang="en-US" sz="1050" dirty="0">
                <a:latin typeface="Meiryo UI" panose="020B0604030504040204" pitchFamily="50" charset="-128"/>
                <a:ea typeface="Meiryo UI" panose="020B0604030504040204" pitchFamily="50" charset="-128"/>
              </a:rPr>
              <a:t>し</a:t>
            </a:r>
            <a:r>
              <a:rPr lang="ja-JP" altLang="en-US" sz="1050" dirty="0" smtClean="0">
                <a:latin typeface="Meiryo UI" panose="020B0604030504040204" pitchFamily="50" charset="-128"/>
                <a:ea typeface="Meiryo UI" panose="020B0604030504040204" pitchFamily="50" charset="-128"/>
              </a:rPr>
              <a:t>て配分</a:t>
            </a:r>
            <a:endParaRPr lang="en-US" altLang="ja-JP" sz="1050" dirty="0" smtClean="0">
              <a:latin typeface="Meiryo UI" panose="020B0604030504040204" pitchFamily="50" charset="-128"/>
              <a:ea typeface="Meiryo UI" panose="020B0604030504040204" pitchFamily="50" charset="-128"/>
            </a:endParaRPr>
          </a:p>
        </p:txBody>
      </p:sp>
      <p:sp>
        <p:nvSpPr>
          <p:cNvPr id="40" name="Text Box 23"/>
          <p:cNvSpPr txBox="1">
            <a:spLocks noChangeArrowheads="1"/>
          </p:cNvSpPr>
          <p:nvPr/>
        </p:nvSpPr>
        <p:spPr bwMode="auto">
          <a:xfrm>
            <a:off x="6480848" y="5786680"/>
            <a:ext cx="3584720" cy="738664"/>
          </a:xfrm>
          <a:prstGeom prst="rect">
            <a:avLst/>
          </a:prstGeom>
          <a:noFill/>
          <a:ln w="9525">
            <a:noFill/>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特定</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の特別区のみに設置する事業所</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rPr>
              <a:t>　①食品衛生検査所・食肉衛生検査所・・・現員数で配分</a:t>
            </a:r>
            <a:endParaRPr lang="en-US" altLang="ja-JP" sz="1050" dirty="0" smtClean="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rPr>
              <a:t>②土地区画整理事務所・生野南部事務所</a:t>
            </a:r>
            <a:endParaRPr lang="en-US" altLang="ja-JP" sz="1050" dirty="0" smtClean="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rPr>
              <a:t>　　・・・区間の再</a:t>
            </a:r>
            <a:r>
              <a:rPr lang="ja-JP" altLang="en-US" sz="1050" dirty="0">
                <a:latin typeface="Meiryo UI" panose="020B0604030504040204" pitchFamily="50" charset="-128"/>
                <a:ea typeface="Meiryo UI" panose="020B0604030504040204" pitchFamily="50" charset="-128"/>
              </a:rPr>
              <a:t>配分</a:t>
            </a:r>
            <a:r>
              <a:rPr lang="ja-JP" altLang="en-US" sz="1050" dirty="0" smtClean="0">
                <a:latin typeface="Meiryo UI" panose="020B0604030504040204" pitchFamily="50" charset="-128"/>
                <a:ea typeface="Meiryo UI" panose="020B0604030504040204" pitchFamily="50" charset="-128"/>
              </a:rPr>
              <a:t>（次頁）を経て、現員数で配分</a:t>
            </a:r>
            <a:endParaRPr lang="en-US" altLang="ja-JP" sz="1050" dirty="0" smtClean="0">
              <a:latin typeface="Meiryo UI" panose="020B0604030504040204" pitchFamily="50" charset="-128"/>
              <a:ea typeface="Meiryo UI" panose="020B0604030504040204" pitchFamily="50" charset="-128"/>
            </a:endParaRPr>
          </a:p>
        </p:txBody>
      </p:sp>
      <p:sp>
        <p:nvSpPr>
          <p:cNvPr id="2" name="左大かっこ 1"/>
          <p:cNvSpPr/>
          <p:nvPr/>
        </p:nvSpPr>
        <p:spPr>
          <a:xfrm>
            <a:off x="6427402" y="4441340"/>
            <a:ext cx="99166" cy="2073760"/>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4" name="直線コネクタ 3"/>
          <p:cNvCxnSpPr>
            <a:stCxn id="30" idx="3"/>
            <a:endCxn id="2" idx="1"/>
          </p:cNvCxnSpPr>
          <p:nvPr/>
        </p:nvCxnSpPr>
        <p:spPr>
          <a:xfrm>
            <a:off x="6278975" y="4906720"/>
            <a:ext cx="148427" cy="571500"/>
          </a:xfrm>
          <a:prstGeom prst="line">
            <a:avLst/>
          </a:prstGeom>
        </p:spPr>
        <p:style>
          <a:lnRef idx="1">
            <a:schemeClr val="accent1"/>
          </a:lnRef>
          <a:fillRef idx="0">
            <a:schemeClr val="accent1"/>
          </a:fillRef>
          <a:effectRef idx="0">
            <a:schemeClr val="accent1"/>
          </a:effectRef>
          <a:fontRef idx="minor">
            <a:schemeClr val="tx1"/>
          </a:fontRef>
        </p:style>
      </p:cxnSp>
      <p:sp>
        <p:nvSpPr>
          <p:cNvPr id="42" name="正方形/長方形 27"/>
          <p:cNvSpPr>
            <a:spLocks noChangeArrowheads="1"/>
          </p:cNvSpPr>
          <p:nvPr/>
        </p:nvSpPr>
        <p:spPr bwMode="auto">
          <a:xfrm>
            <a:off x="8979754" y="6578768"/>
            <a:ext cx="926246" cy="261610"/>
          </a:xfrm>
          <a:prstGeom prst="rect">
            <a:avLst/>
          </a:prstGeom>
          <a:solidFill>
            <a:schemeClr val="bg1"/>
          </a:solidFill>
          <a:ln w="9525">
            <a:noFill/>
            <a:miter lim="800000"/>
            <a:headEnd/>
            <a:tailEnd/>
          </a:ln>
        </p:spPr>
        <p:txBody>
          <a:bodyPr wrap="square">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組</a:t>
            </a:r>
            <a:r>
              <a:rPr lang="ja-JP" altLang="en-US"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課</a:t>
            </a:r>
            <a:r>
              <a:rPr lang="ja-JP" altLang="en-US" sz="1100" b="1" dirty="0" smtClean="0">
                <a:solidFill>
                  <a:srgbClr val="000000"/>
                </a:solidFill>
                <a:latin typeface="Meiryo UI" pitchFamily="50" charset="-128"/>
                <a:ea typeface="Meiryo UI" pitchFamily="50" charset="-128"/>
                <a:cs typeface="Meiryo UI" pitchFamily="50" charset="-128"/>
              </a:rPr>
              <a:t>別</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９</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4299010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グループ化 17"/>
          <p:cNvGrpSpPr/>
          <p:nvPr/>
        </p:nvGrpSpPr>
        <p:grpSpPr>
          <a:xfrm>
            <a:off x="6295181" y="3112769"/>
            <a:ext cx="910133" cy="1944216"/>
            <a:chOff x="6347123" y="3112769"/>
            <a:chExt cx="910133" cy="1944216"/>
          </a:xfrm>
        </p:grpSpPr>
        <p:sp>
          <p:nvSpPr>
            <p:cNvPr id="59" name="正方形/長方形 58"/>
            <p:cNvSpPr/>
            <p:nvPr/>
          </p:nvSpPr>
          <p:spPr>
            <a:xfrm>
              <a:off x="6347123" y="3112769"/>
              <a:ext cx="910133" cy="194421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algn="ctr"/>
              <a:r>
                <a:rPr kumimoji="1" lang="ja-JP" altLang="en-US" sz="1400" dirty="0" smtClean="0">
                  <a:latin typeface="Meiryo UI" panose="020B0604030504040204" pitchFamily="50" charset="-128"/>
                  <a:ea typeface="Meiryo UI" panose="020B0604030504040204" pitchFamily="50" charset="-128"/>
                </a:rPr>
                <a:t>第</a:t>
              </a:r>
              <a:r>
                <a:rPr lang="ja-JP" altLang="en-US" sz="1400" dirty="0">
                  <a:latin typeface="Meiryo UI" panose="020B0604030504040204" pitchFamily="50" charset="-128"/>
                  <a:ea typeface="Meiryo UI" panose="020B0604030504040204" pitchFamily="50" charset="-128"/>
                </a:rPr>
                <a:t>四</a:t>
              </a:r>
              <a:r>
                <a:rPr lang="ja-JP" altLang="en-US" sz="1400" dirty="0" smtClean="0">
                  <a:latin typeface="Meiryo UI" panose="020B0604030504040204" pitchFamily="50" charset="-128"/>
                  <a:ea typeface="Meiryo UI" panose="020B0604030504040204" pitchFamily="50" charset="-128"/>
                </a:rPr>
                <a:t>区</a:t>
              </a:r>
              <a:endParaRPr kumimoji="1" lang="ja-JP" altLang="en-US" sz="1400" dirty="0">
                <a:latin typeface="Meiryo UI" panose="020B0604030504040204" pitchFamily="50" charset="-128"/>
                <a:ea typeface="Meiryo UI" panose="020B0604030504040204" pitchFamily="50" charset="-128"/>
              </a:endParaRPr>
            </a:p>
          </p:txBody>
        </p:sp>
        <p:sp>
          <p:nvSpPr>
            <p:cNvPr id="98" name="正方形/長方形 97"/>
            <p:cNvSpPr/>
            <p:nvPr/>
          </p:nvSpPr>
          <p:spPr>
            <a:xfrm>
              <a:off x="6364764" y="4478518"/>
              <a:ext cx="892492" cy="246626"/>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grpSp>
      <p:grpSp>
        <p:nvGrpSpPr>
          <p:cNvPr id="16" name="グループ化 15"/>
          <p:cNvGrpSpPr/>
          <p:nvPr/>
        </p:nvGrpSpPr>
        <p:grpSpPr>
          <a:xfrm>
            <a:off x="5863133" y="3400801"/>
            <a:ext cx="959408" cy="1944216"/>
            <a:chOff x="5793792" y="3400801"/>
            <a:chExt cx="959408" cy="1944216"/>
          </a:xfrm>
        </p:grpSpPr>
        <p:sp>
          <p:nvSpPr>
            <p:cNvPr id="66" name="正方形/長方形 65"/>
            <p:cNvSpPr/>
            <p:nvPr/>
          </p:nvSpPr>
          <p:spPr>
            <a:xfrm>
              <a:off x="5843067" y="3400801"/>
              <a:ext cx="910133" cy="194421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algn="ctr"/>
              <a:r>
                <a:rPr kumimoji="1" lang="ja-JP" altLang="en-US" sz="1400" dirty="0" smtClean="0">
                  <a:latin typeface="Meiryo UI" panose="020B0604030504040204" pitchFamily="50" charset="-128"/>
                  <a:ea typeface="Meiryo UI" panose="020B0604030504040204" pitchFamily="50" charset="-128"/>
                </a:rPr>
                <a:t>第</a:t>
              </a:r>
              <a:r>
                <a:rPr lang="ja-JP" altLang="en-US" sz="1400" dirty="0">
                  <a:latin typeface="Meiryo UI" panose="020B0604030504040204" pitchFamily="50" charset="-128"/>
                  <a:ea typeface="Meiryo UI" panose="020B0604030504040204" pitchFamily="50" charset="-128"/>
                </a:rPr>
                <a:t>三</a:t>
              </a:r>
              <a:r>
                <a:rPr lang="ja-JP" altLang="en-US" sz="1400" dirty="0" smtClean="0">
                  <a:latin typeface="Meiryo UI" panose="020B0604030504040204" pitchFamily="50" charset="-128"/>
                  <a:ea typeface="Meiryo UI" panose="020B0604030504040204" pitchFamily="50" charset="-128"/>
                </a:rPr>
                <a:t>区</a:t>
              </a:r>
              <a:endParaRPr kumimoji="1" lang="ja-JP" altLang="en-US" sz="1400" dirty="0">
                <a:latin typeface="Meiryo UI" panose="020B0604030504040204" pitchFamily="50" charset="-128"/>
                <a:ea typeface="Meiryo UI" panose="020B0604030504040204" pitchFamily="50" charset="-128"/>
              </a:endParaRPr>
            </a:p>
          </p:txBody>
        </p:sp>
        <p:cxnSp>
          <p:nvCxnSpPr>
            <p:cNvPr id="72" name="直線コネクタ 71"/>
            <p:cNvCxnSpPr/>
            <p:nvPr/>
          </p:nvCxnSpPr>
          <p:spPr>
            <a:xfrm>
              <a:off x="5793792" y="4943439"/>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97" name="正方形/長方形 96"/>
            <p:cNvSpPr/>
            <p:nvPr/>
          </p:nvSpPr>
          <p:spPr>
            <a:xfrm>
              <a:off x="5833057" y="4915840"/>
              <a:ext cx="919571" cy="108000"/>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grpSp>
      <p:grpSp>
        <p:nvGrpSpPr>
          <p:cNvPr id="5" name="グループ化 4"/>
          <p:cNvGrpSpPr/>
          <p:nvPr/>
        </p:nvGrpSpPr>
        <p:grpSpPr>
          <a:xfrm>
            <a:off x="2671088" y="3112769"/>
            <a:ext cx="913760" cy="1944216"/>
            <a:chOff x="2417386" y="3249103"/>
            <a:chExt cx="913760" cy="1944216"/>
          </a:xfrm>
        </p:grpSpPr>
        <p:sp>
          <p:nvSpPr>
            <p:cNvPr id="9" name="正方形/長方形 8"/>
            <p:cNvSpPr/>
            <p:nvPr/>
          </p:nvSpPr>
          <p:spPr>
            <a:xfrm>
              <a:off x="2421013" y="3249103"/>
              <a:ext cx="910133" cy="194421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algn="ctr"/>
              <a:r>
                <a:rPr kumimoji="1" lang="ja-JP" altLang="en-US" sz="1400" dirty="0" smtClean="0">
                  <a:latin typeface="Meiryo UI" panose="020B0604030504040204" pitchFamily="50" charset="-128"/>
                  <a:ea typeface="Meiryo UI" panose="020B0604030504040204" pitchFamily="50" charset="-128"/>
                </a:rPr>
                <a:t>第</a:t>
              </a:r>
              <a:r>
                <a:rPr lang="ja-JP" altLang="en-US" sz="1400" dirty="0">
                  <a:latin typeface="Meiryo UI" panose="020B0604030504040204" pitchFamily="50" charset="-128"/>
                  <a:ea typeface="Meiryo UI" panose="020B0604030504040204" pitchFamily="50" charset="-128"/>
                </a:rPr>
                <a:t>四</a:t>
              </a:r>
              <a:r>
                <a:rPr lang="ja-JP" altLang="en-US" sz="1400" dirty="0" smtClean="0">
                  <a:latin typeface="Meiryo UI" panose="020B0604030504040204" pitchFamily="50" charset="-128"/>
                  <a:ea typeface="Meiryo UI" panose="020B0604030504040204" pitchFamily="50" charset="-128"/>
                </a:rPr>
                <a:t>区</a:t>
              </a:r>
              <a:endParaRPr kumimoji="1" lang="ja-JP" altLang="en-US" sz="1400" dirty="0">
                <a:latin typeface="Meiryo UI" panose="020B0604030504040204" pitchFamily="50" charset="-128"/>
                <a:ea typeface="Meiryo UI" panose="020B0604030504040204" pitchFamily="50" charset="-128"/>
              </a:endParaRPr>
            </a:p>
          </p:txBody>
        </p:sp>
        <p:cxnSp>
          <p:nvCxnSpPr>
            <p:cNvPr id="53" name="直線コネクタ 52"/>
            <p:cNvCxnSpPr/>
            <p:nvPr/>
          </p:nvCxnSpPr>
          <p:spPr>
            <a:xfrm>
              <a:off x="2421013" y="3898801"/>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a:xfrm>
              <a:off x="2421013" y="3785715"/>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2421013" y="4181759"/>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76" name="正方形/長方形 75"/>
            <p:cNvSpPr/>
            <p:nvPr/>
          </p:nvSpPr>
          <p:spPr>
            <a:xfrm>
              <a:off x="2417386" y="4632959"/>
              <a:ext cx="894528" cy="324000"/>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grpSp>
      <p:sp>
        <p:nvSpPr>
          <p:cNvPr id="2" name="正方形/長方形 1"/>
          <p:cNvSpPr/>
          <p:nvPr/>
        </p:nvSpPr>
        <p:spPr>
          <a:xfrm>
            <a:off x="298451" y="3976865"/>
            <a:ext cx="910133" cy="1944216"/>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3" name="上カーブ矢印 2"/>
          <p:cNvSpPr/>
          <p:nvPr/>
        </p:nvSpPr>
        <p:spPr>
          <a:xfrm flipV="1">
            <a:off x="783228" y="2983033"/>
            <a:ext cx="1404865" cy="486054"/>
          </a:xfrm>
          <a:prstGeom prst="curvedUpArrow">
            <a:avLst>
              <a:gd name="adj1" fmla="val 25000"/>
              <a:gd name="adj2" fmla="val 73937"/>
              <a:gd name="adj3" fmla="val 50551"/>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solidFill>
                <a:schemeClr val="tx1"/>
              </a:solidFill>
            </a:endParaRPr>
          </a:p>
        </p:txBody>
      </p:sp>
      <p:sp>
        <p:nvSpPr>
          <p:cNvPr id="11" name="角丸四角形 10"/>
          <p:cNvSpPr/>
          <p:nvPr/>
        </p:nvSpPr>
        <p:spPr>
          <a:xfrm>
            <a:off x="588467" y="2647201"/>
            <a:ext cx="1886758" cy="34000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solidFill>
                  <a:schemeClr val="tx1"/>
                </a:solidFill>
                <a:latin typeface="Meiryo UI" panose="020B0604030504040204" pitchFamily="50" charset="-128"/>
                <a:ea typeface="Meiryo UI" panose="020B0604030504040204" pitchFamily="50" charset="-128"/>
              </a:rPr>
              <a:t>同じ構成比で配分</a:t>
            </a:r>
            <a:endParaRPr lang="ja-JP" altLang="en-US" sz="1400" b="1" dirty="0">
              <a:solidFill>
                <a:schemeClr val="tx1"/>
              </a:solidFill>
              <a:latin typeface="Meiryo UI" panose="020B0604030504040204" pitchFamily="50" charset="-128"/>
              <a:ea typeface="Meiryo UI" panose="020B0604030504040204" pitchFamily="50" charset="-128"/>
            </a:endParaRPr>
          </a:p>
        </p:txBody>
      </p:sp>
      <p:sp>
        <p:nvSpPr>
          <p:cNvPr id="4" name="右矢印 3"/>
          <p:cNvSpPr/>
          <p:nvPr/>
        </p:nvSpPr>
        <p:spPr>
          <a:xfrm>
            <a:off x="4166005" y="3501008"/>
            <a:ext cx="696168" cy="2124236"/>
          </a:xfrm>
          <a:prstGeom prst="righ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 12"/>
          <p:cNvSpPr/>
          <p:nvPr/>
        </p:nvSpPr>
        <p:spPr>
          <a:xfrm>
            <a:off x="0" y="3576285"/>
            <a:ext cx="1496616" cy="34000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latin typeface="Meiryo UI" panose="020B0604030504040204" pitchFamily="50" charset="-128"/>
                <a:ea typeface="Meiryo UI" panose="020B0604030504040204" pitchFamily="50" charset="-128"/>
              </a:rPr>
              <a:t>大阪市の</a:t>
            </a:r>
            <a:endParaRPr lang="en-US" altLang="ja-JP" sz="1400" dirty="0" smtClean="0">
              <a:solidFill>
                <a:schemeClr val="tx1"/>
              </a:solidFill>
              <a:latin typeface="Meiryo UI" panose="020B0604030504040204" pitchFamily="50" charset="-128"/>
              <a:ea typeface="Meiryo UI" panose="020B0604030504040204" pitchFamily="50" charset="-128"/>
            </a:endParaRPr>
          </a:p>
          <a:p>
            <a:pPr algn="ctr"/>
            <a:r>
              <a:rPr lang="ja-JP" altLang="en-US" sz="1400" dirty="0" smtClean="0">
                <a:solidFill>
                  <a:schemeClr val="tx1"/>
                </a:solidFill>
                <a:latin typeface="Meiryo UI" panose="020B0604030504040204" pitchFamily="50" charset="-128"/>
                <a:ea typeface="Meiryo UI" panose="020B0604030504040204" pitchFamily="50" charset="-128"/>
              </a:rPr>
              <a:t>組織別構成比</a:t>
            </a:r>
            <a:endParaRPr lang="ja-JP" altLang="en-US" sz="1400" dirty="0">
              <a:solidFill>
                <a:schemeClr val="tx1"/>
              </a:solidFill>
              <a:latin typeface="Meiryo UI" panose="020B0604030504040204" pitchFamily="50" charset="-128"/>
              <a:ea typeface="Meiryo UI" panose="020B0604030504040204" pitchFamily="50" charset="-128"/>
            </a:endParaRPr>
          </a:p>
        </p:txBody>
      </p:sp>
      <p:cxnSp>
        <p:nvCxnSpPr>
          <p:cNvPr id="6" name="直線コネクタ 5"/>
          <p:cNvCxnSpPr/>
          <p:nvPr/>
        </p:nvCxnSpPr>
        <p:spPr>
          <a:xfrm>
            <a:off x="298451" y="4692891"/>
            <a:ext cx="910133" cy="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298451" y="4579805"/>
            <a:ext cx="910133" cy="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298451" y="4975849"/>
            <a:ext cx="910133" cy="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298451" y="5236882"/>
            <a:ext cx="910133" cy="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31" name="Rectangle 31"/>
          <p:cNvSpPr>
            <a:spLocks noChangeArrowheads="1"/>
          </p:cNvSpPr>
          <p:nvPr/>
        </p:nvSpPr>
        <p:spPr bwMode="auto">
          <a:xfrm>
            <a:off x="308592" y="5307740"/>
            <a:ext cx="893191" cy="190372"/>
          </a:xfrm>
          <a:prstGeom prst="rect">
            <a:avLst/>
          </a:prstGeom>
          <a:noFill/>
          <a:ln w="12700">
            <a:noFill/>
            <a:miter lim="800000"/>
            <a:headEnd/>
            <a:tailEnd/>
          </a:ln>
        </p:spPr>
        <p:txBody>
          <a:bodyPr tIns="0" bIns="0" anchor="t"/>
          <a:lstStyle/>
          <a:p>
            <a:pPr algn="ctr"/>
            <a:r>
              <a:rPr lang="ja-JP" altLang="en-US" sz="1100" dirty="0" smtClean="0">
                <a:latin typeface="Meiryo UI" pitchFamily="50" charset="-128"/>
                <a:ea typeface="Meiryo UI" pitchFamily="50" charset="-128"/>
                <a:cs typeface="Meiryo UI" pitchFamily="50" charset="-128"/>
              </a:rPr>
              <a:t>住宅管理課</a:t>
            </a:r>
            <a:endParaRPr lang="ja-JP" altLang="en-US" sz="1100" dirty="0">
              <a:latin typeface="Meiryo UI" pitchFamily="50" charset="-128"/>
              <a:ea typeface="Meiryo UI" pitchFamily="50" charset="-128"/>
              <a:cs typeface="Meiryo UI" pitchFamily="50" charset="-128"/>
            </a:endParaRPr>
          </a:p>
        </p:txBody>
      </p:sp>
      <p:cxnSp>
        <p:nvCxnSpPr>
          <p:cNvPr id="41" name="直線コネクタ 40"/>
          <p:cNvCxnSpPr/>
          <p:nvPr/>
        </p:nvCxnSpPr>
        <p:spPr>
          <a:xfrm>
            <a:off x="1943925" y="4437525"/>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a:off x="1943925" y="4324439"/>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a:xfrm>
            <a:off x="1943925" y="4720483"/>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35" name="Rectangle 31"/>
          <p:cNvSpPr>
            <a:spLocks noChangeArrowheads="1"/>
          </p:cNvSpPr>
          <p:nvPr/>
        </p:nvSpPr>
        <p:spPr bwMode="auto">
          <a:xfrm>
            <a:off x="1763727" y="4328308"/>
            <a:ext cx="972000" cy="180000"/>
          </a:xfrm>
          <a:prstGeom prst="rect">
            <a:avLst/>
          </a:prstGeom>
          <a:noFill/>
          <a:ln w="12700">
            <a:noFill/>
            <a:miter lim="800000"/>
            <a:headEnd/>
            <a:tailEnd/>
          </a:ln>
        </p:spPr>
        <p:txBody>
          <a:bodyPr tIns="0" bIns="0" anchor="t"/>
          <a:lstStyle/>
          <a:p>
            <a:pPr algn="ctr"/>
            <a:r>
              <a:rPr lang="ja-JP" altLang="en-US" sz="1100" dirty="0" smtClean="0">
                <a:solidFill>
                  <a:schemeClr val="bg1"/>
                </a:solidFill>
                <a:latin typeface="Meiryo UI" pitchFamily="50" charset="-128"/>
                <a:ea typeface="Meiryo UI" pitchFamily="50" charset="-128"/>
                <a:cs typeface="Meiryo UI" pitchFamily="50" charset="-128"/>
              </a:rPr>
              <a:t>危機管理</a:t>
            </a:r>
            <a:endParaRPr lang="ja-JP" altLang="en-US" sz="1100" dirty="0">
              <a:solidFill>
                <a:schemeClr val="bg1"/>
              </a:solidFill>
              <a:latin typeface="Meiryo UI" pitchFamily="50" charset="-128"/>
              <a:ea typeface="Meiryo UI" pitchFamily="50" charset="-128"/>
              <a:cs typeface="Meiryo UI" pitchFamily="50" charset="-128"/>
            </a:endParaRPr>
          </a:p>
        </p:txBody>
      </p:sp>
      <p:sp>
        <p:nvSpPr>
          <p:cNvPr id="91" name="角丸四角形 90"/>
          <p:cNvSpPr/>
          <p:nvPr/>
        </p:nvSpPr>
        <p:spPr>
          <a:xfrm>
            <a:off x="3944888" y="4063968"/>
            <a:ext cx="1237131" cy="97656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smtClean="0">
                <a:solidFill>
                  <a:schemeClr val="tx1"/>
                </a:solidFill>
                <a:latin typeface="Meiryo UI" panose="020B0604030504040204" pitchFamily="50" charset="-128"/>
                <a:ea typeface="Meiryo UI" panose="020B0604030504040204" pitchFamily="50" charset="-128"/>
              </a:rPr>
              <a:t>行政需要の</a:t>
            </a:r>
            <a:endParaRPr lang="en-US" altLang="ja-JP" sz="1400" b="1" dirty="0" smtClean="0">
              <a:solidFill>
                <a:schemeClr val="tx1"/>
              </a:solidFill>
              <a:latin typeface="Meiryo UI" panose="020B0604030504040204" pitchFamily="50" charset="-128"/>
              <a:ea typeface="Meiryo UI" panose="020B0604030504040204" pitchFamily="50" charset="-128"/>
            </a:endParaRPr>
          </a:p>
          <a:p>
            <a:r>
              <a:rPr lang="ja-JP" altLang="en-US" sz="1400" b="1" dirty="0" smtClean="0">
                <a:solidFill>
                  <a:schemeClr val="tx1"/>
                </a:solidFill>
                <a:latin typeface="Meiryo UI" panose="020B0604030504040204" pitchFamily="50" charset="-128"/>
                <a:ea typeface="Meiryo UI" panose="020B0604030504040204" pitchFamily="50" charset="-128"/>
              </a:rPr>
              <a:t>区間の差を一定考慮</a:t>
            </a:r>
            <a:endParaRPr lang="ja-JP" altLang="en-US" sz="1400" b="1" dirty="0">
              <a:solidFill>
                <a:schemeClr val="tx1"/>
              </a:solidFill>
              <a:latin typeface="Meiryo UI" panose="020B0604030504040204" pitchFamily="50" charset="-128"/>
              <a:ea typeface="Meiryo UI" panose="020B0604030504040204" pitchFamily="50" charset="-128"/>
            </a:endParaRPr>
          </a:p>
        </p:txBody>
      </p:sp>
      <p:cxnSp>
        <p:nvCxnSpPr>
          <p:cNvPr id="8" name="直線矢印コネクタ 7"/>
          <p:cNvCxnSpPr/>
          <p:nvPr/>
        </p:nvCxnSpPr>
        <p:spPr>
          <a:xfrm flipH="1">
            <a:off x="2847668" y="5090463"/>
            <a:ext cx="924277" cy="866499"/>
          </a:xfrm>
          <a:prstGeom prst="straightConnector1">
            <a:avLst/>
          </a:prstGeom>
          <a:ln w="38100">
            <a:solidFill>
              <a:schemeClr val="accent1">
                <a:lumMod val="60000"/>
                <a:lumOff val="4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4" name="角丸四角形 93"/>
          <p:cNvSpPr/>
          <p:nvPr/>
        </p:nvSpPr>
        <p:spPr>
          <a:xfrm>
            <a:off x="127006" y="2581418"/>
            <a:ext cx="741530" cy="325454"/>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dirty="0" smtClean="0">
                <a:solidFill>
                  <a:schemeClr val="tx1"/>
                </a:solidFill>
                <a:latin typeface="Meiryo UI" panose="020B0604030504040204" pitchFamily="50" charset="-128"/>
                <a:ea typeface="Meiryo UI" panose="020B0604030504040204" pitchFamily="50" charset="-128"/>
              </a:rPr>
              <a:t>〔</a:t>
            </a:r>
            <a:r>
              <a:rPr lang="ja-JP" altLang="en-US" sz="1200" dirty="0" smtClean="0">
                <a:solidFill>
                  <a:schemeClr val="tx1"/>
                </a:solidFill>
                <a:latin typeface="Meiryo UI" panose="020B0604030504040204" pitchFamily="50" charset="-128"/>
                <a:ea typeface="Meiryo UI" panose="020B0604030504040204" pitchFamily="50" charset="-128"/>
              </a:rPr>
              <a:t>例</a:t>
            </a:r>
            <a:r>
              <a:rPr lang="en-US" altLang="ja-JP" sz="1200" dirty="0" smtClean="0">
                <a:solidFill>
                  <a:schemeClr val="tx1"/>
                </a:solidFill>
                <a:latin typeface="Meiryo UI" panose="020B0604030504040204" pitchFamily="50" charset="-128"/>
                <a:ea typeface="Meiryo UI" panose="020B0604030504040204" pitchFamily="50" charset="-128"/>
              </a:rPr>
              <a:t>〕</a:t>
            </a:r>
            <a:r>
              <a:rPr lang="ja-JP" altLang="en-US" sz="1200" dirty="0" smtClean="0">
                <a:solidFill>
                  <a:schemeClr val="tx1"/>
                </a:solidFill>
                <a:latin typeface="Meiryo UI" panose="020B0604030504040204" pitchFamily="50" charset="-128"/>
                <a:ea typeface="Meiryo UI" panose="020B0604030504040204" pitchFamily="50" charset="-128"/>
              </a:rPr>
              <a:t>　</a:t>
            </a:r>
            <a:endParaRPr lang="en-US" altLang="ja-JP" sz="1200" dirty="0" smtClean="0">
              <a:solidFill>
                <a:schemeClr val="tx1"/>
              </a:solidFill>
              <a:latin typeface="Meiryo UI" panose="020B0604030504040204" pitchFamily="50" charset="-128"/>
              <a:ea typeface="Meiryo UI" panose="020B0604030504040204" pitchFamily="50" charset="-128"/>
            </a:endParaRPr>
          </a:p>
        </p:txBody>
      </p:sp>
      <p:sp>
        <p:nvSpPr>
          <p:cNvPr id="73" name="正方形/長方形 72"/>
          <p:cNvSpPr/>
          <p:nvPr/>
        </p:nvSpPr>
        <p:spPr>
          <a:xfrm>
            <a:off x="5519849" y="3688833"/>
            <a:ext cx="919348" cy="194421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algn="ctr"/>
            <a:r>
              <a:rPr kumimoji="1" lang="ja-JP" altLang="en-US" sz="1400" dirty="0" smtClean="0">
                <a:latin typeface="Meiryo UI" panose="020B0604030504040204" pitchFamily="50" charset="-128"/>
                <a:ea typeface="Meiryo UI" panose="020B0604030504040204" pitchFamily="50" charset="-128"/>
              </a:rPr>
              <a:t>第</a:t>
            </a:r>
            <a:r>
              <a:rPr lang="ja-JP" altLang="en-US" sz="1400" dirty="0">
                <a:latin typeface="Meiryo UI" panose="020B0604030504040204" pitchFamily="50" charset="-128"/>
                <a:ea typeface="Meiryo UI" panose="020B0604030504040204" pitchFamily="50" charset="-128"/>
              </a:rPr>
              <a:t>二</a:t>
            </a:r>
            <a:r>
              <a:rPr lang="ja-JP" altLang="en-US" sz="1400" dirty="0" smtClean="0">
                <a:latin typeface="Meiryo UI" panose="020B0604030504040204" pitchFamily="50" charset="-128"/>
                <a:ea typeface="Meiryo UI" panose="020B0604030504040204" pitchFamily="50" charset="-128"/>
              </a:rPr>
              <a:t>区</a:t>
            </a:r>
            <a:endParaRPr kumimoji="1" lang="ja-JP" altLang="en-US" sz="1400" dirty="0">
              <a:latin typeface="Meiryo UI" panose="020B0604030504040204" pitchFamily="50" charset="-128"/>
              <a:ea typeface="Meiryo UI" panose="020B0604030504040204" pitchFamily="50" charset="-128"/>
            </a:endParaRPr>
          </a:p>
        </p:txBody>
      </p:sp>
      <p:cxnSp>
        <p:nvCxnSpPr>
          <p:cNvPr id="79" name="直線コネクタ 78"/>
          <p:cNvCxnSpPr/>
          <p:nvPr/>
        </p:nvCxnSpPr>
        <p:spPr>
          <a:xfrm>
            <a:off x="5458053" y="5273009"/>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96" name="正方形/長方形 95"/>
          <p:cNvSpPr/>
          <p:nvPr/>
        </p:nvSpPr>
        <p:spPr>
          <a:xfrm>
            <a:off x="5544669" y="5203872"/>
            <a:ext cx="894528" cy="108000"/>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grpSp>
        <p:nvGrpSpPr>
          <p:cNvPr id="15" name="グループ化 14"/>
          <p:cNvGrpSpPr/>
          <p:nvPr/>
        </p:nvGrpSpPr>
        <p:grpSpPr>
          <a:xfrm>
            <a:off x="5169024" y="3976865"/>
            <a:ext cx="910133" cy="1944216"/>
            <a:chOff x="5457056" y="3976865"/>
            <a:chExt cx="910133" cy="1944216"/>
          </a:xfrm>
        </p:grpSpPr>
        <p:sp>
          <p:nvSpPr>
            <p:cNvPr id="80" name="正方形/長方形 79"/>
            <p:cNvSpPr/>
            <p:nvPr/>
          </p:nvSpPr>
          <p:spPr>
            <a:xfrm>
              <a:off x="5457056" y="3976865"/>
              <a:ext cx="910133" cy="194421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algn="ctr"/>
              <a:r>
                <a:rPr kumimoji="1" lang="ja-JP" altLang="en-US" sz="1400" dirty="0" smtClean="0">
                  <a:latin typeface="Meiryo UI" panose="020B0604030504040204" pitchFamily="50" charset="-128"/>
                  <a:ea typeface="Meiryo UI" panose="020B0604030504040204" pitchFamily="50" charset="-128"/>
                </a:rPr>
                <a:t>第</a:t>
              </a:r>
              <a:r>
                <a:rPr lang="ja-JP" altLang="en-US" sz="1400" dirty="0">
                  <a:latin typeface="Meiryo UI" panose="020B0604030504040204" pitchFamily="50" charset="-128"/>
                  <a:ea typeface="Meiryo UI" panose="020B0604030504040204" pitchFamily="50" charset="-128"/>
                </a:rPr>
                <a:t>一</a:t>
              </a:r>
              <a:r>
                <a:rPr lang="ja-JP" altLang="en-US" sz="1400" dirty="0" smtClean="0">
                  <a:latin typeface="Meiryo UI" panose="020B0604030504040204" pitchFamily="50" charset="-128"/>
                  <a:ea typeface="Meiryo UI" panose="020B0604030504040204" pitchFamily="50" charset="-128"/>
                </a:rPr>
                <a:t>区</a:t>
              </a:r>
              <a:endParaRPr kumimoji="1" lang="ja-JP" altLang="en-US" sz="1400" dirty="0">
                <a:latin typeface="Meiryo UI" panose="020B0604030504040204" pitchFamily="50" charset="-128"/>
                <a:ea typeface="Meiryo UI" panose="020B0604030504040204" pitchFamily="50" charset="-128"/>
              </a:endParaRPr>
            </a:p>
          </p:txBody>
        </p:sp>
        <p:sp>
          <p:nvSpPr>
            <p:cNvPr id="95" name="正方形/長方形 94"/>
            <p:cNvSpPr/>
            <p:nvPr/>
          </p:nvSpPr>
          <p:spPr>
            <a:xfrm>
              <a:off x="5459717" y="5090463"/>
              <a:ext cx="907472" cy="468000"/>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100" dirty="0" smtClean="0">
                  <a:latin typeface="Meiryo UI" panose="020B0604030504040204" pitchFamily="50" charset="-128"/>
                  <a:ea typeface="Meiryo UI" panose="020B0604030504040204" pitchFamily="50" charset="-128"/>
                </a:rPr>
                <a:t>住宅管理課</a:t>
              </a:r>
              <a:endParaRPr kumimoji="1" lang="ja-JP" altLang="en-US" sz="1100" dirty="0">
                <a:latin typeface="Meiryo UI" panose="020B0604030504040204" pitchFamily="50" charset="-128"/>
                <a:ea typeface="Meiryo UI" panose="020B0604030504040204" pitchFamily="50" charset="-128"/>
              </a:endParaRPr>
            </a:p>
          </p:txBody>
        </p:sp>
      </p:grpSp>
      <p:sp>
        <p:nvSpPr>
          <p:cNvPr id="92" name="角丸四角形 91"/>
          <p:cNvSpPr/>
          <p:nvPr/>
        </p:nvSpPr>
        <p:spPr>
          <a:xfrm>
            <a:off x="3012480" y="5922612"/>
            <a:ext cx="1621170" cy="71620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latin typeface="Meiryo UI" panose="020B0604030504040204" pitchFamily="50" charset="-128"/>
                <a:ea typeface="Meiryo UI" panose="020B0604030504040204" pitchFamily="50" charset="-128"/>
              </a:rPr>
              <a:t>市営住宅戸数の差は反映されておらず、</a:t>
            </a:r>
            <a:endParaRPr lang="en-US" altLang="ja-JP" sz="1200" dirty="0" smtClean="0">
              <a:solidFill>
                <a:schemeClr val="tx1"/>
              </a:solidFill>
              <a:latin typeface="Meiryo UI" panose="020B0604030504040204" pitchFamily="50" charset="-128"/>
              <a:ea typeface="Meiryo UI" panose="020B0604030504040204" pitchFamily="50" charset="-128"/>
            </a:endParaRPr>
          </a:p>
          <a:p>
            <a:r>
              <a:rPr lang="ja-JP" altLang="en-US" sz="1200" dirty="0" smtClean="0">
                <a:solidFill>
                  <a:schemeClr val="tx1"/>
                </a:solidFill>
                <a:latin typeface="Meiryo UI" panose="020B0604030504040204" pitchFamily="50" charset="-128"/>
                <a:ea typeface="Meiryo UI" panose="020B0604030504040204" pitchFamily="50" charset="-128"/>
              </a:rPr>
              <a:t>基本的に、各特別区の人口規模に応じている</a:t>
            </a:r>
            <a:endParaRPr lang="ja-JP" altLang="en-US" sz="1200" dirty="0">
              <a:solidFill>
                <a:schemeClr val="tx1"/>
              </a:solidFill>
              <a:latin typeface="Meiryo UI" panose="020B0604030504040204" pitchFamily="50" charset="-128"/>
              <a:ea typeface="Meiryo UI" panose="020B0604030504040204" pitchFamily="50" charset="-128"/>
            </a:endParaRPr>
          </a:p>
        </p:txBody>
      </p:sp>
      <p:sp>
        <p:nvSpPr>
          <p:cNvPr id="71" name="正方形/長方形 70"/>
          <p:cNvSpPr/>
          <p:nvPr/>
        </p:nvSpPr>
        <p:spPr>
          <a:xfrm>
            <a:off x="0" y="4764"/>
            <a:ext cx="9906000" cy="424145"/>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６　特別区ごとの行政需要</a:t>
            </a:r>
            <a:r>
              <a:rPr lang="ja-JP" altLang="en-US" sz="2000" b="1" dirty="0" smtClean="0">
                <a:solidFill>
                  <a:srgbClr val="000000"/>
                </a:solidFill>
                <a:latin typeface="ＭＳ Ｐゴシック" charset="-128"/>
                <a:ea typeface="Meiryo UI"/>
                <a:cs typeface="Meiryo UI"/>
              </a:rPr>
              <a:t>の差</a:t>
            </a:r>
            <a:r>
              <a:rPr lang="ja-JP" altLang="en-US" sz="2000" b="1" dirty="0">
                <a:solidFill>
                  <a:srgbClr val="000000"/>
                </a:solidFill>
                <a:latin typeface="ＭＳ Ｐゴシック" charset="-128"/>
                <a:ea typeface="Meiryo UI"/>
                <a:cs typeface="Meiryo UI"/>
              </a:rPr>
              <a:t>の</a:t>
            </a:r>
            <a:r>
              <a:rPr lang="ja-JP" altLang="en-US" sz="2000" b="1" dirty="0" smtClean="0">
                <a:solidFill>
                  <a:srgbClr val="000000"/>
                </a:solidFill>
                <a:latin typeface="ＭＳ Ｐゴシック" charset="-128"/>
                <a:ea typeface="Meiryo UI"/>
                <a:cs typeface="Meiryo UI"/>
              </a:rPr>
              <a:t>反映　</a:t>
            </a:r>
            <a:endParaRPr lang="ja-JP" altLang="en-US" sz="1600" b="1" dirty="0">
              <a:solidFill>
                <a:srgbClr val="000000"/>
              </a:solidFill>
              <a:latin typeface="ＭＳ Ｐゴシック" charset="-128"/>
              <a:ea typeface="Meiryo UI"/>
              <a:cs typeface="Meiryo UI"/>
            </a:endParaRPr>
          </a:p>
        </p:txBody>
      </p:sp>
      <p:sp>
        <p:nvSpPr>
          <p:cNvPr id="74" name="正方形/長方形 73"/>
          <p:cNvSpPr/>
          <p:nvPr/>
        </p:nvSpPr>
        <p:spPr>
          <a:xfrm>
            <a:off x="127006" y="501131"/>
            <a:ext cx="9672033" cy="2092752"/>
          </a:xfrm>
          <a:prstGeom prst="rect">
            <a:avLst/>
          </a:prstGeom>
          <a:solidFill>
            <a:schemeClr val="accent6">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Ins="72000" anchor="ctr"/>
          <a:lstStyle/>
          <a:p>
            <a:pPr indent="-457200"/>
            <a:r>
              <a:rPr lang="ja-JP" altLang="en-US" sz="1400" dirty="0" smtClean="0">
                <a:solidFill>
                  <a:schemeClr val="tx1"/>
                </a:solidFill>
                <a:latin typeface="Meiryo UI" panose="020B0604030504040204" pitchFamily="50" charset="-128"/>
                <a:ea typeface="Meiryo UI" panose="020B0604030504040204" pitchFamily="50" charset="-128"/>
              </a:rPr>
              <a:t>◆　各自治体の独自性や行政需要の差が、人口と高い相関関係にある職員総数の中で包含されていると考えており、特別区</a:t>
            </a:r>
            <a:r>
              <a:rPr lang="ja-JP" altLang="en-US" sz="1400" dirty="0">
                <a:solidFill>
                  <a:schemeClr val="tx1"/>
                </a:solidFill>
                <a:latin typeface="Meiryo UI" panose="020B0604030504040204" pitchFamily="50" charset="-128"/>
                <a:ea typeface="Meiryo UI" panose="020B0604030504040204" pitchFamily="50" charset="-128"/>
              </a:rPr>
              <a:t>素案</a:t>
            </a:r>
            <a:r>
              <a:rPr lang="ja-JP" altLang="en-US" sz="1400" dirty="0" smtClean="0">
                <a:solidFill>
                  <a:schemeClr val="tx1"/>
                </a:solidFill>
                <a:latin typeface="Meiryo UI" panose="020B0604030504040204" pitchFamily="50" charset="-128"/>
                <a:ea typeface="Meiryo UI" panose="020B0604030504040204" pitchFamily="50" charset="-128"/>
              </a:rPr>
              <a:t>や</a:t>
            </a:r>
            <a:endParaRPr lang="en-US" altLang="ja-JP" sz="1400" dirty="0" smtClean="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   第</a:t>
            </a:r>
            <a:r>
              <a:rPr lang="en-US" altLang="ja-JP" sz="1400" dirty="0" smtClean="0">
                <a:solidFill>
                  <a:schemeClr val="tx1"/>
                </a:solidFill>
                <a:latin typeface="Meiryo UI" panose="020B0604030504040204" pitchFamily="50" charset="-128"/>
                <a:ea typeface="Meiryo UI" panose="020B0604030504040204" pitchFamily="50" charset="-128"/>
              </a:rPr>
              <a:t>14</a:t>
            </a:r>
            <a:r>
              <a:rPr lang="ja-JP" altLang="en-US" sz="1400" dirty="0" smtClean="0">
                <a:solidFill>
                  <a:schemeClr val="tx1"/>
                </a:solidFill>
                <a:latin typeface="Meiryo UI" panose="020B0604030504040204" pitchFamily="50" charset="-128"/>
                <a:ea typeface="Meiryo UI" panose="020B0604030504040204" pitchFamily="50" charset="-128"/>
              </a:rPr>
              <a:t>回大都市制度（特別区設置）協議会に</a:t>
            </a:r>
            <a:r>
              <a:rPr lang="ja-JP" altLang="en-US" sz="1400" dirty="0">
                <a:solidFill>
                  <a:schemeClr val="tx1"/>
                </a:solidFill>
                <a:latin typeface="Meiryo UI" panose="020B0604030504040204" pitchFamily="50" charset="-128"/>
                <a:ea typeface="Meiryo UI" panose="020B0604030504040204" pitchFamily="50" charset="-128"/>
              </a:rPr>
              <a:t>提出した</a:t>
            </a:r>
            <a:r>
              <a:rPr lang="ja-JP" altLang="en-US" sz="1400" dirty="0" smtClean="0">
                <a:solidFill>
                  <a:schemeClr val="tx1"/>
                </a:solidFill>
                <a:latin typeface="Meiryo UI" panose="020B0604030504040204" pitchFamily="50" charset="-128"/>
                <a:ea typeface="Meiryo UI" panose="020B0604030504040204" pitchFamily="50" charset="-128"/>
              </a:rPr>
              <a:t>「組織体制（部局</a:t>
            </a:r>
            <a:r>
              <a:rPr lang="ja-JP" altLang="en-US" sz="1400" dirty="0">
                <a:solidFill>
                  <a:schemeClr val="tx1"/>
                </a:solidFill>
                <a:latin typeface="Meiryo UI" panose="020B0604030504040204" pitchFamily="50" charset="-128"/>
                <a:ea typeface="Meiryo UI" panose="020B0604030504040204" pitchFamily="50" charset="-128"/>
              </a:rPr>
              <a:t>別職</a:t>
            </a:r>
            <a:r>
              <a:rPr lang="ja-JP" altLang="en-US" sz="1400" dirty="0" smtClean="0">
                <a:solidFill>
                  <a:schemeClr val="tx1"/>
                </a:solidFill>
                <a:latin typeface="Meiryo UI" panose="020B0604030504040204" pitchFamily="50" charset="-128"/>
                <a:ea typeface="Meiryo UI" panose="020B0604030504040204" pitchFamily="50" charset="-128"/>
              </a:rPr>
              <a:t>員数）」で</a:t>
            </a:r>
            <a:r>
              <a:rPr lang="ja-JP" altLang="en-US" sz="1400" dirty="0">
                <a:solidFill>
                  <a:schemeClr val="tx1"/>
                </a:solidFill>
                <a:latin typeface="Meiryo UI" panose="020B0604030504040204" pitchFamily="50" charset="-128"/>
                <a:ea typeface="Meiryo UI" panose="020B0604030504040204" pitchFamily="50" charset="-128"/>
              </a:rPr>
              <a:t>は、大阪市の行政需要を</a:t>
            </a:r>
            <a:r>
              <a:rPr lang="ja-JP" altLang="en-US" sz="1400" dirty="0" smtClean="0">
                <a:solidFill>
                  <a:schemeClr val="tx1"/>
                </a:solidFill>
                <a:latin typeface="Meiryo UI" panose="020B0604030504040204" pitchFamily="50" charset="-128"/>
                <a:ea typeface="Meiryo UI" panose="020B0604030504040204" pitchFamily="50" charset="-128"/>
              </a:rPr>
              <a:t>反映する</a:t>
            </a:r>
            <a:endParaRPr lang="en-US" altLang="ja-JP" sz="1400" dirty="0" smtClean="0">
              <a:solidFill>
                <a:schemeClr val="tx1"/>
              </a:solidFill>
              <a:latin typeface="Meiryo UI" panose="020B0604030504040204" pitchFamily="50" charset="-128"/>
              <a:ea typeface="Meiryo UI" panose="020B0604030504040204" pitchFamily="50" charset="-128"/>
            </a:endParaRPr>
          </a:p>
          <a:p>
            <a:pPr indent="-457200"/>
            <a:r>
              <a:rPr lang="en-US" altLang="ja-JP" sz="1400" dirty="0">
                <a:solidFill>
                  <a:schemeClr val="tx1"/>
                </a:solidFill>
                <a:latin typeface="Meiryo UI" panose="020B0604030504040204" pitchFamily="50" charset="-128"/>
                <a:ea typeface="Meiryo UI" panose="020B0604030504040204" pitchFamily="50" charset="-128"/>
              </a:rPr>
              <a:t> </a:t>
            </a:r>
            <a:r>
              <a:rPr lang="en-US" altLang="ja-JP" sz="1400" dirty="0" smtClean="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ために、各特別区とも、同じ組織別構成比</a:t>
            </a:r>
            <a:r>
              <a:rPr lang="ja-JP" altLang="en-US" sz="1400" dirty="0">
                <a:solidFill>
                  <a:schemeClr val="tx1"/>
                </a:solidFill>
                <a:latin typeface="Meiryo UI" panose="020B0604030504040204" pitchFamily="50" charset="-128"/>
                <a:ea typeface="Meiryo UI" panose="020B0604030504040204" pitchFamily="50" charset="-128"/>
              </a:rPr>
              <a:t>で</a:t>
            </a:r>
            <a:r>
              <a:rPr lang="ja-JP" altLang="en-US" sz="1400" dirty="0" smtClean="0">
                <a:solidFill>
                  <a:schemeClr val="tx1"/>
                </a:solidFill>
                <a:latin typeface="Meiryo UI" panose="020B0604030504040204" pitchFamily="50" charset="-128"/>
                <a:ea typeface="Meiryo UI" panose="020B0604030504040204" pitchFamily="50" charset="-128"/>
              </a:rPr>
              <a:t>配分</a:t>
            </a:r>
            <a:endParaRPr lang="ja-JP" altLang="en-US" sz="1400" dirty="0">
              <a:solidFill>
                <a:schemeClr val="tx1"/>
              </a:solidFill>
              <a:latin typeface="Meiryo UI" panose="020B0604030504040204" pitchFamily="50" charset="-128"/>
              <a:ea typeface="Meiryo UI" panose="020B0604030504040204" pitchFamily="50" charset="-128"/>
            </a:endParaRPr>
          </a:p>
          <a:p>
            <a:pPr indent="-457200"/>
            <a:endParaRPr lang="en-US" altLang="ja-JP" sz="800" dirty="0" smtClean="0">
              <a:solidFill>
                <a:schemeClr val="tx1"/>
              </a:solidFill>
              <a:latin typeface="Meiryo UI" panose="020B0604030504040204" pitchFamily="50" charset="-128"/>
              <a:ea typeface="Meiryo UI" panose="020B0604030504040204" pitchFamily="50" charset="-128"/>
            </a:endParaRPr>
          </a:p>
          <a:p>
            <a:pPr indent="-457200"/>
            <a:r>
              <a:rPr lang="ja-JP" altLang="en-US" sz="1400" dirty="0" smtClean="0">
                <a:solidFill>
                  <a:schemeClr val="tx1"/>
                </a:solidFill>
                <a:latin typeface="Meiryo UI" panose="020B0604030504040204" pitchFamily="50" charset="-128"/>
                <a:ea typeface="Meiryo UI" panose="020B0604030504040204" pitchFamily="50" charset="-128"/>
              </a:rPr>
              <a:t>◆　しかしながら、当然、個別</a:t>
            </a:r>
            <a:r>
              <a:rPr lang="ja-JP" altLang="en-US" sz="1400" dirty="0">
                <a:solidFill>
                  <a:schemeClr val="tx1"/>
                </a:solidFill>
                <a:latin typeface="Meiryo UI" panose="020B0604030504040204" pitchFamily="50" charset="-128"/>
                <a:ea typeface="Meiryo UI" panose="020B0604030504040204" pitchFamily="50" charset="-128"/>
              </a:rPr>
              <a:t>の組織単位でみると、特別区間で行政需要</a:t>
            </a:r>
            <a:r>
              <a:rPr lang="ja-JP" altLang="en-US" sz="1400" dirty="0" smtClean="0">
                <a:solidFill>
                  <a:schemeClr val="tx1"/>
                </a:solidFill>
                <a:latin typeface="Meiryo UI" panose="020B0604030504040204" pitchFamily="50" charset="-128"/>
                <a:ea typeface="Meiryo UI" panose="020B0604030504040204" pitchFamily="50" charset="-128"/>
              </a:rPr>
              <a:t>は均一では</a:t>
            </a:r>
            <a:r>
              <a:rPr lang="ja-JP" altLang="en-US" sz="1400" dirty="0">
                <a:solidFill>
                  <a:schemeClr val="tx1"/>
                </a:solidFill>
                <a:latin typeface="Meiryo UI" panose="020B0604030504040204" pitchFamily="50" charset="-128"/>
                <a:ea typeface="Meiryo UI" panose="020B0604030504040204" pitchFamily="50" charset="-128"/>
              </a:rPr>
              <a:t>なく、一定</a:t>
            </a:r>
            <a:r>
              <a:rPr lang="ja-JP" altLang="en-US" sz="1400" dirty="0" smtClean="0">
                <a:solidFill>
                  <a:schemeClr val="tx1"/>
                </a:solidFill>
                <a:latin typeface="Meiryo UI" panose="020B0604030504040204" pitchFamily="50" charset="-128"/>
                <a:ea typeface="Meiryo UI" panose="020B0604030504040204" pitchFamily="50" charset="-128"/>
              </a:rPr>
              <a:t>の</a:t>
            </a:r>
            <a:r>
              <a:rPr lang="ja-JP" altLang="en-US" sz="1400" dirty="0">
                <a:solidFill>
                  <a:schemeClr val="tx1"/>
                </a:solidFill>
                <a:latin typeface="Meiryo UI" panose="020B0604030504040204" pitchFamily="50" charset="-128"/>
                <a:ea typeface="Meiryo UI" panose="020B0604030504040204" pitchFamily="50" charset="-128"/>
              </a:rPr>
              <a:t>差</a:t>
            </a:r>
            <a:r>
              <a:rPr lang="ja-JP" altLang="en-US" sz="1400" dirty="0" smtClean="0">
                <a:solidFill>
                  <a:schemeClr val="tx1"/>
                </a:solidFill>
                <a:latin typeface="Meiryo UI" panose="020B0604030504040204" pitchFamily="50" charset="-128"/>
                <a:ea typeface="Meiryo UI" panose="020B0604030504040204" pitchFamily="50" charset="-128"/>
              </a:rPr>
              <a:t>が存在</a:t>
            </a:r>
            <a:endParaRPr lang="en-US" altLang="ja-JP" sz="1400" dirty="0" smtClean="0">
              <a:solidFill>
                <a:schemeClr val="tx1"/>
              </a:solidFill>
              <a:latin typeface="Meiryo UI" panose="020B0604030504040204" pitchFamily="50" charset="-128"/>
              <a:ea typeface="Meiryo UI" panose="020B0604030504040204" pitchFamily="50" charset="-128"/>
            </a:endParaRPr>
          </a:p>
          <a:p>
            <a:pPr indent="-457200"/>
            <a:endParaRPr lang="en-US" altLang="ja-JP" sz="800" dirty="0">
              <a:solidFill>
                <a:schemeClr val="tx1"/>
              </a:solidFill>
              <a:latin typeface="Meiryo UI" panose="020B0604030504040204" pitchFamily="50" charset="-128"/>
              <a:ea typeface="Meiryo UI" panose="020B0604030504040204" pitchFamily="50" charset="-128"/>
            </a:endParaRPr>
          </a:p>
          <a:p>
            <a:pPr indent="-457200"/>
            <a:r>
              <a:rPr lang="ja-JP" altLang="en-US" sz="1400" dirty="0" smtClean="0">
                <a:solidFill>
                  <a:schemeClr val="tx1"/>
                </a:solidFill>
                <a:latin typeface="Meiryo UI" panose="020B0604030504040204" pitchFamily="50" charset="-128"/>
                <a:ea typeface="Meiryo UI" panose="020B0604030504040204" pitchFamily="50" charset="-128"/>
              </a:rPr>
              <a:t>◆　この</a:t>
            </a:r>
            <a:r>
              <a:rPr lang="ja-JP" altLang="en-US" sz="1400" dirty="0">
                <a:solidFill>
                  <a:schemeClr val="tx1"/>
                </a:solidFill>
                <a:latin typeface="Meiryo UI" panose="020B0604030504040204" pitchFamily="50" charset="-128"/>
                <a:ea typeface="Meiryo UI" panose="020B0604030504040204" pitchFamily="50" charset="-128"/>
              </a:rPr>
              <a:t>ため、特別区間</a:t>
            </a:r>
            <a:r>
              <a:rPr lang="ja-JP" altLang="en-US" sz="1400" dirty="0" smtClean="0">
                <a:solidFill>
                  <a:schemeClr val="tx1"/>
                </a:solidFill>
                <a:latin typeface="Meiryo UI" panose="020B0604030504040204" pitchFamily="50" charset="-128"/>
                <a:ea typeface="Meiryo UI" panose="020B0604030504040204" pitchFamily="50" charset="-128"/>
              </a:rPr>
              <a:t>で差</a:t>
            </a:r>
            <a:r>
              <a:rPr lang="ja-JP" altLang="en-US" sz="1400" dirty="0">
                <a:solidFill>
                  <a:schemeClr val="tx1"/>
                </a:solidFill>
                <a:latin typeface="Meiryo UI" panose="020B0604030504040204" pitchFamily="50" charset="-128"/>
                <a:ea typeface="Meiryo UI" panose="020B0604030504040204" pitchFamily="50" charset="-128"/>
              </a:rPr>
              <a:t>を反映するため、人口</a:t>
            </a:r>
            <a:r>
              <a:rPr lang="ja-JP" altLang="en-US" sz="1400" dirty="0" smtClean="0">
                <a:solidFill>
                  <a:schemeClr val="tx1"/>
                </a:solidFill>
                <a:latin typeface="Meiryo UI" panose="020B0604030504040204" pitchFamily="50" charset="-128"/>
                <a:ea typeface="Meiryo UI" panose="020B0604030504040204" pitchFamily="50" charset="-128"/>
              </a:rPr>
              <a:t>以外の行政</a:t>
            </a:r>
            <a:r>
              <a:rPr lang="ja-JP" altLang="en-US" sz="1400" dirty="0">
                <a:solidFill>
                  <a:schemeClr val="tx1"/>
                </a:solidFill>
                <a:latin typeface="Meiryo UI" panose="020B0604030504040204" pitchFamily="50" charset="-128"/>
                <a:ea typeface="Meiryo UI" panose="020B0604030504040204" pitchFamily="50" charset="-128"/>
              </a:rPr>
              <a:t>需要を</a:t>
            </a:r>
            <a:r>
              <a:rPr lang="ja-JP" altLang="en-US" sz="1400" dirty="0" smtClean="0">
                <a:solidFill>
                  <a:schemeClr val="tx1"/>
                </a:solidFill>
                <a:latin typeface="Meiryo UI" panose="020B0604030504040204" pitchFamily="50" charset="-128"/>
                <a:ea typeface="Meiryo UI" panose="020B0604030504040204" pitchFamily="50" charset="-128"/>
              </a:rPr>
              <a:t>計る代表的な指標等を加味した方が望ましいと考えられる部署</a:t>
            </a:r>
            <a:endParaRPr lang="en-US" altLang="ja-JP" sz="1400" dirty="0" smtClean="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  については指標等を検討</a:t>
            </a:r>
            <a:r>
              <a:rPr lang="ja-JP" altLang="en-US" sz="1400" dirty="0">
                <a:solidFill>
                  <a:schemeClr val="tx1"/>
                </a:solidFill>
                <a:latin typeface="Meiryo UI" panose="020B0604030504040204" pitchFamily="50" charset="-128"/>
                <a:ea typeface="Meiryo UI" panose="020B0604030504040204" pitchFamily="50" charset="-128"/>
              </a:rPr>
              <a:t>の上</a:t>
            </a:r>
            <a:r>
              <a:rPr lang="ja-JP" altLang="en-US" sz="1400" dirty="0" smtClean="0">
                <a:solidFill>
                  <a:schemeClr val="tx1"/>
                </a:solidFill>
                <a:latin typeface="Meiryo UI" panose="020B0604030504040204" pitchFamily="50" charset="-128"/>
                <a:ea typeface="Meiryo UI" panose="020B0604030504040204" pitchFamily="50" charset="-128"/>
              </a:rPr>
              <a:t>、人口規模に応じて、組織別構成比で配分された当該部署の各特別区の職員数を一旦、合算の上、</a:t>
            </a:r>
            <a:endParaRPr lang="en-US" altLang="ja-JP" sz="1400" dirty="0" smtClean="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   指標を加味して、各特別区に再配分（区間再</a:t>
            </a:r>
            <a:r>
              <a:rPr lang="ja-JP" altLang="en-US" sz="1400" dirty="0">
                <a:solidFill>
                  <a:schemeClr val="tx1"/>
                </a:solidFill>
                <a:latin typeface="Meiryo UI" panose="020B0604030504040204" pitchFamily="50" charset="-128"/>
                <a:ea typeface="Meiryo UI" panose="020B0604030504040204" pitchFamily="50" charset="-128"/>
              </a:rPr>
              <a:t>配分</a:t>
            </a:r>
            <a:r>
              <a:rPr lang="ja-JP" altLang="en-US" sz="1400" dirty="0" smtClean="0">
                <a:solidFill>
                  <a:schemeClr val="tx1"/>
                </a:solidFill>
                <a:latin typeface="Meiryo UI" panose="020B0604030504040204" pitchFamily="50" charset="-128"/>
                <a:ea typeface="Meiryo UI" panose="020B0604030504040204" pitchFamily="50" charset="-128"/>
              </a:rPr>
              <a:t>）</a:t>
            </a:r>
            <a:endParaRPr lang="en-US" altLang="ja-JP" sz="1400" dirty="0" smtClean="0">
              <a:solidFill>
                <a:schemeClr val="tx1"/>
              </a:solidFill>
              <a:latin typeface="Meiryo UI" panose="020B0604030504040204" pitchFamily="50" charset="-128"/>
              <a:ea typeface="Meiryo UI" panose="020B0604030504040204" pitchFamily="50" charset="-128"/>
            </a:endParaRPr>
          </a:p>
          <a:p>
            <a:pPr indent="-457200"/>
            <a:r>
              <a:rPr lang="ja-JP" altLang="en-US" sz="1200" dirty="0" smtClean="0">
                <a:solidFill>
                  <a:schemeClr val="tx1"/>
                </a:solidFill>
                <a:latin typeface="Meiryo UI" panose="020B0604030504040204" pitchFamily="50" charset="-128"/>
                <a:ea typeface="Meiryo UI" panose="020B0604030504040204" pitchFamily="50" charset="-128"/>
              </a:rPr>
              <a:t>　　　　　　　　　　　　　　　　　　　　　　　　　　　　　　　　　　　　　　　　　　　　　　　　　　　　</a:t>
            </a:r>
            <a:r>
              <a:rPr lang="en-US" altLang="ja-JP" sz="1100" dirty="0" smtClean="0">
                <a:solidFill>
                  <a:schemeClr val="tx1"/>
                </a:solidFill>
                <a:latin typeface="Meiryo UI" panose="020B0604030504040204" pitchFamily="50" charset="-128"/>
                <a:ea typeface="Meiryo UI" panose="020B0604030504040204" pitchFamily="50" charset="-128"/>
              </a:rPr>
              <a:t>※</a:t>
            </a:r>
            <a:r>
              <a:rPr lang="ja-JP" altLang="en-US" sz="1100" dirty="0" smtClean="0">
                <a:solidFill>
                  <a:schemeClr val="tx1"/>
                </a:solidFill>
                <a:latin typeface="Meiryo UI" panose="020B0604030504040204" pitchFamily="50" charset="-128"/>
                <a:ea typeface="Meiryo UI" panose="020B0604030504040204" pitchFamily="50" charset="-128"/>
              </a:rPr>
              <a:t>再配分する部署及び指標は、補足資料３（組・課別</a:t>
            </a:r>
            <a:r>
              <a:rPr lang="en-US" altLang="ja-JP" sz="1100" dirty="0" smtClean="0">
                <a:solidFill>
                  <a:schemeClr val="tx1"/>
                </a:solidFill>
                <a:latin typeface="Meiryo UI" panose="020B0604030504040204" pitchFamily="50" charset="-128"/>
                <a:ea typeface="Meiryo UI" panose="020B0604030504040204" pitchFamily="50" charset="-128"/>
              </a:rPr>
              <a:t>‐</a:t>
            </a:r>
            <a:r>
              <a:rPr lang="ja-JP" altLang="en-US" sz="1100" dirty="0" smtClean="0">
                <a:solidFill>
                  <a:schemeClr val="tx1"/>
                </a:solidFill>
                <a:latin typeface="Meiryo UI" panose="020B0604030504040204" pitchFamily="50" charset="-128"/>
                <a:ea typeface="Meiryo UI" panose="020B0604030504040204" pitchFamily="50" charset="-128"/>
              </a:rPr>
              <a:t>２３）を参照</a:t>
            </a:r>
            <a:r>
              <a:rPr lang="ja-JP" altLang="en-US" sz="1200" dirty="0" smtClean="0">
                <a:solidFill>
                  <a:schemeClr val="tx1"/>
                </a:solidFill>
                <a:latin typeface="Meiryo UI" panose="020B0604030504040204" pitchFamily="50" charset="-128"/>
                <a:ea typeface="Meiryo UI" panose="020B0604030504040204" pitchFamily="50" charset="-128"/>
              </a:rPr>
              <a:t>　　　　　　　　　　　　　　　　　　　　　　　　　　　　　　　　　　</a:t>
            </a:r>
            <a:endParaRPr lang="en-US" altLang="ja-JP" sz="1200" dirty="0" smtClean="0">
              <a:solidFill>
                <a:schemeClr val="tx1"/>
              </a:solidFill>
              <a:latin typeface="Meiryo UI" panose="020B0604030504040204" pitchFamily="50" charset="-128"/>
              <a:ea typeface="Meiryo UI" panose="020B0604030504040204" pitchFamily="50" charset="-128"/>
            </a:endParaRPr>
          </a:p>
        </p:txBody>
      </p:sp>
      <p:sp>
        <p:nvSpPr>
          <p:cNvPr id="68" name="角丸四角形 67"/>
          <p:cNvSpPr/>
          <p:nvPr/>
        </p:nvSpPr>
        <p:spPr>
          <a:xfrm>
            <a:off x="7116448" y="5138343"/>
            <a:ext cx="3069693" cy="1474995"/>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latin typeface="Meiryo UI" panose="020B0604030504040204" pitchFamily="50" charset="-128"/>
                <a:ea typeface="Meiryo UI" panose="020B0604030504040204" pitchFamily="50" charset="-128"/>
              </a:rPr>
              <a:t>特別区ごとの戸数の差を反映するため、</a:t>
            </a:r>
            <a:endParaRPr lang="en-US" altLang="ja-JP" sz="1200" dirty="0" smtClean="0">
              <a:solidFill>
                <a:schemeClr val="tx1"/>
              </a:solidFill>
              <a:latin typeface="Meiryo UI" panose="020B0604030504040204" pitchFamily="50" charset="-128"/>
              <a:ea typeface="Meiryo UI" panose="020B0604030504040204" pitchFamily="50" charset="-128"/>
            </a:endParaRPr>
          </a:p>
          <a:p>
            <a:r>
              <a:rPr lang="ja-JP" altLang="en-US" sz="1200" dirty="0" smtClean="0">
                <a:solidFill>
                  <a:schemeClr val="tx1"/>
                </a:solidFill>
                <a:latin typeface="Meiryo UI" panose="020B0604030504040204" pitchFamily="50" charset="-128"/>
                <a:ea typeface="Meiryo UI" panose="020B0604030504040204" pitchFamily="50" charset="-128"/>
              </a:rPr>
              <a:t>各</a:t>
            </a:r>
            <a:r>
              <a:rPr lang="ja-JP" altLang="en-US" sz="1200" dirty="0">
                <a:solidFill>
                  <a:schemeClr val="tx1"/>
                </a:solidFill>
                <a:latin typeface="Meiryo UI" panose="020B0604030504040204" pitchFamily="50" charset="-128"/>
                <a:ea typeface="Meiryo UI" panose="020B0604030504040204" pitchFamily="50" charset="-128"/>
              </a:rPr>
              <a:t>特別</a:t>
            </a:r>
            <a:r>
              <a:rPr lang="ja-JP" altLang="en-US" sz="1200" dirty="0" smtClean="0">
                <a:solidFill>
                  <a:schemeClr val="tx1"/>
                </a:solidFill>
                <a:latin typeface="Meiryo UI" panose="020B0604030504040204" pitchFamily="50" charset="-128"/>
                <a:ea typeface="Meiryo UI" panose="020B0604030504040204" pitchFamily="50" charset="-128"/>
              </a:rPr>
              <a:t>区の戸数の比率</a:t>
            </a:r>
            <a:endParaRPr lang="en-US" altLang="ja-JP" sz="1200" dirty="0" smtClean="0">
              <a:solidFill>
                <a:schemeClr val="tx1"/>
              </a:solidFill>
              <a:latin typeface="Meiryo UI" panose="020B0604030504040204" pitchFamily="50" charset="-128"/>
              <a:ea typeface="Meiryo UI" panose="020B0604030504040204" pitchFamily="50" charset="-128"/>
            </a:endParaRPr>
          </a:p>
          <a:p>
            <a:r>
              <a:rPr lang="ja-JP" altLang="en-US" sz="1200" dirty="0" smtClean="0">
                <a:solidFill>
                  <a:schemeClr val="tx1"/>
                </a:solidFill>
                <a:latin typeface="Meiryo UI" panose="020B0604030504040204" pitchFamily="50" charset="-128"/>
                <a:ea typeface="Meiryo UI" panose="020B0604030504040204" pitchFamily="50" charset="-128"/>
              </a:rPr>
              <a:t>（各特別区の戸数／大阪市の戸数）</a:t>
            </a:r>
            <a:endParaRPr lang="en-US" altLang="ja-JP" sz="1200" dirty="0" smtClean="0">
              <a:solidFill>
                <a:schemeClr val="tx1"/>
              </a:solidFill>
              <a:latin typeface="Meiryo UI" panose="020B0604030504040204" pitchFamily="50" charset="-128"/>
              <a:ea typeface="Meiryo UI" panose="020B0604030504040204" pitchFamily="50" charset="-128"/>
            </a:endParaRPr>
          </a:p>
          <a:p>
            <a:r>
              <a:rPr lang="ja-JP" altLang="en-US" sz="1200" dirty="0" smtClean="0">
                <a:solidFill>
                  <a:schemeClr val="tx1"/>
                </a:solidFill>
                <a:latin typeface="Meiryo UI" panose="020B0604030504040204" pitchFamily="50" charset="-128"/>
                <a:ea typeface="Meiryo UI" panose="020B0604030504040204" pitchFamily="50" charset="-128"/>
              </a:rPr>
              <a:t>を加味</a:t>
            </a:r>
            <a:r>
              <a:rPr lang="ja-JP" altLang="en-US" sz="1200" dirty="0">
                <a:solidFill>
                  <a:schemeClr val="tx1"/>
                </a:solidFill>
                <a:latin typeface="Meiryo UI" panose="020B0604030504040204" pitchFamily="50" charset="-128"/>
                <a:ea typeface="Meiryo UI" panose="020B0604030504040204" pitchFamily="50" charset="-128"/>
              </a:rPr>
              <a:t>して、</a:t>
            </a:r>
            <a:r>
              <a:rPr lang="ja-JP" altLang="en-US" sz="1200" dirty="0" smtClean="0">
                <a:solidFill>
                  <a:schemeClr val="tx1"/>
                </a:solidFill>
                <a:latin typeface="Meiryo UI" panose="020B0604030504040204" pitchFamily="50" charset="-128"/>
                <a:ea typeface="Meiryo UI" panose="020B0604030504040204" pitchFamily="50" charset="-128"/>
              </a:rPr>
              <a:t>住宅管理課に配分している</a:t>
            </a:r>
            <a:endParaRPr lang="en-US" altLang="ja-JP" sz="1200" dirty="0" smtClean="0">
              <a:solidFill>
                <a:schemeClr val="tx1"/>
              </a:solidFill>
              <a:latin typeface="Meiryo UI" panose="020B0604030504040204" pitchFamily="50" charset="-128"/>
              <a:ea typeface="Meiryo UI" panose="020B0604030504040204" pitchFamily="50" charset="-128"/>
            </a:endParaRPr>
          </a:p>
          <a:p>
            <a:r>
              <a:rPr lang="ja-JP" altLang="en-US" sz="1200" dirty="0" smtClean="0">
                <a:solidFill>
                  <a:schemeClr val="tx1"/>
                </a:solidFill>
                <a:latin typeface="Meiryo UI" panose="020B0604030504040204" pitchFamily="50" charset="-128"/>
                <a:ea typeface="Meiryo UI" panose="020B0604030504040204" pitchFamily="50" charset="-128"/>
              </a:rPr>
              <a:t>職員数を特別区間で再配分</a:t>
            </a:r>
            <a:endParaRPr lang="en-US" altLang="ja-JP" sz="1200" dirty="0" smtClean="0">
              <a:solidFill>
                <a:schemeClr val="tx1"/>
              </a:solidFill>
              <a:latin typeface="Meiryo UI" panose="020B0604030504040204" pitchFamily="50" charset="-128"/>
              <a:ea typeface="Meiryo UI" panose="020B0604030504040204" pitchFamily="50" charset="-128"/>
            </a:endParaRPr>
          </a:p>
          <a:p>
            <a:r>
              <a:rPr lang="ja-JP" altLang="en-US" sz="1200" dirty="0" smtClean="0">
                <a:solidFill>
                  <a:schemeClr val="tx1"/>
                </a:solidFill>
                <a:latin typeface="Meiryo UI" panose="020B0604030504040204" pitchFamily="50" charset="-128"/>
                <a:ea typeface="Meiryo UI" panose="020B0604030504040204" pitchFamily="50" charset="-128"/>
              </a:rPr>
              <a:t>（特別区ごとに増減し、各特別区の</a:t>
            </a:r>
            <a:endParaRPr lang="en-US" altLang="ja-JP" sz="1200" dirty="0" smtClean="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　</a:t>
            </a:r>
            <a:r>
              <a:rPr lang="ja-JP" altLang="en-US" sz="1200" dirty="0" smtClean="0">
                <a:solidFill>
                  <a:schemeClr val="tx1"/>
                </a:solidFill>
                <a:latin typeface="Meiryo UI" panose="020B0604030504040204" pitchFamily="50" charset="-128"/>
                <a:ea typeface="Meiryo UI" panose="020B0604030504040204" pitchFamily="50" charset="-128"/>
              </a:rPr>
              <a:t> 住宅管理課の合計</a:t>
            </a:r>
            <a:r>
              <a:rPr lang="ja-JP" altLang="en-US" sz="1200" dirty="0">
                <a:solidFill>
                  <a:schemeClr val="tx1"/>
                </a:solidFill>
                <a:latin typeface="Meiryo UI" panose="020B0604030504040204" pitchFamily="50" charset="-128"/>
                <a:ea typeface="Meiryo UI" panose="020B0604030504040204" pitchFamily="50" charset="-128"/>
              </a:rPr>
              <a:t>職員数</a:t>
            </a:r>
            <a:r>
              <a:rPr lang="ja-JP" altLang="en-US" sz="1200" dirty="0" smtClean="0">
                <a:solidFill>
                  <a:schemeClr val="tx1"/>
                </a:solidFill>
                <a:latin typeface="Meiryo UI" panose="020B0604030504040204" pitchFamily="50" charset="-128"/>
                <a:ea typeface="Meiryo UI" panose="020B0604030504040204" pitchFamily="50" charset="-128"/>
              </a:rPr>
              <a:t>は変わらない）</a:t>
            </a:r>
            <a:endParaRPr lang="en-US" altLang="ja-JP" sz="1200" dirty="0" smtClean="0">
              <a:solidFill>
                <a:schemeClr val="tx1"/>
              </a:solidFill>
              <a:latin typeface="Meiryo UI" panose="020B0604030504040204" pitchFamily="50" charset="-128"/>
              <a:ea typeface="Meiryo UI" panose="020B0604030504040204" pitchFamily="50" charset="-128"/>
            </a:endParaRPr>
          </a:p>
        </p:txBody>
      </p:sp>
      <p:grpSp>
        <p:nvGrpSpPr>
          <p:cNvPr id="7" name="グループ化 6"/>
          <p:cNvGrpSpPr/>
          <p:nvPr/>
        </p:nvGrpSpPr>
        <p:grpSpPr>
          <a:xfrm>
            <a:off x="2288704" y="3400801"/>
            <a:ext cx="933794" cy="1944216"/>
            <a:chOff x="2181685" y="3537135"/>
            <a:chExt cx="933794" cy="1944216"/>
          </a:xfrm>
        </p:grpSpPr>
        <p:sp>
          <p:nvSpPr>
            <p:cNvPr id="19" name="正方形/長方形 18"/>
            <p:cNvSpPr/>
            <p:nvPr/>
          </p:nvSpPr>
          <p:spPr>
            <a:xfrm>
              <a:off x="2205346" y="3537135"/>
              <a:ext cx="910133" cy="194421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algn="ctr"/>
              <a:r>
                <a:rPr kumimoji="1" lang="ja-JP" altLang="en-US" sz="1400" dirty="0" smtClean="0">
                  <a:latin typeface="Meiryo UI" panose="020B0604030504040204" pitchFamily="50" charset="-128"/>
                  <a:ea typeface="Meiryo UI" panose="020B0604030504040204" pitchFamily="50" charset="-128"/>
                </a:rPr>
                <a:t>第</a:t>
              </a:r>
              <a:r>
                <a:rPr lang="ja-JP" altLang="en-US" sz="1400" dirty="0">
                  <a:latin typeface="Meiryo UI" panose="020B0604030504040204" pitchFamily="50" charset="-128"/>
                  <a:ea typeface="Meiryo UI" panose="020B0604030504040204" pitchFamily="50" charset="-128"/>
                </a:rPr>
                <a:t>三</a:t>
              </a:r>
              <a:r>
                <a:rPr lang="ja-JP" altLang="en-US" sz="1400" dirty="0" smtClean="0">
                  <a:latin typeface="Meiryo UI" panose="020B0604030504040204" pitchFamily="50" charset="-128"/>
                  <a:ea typeface="Meiryo UI" panose="020B0604030504040204" pitchFamily="50" charset="-128"/>
                </a:rPr>
                <a:t>区</a:t>
              </a:r>
              <a:endParaRPr kumimoji="1" lang="ja-JP" altLang="en-US" sz="1400" dirty="0">
                <a:latin typeface="Meiryo UI" panose="020B0604030504040204" pitchFamily="50" charset="-128"/>
                <a:ea typeface="Meiryo UI" panose="020B0604030504040204" pitchFamily="50" charset="-128"/>
              </a:endParaRPr>
            </a:p>
          </p:txBody>
        </p:sp>
        <p:cxnSp>
          <p:nvCxnSpPr>
            <p:cNvPr id="47" name="直線コネクタ 46"/>
            <p:cNvCxnSpPr/>
            <p:nvPr/>
          </p:nvCxnSpPr>
          <p:spPr>
            <a:xfrm>
              <a:off x="2181685" y="4244289"/>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a:off x="2181685" y="4131203"/>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a:off x="2181685" y="4527247"/>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75" name="正方形/長方形 74"/>
            <p:cNvSpPr/>
            <p:nvPr/>
          </p:nvSpPr>
          <p:spPr>
            <a:xfrm>
              <a:off x="2208380" y="4885508"/>
              <a:ext cx="894528" cy="324000"/>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grpSp>
      <p:grpSp>
        <p:nvGrpSpPr>
          <p:cNvPr id="81" name="グループ化 80"/>
          <p:cNvGrpSpPr/>
          <p:nvPr/>
        </p:nvGrpSpPr>
        <p:grpSpPr>
          <a:xfrm>
            <a:off x="1928664" y="3696892"/>
            <a:ext cx="933794" cy="1944216"/>
            <a:chOff x="2181685" y="3537135"/>
            <a:chExt cx="933794" cy="1944216"/>
          </a:xfrm>
        </p:grpSpPr>
        <p:sp>
          <p:nvSpPr>
            <p:cNvPr id="82" name="正方形/長方形 81"/>
            <p:cNvSpPr/>
            <p:nvPr/>
          </p:nvSpPr>
          <p:spPr>
            <a:xfrm>
              <a:off x="2205346" y="3537135"/>
              <a:ext cx="910133" cy="194421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algn="ctr"/>
              <a:r>
                <a:rPr kumimoji="1" lang="ja-JP" altLang="en-US" sz="1400" dirty="0" smtClean="0">
                  <a:latin typeface="Meiryo UI" panose="020B0604030504040204" pitchFamily="50" charset="-128"/>
                  <a:ea typeface="Meiryo UI" panose="020B0604030504040204" pitchFamily="50" charset="-128"/>
                </a:rPr>
                <a:t>第</a:t>
              </a:r>
              <a:r>
                <a:rPr lang="ja-JP" altLang="en-US" sz="1400" dirty="0">
                  <a:latin typeface="Meiryo UI" panose="020B0604030504040204" pitchFamily="50" charset="-128"/>
                  <a:ea typeface="Meiryo UI" panose="020B0604030504040204" pitchFamily="50" charset="-128"/>
                </a:rPr>
                <a:t>二</a:t>
              </a:r>
              <a:r>
                <a:rPr lang="ja-JP" altLang="en-US" sz="1400" dirty="0" smtClean="0">
                  <a:latin typeface="Meiryo UI" panose="020B0604030504040204" pitchFamily="50" charset="-128"/>
                  <a:ea typeface="Meiryo UI" panose="020B0604030504040204" pitchFamily="50" charset="-128"/>
                </a:rPr>
                <a:t>区</a:t>
              </a:r>
              <a:endParaRPr kumimoji="1" lang="ja-JP" altLang="en-US" sz="1400" dirty="0">
                <a:latin typeface="Meiryo UI" panose="020B0604030504040204" pitchFamily="50" charset="-128"/>
                <a:ea typeface="Meiryo UI" panose="020B0604030504040204" pitchFamily="50" charset="-128"/>
              </a:endParaRPr>
            </a:p>
          </p:txBody>
        </p:sp>
        <p:cxnSp>
          <p:nvCxnSpPr>
            <p:cNvPr id="83" name="直線コネクタ 82"/>
            <p:cNvCxnSpPr/>
            <p:nvPr/>
          </p:nvCxnSpPr>
          <p:spPr>
            <a:xfrm>
              <a:off x="2181685" y="4244289"/>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p:nvPr/>
          </p:nvCxnSpPr>
          <p:spPr>
            <a:xfrm>
              <a:off x="2181685" y="4131203"/>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a:off x="2181685" y="4527247"/>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87" name="正方形/長方形 86"/>
            <p:cNvSpPr/>
            <p:nvPr/>
          </p:nvSpPr>
          <p:spPr>
            <a:xfrm>
              <a:off x="2208380" y="4885508"/>
              <a:ext cx="894528" cy="324000"/>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grpSp>
      <p:grpSp>
        <p:nvGrpSpPr>
          <p:cNvPr id="12" name="グループ化 11"/>
          <p:cNvGrpSpPr/>
          <p:nvPr/>
        </p:nvGrpSpPr>
        <p:grpSpPr>
          <a:xfrm>
            <a:off x="1568623" y="3976865"/>
            <a:ext cx="978007" cy="1944216"/>
            <a:chOff x="1810618" y="3976865"/>
            <a:chExt cx="978007" cy="1944216"/>
          </a:xfrm>
        </p:grpSpPr>
        <p:sp>
          <p:nvSpPr>
            <p:cNvPr id="36" name="Rectangle 31"/>
            <p:cNvSpPr>
              <a:spLocks noChangeArrowheads="1"/>
            </p:cNvSpPr>
            <p:nvPr/>
          </p:nvSpPr>
          <p:spPr bwMode="auto">
            <a:xfrm>
              <a:off x="1816625" y="4570146"/>
              <a:ext cx="972000" cy="180000"/>
            </a:xfrm>
            <a:prstGeom prst="rect">
              <a:avLst/>
            </a:prstGeom>
            <a:noFill/>
            <a:ln w="12700">
              <a:noFill/>
              <a:miter lim="800000"/>
              <a:headEnd/>
              <a:tailEnd/>
            </a:ln>
          </p:spPr>
          <p:txBody>
            <a:bodyPr tIns="0" bIns="0" anchor="t"/>
            <a:lstStyle/>
            <a:p>
              <a:pPr algn="ctr"/>
              <a:r>
                <a:rPr lang="ja-JP" altLang="en-US" sz="1100" dirty="0" smtClean="0">
                  <a:solidFill>
                    <a:schemeClr val="bg1"/>
                  </a:solidFill>
                  <a:latin typeface="Meiryo UI" pitchFamily="50" charset="-128"/>
                  <a:ea typeface="Meiryo UI" pitchFamily="50" charset="-128"/>
                  <a:cs typeface="Meiryo UI" pitchFamily="50" charset="-128"/>
                </a:rPr>
                <a:t>秘書広報</a:t>
              </a:r>
              <a:endParaRPr lang="ja-JP" altLang="en-US" sz="1100" dirty="0">
                <a:solidFill>
                  <a:schemeClr val="bg1"/>
                </a:solidFill>
                <a:latin typeface="Meiryo UI" pitchFamily="50" charset="-128"/>
                <a:ea typeface="Meiryo UI" pitchFamily="50" charset="-128"/>
                <a:cs typeface="Meiryo UI" pitchFamily="50" charset="-128"/>
              </a:endParaRPr>
            </a:p>
          </p:txBody>
        </p:sp>
        <p:sp>
          <p:nvSpPr>
            <p:cNvPr id="37" name="Rectangle 31"/>
            <p:cNvSpPr>
              <a:spLocks noChangeArrowheads="1"/>
            </p:cNvSpPr>
            <p:nvPr/>
          </p:nvSpPr>
          <p:spPr bwMode="auto">
            <a:xfrm>
              <a:off x="1816625" y="4777581"/>
              <a:ext cx="972000" cy="180000"/>
            </a:xfrm>
            <a:prstGeom prst="rect">
              <a:avLst/>
            </a:prstGeom>
            <a:noFill/>
            <a:ln w="12700">
              <a:noFill/>
              <a:miter lim="800000"/>
              <a:headEnd/>
              <a:tailEnd/>
            </a:ln>
          </p:spPr>
          <p:txBody>
            <a:bodyPr tIns="0" bIns="0" anchor="t"/>
            <a:lstStyle/>
            <a:p>
              <a:pPr algn="ctr"/>
              <a:r>
                <a:rPr lang="ja-JP" altLang="en-US" sz="1100" dirty="0">
                  <a:solidFill>
                    <a:schemeClr val="bg1"/>
                  </a:solidFill>
                  <a:latin typeface="Meiryo UI" pitchFamily="50" charset="-128"/>
                  <a:ea typeface="Meiryo UI" pitchFamily="50" charset="-128"/>
                  <a:cs typeface="Meiryo UI" pitchFamily="50" charset="-128"/>
                </a:rPr>
                <a:t>産業振興</a:t>
              </a:r>
            </a:p>
          </p:txBody>
        </p:sp>
        <p:grpSp>
          <p:nvGrpSpPr>
            <p:cNvPr id="10" name="グループ化 9"/>
            <p:cNvGrpSpPr/>
            <p:nvPr/>
          </p:nvGrpSpPr>
          <p:grpSpPr>
            <a:xfrm>
              <a:off x="1810618" y="3976865"/>
              <a:ext cx="910134" cy="1944216"/>
              <a:chOff x="1568623" y="4113199"/>
              <a:chExt cx="910134" cy="1944216"/>
            </a:xfrm>
          </p:grpSpPr>
          <p:sp>
            <p:nvSpPr>
              <p:cNvPr id="17" name="正方形/長方形 16"/>
              <p:cNvSpPr/>
              <p:nvPr/>
            </p:nvSpPr>
            <p:spPr>
              <a:xfrm>
                <a:off x="1568624" y="4113199"/>
                <a:ext cx="910133" cy="194421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algn="ctr"/>
                <a:r>
                  <a:rPr kumimoji="1" lang="ja-JP" altLang="en-US" sz="1400" dirty="0" smtClean="0">
                    <a:latin typeface="Meiryo UI" panose="020B0604030504040204" pitchFamily="50" charset="-128"/>
                    <a:ea typeface="Meiryo UI" panose="020B0604030504040204" pitchFamily="50" charset="-128"/>
                  </a:rPr>
                  <a:t>第一</a:t>
                </a:r>
                <a:r>
                  <a:rPr lang="ja-JP" altLang="en-US" sz="1400" dirty="0" smtClean="0">
                    <a:latin typeface="Meiryo UI" panose="020B0604030504040204" pitchFamily="50" charset="-128"/>
                    <a:ea typeface="Meiryo UI" panose="020B0604030504040204" pitchFamily="50" charset="-128"/>
                  </a:rPr>
                  <a:t>区</a:t>
                </a:r>
                <a:endParaRPr kumimoji="1" lang="ja-JP" altLang="en-US" sz="1400" dirty="0">
                  <a:latin typeface="Meiryo UI" panose="020B0604030504040204" pitchFamily="50" charset="-128"/>
                  <a:ea typeface="Meiryo UI" panose="020B0604030504040204" pitchFamily="50" charset="-128"/>
                </a:endParaRPr>
              </a:p>
            </p:txBody>
          </p:sp>
          <p:cxnSp>
            <p:nvCxnSpPr>
              <p:cNvPr id="23" name="直線コネクタ 22"/>
              <p:cNvCxnSpPr/>
              <p:nvPr/>
            </p:nvCxnSpPr>
            <p:spPr>
              <a:xfrm>
                <a:off x="1568624" y="4829225"/>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1568624" y="4716139"/>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1568624" y="5112183"/>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69" name="正方形/長方形 68"/>
              <p:cNvSpPr/>
              <p:nvPr/>
            </p:nvSpPr>
            <p:spPr>
              <a:xfrm>
                <a:off x="1568623" y="5381897"/>
                <a:ext cx="906601" cy="324000"/>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100" dirty="0" smtClean="0">
                    <a:latin typeface="Meiryo UI" panose="020B0604030504040204" pitchFamily="50" charset="-128"/>
                    <a:ea typeface="Meiryo UI" panose="020B0604030504040204" pitchFamily="50" charset="-128"/>
                  </a:rPr>
                  <a:t>住宅管理課</a:t>
                </a:r>
                <a:endParaRPr kumimoji="1" lang="ja-JP" altLang="en-US" sz="1100" dirty="0">
                  <a:latin typeface="Meiryo UI" panose="020B0604030504040204" pitchFamily="50" charset="-128"/>
                  <a:ea typeface="Meiryo UI" panose="020B0604030504040204" pitchFamily="50" charset="-128"/>
                </a:endParaRPr>
              </a:p>
            </p:txBody>
          </p:sp>
        </p:grpSp>
      </p:grpSp>
      <p:cxnSp>
        <p:nvCxnSpPr>
          <p:cNvPr id="88" name="直線コネクタ 87"/>
          <p:cNvCxnSpPr/>
          <p:nvPr/>
        </p:nvCxnSpPr>
        <p:spPr>
          <a:xfrm>
            <a:off x="298451" y="5541682"/>
            <a:ext cx="910133" cy="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61" name="角丸四角形 60"/>
          <p:cNvSpPr/>
          <p:nvPr/>
        </p:nvSpPr>
        <p:spPr>
          <a:xfrm>
            <a:off x="5671951" y="6563730"/>
            <a:ext cx="3717448" cy="323925"/>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dirty="0" smtClean="0">
                <a:solidFill>
                  <a:schemeClr val="tx1"/>
                </a:solidFill>
                <a:latin typeface="Meiryo UI" panose="020B0604030504040204" pitchFamily="50" charset="-128"/>
                <a:ea typeface="Meiryo UI" panose="020B0604030504040204" pitchFamily="50" charset="-128"/>
              </a:rPr>
              <a:t>※</a:t>
            </a:r>
            <a:r>
              <a:rPr lang="ja-JP" altLang="en-US" sz="1200" dirty="0" smtClean="0">
                <a:solidFill>
                  <a:schemeClr val="tx1"/>
                </a:solidFill>
                <a:latin typeface="Meiryo UI" panose="020B0604030504040204" pitchFamily="50" charset="-128"/>
                <a:ea typeface="Meiryo UI" panose="020B0604030504040204" pitchFamily="50" charset="-128"/>
              </a:rPr>
              <a:t>現員数で配分する場合は、原則人口は加味しない　</a:t>
            </a:r>
            <a:endParaRPr lang="en-US" altLang="ja-JP" sz="1200" dirty="0" smtClean="0">
              <a:solidFill>
                <a:schemeClr val="tx1"/>
              </a:solidFill>
              <a:latin typeface="Meiryo UI" panose="020B0604030504040204" pitchFamily="50" charset="-128"/>
              <a:ea typeface="Meiryo UI" panose="020B0604030504040204" pitchFamily="50" charset="-128"/>
            </a:endParaRPr>
          </a:p>
        </p:txBody>
      </p:sp>
      <p:sp>
        <p:nvSpPr>
          <p:cNvPr id="62" name="正方形/長方形 27"/>
          <p:cNvSpPr>
            <a:spLocks noChangeArrowheads="1"/>
          </p:cNvSpPr>
          <p:nvPr/>
        </p:nvSpPr>
        <p:spPr bwMode="auto">
          <a:xfrm>
            <a:off x="8769424" y="93971"/>
            <a:ext cx="1136576" cy="261610"/>
          </a:xfrm>
          <a:prstGeom prst="rect">
            <a:avLst/>
          </a:prstGeom>
          <a:noFill/>
          <a:ln w="9525">
            <a:noFill/>
            <a:miter lim="800000"/>
            <a:headEnd/>
            <a:tailEnd/>
          </a:ln>
        </p:spPr>
        <p:txBody>
          <a:bodyPr wrap="square">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組</a:t>
            </a:r>
            <a:r>
              <a:rPr lang="ja-JP" altLang="en-US"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課</a:t>
            </a:r>
            <a:r>
              <a:rPr lang="ja-JP" altLang="en-US" sz="1100" b="1" dirty="0" smtClean="0">
                <a:solidFill>
                  <a:srgbClr val="000000"/>
                </a:solidFill>
                <a:latin typeface="Meiryo UI" pitchFamily="50" charset="-128"/>
                <a:ea typeface="Meiryo UI" pitchFamily="50" charset="-128"/>
                <a:cs typeface="Meiryo UI" pitchFamily="50" charset="-128"/>
              </a:rPr>
              <a:t>別</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a:t>
            </a:r>
            <a:r>
              <a:rPr lang="ja-JP" altLang="en-US" sz="1100" b="1" dirty="0">
                <a:solidFill>
                  <a:srgbClr val="000000"/>
                </a:solidFill>
                <a:latin typeface="Meiryo UI" pitchFamily="50" charset="-128"/>
                <a:ea typeface="Meiryo UI" pitchFamily="50" charset="-128"/>
                <a:cs typeface="Meiryo UI" pitchFamily="50" charset="-128"/>
              </a:rPr>
              <a:t>０</a:t>
            </a:r>
          </a:p>
        </p:txBody>
      </p:sp>
      <p:cxnSp>
        <p:nvCxnSpPr>
          <p:cNvPr id="70" name="直線矢印コネクタ 69"/>
          <p:cNvCxnSpPr/>
          <p:nvPr/>
        </p:nvCxnSpPr>
        <p:spPr>
          <a:xfrm flipH="1">
            <a:off x="6429982" y="5052042"/>
            <a:ext cx="924277" cy="866499"/>
          </a:xfrm>
          <a:prstGeom prst="straightConnector1">
            <a:avLst/>
          </a:prstGeom>
          <a:ln w="38100">
            <a:solidFill>
              <a:schemeClr val="accent1">
                <a:lumMod val="60000"/>
                <a:lumOff val="4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24126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正方形/長方形 74"/>
          <p:cNvSpPr/>
          <p:nvPr/>
        </p:nvSpPr>
        <p:spPr>
          <a:xfrm>
            <a:off x="56456" y="819682"/>
            <a:ext cx="3104704" cy="4561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700" b="1" dirty="0">
                <a:solidFill>
                  <a:schemeClr val="tx1"/>
                </a:solidFill>
                <a:latin typeface="Meiryo UI" panose="020B0604030504040204" pitchFamily="50" charset="-128"/>
                <a:ea typeface="Meiryo UI" panose="020B0604030504040204" pitchFamily="50" charset="-128"/>
              </a:rPr>
              <a:t>特別</a:t>
            </a:r>
            <a:r>
              <a:rPr lang="ja-JP" altLang="en-US" sz="1700" b="1" dirty="0" smtClean="0">
                <a:solidFill>
                  <a:schemeClr val="tx1"/>
                </a:solidFill>
                <a:latin typeface="Meiryo UI" panose="020B0604030504040204" pitchFamily="50" charset="-128"/>
                <a:ea typeface="Meiryo UI" panose="020B0604030504040204" pitchFamily="50" charset="-128"/>
              </a:rPr>
              <a:t>区素案</a:t>
            </a:r>
            <a:endParaRPr lang="en-US" altLang="ja-JP" sz="1700" b="1" dirty="0">
              <a:solidFill>
                <a:schemeClr val="tx1"/>
              </a:solidFill>
              <a:latin typeface="Meiryo UI" panose="020B0604030504040204" pitchFamily="50" charset="-128"/>
              <a:ea typeface="Meiryo UI" panose="020B0604030504040204" pitchFamily="50" charset="-128"/>
            </a:endParaRPr>
          </a:p>
        </p:txBody>
      </p:sp>
      <p:graphicFrame>
        <p:nvGraphicFramePr>
          <p:cNvPr id="76" name="Group 136"/>
          <p:cNvGraphicFramePr>
            <a:graphicFrameLocks noGrp="1"/>
          </p:cNvGraphicFramePr>
          <p:nvPr>
            <p:extLst>
              <p:ext uri="{D42A27DB-BD31-4B8C-83A1-F6EECF244321}">
                <p14:modId xmlns:p14="http://schemas.microsoft.com/office/powerpoint/2010/main" val="185065666"/>
              </p:ext>
            </p:extLst>
          </p:nvPr>
        </p:nvGraphicFramePr>
        <p:xfrm>
          <a:off x="138852" y="1343782"/>
          <a:ext cx="3950052" cy="3381362"/>
        </p:xfrm>
        <a:graphic>
          <a:graphicData uri="http://schemas.openxmlformats.org/drawingml/2006/table">
            <a:tbl>
              <a:tblPr/>
              <a:tblGrid>
                <a:gridCol w="241156">
                  <a:extLst>
                    <a:ext uri="{9D8B030D-6E8A-4147-A177-3AD203B41FA5}">
                      <a16:colId xmlns:a16="http://schemas.microsoft.com/office/drawing/2014/main" val="20000"/>
                    </a:ext>
                  </a:extLst>
                </a:gridCol>
                <a:gridCol w="900584">
                  <a:extLst>
                    <a:ext uri="{9D8B030D-6E8A-4147-A177-3AD203B41FA5}">
                      <a16:colId xmlns:a16="http://schemas.microsoft.com/office/drawing/2014/main" val="20001"/>
                    </a:ext>
                  </a:extLst>
                </a:gridCol>
                <a:gridCol w="864096">
                  <a:extLst>
                    <a:ext uri="{9D8B030D-6E8A-4147-A177-3AD203B41FA5}">
                      <a16:colId xmlns:a16="http://schemas.microsoft.com/office/drawing/2014/main" val="20002"/>
                    </a:ext>
                  </a:extLst>
                </a:gridCol>
                <a:gridCol w="1008112">
                  <a:extLst>
                    <a:ext uri="{9D8B030D-6E8A-4147-A177-3AD203B41FA5}">
                      <a16:colId xmlns:a16="http://schemas.microsoft.com/office/drawing/2014/main" val="20003"/>
                    </a:ext>
                  </a:extLst>
                </a:gridCol>
                <a:gridCol w="936104">
                  <a:extLst>
                    <a:ext uri="{9D8B030D-6E8A-4147-A177-3AD203B41FA5}">
                      <a16:colId xmlns:a16="http://schemas.microsoft.com/office/drawing/2014/main" val="20004"/>
                    </a:ext>
                  </a:extLst>
                </a:gridCol>
              </a:tblGrid>
              <a:tr h="313524">
                <a:tc rowSpan="2" gridSpan="2">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3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a:rPr>
                        <a:t>特別区設置</a:t>
                      </a:r>
                      <a:endParaRPr kumimoji="1" lang="en-US" altLang="ja-JP" sz="13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3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a:rPr>
                        <a:t>当初</a:t>
                      </a:r>
                      <a:endParaRPr kumimoji="1" lang="en-US" altLang="ja-JP" sz="13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a:rPr>
                        <a:t>H34</a:t>
                      </a:r>
                      <a:r>
                        <a:rPr kumimoji="1" lang="ja-JP" altLang="en-US" sz="9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a:rPr>
                        <a:t>年度と仮定</a:t>
                      </a:r>
                      <a:endParaRPr kumimoji="1"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hMerge="1">
                  <a:txBody>
                    <a:bodyPr/>
                    <a:lstStyle/>
                    <a:p>
                      <a:endParaRPr kumimoji="1" lang="ja-JP" altLang="en-US"/>
                    </a:p>
                  </a:txBody>
                  <a:tcPr/>
                </a:tc>
                <a:tc rowSpan="2">
                  <a:txBody>
                    <a:bodyPr/>
                    <a:lstStyle/>
                    <a:p>
                      <a:pPr algn="ctr">
                        <a:lnSpc>
                          <a:spcPts val="1100"/>
                        </a:lnSpc>
                      </a:pPr>
                      <a:r>
                        <a:rPr kumimoji="1" lang="ja-JP" altLang="en-US" sz="1200" dirty="0">
                          <a:latin typeface="Meiryo UI" panose="020B0604030504040204" pitchFamily="50" charset="-128"/>
                          <a:ea typeface="Meiryo UI" panose="020B0604030504040204" pitchFamily="50" charset="-128"/>
                        </a:rPr>
                        <a:t>職</a:t>
                      </a:r>
                      <a:r>
                        <a:rPr kumimoji="1" lang="ja-JP" altLang="en-US" sz="1200" dirty="0" smtClean="0">
                          <a:latin typeface="Meiryo UI" panose="020B0604030504040204" pitchFamily="50" charset="-128"/>
                          <a:ea typeface="Meiryo UI" panose="020B0604030504040204" pitchFamily="50" charset="-128"/>
                        </a:rPr>
                        <a:t>員数</a:t>
                      </a:r>
                      <a:endParaRPr kumimoji="1" lang="ja-JP" altLang="en-US" sz="1200" dirty="0">
                        <a:latin typeface="Meiryo UI" panose="020B0604030504040204" pitchFamily="50" charset="-128"/>
                        <a:ea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base" latinLnBrk="0" hangingPunct="1">
                        <a:lnSpc>
                          <a:spcPts val="1100"/>
                        </a:lnSpc>
                        <a:spcBef>
                          <a:spcPct val="0"/>
                        </a:spcBef>
                        <a:spcAft>
                          <a:spcPct val="0"/>
                        </a:spcAft>
                        <a:buClrTx/>
                        <a:buSzTx/>
                        <a:buFontTx/>
                        <a:buNone/>
                        <a:tabLst/>
                      </a:pP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内訳</a:t>
                      </a: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accent2">
                        <a:lumMod val="60000"/>
                        <a:lumOff val="40000"/>
                      </a:schemeClr>
                    </a:solidFill>
                  </a:tcPr>
                </a:tc>
                <a:tc hMerge="1">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extLst>
                  <a:ext uri="{0D108BD9-81ED-4DB2-BD59-A6C34878D82A}">
                    <a16:rowId xmlns:a16="http://schemas.microsoft.com/office/drawing/2014/main" val="10000"/>
                  </a:ext>
                </a:extLst>
              </a:tr>
              <a:tr h="348050">
                <a:tc gridSpan="2" v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300" b="1" i="0" u="none" strike="noStrike" cap="none" normalizeH="0" baseline="0" dirty="0">
                        <a:ln>
                          <a:noFill/>
                        </a:ln>
                        <a:solidFill>
                          <a:schemeClr val="tx1"/>
                        </a:solidFill>
                        <a:effectLst/>
                        <a:latin typeface="Meiryo UI"/>
                        <a:ea typeface="Meiryo UI"/>
                        <a:cs typeface="Meiryo UI"/>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vMerge="1">
                  <a:txBody>
                    <a:bodyPr/>
                    <a:lstStyle/>
                    <a:p>
                      <a:endParaRPr kumimoji="1" lang="ja-JP" altLang="en-US"/>
                    </a:p>
                  </a:txBody>
                  <a:tcPr/>
                </a:tc>
                <a:tc v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100"/>
                        </a:lnSpc>
                        <a:spcBef>
                          <a:spcPct val="0"/>
                        </a:spcBef>
                        <a:spcAft>
                          <a:spcPct val="0"/>
                        </a:spcAft>
                        <a:buClrTx/>
                        <a:buSzTx/>
                        <a:buFontTx/>
                        <a:buNone/>
                        <a:tabLst/>
                      </a:pPr>
                      <a:r>
                        <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非技能労務職</a:t>
                      </a: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a:txBody>
                    <a:bodyPr/>
                    <a:lstStyle/>
                    <a:p>
                      <a:pPr marL="0" marR="0" lvl="0" indent="0" algn="ctr" defTabSz="914400" rtl="0" eaLnBrk="1" fontAlgn="base" latinLnBrk="0" hangingPunct="1">
                        <a:lnSpc>
                          <a:spcPts val="1100"/>
                        </a:lnSpc>
                        <a:spcBef>
                          <a:spcPct val="0"/>
                        </a:spcBef>
                        <a:spcAft>
                          <a:spcPct val="0"/>
                        </a:spcAft>
                        <a:buClrTx/>
                        <a:buSzTx/>
                        <a:buFontTx/>
                        <a:buNone/>
                        <a:tabLst/>
                      </a:pPr>
                      <a:r>
                        <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技能労務職</a:t>
                      </a:r>
                    </a:p>
                  </a:txBody>
                  <a:tcPr marL="99152" marR="99152"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extLst>
                  <a:ext uri="{0D108BD9-81ED-4DB2-BD59-A6C34878D82A}">
                    <a16:rowId xmlns:a16="http://schemas.microsoft.com/office/drawing/2014/main" val="10001"/>
                  </a:ext>
                </a:extLst>
              </a:tr>
              <a:tr h="392783">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3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a:rPr>
                        <a:t>特別区</a:t>
                      </a:r>
                      <a:endParaRPr kumimoji="1" lang="en-US" altLang="ja-JP" sz="13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3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a:rPr>
                        <a:t>４区計</a:t>
                      </a:r>
                      <a:endParaRPr kumimoji="1" lang="ja-JP" altLang="en-US" sz="13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11,040</a:t>
                      </a:r>
                      <a:r>
                        <a:rPr kumimoji="1" lang="ja-JP" altLang="en-US"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9,840</a:t>
                      </a:r>
                      <a:r>
                        <a:rPr kumimoji="1" lang="ja-JP" altLang="en-US" sz="11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1,190</a:t>
                      </a:r>
                      <a:r>
                        <a:rPr kumimoji="1" lang="ja-JP" altLang="en-US" sz="11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extLst>
                  <a:ext uri="{0D108BD9-81ED-4DB2-BD59-A6C34878D82A}">
                    <a16:rowId xmlns:a16="http://schemas.microsoft.com/office/drawing/2014/main" val="10002"/>
                  </a:ext>
                </a:extLst>
              </a:tr>
              <a:tr h="372026">
                <a:tc rowSpan="4">
                  <a:txBody>
                    <a:bodyPr/>
                    <a:lstStyle/>
                    <a:p>
                      <a:endParaRPr lang="ja-JP" altLang="en-US" dirty="0">
                        <a:latin typeface="Meiryo UI" panose="020B0604030504040204" pitchFamily="50" charset="-128"/>
                        <a:ea typeface="Meiryo UI" panose="020B0604030504040204" pitchFamily="50" charset="-128"/>
                      </a:endParaRP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a:rPr>
                        <a:t>第一区</a:t>
                      </a: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2,400</a:t>
                      </a:r>
                      <a:r>
                        <a:rPr kumimoji="1" lang="ja-JP" altLang="en-US"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2,130</a:t>
                      </a:r>
                      <a:r>
                        <a:rPr kumimoji="1" lang="ja-JP" altLang="en-US"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260</a:t>
                      </a:r>
                      <a:r>
                        <a:rPr kumimoji="1" lang="ja-JP" altLang="en-US"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372026">
                <a:tc vMerge="1">
                  <a:txBody>
                    <a:bodyPr/>
                    <a:lstStyle/>
                    <a:p>
                      <a:endParaRPr lang="ja-JP" altLang="en-US" dirty="0"/>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a:rPr>
                        <a:t>第二区</a:t>
                      </a: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2,840</a:t>
                      </a:r>
                      <a:r>
                        <a:rPr kumimoji="1" lang="ja-JP" altLang="en-US"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2,500</a:t>
                      </a:r>
                      <a:r>
                        <a:rPr kumimoji="1" lang="ja-JP" altLang="en-US"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330</a:t>
                      </a:r>
                      <a:r>
                        <a:rPr kumimoji="1" lang="ja-JP" altLang="en-US"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372026">
                <a:tc vMerge="1">
                  <a:txBody>
                    <a:bodyPr/>
                    <a:lstStyle/>
                    <a:p>
                      <a:endParaRPr lang="ja-JP" altLang="en-US" dirty="0"/>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a:rPr>
                        <a:t>第三区</a:t>
                      </a: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3,160</a:t>
                      </a:r>
                      <a:r>
                        <a:rPr kumimoji="1" lang="ja-JP" altLang="en-US"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2,840</a:t>
                      </a:r>
                      <a:r>
                        <a:rPr kumimoji="1" lang="ja-JP" altLang="en-US"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310</a:t>
                      </a:r>
                      <a:r>
                        <a:rPr kumimoji="1" lang="ja-JP" altLang="en-US"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372026">
                <a:tc vMerge="1">
                  <a:txBody>
                    <a:bodyPr/>
                    <a:lstStyle/>
                    <a:p>
                      <a:endParaRPr lang="ja-JP" altLang="en-US" dirty="0"/>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a:rPr>
                        <a:t>第四区</a:t>
                      </a: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2,640</a:t>
                      </a:r>
                      <a:r>
                        <a:rPr kumimoji="1" lang="ja-JP" altLang="en-US"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2,360</a:t>
                      </a:r>
                      <a:r>
                        <a:rPr kumimoji="1" lang="ja-JP" altLang="en-US"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280</a:t>
                      </a:r>
                      <a:r>
                        <a:rPr kumimoji="1" lang="ja-JP" altLang="en-US"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6"/>
                  </a:ext>
                </a:extLst>
              </a:tr>
              <a:tr h="372026">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a:rPr>
                        <a:t>一部</a:t>
                      </a: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a:rPr>
                        <a:t>事務組合</a:t>
                      </a:r>
                      <a:endPar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320</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270</a:t>
                      </a: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9694"/>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50</a:t>
                      </a: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9694"/>
                    </a:solidFill>
                  </a:tcPr>
                </a:tc>
                <a:extLst>
                  <a:ext uri="{0D108BD9-81ED-4DB2-BD59-A6C34878D82A}">
                    <a16:rowId xmlns:a16="http://schemas.microsoft.com/office/drawing/2014/main" val="10007"/>
                  </a:ext>
                </a:extLst>
              </a:tr>
              <a:tr h="372026">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a:rPr>
                        <a:t>総計</a:t>
                      </a:r>
                      <a:endPar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11,360</a:t>
                      </a:r>
                      <a:r>
                        <a:rPr kumimoji="1" lang="ja-JP" altLang="en-US"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rPr>
                        <a:t>10,120</a:t>
                      </a:r>
                      <a:r>
                        <a:rPr kumimoji="1" lang="ja-JP" altLang="en-US" sz="1100" b="1" i="0"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9694"/>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1,240</a:t>
                      </a:r>
                      <a:r>
                        <a:rPr kumimoji="1" lang="ja-JP" altLang="en-US" sz="11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9694"/>
                    </a:solidFill>
                  </a:tcPr>
                </a:tc>
                <a:extLst>
                  <a:ext uri="{0D108BD9-81ED-4DB2-BD59-A6C34878D82A}">
                    <a16:rowId xmlns:a16="http://schemas.microsoft.com/office/drawing/2014/main" val="10008"/>
                  </a:ext>
                </a:extLst>
              </a:tr>
            </a:tbl>
          </a:graphicData>
        </a:graphic>
      </p:graphicFrame>
      <p:graphicFrame>
        <p:nvGraphicFramePr>
          <p:cNvPr id="81" name="Group 136"/>
          <p:cNvGraphicFramePr>
            <a:graphicFrameLocks noGrp="1"/>
          </p:cNvGraphicFramePr>
          <p:nvPr>
            <p:extLst>
              <p:ext uri="{D42A27DB-BD31-4B8C-83A1-F6EECF244321}">
                <p14:modId xmlns:p14="http://schemas.microsoft.com/office/powerpoint/2010/main" val="1985573309"/>
              </p:ext>
            </p:extLst>
          </p:nvPr>
        </p:nvGraphicFramePr>
        <p:xfrm>
          <a:off x="4687324" y="1343782"/>
          <a:ext cx="5090212" cy="3381362"/>
        </p:xfrm>
        <a:graphic>
          <a:graphicData uri="http://schemas.openxmlformats.org/drawingml/2006/table">
            <a:tbl>
              <a:tblPr/>
              <a:tblGrid>
                <a:gridCol w="223704">
                  <a:extLst>
                    <a:ext uri="{9D8B030D-6E8A-4147-A177-3AD203B41FA5}">
                      <a16:colId xmlns:a16="http://schemas.microsoft.com/office/drawing/2014/main" val="20000"/>
                    </a:ext>
                  </a:extLst>
                </a:gridCol>
                <a:gridCol w="845883">
                  <a:extLst>
                    <a:ext uri="{9D8B030D-6E8A-4147-A177-3AD203B41FA5}">
                      <a16:colId xmlns:a16="http://schemas.microsoft.com/office/drawing/2014/main" val="20001"/>
                    </a:ext>
                  </a:extLst>
                </a:gridCol>
                <a:gridCol w="1500345">
                  <a:extLst>
                    <a:ext uri="{9D8B030D-6E8A-4147-A177-3AD203B41FA5}">
                      <a16:colId xmlns:a16="http://schemas.microsoft.com/office/drawing/2014/main" val="20002"/>
                    </a:ext>
                  </a:extLst>
                </a:gridCol>
                <a:gridCol w="1584176">
                  <a:extLst>
                    <a:ext uri="{9D8B030D-6E8A-4147-A177-3AD203B41FA5}">
                      <a16:colId xmlns:a16="http://schemas.microsoft.com/office/drawing/2014/main" val="20003"/>
                    </a:ext>
                  </a:extLst>
                </a:gridCol>
                <a:gridCol w="936104">
                  <a:extLst>
                    <a:ext uri="{9D8B030D-6E8A-4147-A177-3AD203B41FA5}">
                      <a16:colId xmlns:a16="http://schemas.microsoft.com/office/drawing/2014/main" val="20004"/>
                    </a:ext>
                  </a:extLst>
                </a:gridCol>
              </a:tblGrid>
              <a:tr h="313524">
                <a:tc rowSpan="2" gridSpan="2">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3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a:rPr>
                        <a:t>特別区設置</a:t>
                      </a:r>
                      <a:endParaRPr kumimoji="1" lang="en-US" altLang="ja-JP" sz="13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3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a:rPr>
                        <a:t>当初</a:t>
                      </a:r>
                      <a:endParaRPr kumimoji="1" lang="en-US" altLang="ja-JP" sz="28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a:rPr>
                        <a:t>H34</a:t>
                      </a:r>
                      <a:r>
                        <a:rPr kumimoji="1" lang="ja-JP" altLang="en-US" sz="9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a:rPr>
                        <a:t>年度と仮定</a:t>
                      </a:r>
                      <a:endParaRPr kumimoji="1"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hMerge="1">
                  <a:txBody>
                    <a:bodyPr/>
                    <a:lstStyle/>
                    <a:p>
                      <a:endParaRPr kumimoji="1" lang="ja-JP" altLang="en-US"/>
                    </a:p>
                  </a:txBody>
                  <a:tcPr/>
                </a:tc>
                <a:tc rowSpan="2">
                  <a:txBody>
                    <a:bodyPr/>
                    <a:lstStyle/>
                    <a:p>
                      <a:pPr algn="ctr">
                        <a:lnSpc>
                          <a:spcPts val="1100"/>
                        </a:lnSpc>
                      </a:pPr>
                      <a:r>
                        <a:rPr kumimoji="1" lang="ja-JP" altLang="en-US" sz="1200" dirty="0">
                          <a:latin typeface="Meiryo UI" panose="020B0604030504040204" pitchFamily="50" charset="-128"/>
                          <a:ea typeface="Meiryo UI" panose="020B0604030504040204" pitchFamily="50" charset="-128"/>
                        </a:rPr>
                        <a:t>職</a:t>
                      </a:r>
                      <a:r>
                        <a:rPr kumimoji="1" lang="ja-JP" altLang="en-US" sz="1200" dirty="0" smtClean="0">
                          <a:latin typeface="Meiryo UI" panose="020B0604030504040204" pitchFamily="50" charset="-128"/>
                          <a:ea typeface="Meiryo UI" panose="020B0604030504040204" pitchFamily="50" charset="-128"/>
                        </a:rPr>
                        <a:t>員数</a:t>
                      </a:r>
                      <a:endParaRPr kumimoji="1" lang="ja-JP" altLang="en-US" sz="1200" dirty="0">
                        <a:latin typeface="Meiryo UI" panose="020B0604030504040204" pitchFamily="50" charset="-128"/>
                        <a:ea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base" latinLnBrk="0" hangingPunct="1">
                        <a:lnSpc>
                          <a:spcPts val="1100"/>
                        </a:lnSpc>
                        <a:spcBef>
                          <a:spcPct val="0"/>
                        </a:spcBef>
                        <a:spcAft>
                          <a:spcPct val="0"/>
                        </a:spcAft>
                        <a:buClrTx/>
                        <a:buSzTx/>
                        <a:buFontTx/>
                        <a:buNone/>
                        <a:tabLst/>
                      </a:pP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内訳</a:t>
                      </a: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accent2">
                        <a:lumMod val="60000"/>
                        <a:lumOff val="40000"/>
                      </a:schemeClr>
                    </a:solidFill>
                  </a:tcPr>
                </a:tc>
                <a:tc hMerge="1">
                  <a:txBody>
                    <a:bodyPr/>
                    <a:lstStyle/>
                    <a:p>
                      <a:endParaRPr kumimoji="1" lang="ja-JP" altLang="en-US"/>
                    </a:p>
                  </a:txBody>
                  <a:tcPr/>
                </a:tc>
                <a:extLst>
                  <a:ext uri="{0D108BD9-81ED-4DB2-BD59-A6C34878D82A}">
                    <a16:rowId xmlns:a16="http://schemas.microsoft.com/office/drawing/2014/main" val="10000"/>
                  </a:ext>
                </a:extLst>
              </a:tr>
              <a:tr h="348050">
                <a:tc gridSpan="2" v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300" b="1" i="0" u="none" strike="noStrike" cap="none" normalizeH="0" baseline="0" dirty="0">
                        <a:ln>
                          <a:noFill/>
                        </a:ln>
                        <a:solidFill>
                          <a:schemeClr val="tx1"/>
                        </a:solidFill>
                        <a:effectLst/>
                        <a:latin typeface="Meiryo UI"/>
                        <a:ea typeface="Meiryo UI"/>
                        <a:cs typeface="Meiryo UI"/>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vMerge="1">
                  <a:txBody>
                    <a:bodyPr/>
                    <a:lstStyle/>
                    <a:p>
                      <a:endParaRPr kumimoji="1" lang="ja-JP" altLang="en-US"/>
                    </a:p>
                  </a:txBody>
                  <a:tcPr/>
                </a:tc>
                <a:tc v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100"/>
                        </a:lnSpc>
                        <a:spcBef>
                          <a:spcPct val="0"/>
                        </a:spcBef>
                        <a:spcAft>
                          <a:spcPct val="0"/>
                        </a:spcAft>
                        <a:buClrTx/>
                        <a:buSzTx/>
                        <a:buFontTx/>
                        <a:buNone/>
                        <a:tabLst/>
                      </a:pPr>
                      <a:r>
                        <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非技能労務職</a:t>
                      </a: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a:txBody>
                    <a:bodyPr/>
                    <a:lstStyle/>
                    <a:p>
                      <a:pPr marL="0" marR="0" lvl="0" indent="0" algn="ctr" defTabSz="914400" rtl="0" eaLnBrk="1" fontAlgn="base" latinLnBrk="0" hangingPunct="1">
                        <a:lnSpc>
                          <a:spcPts val="1100"/>
                        </a:lnSpc>
                        <a:spcBef>
                          <a:spcPct val="0"/>
                        </a:spcBef>
                        <a:spcAft>
                          <a:spcPct val="0"/>
                        </a:spcAft>
                        <a:buClrTx/>
                        <a:buSzTx/>
                        <a:buFontTx/>
                        <a:buNone/>
                        <a:tabLst/>
                      </a:pPr>
                      <a:r>
                        <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技能労務職</a:t>
                      </a:r>
                    </a:p>
                  </a:txBody>
                  <a:tcPr marL="99152" marR="99152"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extLst>
                  <a:ext uri="{0D108BD9-81ED-4DB2-BD59-A6C34878D82A}">
                    <a16:rowId xmlns:a16="http://schemas.microsoft.com/office/drawing/2014/main" val="10001"/>
                  </a:ext>
                </a:extLst>
              </a:tr>
              <a:tr h="392783">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3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a:rPr>
                        <a:t>特別区</a:t>
                      </a:r>
                      <a:endParaRPr kumimoji="1" lang="en-US" altLang="ja-JP" sz="13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3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a:rPr>
                        <a:t>４区計</a:t>
                      </a:r>
                      <a:endParaRPr kumimoji="1" lang="ja-JP" altLang="en-US" sz="13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変更なし</a:t>
                      </a:r>
                      <a:endParaRPr kumimoji="1" lang="en-US" altLang="ja-JP" sz="1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2"/>
                  </a:ext>
                </a:extLst>
              </a:tr>
              <a:tr h="372026">
                <a:tc rowSpan="4">
                  <a:txBody>
                    <a:bodyPr/>
                    <a:lstStyle/>
                    <a:p>
                      <a:endParaRPr lang="ja-JP" altLang="en-US" dirty="0">
                        <a:latin typeface="Meiryo UI" panose="020B0604030504040204" pitchFamily="50" charset="-128"/>
                        <a:ea typeface="Meiryo UI" panose="020B0604030504040204" pitchFamily="50" charset="-128"/>
                      </a:endParaRPr>
                    </a:p>
                  </a:txBody>
                  <a:tcPr marL="99152" marR="99152" marT="45666" marB="45666"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a:rPr>
                        <a:t>第一区</a:t>
                      </a:r>
                    </a:p>
                  </a:txBody>
                  <a:tcPr marL="99152" marR="99152" marT="45666" marB="45666"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1" i="0" u="none" strike="noStrike" dirty="0" smtClean="0">
                          <a:effectLst/>
                          <a:latin typeface="Meiryo UI" panose="020B0604030504040204" pitchFamily="50" charset="-128"/>
                          <a:ea typeface="Meiryo UI" panose="020B0604030504040204" pitchFamily="50" charset="-128"/>
                        </a:rPr>
                        <a:t>2,439</a:t>
                      </a:r>
                      <a:r>
                        <a:rPr lang="ja-JP" altLang="en-US" sz="1100" b="1" i="0" u="none" strike="noStrike" dirty="0" smtClean="0">
                          <a:effectLst/>
                          <a:latin typeface="Meiryo UI" panose="020B0604030504040204" pitchFamily="50" charset="-128"/>
                          <a:ea typeface="Meiryo UI" panose="020B0604030504040204" pitchFamily="50" charset="-128"/>
                        </a:rPr>
                        <a:t>人（ ＋</a:t>
                      </a:r>
                      <a:r>
                        <a:rPr lang="en-US" altLang="ja-JP" sz="1100" b="1" i="0" u="none" strike="noStrike" dirty="0" smtClean="0">
                          <a:effectLst/>
                          <a:latin typeface="Meiryo UI" panose="020B0604030504040204" pitchFamily="50" charset="-128"/>
                          <a:ea typeface="Meiryo UI" panose="020B0604030504040204" pitchFamily="50" charset="-128"/>
                        </a:rPr>
                        <a:t>42</a:t>
                      </a:r>
                      <a:r>
                        <a:rPr lang="ja-JP" altLang="en-US" sz="1100" b="1" i="0" u="none" strike="noStrike" dirty="0" smtClean="0">
                          <a:effectLst/>
                          <a:latin typeface="Meiryo UI" panose="020B0604030504040204" pitchFamily="50" charset="-128"/>
                          <a:ea typeface="Meiryo UI" panose="020B0604030504040204" pitchFamily="50" charset="-128"/>
                        </a:rPr>
                        <a:t>人）</a:t>
                      </a:r>
                      <a:endParaRPr lang="en-US" altLang="ja-JP" sz="1100" b="1" i="0" u="none" strike="noStrike" dirty="0" smtClean="0">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algn="r" fontAlgn="ctr"/>
                      <a:r>
                        <a:rPr lang="en-US" altLang="ja-JP" sz="1100" b="1" i="0" u="none" strike="noStrike" dirty="0" smtClean="0">
                          <a:effectLst/>
                          <a:latin typeface="Meiryo UI" panose="020B0604030504040204" pitchFamily="50" charset="-128"/>
                          <a:ea typeface="Meiryo UI" panose="020B0604030504040204" pitchFamily="50" charset="-128"/>
                        </a:rPr>
                        <a:t>2,174</a:t>
                      </a:r>
                      <a:r>
                        <a:rPr lang="ja-JP" altLang="en-US" sz="1100" b="1" i="0" u="none" strike="noStrike" dirty="0" smtClean="0">
                          <a:effectLst/>
                          <a:latin typeface="Meiryo UI" panose="020B0604030504040204" pitchFamily="50" charset="-128"/>
                          <a:ea typeface="Meiryo UI" panose="020B0604030504040204" pitchFamily="50" charset="-128"/>
                        </a:rPr>
                        <a:t>人（ ＋</a:t>
                      </a:r>
                      <a:r>
                        <a:rPr lang="en-US" altLang="ja-JP" sz="1100" b="1" i="0" u="none" strike="noStrike" dirty="0" smtClean="0">
                          <a:effectLst/>
                          <a:latin typeface="Meiryo UI" panose="020B0604030504040204" pitchFamily="50" charset="-128"/>
                          <a:ea typeface="Meiryo UI" panose="020B0604030504040204" pitchFamily="50" charset="-128"/>
                        </a:rPr>
                        <a:t>42</a:t>
                      </a:r>
                      <a:r>
                        <a:rPr lang="ja-JP" altLang="en-US" sz="1100" b="1" i="0" u="none" strike="noStrike" dirty="0" smtClean="0">
                          <a:effectLst/>
                          <a:latin typeface="Meiryo UI" panose="020B0604030504040204" pitchFamily="50" charset="-128"/>
                          <a:ea typeface="Meiryo UI" panose="020B0604030504040204" pitchFamily="50" charset="-128"/>
                        </a:rPr>
                        <a:t>人）</a:t>
                      </a:r>
                      <a:endParaRPr lang="en-US" altLang="ja-JP" sz="1100" b="1" i="0" u="none" strike="noStrike" dirty="0">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row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変更なし</a:t>
                      </a:r>
                      <a:endParaRPr kumimoji="1" lang="en-US" altLang="ja-JP" sz="1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372026">
                <a:tc vMerge="1">
                  <a:txBody>
                    <a:bodyPr/>
                    <a:lstStyle/>
                    <a:p>
                      <a:endParaRPr lang="ja-JP" altLang="en-US" dirty="0"/>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a:rPr>
                        <a:t>第二区</a:t>
                      </a:r>
                    </a:p>
                  </a:txBody>
                  <a:tcPr marL="99152" marR="99152" marT="45666" marB="45666"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algn="r" fontAlgn="ctr"/>
                      <a:r>
                        <a:rPr lang="en-US" altLang="ja-JP" sz="1100" b="1" i="0" u="none" strike="noStrike" dirty="0" smtClean="0">
                          <a:effectLst/>
                          <a:latin typeface="Meiryo UI" panose="020B0604030504040204" pitchFamily="50" charset="-128"/>
                          <a:ea typeface="Meiryo UI" panose="020B0604030504040204" pitchFamily="50" charset="-128"/>
                        </a:rPr>
                        <a:t>2,819</a:t>
                      </a:r>
                      <a:r>
                        <a:rPr lang="ja-JP" altLang="en-US" sz="1100" b="1" i="0" u="none" strike="noStrike" dirty="0" smtClean="0">
                          <a:effectLst/>
                          <a:latin typeface="Meiryo UI" panose="020B0604030504040204" pitchFamily="50" charset="-128"/>
                          <a:ea typeface="Meiryo UI" panose="020B0604030504040204" pitchFamily="50" charset="-128"/>
                        </a:rPr>
                        <a:t>人（ ▲</a:t>
                      </a:r>
                      <a:r>
                        <a:rPr lang="en-US" altLang="ja-JP" sz="1100" b="1" i="0" u="none" strike="noStrike" dirty="0" smtClean="0">
                          <a:effectLst/>
                          <a:latin typeface="Meiryo UI" panose="020B0604030504040204" pitchFamily="50" charset="-128"/>
                          <a:ea typeface="Meiryo UI" panose="020B0604030504040204" pitchFamily="50" charset="-128"/>
                        </a:rPr>
                        <a:t>18</a:t>
                      </a:r>
                      <a:r>
                        <a:rPr lang="ja-JP" altLang="en-US" sz="1100" b="1" i="0" u="none" strike="noStrike" dirty="0" smtClean="0">
                          <a:effectLst/>
                          <a:latin typeface="Meiryo UI" panose="020B0604030504040204" pitchFamily="50" charset="-128"/>
                          <a:ea typeface="Meiryo UI" panose="020B0604030504040204" pitchFamily="50" charset="-128"/>
                        </a:rPr>
                        <a:t>人）</a:t>
                      </a:r>
                      <a:endParaRPr lang="en-US" altLang="ja-JP" sz="1100" b="1" i="0" u="none" strike="noStrike" dirty="0">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algn="r" fontAlgn="ctr"/>
                      <a:r>
                        <a:rPr lang="en-US" altLang="ja-JP" sz="1100" b="1" i="0" u="none" strike="noStrike" dirty="0" smtClean="0">
                          <a:effectLst/>
                          <a:latin typeface="Meiryo UI" panose="020B0604030504040204" pitchFamily="50" charset="-128"/>
                          <a:ea typeface="Meiryo UI" panose="020B0604030504040204" pitchFamily="50" charset="-128"/>
                        </a:rPr>
                        <a:t>2,487</a:t>
                      </a:r>
                      <a:r>
                        <a:rPr lang="ja-JP" altLang="en-US" sz="1100" b="1" i="0" u="none" strike="noStrike" dirty="0" smtClean="0">
                          <a:effectLst/>
                          <a:latin typeface="Meiryo UI" panose="020B0604030504040204" pitchFamily="50" charset="-128"/>
                          <a:ea typeface="Meiryo UI" panose="020B0604030504040204" pitchFamily="50" charset="-128"/>
                        </a:rPr>
                        <a:t>人（ ▲</a:t>
                      </a:r>
                      <a:r>
                        <a:rPr lang="en-US" altLang="ja-JP" sz="1100" b="1" i="0" u="none" strike="noStrike" dirty="0" smtClean="0">
                          <a:effectLst/>
                          <a:latin typeface="Meiryo UI" panose="020B0604030504040204" pitchFamily="50" charset="-128"/>
                          <a:ea typeface="Meiryo UI" panose="020B0604030504040204" pitchFamily="50" charset="-128"/>
                        </a:rPr>
                        <a:t>18</a:t>
                      </a:r>
                      <a:r>
                        <a:rPr lang="ja-JP" altLang="en-US" sz="1100" b="1" i="0" u="none" strike="noStrike" dirty="0" smtClean="0">
                          <a:effectLst/>
                          <a:latin typeface="Meiryo UI" panose="020B0604030504040204" pitchFamily="50" charset="-128"/>
                          <a:ea typeface="Meiryo UI" panose="020B0604030504040204" pitchFamily="50" charset="-128"/>
                        </a:rPr>
                        <a:t>人）</a:t>
                      </a:r>
                      <a:endParaRPr lang="en-US" altLang="ja-JP" sz="1100" b="1" i="0" u="none" strike="noStrike" dirty="0">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extLst>
                  <a:ext uri="{0D108BD9-81ED-4DB2-BD59-A6C34878D82A}">
                    <a16:rowId xmlns:a16="http://schemas.microsoft.com/office/drawing/2014/main" val="10004"/>
                  </a:ext>
                </a:extLst>
              </a:tr>
              <a:tr h="372026">
                <a:tc vMerge="1">
                  <a:txBody>
                    <a:bodyPr/>
                    <a:lstStyle/>
                    <a:p>
                      <a:endParaRPr lang="ja-JP" altLang="en-US" dirty="0"/>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a:rPr>
                        <a:t>第三区</a:t>
                      </a:r>
                    </a:p>
                  </a:txBody>
                  <a:tcPr marL="99152" marR="99152" marT="45666" marB="45666"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algn="r" fontAlgn="ctr"/>
                      <a:r>
                        <a:rPr lang="en-US" altLang="ja-JP" sz="1100" b="1" i="0" u="none" strike="noStrike" dirty="0" smtClean="0">
                          <a:effectLst/>
                          <a:latin typeface="Meiryo UI" panose="020B0604030504040204" pitchFamily="50" charset="-128"/>
                          <a:ea typeface="Meiryo UI" panose="020B0604030504040204" pitchFamily="50" charset="-128"/>
                        </a:rPr>
                        <a:t>3,134</a:t>
                      </a:r>
                      <a:r>
                        <a:rPr lang="ja-JP" altLang="en-US" sz="1100" b="1" i="0" u="none" strike="noStrike" dirty="0" smtClean="0">
                          <a:effectLst/>
                          <a:latin typeface="Meiryo UI" panose="020B0604030504040204" pitchFamily="50" charset="-128"/>
                          <a:ea typeface="Meiryo UI" panose="020B0604030504040204" pitchFamily="50" charset="-128"/>
                        </a:rPr>
                        <a:t>人（ ▲</a:t>
                      </a:r>
                      <a:r>
                        <a:rPr lang="en-US" altLang="ja-JP" sz="1100" b="1" i="0" u="none" strike="noStrike" dirty="0" smtClean="0">
                          <a:effectLst/>
                          <a:latin typeface="Meiryo UI" panose="020B0604030504040204" pitchFamily="50" charset="-128"/>
                          <a:ea typeface="Meiryo UI" panose="020B0604030504040204" pitchFamily="50" charset="-128"/>
                        </a:rPr>
                        <a:t>25</a:t>
                      </a:r>
                      <a:r>
                        <a:rPr lang="ja-JP" altLang="en-US" sz="1100" b="1" i="0" u="none" strike="noStrike" dirty="0" smtClean="0">
                          <a:effectLst/>
                          <a:latin typeface="Meiryo UI" panose="020B0604030504040204" pitchFamily="50" charset="-128"/>
                          <a:ea typeface="Meiryo UI" panose="020B0604030504040204" pitchFamily="50" charset="-128"/>
                        </a:rPr>
                        <a:t>人）</a:t>
                      </a:r>
                      <a:endParaRPr lang="en-US" altLang="ja-JP" sz="1100" b="1" i="0" u="none" strike="noStrike" dirty="0">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algn="r" fontAlgn="ctr"/>
                      <a:r>
                        <a:rPr lang="en-US" altLang="ja-JP" sz="1100" b="1" i="0" u="none" strike="noStrike" dirty="0" smtClean="0">
                          <a:effectLst/>
                          <a:latin typeface="Meiryo UI" panose="020B0604030504040204" pitchFamily="50" charset="-128"/>
                          <a:ea typeface="Meiryo UI" panose="020B0604030504040204" pitchFamily="50" charset="-128"/>
                        </a:rPr>
                        <a:t>2,819</a:t>
                      </a:r>
                      <a:r>
                        <a:rPr lang="ja-JP" altLang="en-US" sz="1100" b="1" i="0" u="none" strike="noStrike" dirty="0" smtClean="0">
                          <a:effectLst/>
                          <a:latin typeface="Meiryo UI" panose="020B0604030504040204" pitchFamily="50" charset="-128"/>
                          <a:ea typeface="Meiryo UI" panose="020B0604030504040204" pitchFamily="50" charset="-128"/>
                        </a:rPr>
                        <a:t>人（ ▲</a:t>
                      </a:r>
                      <a:r>
                        <a:rPr lang="en-US" altLang="ja-JP" sz="1100" b="1" i="0" u="none" strike="noStrike" dirty="0" smtClean="0">
                          <a:effectLst/>
                          <a:latin typeface="Meiryo UI" panose="020B0604030504040204" pitchFamily="50" charset="-128"/>
                          <a:ea typeface="Meiryo UI" panose="020B0604030504040204" pitchFamily="50" charset="-128"/>
                        </a:rPr>
                        <a:t>25</a:t>
                      </a:r>
                      <a:r>
                        <a:rPr lang="ja-JP" altLang="en-US" sz="1100" b="1" i="0" u="none" strike="noStrike" dirty="0" smtClean="0">
                          <a:effectLst/>
                          <a:latin typeface="Meiryo UI" panose="020B0604030504040204" pitchFamily="50" charset="-128"/>
                          <a:ea typeface="Meiryo UI" panose="020B0604030504040204" pitchFamily="50" charset="-128"/>
                        </a:rPr>
                        <a:t>人）</a:t>
                      </a:r>
                      <a:endParaRPr lang="en-US" altLang="ja-JP" sz="1100" b="1" i="0" u="none" strike="noStrike" dirty="0">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extLst>
                  <a:ext uri="{0D108BD9-81ED-4DB2-BD59-A6C34878D82A}">
                    <a16:rowId xmlns:a16="http://schemas.microsoft.com/office/drawing/2014/main" val="10005"/>
                  </a:ext>
                </a:extLst>
              </a:tr>
              <a:tr h="372026">
                <a:tc vMerge="1">
                  <a:txBody>
                    <a:bodyPr/>
                    <a:lstStyle/>
                    <a:p>
                      <a:endParaRPr lang="ja-JP" altLang="en-US" dirty="0"/>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a:rPr>
                        <a:t>第四区</a:t>
                      </a:r>
                    </a:p>
                  </a:txBody>
                  <a:tcPr marL="99152" marR="99152" marT="45666" marB="45666"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1100" b="1" i="0" u="none" strike="noStrike" dirty="0" smtClean="0">
                          <a:effectLst/>
                          <a:latin typeface="Meiryo UI" panose="020B0604030504040204" pitchFamily="50" charset="-128"/>
                          <a:ea typeface="Meiryo UI" panose="020B0604030504040204" pitchFamily="50" charset="-128"/>
                        </a:rPr>
                        <a:t>2,646</a:t>
                      </a:r>
                      <a:r>
                        <a:rPr lang="ja-JP" altLang="en-US" sz="1100" b="1" i="0" u="none" strike="noStrike" dirty="0" smtClean="0">
                          <a:effectLst/>
                          <a:latin typeface="Meiryo UI" panose="020B0604030504040204" pitchFamily="50" charset="-128"/>
                          <a:ea typeface="Meiryo UI" panose="020B0604030504040204" pitchFamily="50" charset="-128"/>
                        </a:rPr>
                        <a:t>人（　 ＋</a:t>
                      </a:r>
                      <a:r>
                        <a:rPr lang="en-US" altLang="ja-JP" sz="1100" b="1" i="0" u="none" strike="noStrike" dirty="0" smtClean="0">
                          <a:effectLst/>
                          <a:latin typeface="Meiryo UI" panose="020B0604030504040204" pitchFamily="50" charset="-128"/>
                          <a:ea typeface="Meiryo UI" panose="020B0604030504040204" pitchFamily="50" charset="-128"/>
                        </a:rPr>
                        <a:t>1</a:t>
                      </a:r>
                      <a:r>
                        <a:rPr lang="ja-JP" altLang="en-US" sz="1100" b="1" i="0" u="none" strike="noStrike" dirty="0" smtClean="0">
                          <a:effectLst/>
                          <a:latin typeface="Meiryo UI" panose="020B0604030504040204" pitchFamily="50" charset="-128"/>
                          <a:ea typeface="Meiryo UI" panose="020B0604030504040204" pitchFamily="50" charset="-128"/>
                        </a:rPr>
                        <a:t>人）</a:t>
                      </a:r>
                      <a:endParaRPr lang="en-US" altLang="ja-JP" sz="1100" b="1" i="0" u="none" strike="noStrike" dirty="0">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fontAlgn="ctr"/>
                      <a:r>
                        <a:rPr lang="en-US" altLang="ja-JP" sz="1100" b="1" i="0" u="none" strike="noStrike" dirty="0" smtClean="0">
                          <a:effectLst/>
                          <a:latin typeface="Meiryo UI" panose="020B0604030504040204" pitchFamily="50" charset="-128"/>
                          <a:ea typeface="Meiryo UI" panose="020B0604030504040204" pitchFamily="50" charset="-128"/>
                        </a:rPr>
                        <a:t>2,364</a:t>
                      </a:r>
                      <a:r>
                        <a:rPr lang="ja-JP" altLang="en-US" sz="1100" b="1" i="0" u="none" strike="noStrike" dirty="0" smtClean="0">
                          <a:effectLst/>
                          <a:latin typeface="Meiryo UI" panose="020B0604030504040204" pitchFamily="50" charset="-128"/>
                          <a:ea typeface="Meiryo UI" panose="020B0604030504040204" pitchFamily="50" charset="-128"/>
                        </a:rPr>
                        <a:t>人（　 ＋</a:t>
                      </a:r>
                      <a:r>
                        <a:rPr lang="en-US" altLang="ja-JP" sz="1100" b="1" i="0" u="none" strike="noStrike" dirty="0" smtClean="0">
                          <a:effectLst/>
                          <a:latin typeface="Meiryo UI" panose="020B0604030504040204" pitchFamily="50" charset="-128"/>
                          <a:ea typeface="Meiryo UI" panose="020B0604030504040204" pitchFamily="50" charset="-128"/>
                        </a:rPr>
                        <a:t>1</a:t>
                      </a:r>
                      <a:r>
                        <a:rPr lang="ja-JP" altLang="en-US" sz="1100" b="1" i="0" u="none" strike="noStrike" dirty="0" smtClean="0">
                          <a:effectLst/>
                          <a:latin typeface="Meiryo UI" panose="020B0604030504040204" pitchFamily="50" charset="-128"/>
                          <a:ea typeface="Meiryo UI" panose="020B0604030504040204" pitchFamily="50" charset="-128"/>
                        </a:rPr>
                        <a:t>人）</a:t>
                      </a:r>
                      <a:endParaRPr lang="en-US" altLang="ja-JP" sz="1100" b="1" i="0" u="none" strike="noStrike" dirty="0">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extLst>
                  <a:ext uri="{0D108BD9-81ED-4DB2-BD59-A6C34878D82A}">
                    <a16:rowId xmlns:a16="http://schemas.microsoft.com/office/drawing/2014/main" val="10006"/>
                  </a:ext>
                </a:extLst>
              </a:tr>
              <a:tr h="372026">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cap="none" spc="-150"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a:rPr>
                        <a:t>一部</a:t>
                      </a:r>
                      <a:r>
                        <a:rPr kumimoji="1" lang="ja-JP" altLang="en-US" sz="1200" b="1" i="0" u="none" strike="noStrike" cap="none" spc="-150" normalizeH="0" baseline="0" dirty="0">
                          <a:ln>
                            <a:noFill/>
                          </a:ln>
                          <a:solidFill>
                            <a:schemeClr val="tx1"/>
                          </a:solidFill>
                          <a:effectLst/>
                          <a:latin typeface="Meiryo UI" panose="020B0604030504040204" pitchFamily="50" charset="-128"/>
                          <a:ea typeface="Meiryo UI" panose="020B0604030504040204" pitchFamily="50" charset="-128"/>
                          <a:cs typeface="Meiryo UI"/>
                        </a:rPr>
                        <a:t>事務組合</a:t>
                      </a:r>
                      <a:endParaRPr kumimoji="1" lang="ja-JP" altLang="en-US" sz="1200" b="0" i="0" u="none" strike="noStrike" cap="none" spc="-150"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rowSpan="2"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変更なし</a:t>
                      </a:r>
                      <a:endParaRPr kumimoji="1" lang="en-US" altLang="ja-JP" sz="1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hMerge="1">
                  <a:txBody>
                    <a:bodyPr/>
                    <a:lstStyle/>
                    <a:p>
                      <a:endParaRPr kumimoji="1" lang="ja-JP" altLang="en-US"/>
                    </a:p>
                  </a:txBody>
                  <a:tcPr/>
                </a:tc>
                <a:tc rowSpan="2" hMerge="1">
                  <a:txBody>
                    <a:bodyPr/>
                    <a:lstStyle/>
                    <a:p>
                      <a:endParaRPr kumimoji="1" lang="ja-JP" altLang="en-US"/>
                    </a:p>
                  </a:txBody>
                  <a:tcPr/>
                </a:tc>
                <a:extLst>
                  <a:ext uri="{0D108BD9-81ED-4DB2-BD59-A6C34878D82A}">
                    <a16:rowId xmlns:a16="http://schemas.microsoft.com/office/drawing/2014/main" val="10007"/>
                  </a:ext>
                </a:extLst>
              </a:tr>
              <a:tr h="372026">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a:rPr>
                        <a:t>総計</a:t>
                      </a:r>
                      <a:endPar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3" vMerge="1">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vMerge="1">
                  <a:txBody>
                    <a:bodyPr/>
                    <a:lstStyle/>
                    <a:p>
                      <a:endParaRPr kumimoji="1" lang="ja-JP" altLang="en-US"/>
                    </a:p>
                  </a:txBody>
                  <a:tcPr/>
                </a:tc>
                <a:tc hMerge="1" vMerge="1">
                  <a:txBody>
                    <a:bodyPr/>
                    <a:lstStyle/>
                    <a:p>
                      <a:endParaRPr kumimoji="1" lang="ja-JP" altLang="en-US"/>
                    </a:p>
                  </a:txBody>
                  <a:tcPr/>
                </a:tc>
                <a:extLst>
                  <a:ext uri="{0D108BD9-81ED-4DB2-BD59-A6C34878D82A}">
                    <a16:rowId xmlns:a16="http://schemas.microsoft.com/office/drawing/2014/main" val="10008"/>
                  </a:ext>
                </a:extLst>
              </a:tr>
            </a:tbl>
          </a:graphicData>
        </a:graphic>
      </p:graphicFrame>
      <p:sp>
        <p:nvSpPr>
          <p:cNvPr id="83" name="正方形/長方形 82"/>
          <p:cNvSpPr/>
          <p:nvPr/>
        </p:nvSpPr>
        <p:spPr>
          <a:xfrm>
            <a:off x="4691920" y="819682"/>
            <a:ext cx="3104704" cy="4561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700" b="1" dirty="0" smtClean="0">
                <a:solidFill>
                  <a:schemeClr val="tx1"/>
                </a:solidFill>
                <a:latin typeface="Meiryo UI" panose="020B0604030504040204" pitchFamily="50" charset="-128"/>
                <a:ea typeface="Meiryo UI" panose="020B0604030504040204" pitchFamily="50" charset="-128"/>
              </a:rPr>
              <a:t>本資料</a:t>
            </a:r>
            <a:endParaRPr lang="en-US" altLang="ja-JP" sz="1700" b="1" dirty="0">
              <a:solidFill>
                <a:schemeClr val="tx1"/>
              </a:solidFill>
              <a:latin typeface="Meiryo UI" panose="020B0604030504040204" pitchFamily="50" charset="-128"/>
              <a:ea typeface="Meiryo UI" panose="020B0604030504040204" pitchFamily="50" charset="-128"/>
            </a:endParaRPr>
          </a:p>
        </p:txBody>
      </p:sp>
      <p:sp>
        <p:nvSpPr>
          <p:cNvPr id="74" name="右矢印 73"/>
          <p:cNvSpPr/>
          <p:nvPr/>
        </p:nvSpPr>
        <p:spPr>
          <a:xfrm>
            <a:off x="4088904" y="803723"/>
            <a:ext cx="495701" cy="514204"/>
          </a:xfrm>
          <a:prstGeom prst="righ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角丸四角形 77"/>
          <p:cNvSpPr/>
          <p:nvPr/>
        </p:nvSpPr>
        <p:spPr>
          <a:xfrm>
            <a:off x="3385246" y="313350"/>
            <a:ext cx="1903016" cy="41170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solidFill>
                  <a:schemeClr val="tx1"/>
                </a:solidFill>
                <a:latin typeface="Meiryo UI" panose="020B0604030504040204" pitchFamily="50" charset="-128"/>
                <a:ea typeface="Meiryo UI" panose="020B0604030504040204" pitchFamily="50" charset="-128"/>
              </a:rPr>
              <a:t>行政需要の</a:t>
            </a:r>
            <a:endParaRPr lang="en-US" altLang="ja-JP" sz="1400" b="1" dirty="0" smtClean="0">
              <a:solidFill>
                <a:schemeClr val="tx1"/>
              </a:solidFill>
              <a:latin typeface="Meiryo UI" panose="020B0604030504040204" pitchFamily="50" charset="-128"/>
              <a:ea typeface="Meiryo UI" panose="020B0604030504040204" pitchFamily="50" charset="-128"/>
            </a:endParaRPr>
          </a:p>
          <a:p>
            <a:pPr algn="ctr"/>
            <a:r>
              <a:rPr lang="ja-JP" altLang="en-US" sz="1400" b="1" dirty="0" smtClean="0">
                <a:solidFill>
                  <a:schemeClr val="tx1"/>
                </a:solidFill>
                <a:latin typeface="Meiryo UI" panose="020B0604030504040204" pitchFamily="50" charset="-128"/>
                <a:ea typeface="Meiryo UI" panose="020B0604030504040204" pitchFamily="50" charset="-128"/>
              </a:rPr>
              <a:t>区間の</a:t>
            </a:r>
            <a:r>
              <a:rPr lang="ja-JP" altLang="en-US" sz="1400" b="1" dirty="0">
                <a:solidFill>
                  <a:schemeClr val="tx1"/>
                </a:solidFill>
                <a:latin typeface="Meiryo UI" panose="020B0604030504040204" pitchFamily="50" charset="-128"/>
                <a:ea typeface="Meiryo UI" panose="020B0604030504040204" pitchFamily="50" charset="-128"/>
              </a:rPr>
              <a:t>差</a:t>
            </a:r>
            <a:r>
              <a:rPr lang="ja-JP" altLang="en-US" sz="1400" b="1" dirty="0" smtClean="0">
                <a:solidFill>
                  <a:schemeClr val="tx1"/>
                </a:solidFill>
                <a:latin typeface="Meiryo UI" panose="020B0604030504040204" pitchFamily="50" charset="-128"/>
                <a:ea typeface="Meiryo UI" panose="020B0604030504040204" pitchFamily="50" charset="-128"/>
              </a:rPr>
              <a:t>を一定考慮</a:t>
            </a:r>
            <a:endParaRPr lang="ja-JP" altLang="en-US" sz="1400" b="1" dirty="0">
              <a:solidFill>
                <a:schemeClr val="tx1"/>
              </a:solidFill>
              <a:latin typeface="Meiryo UI" panose="020B0604030504040204" pitchFamily="50" charset="-128"/>
              <a:ea typeface="Meiryo UI" panose="020B0604030504040204" pitchFamily="50" charset="-128"/>
            </a:endParaRPr>
          </a:p>
        </p:txBody>
      </p:sp>
      <p:sp>
        <p:nvSpPr>
          <p:cNvPr id="82" name="正方形/長方形 81"/>
          <p:cNvSpPr/>
          <p:nvPr/>
        </p:nvSpPr>
        <p:spPr>
          <a:xfrm>
            <a:off x="127006" y="4956400"/>
            <a:ext cx="9672033" cy="1640952"/>
          </a:xfrm>
          <a:prstGeom prst="rect">
            <a:avLst/>
          </a:prstGeom>
          <a:solidFill>
            <a:schemeClr val="accent6">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Ins="72000" anchor="ctr"/>
          <a:lstStyle/>
          <a:p>
            <a:pPr indent="-457200"/>
            <a:r>
              <a:rPr lang="en-US" altLang="ja-JP" sz="1600" dirty="0" smtClean="0">
                <a:solidFill>
                  <a:schemeClr val="tx1"/>
                </a:solidFill>
                <a:latin typeface="Meiryo UI" panose="020B0604030504040204" pitchFamily="50" charset="-128"/>
                <a:ea typeface="Meiryo UI" panose="020B0604030504040204" pitchFamily="50" charset="-128"/>
              </a:rPr>
              <a:t>【</a:t>
            </a:r>
            <a:r>
              <a:rPr lang="ja-JP" altLang="en-US" sz="1600" dirty="0" smtClean="0">
                <a:solidFill>
                  <a:schemeClr val="tx1"/>
                </a:solidFill>
                <a:latin typeface="Meiryo UI" panose="020B0604030504040204" pitchFamily="50" charset="-128"/>
                <a:ea typeface="Meiryo UI" panose="020B0604030504040204" pitchFamily="50" charset="-128"/>
              </a:rPr>
              <a:t>留意事項</a:t>
            </a:r>
            <a:r>
              <a:rPr lang="en-US" altLang="ja-JP" sz="1600" dirty="0" smtClean="0">
                <a:solidFill>
                  <a:schemeClr val="tx1"/>
                </a:solidFill>
                <a:latin typeface="Meiryo UI" panose="020B0604030504040204" pitchFamily="50" charset="-128"/>
                <a:ea typeface="Meiryo UI" panose="020B0604030504040204" pitchFamily="50" charset="-128"/>
              </a:rPr>
              <a:t>】</a:t>
            </a:r>
          </a:p>
          <a:p>
            <a:pPr indent="-457200"/>
            <a:endParaRPr lang="en-US" altLang="ja-JP" sz="1200" dirty="0" smtClean="0">
              <a:solidFill>
                <a:schemeClr val="tx1"/>
              </a:solidFill>
              <a:latin typeface="Meiryo UI" panose="020B0604030504040204" pitchFamily="50" charset="-128"/>
              <a:ea typeface="Meiryo UI" panose="020B0604030504040204" pitchFamily="50" charset="-128"/>
            </a:endParaRPr>
          </a:p>
          <a:p>
            <a:pPr indent="-457200"/>
            <a:r>
              <a:rPr lang="ja-JP" altLang="en-US" sz="1600" dirty="0" smtClean="0">
                <a:solidFill>
                  <a:schemeClr val="tx1"/>
                </a:solidFill>
                <a:latin typeface="Meiryo UI" panose="020B0604030504040204" pitchFamily="50" charset="-128"/>
                <a:ea typeface="Meiryo UI" panose="020B0604030504040204" pitchFamily="50" charset="-128"/>
              </a:rPr>
              <a:t>◆　本資料における特別区間の差の考慮は、副首都推進局で選定した代表的な指標によって、区間再配分を行った</a:t>
            </a:r>
            <a:endParaRPr lang="en-US" altLang="ja-JP" sz="1600" dirty="0" smtClean="0">
              <a:solidFill>
                <a:schemeClr val="tx1"/>
              </a:solidFill>
              <a:latin typeface="Meiryo UI" panose="020B0604030504040204" pitchFamily="50" charset="-128"/>
              <a:ea typeface="Meiryo UI" panose="020B0604030504040204" pitchFamily="50" charset="-128"/>
            </a:endParaRPr>
          </a:p>
          <a:p>
            <a:pPr indent="-457200"/>
            <a:r>
              <a:rPr lang="ja-JP" altLang="en-US" sz="1600" dirty="0">
                <a:solidFill>
                  <a:schemeClr val="tx1"/>
                </a:solidFill>
                <a:latin typeface="Meiryo UI" panose="020B0604030504040204" pitchFamily="50" charset="-128"/>
                <a:ea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rPr>
              <a:t>   もの</a:t>
            </a:r>
            <a:endParaRPr lang="en-US" altLang="ja-JP" sz="1600" dirty="0" smtClean="0">
              <a:solidFill>
                <a:schemeClr val="tx1"/>
              </a:solidFill>
              <a:latin typeface="Meiryo UI" panose="020B0604030504040204" pitchFamily="50" charset="-128"/>
              <a:ea typeface="Meiryo UI" panose="020B0604030504040204" pitchFamily="50" charset="-128"/>
            </a:endParaRPr>
          </a:p>
          <a:p>
            <a:pPr indent="-457200"/>
            <a:r>
              <a:rPr lang="ja-JP" altLang="en-US" sz="1600" dirty="0" smtClean="0">
                <a:solidFill>
                  <a:schemeClr val="tx1"/>
                </a:solidFill>
                <a:latin typeface="Meiryo UI" panose="020B0604030504040204" pitchFamily="50" charset="-128"/>
                <a:ea typeface="Meiryo UI" panose="020B0604030504040204" pitchFamily="50" charset="-128"/>
              </a:rPr>
              <a:t>◆　</a:t>
            </a:r>
            <a:r>
              <a:rPr lang="ja-JP" altLang="en-US" sz="1600" dirty="0">
                <a:solidFill>
                  <a:schemeClr val="tx1"/>
                </a:solidFill>
                <a:latin typeface="Meiryo UI" panose="020B0604030504040204" pitchFamily="50" charset="-128"/>
                <a:ea typeface="Meiryo UI" panose="020B0604030504040204" pitchFamily="50" charset="-128"/>
              </a:rPr>
              <a:t>具体</a:t>
            </a:r>
            <a:r>
              <a:rPr lang="ja-JP" altLang="en-US" sz="1600" dirty="0" smtClean="0">
                <a:solidFill>
                  <a:schemeClr val="tx1"/>
                </a:solidFill>
                <a:latin typeface="Meiryo UI" panose="020B0604030504040204" pitchFamily="50" charset="-128"/>
                <a:ea typeface="Meiryo UI" panose="020B0604030504040204" pitchFamily="50" charset="-128"/>
              </a:rPr>
              <a:t>の課</a:t>
            </a:r>
            <a:r>
              <a:rPr lang="ja-JP" altLang="en-US" sz="1600" dirty="0">
                <a:solidFill>
                  <a:schemeClr val="tx1"/>
                </a:solidFill>
                <a:latin typeface="Meiryo UI" panose="020B0604030504040204" pitchFamily="50" charset="-128"/>
                <a:ea typeface="Meiryo UI" panose="020B0604030504040204" pitchFamily="50" charset="-128"/>
              </a:rPr>
              <a:t>・事業所の職員数は、設置準備期間中に</a:t>
            </a:r>
            <a:r>
              <a:rPr lang="ja-JP" altLang="en-US" sz="1600" dirty="0" smtClean="0">
                <a:solidFill>
                  <a:schemeClr val="tx1"/>
                </a:solidFill>
                <a:latin typeface="Meiryo UI" panose="020B0604030504040204" pitchFamily="50" charset="-128"/>
                <a:ea typeface="Meiryo UI" panose="020B0604030504040204" pitchFamily="50" charset="-128"/>
              </a:rPr>
              <a:t>、この指標による再配分に加えて、どのような指標が良いか、</a:t>
            </a:r>
            <a:endParaRPr lang="en-US" altLang="ja-JP" sz="1600" dirty="0" smtClean="0">
              <a:solidFill>
                <a:schemeClr val="tx1"/>
              </a:solidFill>
              <a:latin typeface="Meiryo UI" panose="020B0604030504040204" pitchFamily="50" charset="-128"/>
              <a:ea typeface="Meiryo UI" panose="020B0604030504040204" pitchFamily="50" charset="-128"/>
            </a:endParaRPr>
          </a:p>
          <a:p>
            <a:pPr indent="-457200"/>
            <a:r>
              <a:rPr lang="ja-JP" altLang="en-US" sz="1600" dirty="0">
                <a:solidFill>
                  <a:schemeClr val="tx1"/>
                </a:solidFill>
                <a:latin typeface="Meiryo UI" panose="020B0604030504040204" pitchFamily="50" charset="-128"/>
                <a:ea typeface="Meiryo UI" panose="020B0604030504040204" pitchFamily="50" charset="-128"/>
              </a:rPr>
              <a:t>　</a:t>
            </a:r>
            <a:r>
              <a:rPr lang="ja-JP" altLang="en-US" sz="1600" dirty="0" smtClean="0">
                <a:solidFill>
                  <a:schemeClr val="tx1"/>
                </a:solidFill>
                <a:latin typeface="Meiryo UI" panose="020B0604030504040204" pitchFamily="50" charset="-128"/>
                <a:ea typeface="Meiryo UI" panose="020B0604030504040204" pitchFamily="50" charset="-128"/>
              </a:rPr>
              <a:t>   指標では表しがたい個別事情など、様々な要素を総合的</a:t>
            </a:r>
            <a:r>
              <a:rPr lang="ja-JP" altLang="en-US" sz="1600" dirty="0">
                <a:solidFill>
                  <a:schemeClr val="tx1"/>
                </a:solidFill>
                <a:latin typeface="Meiryo UI" panose="020B0604030504040204" pitchFamily="50" charset="-128"/>
                <a:ea typeface="Meiryo UI" panose="020B0604030504040204" pitchFamily="50" charset="-128"/>
              </a:rPr>
              <a:t>に勘案して決定</a:t>
            </a:r>
            <a:endParaRPr lang="en-US" altLang="ja-JP" sz="1600" dirty="0" smtClean="0">
              <a:solidFill>
                <a:schemeClr val="tx1"/>
              </a:solidFill>
              <a:latin typeface="Meiryo UI" panose="020B0604030504040204" pitchFamily="50" charset="-128"/>
              <a:ea typeface="Meiryo UI" panose="020B0604030504040204" pitchFamily="50" charset="-128"/>
            </a:endParaRPr>
          </a:p>
        </p:txBody>
      </p:sp>
      <p:sp>
        <p:nvSpPr>
          <p:cNvPr id="9" name="正方形/長方形 27"/>
          <p:cNvSpPr>
            <a:spLocks noChangeArrowheads="1"/>
          </p:cNvSpPr>
          <p:nvPr/>
        </p:nvSpPr>
        <p:spPr bwMode="auto">
          <a:xfrm>
            <a:off x="8769424" y="6572554"/>
            <a:ext cx="1136576" cy="261610"/>
          </a:xfrm>
          <a:prstGeom prst="rect">
            <a:avLst/>
          </a:prstGeom>
          <a:noFill/>
          <a:ln w="9525">
            <a:noFill/>
            <a:miter lim="800000"/>
            <a:headEnd/>
            <a:tailEnd/>
          </a:ln>
        </p:spPr>
        <p:txBody>
          <a:bodyPr wrap="square">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組</a:t>
            </a:r>
            <a:r>
              <a:rPr lang="ja-JP" altLang="en-US"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課</a:t>
            </a:r>
            <a:r>
              <a:rPr lang="ja-JP" altLang="en-US" sz="1100" b="1" dirty="0" smtClean="0">
                <a:solidFill>
                  <a:srgbClr val="000000"/>
                </a:solidFill>
                <a:latin typeface="Meiryo UI" pitchFamily="50" charset="-128"/>
                <a:ea typeface="Meiryo UI" pitchFamily="50" charset="-128"/>
                <a:cs typeface="Meiryo UI" pitchFamily="50" charset="-128"/>
              </a:rPr>
              <a:t>別</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a:t>
            </a:r>
            <a:r>
              <a:rPr lang="ja-JP" altLang="en-US" sz="1100" b="1" dirty="0">
                <a:solidFill>
                  <a:srgbClr val="000000"/>
                </a:solidFill>
                <a:latin typeface="Meiryo UI" pitchFamily="50" charset="-128"/>
                <a:ea typeface="Meiryo UI" pitchFamily="50" charset="-128"/>
                <a:cs typeface="Meiryo UI" pitchFamily="50" charset="-128"/>
              </a:rPr>
              <a:t>１</a:t>
            </a:r>
          </a:p>
        </p:txBody>
      </p:sp>
      <p:sp>
        <p:nvSpPr>
          <p:cNvPr id="10" name="角丸四角形 9"/>
          <p:cNvSpPr/>
          <p:nvPr/>
        </p:nvSpPr>
        <p:spPr>
          <a:xfrm>
            <a:off x="127006" y="4722058"/>
            <a:ext cx="6675033" cy="21840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50" dirty="0" smtClean="0">
                <a:solidFill>
                  <a:schemeClr val="tx1"/>
                </a:solidFill>
                <a:latin typeface="Meiryo UI" panose="020B0604030504040204" pitchFamily="50" charset="-128"/>
                <a:ea typeface="Meiryo UI" panose="020B0604030504040204" pitchFamily="50" charset="-128"/>
              </a:rPr>
              <a:t>※</a:t>
            </a:r>
            <a:r>
              <a:rPr lang="ja-JP" altLang="en-US" sz="1050" dirty="0" smtClean="0">
                <a:solidFill>
                  <a:schemeClr val="tx1"/>
                </a:solidFill>
                <a:latin typeface="Meiryo UI" panose="020B0604030504040204" pitchFamily="50" charset="-128"/>
                <a:ea typeface="Meiryo UI" panose="020B0604030504040204" pitchFamily="50" charset="-128"/>
              </a:rPr>
              <a:t>特別区素案の職員数は、</a:t>
            </a:r>
            <a:r>
              <a:rPr lang="en-US" altLang="ja-JP" sz="1050" dirty="0" smtClean="0">
                <a:solidFill>
                  <a:schemeClr val="tx1"/>
                </a:solidFill>
                <a:latin typeface="Meiryo UI" panose="020B0604030504040204" pitchFamily="50" charset="-128"/>
                <a:ea typeface="Meiryo UI" panose="020B0604030504040204" pitchFamily="50" charset="-128"/>
              </a:rPr>
              <a:t>10</a:t>
            </a:r>
            <a:r>
              <a:rPr lang="ja-JP" altLang="en-US" sz="1050" dirty="0" smtClean="0">
                <a:solidFill>
                  <a:schemeClr val="tx1"/>
                </a:solidFill>
                <a:latin typeface="Meiryo UI" panose="020B0604030504040204" pitchFamily="50" charset="-128"/>
                <a:ea typeface="Meiryo UI" panose="020B0604030504040204" pitchFamily="50" charset="-128"/>
              </a:rPr>
              <a:t>人単位未満を四捨五入</a:t>
            </a:r>
            <a:endParaRPr lang="ja-JP" altLang="en-US" sz="105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814272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角丸四角形 167"/>
          <p:cNvSpPr/>
          <p:nvPr/>
        </p:nvSpPr>
        <p:spPr>
          <a:xfrm>
            <a:off x="5889346" y="5449957"/>
            <a:ext cx="3552233" cy="1049170"/>
          </a:xfrm>
          <a:prstGeom prst="roundRect">
            <a:avLst>
              <a:gd name="adj" fmla="val 4115"/>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chorCtr="0"/>
          <a:lstStyle/>
          <a:p>
            <a:pPr fontAlgn="ctr"/>
            <a:r>
              <a:rPr lang="ja-JP" altLang="en-US" sz="1050" dirty="0">
                <a:solidFill>
                  <a:srgbClr val="FF0000"/>
                </a:solidFill>
                <a:latin typeface="Meiryo UI" panose="020B0604030504040204" pitchFamily="50" charset="-128"/>
                <a:ea typeface="Meiryo UI" panose="020B0604030504040204" pitchFamily="50" charset="-128"/>
              </a:rPr>
              <a:t>　　　　　　　　　　</a:t>
            </a:r>
            <a:r>
              <a:rPr lang="ja-JP" altLang="en-US" sz="1050" dirty="0">
                <a:solidFill>
                  <a:schemeClr val="tx1"/>
                </a:solidFill>
                <a:latin typeface="Meiryo UI" panose="020B0604030504040204" pitchFamily="50" charset="-128"/>
                <a:ea typeface="Meiryo UI" panose="020B0604030504040204" pitchFamily="50" charset="-128"/>
              </a:rPr>
              <a:t>●印　特別区本庁舎</a:t>
            </a:r>
            <a:endParaRPr lang="ja-JP" altLang="ja-JP" sz="1050" dirty="0">
              <a:solidFill>
                <a:schemeClr val="tx1"/>
              </a:solidFill>
              <a:latin typeface="Meiryo UI" panose="020B0604030504040204" pitchFamily="50" charset="-128"/>
              <a:ea typeface="Meiryo UI" panose="020B0604030504040204" pitchFamily="50" charset="-128"/>
            </a:endParaRPr>
          </a:p>
          <a:p>
            <a:pPr fontAlgn="ctr"/>
            <a:r>
              <a:rPr lang="ja-JP" altLang="en-US" sz="1050" dirty="0" smtClean="0">
                <a:solidFill>
                  <a:srgbClr val="FF0000"/>
                </a:solidFill>
                <a:latin typeface="Meiryo UI" panose="020B0604030504040204" pitchFamily="50" charset="-128"/>
                <a:ea typeface="Meiryo UI" panose="020B0604030504040204" pitchFamily="50" charset="-128"/>
              </a:rPr>
              <a:t>　　　　　　　　　　</a:t>
            </a:r>
            <a:r>
              <a:rPr lang="ja-JP" altLang="en-US" sz="1050" b="1" dirty="0" smtClean="0">
                <a:solidFill>
                  <a:schemeClr val="tx1"/>
                </a:solidFill>
                <a:latin typeface="Meiryo UI" panose="020B0604030504040204" pitchFamily="50" charset="-128"/>
                <a:ea typeface="Meiryo UI" panose="020B0604030504040204" pitchFamily="50" charset="-128"/>
              </a:rPr>
              <a:t>○</a:t>
            </a:r>
            <a:r>
              <a:rPr lang="ja-JP" altLang="en-US" sz="1050" dirty="0" smtClean="0">
                <a:solidFill>
                  <a:schemeClr val="tx1"/>
                </a:solidFill>
                <a:latin typeface="Meiryo UI" panose="020B0604030504040204" pitchFamily="50" charset="-128"/>
                <a:ea typeface="Meiryo UI" panose="020B0604030504040204" pitchFamily="50" charset="-128"/>
              </a:rPr>
              <a:t>印　地域自治区事務所</a:t>
            </a:r>
            <a:endParaRPr lang="en-US" altLang="ja-JP" sz="1050" dirty="0" smtClean="0">
              <a:solidFill>
                <a:schemeClr val="tx1"/>
              </a:solidFill>
              <a:latin typeface="Meiryo UI" panose="020B0604030504040204" pitchFamily="50" charset="-128"/>
              <a:ea typeface="Meiryo UI" panose="020B0604030504040204" pitchFamily="50" charset="-128"/>
            </a:endParaRPr>
          </a:p>
          <a:p>
            <a:pPr fontAlgn="ctr"/>
            <a:endParaRPr lang="en-US" altLang="ja-JP" sz="600" dirty="0" smtClean="0">
              <a:solidFill>
                <a:schemeClr val="tx1"/>
              </a:solidFill>
              <a:latin typeface="Meiryo UI" panose="020B0604030504040204" pitchFamily="50" charset="-128"/>
              <a:ea typeface="Meiryo UI" panose="020B0604030504040204" pitchFamily="50" charset="-128"/>
            </a:endParaRPr>
          </a:p>
          <a:p>
            <a:pPr fontAlgn="ctr"/>
            <a:r>
              <a:rPr lang="en-US" altLang="ja-JP" sz="800" dirty="0" smtClean="0">
                <a:solidFill>
                  <a:schemeClr val="tx1"/>
                </a:solidFill>
                <a:latin typeface="Meiryo UI" panose="020B0604030504040204" pitchFamily="50" charset="-128"/>
                <a:ea typeface="Meiryo UI" panose="020B0604030504040204" pitchFamily="50" charset="-128"/>
              </a:rPr>
              <a:t>※</a:t>
            </a:r>
            <a:r>
              <a:rPr lang="ja-JP" altLang="en-US" sz="800" dirty="0" smtClean="0">
                <a:solidFill>
                  <a:schemeClr val="tx1"/>
                </a:solidFill>
                <a:latin typeface="Meiryo UI" panose="020B0604030504040204" pitchFamily="50" charset="-128"/>
                <a:ea typeface="Meiryo UI" panose="020B0604030504040204" pitchFamily="50" charset="-128"/>
              </a:rPr>
              <a:t>第９回大都市制度（特別区設置）協議会に提出した「特別区素案（追加</a:t>
            </a:r>
            <a:endParaRPr lang="en-US" altLang="ja-JP" sz="800" dirty="0" smtClean="0">
              <a:solidFill>
                <a:schemeClr val="tx1"/>
              </a:solidFill>
              <a:latin typeface="Meiryo UI" panose="020B0604030504040204" pitchFamily="50" charset="-128"/>
              <a:ea typeface="Meiryo UI" panose="020B0604030504040204" pitchFamily="50" charset="-128"/>
            </a:endParaRPr>
          </a:p>
          <a:p>
            <a:pPr fontAlgn="ctr"/>
            <a:r>
              <a:rPr lang="en-US" altLang="ja-JP" sz="800" dirty="0">
                <a:solidFill>
                  <a:schemeClr val="tx1"/>
                </a:solidFill>
                <a:latin typeface="Meiryo UI" panose="020B0604030504040204" pitchFamily="50" charset="-128"/>
                <a:ea typeface="Meiryo UI" panose="020B0604030504040204" pitchFamily="50" charset="-128"/>
              </a:rPr>
              <a:t> </a:t>
            </a:r>
            <a:r>
              <a:rPr lang="ja-JP" altLang="en-US" sz="800" dirty="0" smtClean="0">
                <a:solidFill>
                  <a:schemeClr val="tx1"/>
                </a:solidFill>
                <a:latin typeface="Meiryo UI" panose="020B0604030504040204" pitchFamily="50" charset="-128"/>
                <a:ea typeface="Meiryo UI" panose="020B0604030504040204" pitchFamily="50" charset="-128"/>
              </a:rPr>
              <a:t>　資料）」より</a:t>
            </a:r>
            <a:endParaRPr lang="en-US" altLang="ja-JP" sz="800" dirty="0" smtClean="0">
              <a:solidFill>
                <a:schemeClr val="tx1"/>
              </a:solidFill>
              <a:latin typeface="Meiryo UI" panose="020B0604030504040204" pitchFamily="50" charset="-128"/>
              <a:ea typeface="Meiryo UI" panose="020B0604030504040204" pitchFamily="50" charset="-128"/>
            </a:endParaRPr>
          </a:p>
          <a:p>
            <a:pPr fontAlgn="ctr"/>
            <a:r>
              <a:rPr lang="en-US" altLang="ja-JP" sz="800" dirty="0" smtClean="0">
                <a:solidFill>
                  <a:schemeClr val="tx1"/>
                </a:solidFill>
                <a:latin typeface="Meiryo UI" panose="020B0604030504040204" pitchFamily="50" charset="-128"/>
                <a:ea typeface="Meiryo UI" panose="020B0604030504040204" pitchFamily="50" charset="-128"/>
              </a:rPr>
              <a:t>※</a:t>
            </a:r>
            <a:r>
              <a:rPr lang="ja-JP" altLang="en-US" sz="800" dirty="0" smtClean="0">
                <a:solidFill>
                  <a:schemeClr val="tx1"/>
                </a:solidFill>
                <a:latin typeface="Meiryo UI" panose="020B0604030504040204" pitchFamily="50" charset="-128"/>
                <a:ea typeface="Meiryo UI" panose="020B0604030504040204" pitchFamily="50" charset="-128"/>
              </a:rPr>
              <a:t>現在の淀川区を所管する地域自治区事務所は、特別区本庁舎の中に設置</a:t>
            </a:r>
            <a:endParaRPr lang="en-US" altLang="ja-JP" sz="800" dirty="0" smtClean="0">
              <a:solidFill>
                <a:schemeClr val="tx1"/>
              </a:solidFill>
              <a:latin typeface="Meiryo UI" panose="020B0604030504040204" pitchFamily="50" charset="-128"/>
              <a:ea typeface="Meiryo UI" panose="020B0604030504040204" pitchFamily="50" charset="-128"/>
            </a:endParaRPr>
          </a:p>
        </p:txBody>
      </p:sp>
      <p:sp>
        <p:nvSpPr>
          <p:cNvPr id="72" name="正方形/長方形 71"/>
          <p:cNvSpPr/>
          <p:nvPr/>
        </p:nvSpPr>
        <p:spPr>
          <a:xfrm>
            <a:off x="-1" y="476670"/>
            <a:ext cx="9900000" cy="74379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ja-JP" altLang="en-US" sz="2800" b="1" dirty="0" smtClean="0">
                <a:solidFill>
                  <a:sysClr val="windowText" lastClr="000000"/>
                </a:solidFill>
                <a:latin typeface="Meiryo UI" panose="020B0604030504040204" pitchFamily="50" charset="-128"/>
                <a:ea typeface="Meiryo UI" panose="020B0604030504040204" pitchFamily="50" charset="-128"/>
              </a:rPr>
              <a:t>第一区</a:t>
            </a:r>
            <a:r>
              <a:rPr lang="ja-JP" altLang="en-US" sz="1400" dirty="0" smtClean="0">
                <a:solidFill>
                  <a:sysClr val="windowText" lastClr="000000"/>
                </a:solidFill>
                <a:latin typeface="Meiryo UI" panose="020B0604030504040204" pitchFamily="50" charset="-128"/>
                <a:ea typeface="Meiryo UI" panose="020B0604030504040204" pitchFamily="50" charset="-128"/>
              </a:rPr>
              <a:t>（</a:t>
            </a:r>
            <a:r>
              <a:rPr lang="ja-JP" altLang="en-US" sz="1400" dirty="0">
                <a:solidFill>
                  <a:sysClr val="windowText" lastClr="000000"/>
                </a:solidFill>
                <a:latin typeface="Meiryo UI" panose="020B0604030504040204" pitchFamily="50" charset="-128"/>
                <a:ea typeface="Meiryo UI" panose="020B0604030504040204" pitchFamily="50" charset="-128"/>
              </a:rPr>
              <a:t>此花区、港区、西淀川区、淀川区、東淀川区</a:t>
            </a:r>
            <a:r>
              <a:rPr lang="ja-JP" altLang="en-US" sz="1400" dirty="0" smtClean="0">
                <a:solidFill>
                  <a:sysClr val="windowText" lastClr="000000"/>
                </a:solidFill>
                <a:latin typeface="Meiryo UI" panose="020B0604030504040204" pitchFamily="50" charset="-128"/>
                <a:ea typeface="Meiryo UI" panose="020B0604030504040204" pitchFamily="50" charset="-128"/>
              </a:rPr>
              <a:t>）　　　　　　　　　</a:t>
            </a:r>
            <a:r>
              <a:rPr lang="en-US" altLang="ja-JP" sz="1400" dirty="0">
                <a:solidFill>
                  <a:sysClr val="windowText" lastClr="000000"/>
                </a:solidFill>
                <a:latin typeface="Meiryo UI" panose="020B0604030504040204" pitchFamily="50" charset="-128"/>
                <a:ea typeface="Meiryo UI" panose="020B0604030504040204" pitchFamily="50" charset="-128"/>
              </a:rPr>
              <a:t>〔</a:t>
            </a:r>
            <a:r>
              <a:rPr lang="ja-JP" altLang="en-US" sz="1400" dirty="0">
                <a:solidFill>
                  <a:sysClr val="windowText" lastClr="000000"/>
                </a:solidFill>
                <a:latin typeface="Meiryo UI" panose="020B0604030504040204" pitchFamily="50" charset="-128"/>
                <a:ea typeface="Meiryo UI" panose="020B0604030504040204" pitchFamily="50" charset="-128"/>
              </a:rPr>
              <a:t>　職員数 計　</a:t>
            </a:r>
            <a:r>
              <a:rPr lang="en-US" altLang="ja-JP" sz="1400" dirty="0">
                <a:solidFill>
                  <a:sysClr val="windowText" lastClr="000000"/>
                </a:solidFill>
                <a:latin typeface="Meiryo UI" panose="020B0604030504040204" pitchFamily="50" charset="-128"/>
                <a:ea typeface="Meiryo UI" panose="020B0604030504040204" pitchFamily="50" charset="-128"/>
              </a:rPr>
              <a:t>2,174</a:t>
            </a:r>
            <a:r>
              <a:rPr lang="ja-JP" altLang="en-US" sz="1400" dirty="0">
                <a:solidFill>
                  <a:sysClr val="windowText" lastClr="000000"/>
                </a:solidFill>
                <a:latin typeface="Meiryo UI" panose="020B0604030504040204" pitchFamily="50" charset="-128"/>
                <a:ea typeface="Meiryo UI" panose="020B0604030504040204" pitchFamily="50" charset="-128"/>
              </a:rPr>
              <a:t>人　　人口　</a:t>
            </a:r>
            <a:r>
              <a:rPr lang="en-US" altLang="ja-JP" sz="1400" dirty="0">
                <a:solidFill>
                  <a:sysClr val="windowText" lastClr="000000"/>
                </a:solidFill>
                <a:latin typeface="Meiryo UI" panose="020B0604030504040204" pitchFamily="50" charset="-128"/>
                <a:ea typeface="Meiryo UI" panose="020B0604030504040204" pitchFamily="50" charset="-128"/>
              </a:rPr>
              <a:t>595,912</a:t>
            </a:r>
            <a:r>
              <a:rPr lang="ja-JP" altLang="en-US" sz="1400" dirty="0">
                <a:solidFill>
                  <a:sysClr val="windowText" lastClr="000000"/>
                </a:solidFill>
                <a:latin typeface="Meiryo UI" panose="020B0604030504040204" pitchFamily="50" charset="-128"/>
                <a:ea typeface="Meiryo UI" panose="020B0604030504040204" pitchFamily="50" charset="-128"/>
              </a:rPr>
              <a:t>人　</a:t>
            </a:r>
            <a:r>
              <a:rPr lang="en-US" altLang="ja-JP" sz="1400" dirty="0" smtClean="0">
                <a:solidFill>
                  <a:sysClr val="windowText" lastClr="000000"/>
                </a:solidFill>
                <a:latin typeface="Meiryo UI" panose="020B0604030504040204" pitchFamily="50" charset="-128"/>
                <a:ea typeface="Meiryo UI" panose="020B0604030504040204" pitchFamily="50" charset="-128"/>
              </a:rPr>
              <a:t>〕</a:t>
            </a:r>
            <a:endParaRPr lang="en-US" altLang="ja-JP" sz="1400" dirty="0">
              <a:solidFill>
                <a:sysClr val="windowText" lastClr="000000"/>
              </a:solidFill>
              <a:latin typeface="Meiryo UI" panose="020B0604030504040204" pitchFamily="50" charset="-128"/>
              <a:ea typeface="Meiryo UI" panose="020B0604030504040204" pitchFamily="50" charset="-128"/>
            </a:endParaRPr>
          </a:p>
        </p:txBody>
      </p:sp>
      <p:sp>
        <p:nvSpPr>
          <p:cNvPr id="74" name="正方形/長方形 73"/>
          <p:cNvSpPr/>
          <p:nvPr/>
        </p:nvSpPr>
        <p:spPr>
          <a:xfrm>
            <a:off x="0" y="4763"/>
            <a:ext cx="9906000" cy="360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Meiryo UI" panose="020B0604030504040204" pitchFamily="50" charset="-128"/>
                <a:ea typeface="Meiryo UI" panose="020B0604030504040204" pitchFamily="50" charset="-128"/>
                <a:cs typeface="Meiryo UI"/>
              </a:rPr>
              <a:t>７　特別</a:t>
            </a:r>
            <a:r>
              <a:rPr lang="ja-JP" altLang="en-US" sz="2000" b="1" dirty="0" smtClean="0">
                <a:solidFill>
                  <a:srgbClr val="000000"/>
                </a:solidFill>
                <a:latin typeface="Meiryo UI" panose="020B0604030504040204" pitchFamily="50" charset="-128"/>
                <a:ea typeface="Meiryo UI" panose="020B0604030504040204" pitchFamily="50" charset="-128"/>
                <a:cs typeface="Meiryo UI"/>
              </a:rPr>
              <a:t>区ごとの課・事業所別職員数</a:t>
            </a:r>
            <a:r>
              <a:rPr lang="ja-JP" altLang="en-US" sz="2000" b="1" dirty="0">
                <a:solidFill>
                  <a:srgbClr val="000000"/>
                </a:solidFill>
                <a:latin typeface="Meiryo UI" panose="020B0604030504040204" pitchFamily="50" charset="-128"/>
                <a:ea typeface="Meiryo UI" panose="020B0604030504040204" pitchFamily="50" charset="-128"/>
                <a:cs typeface="Meiryo UI"/>
              </a:rPr>
              <a:t>　　</a:t>
            </a:r>
            <a:endParaRPr lang="ja-JP" altLang="en-US" sz="1400" b="1" dirty="0">
              <a:solidFill>
                <a:srgbClr val="000000"/>
              </a:solidFill>
              <a:latin typeface="Meiryo UI" panose="020B0604030504040204" pitchFamily="50" charset="-128"/>
              <a:ea typeface="Meiryo UI" panose="020B0604030504040204" pitchFamily="50" charset="-128"/>
              <a:cs typeface="Meiryo UI"/>
            </a:endParaRPr>
          </a:p>
        </p:txBody>
      </p:sp>
      <p:sp>
        <p:nvSpPr>
          <p:cNvPr id="147" name="正方形/長方形 146"/>
          <p:cNvSpPr/>
          <p:nvPr/>
        </p:nvSpPr>
        <p:spPr>
          <a:xfrm>
            <a:off x="4377037" y="1233720"/>
            <a:ext cx="1008011" cy="467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600" dirty="0" smtClean="0">
                <a:solidFill>
                  <a:schemeClr val="tx1"/>
                </a:solidFill>
                <a:latin typeface="Meiryo UI" panose="020B0604030504040204" pitchFamily="50" charset="-128"/>
                <a:ea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rPr>
              <a:t>職員</a:t>
            </a:r>
            <a:r>
              <a:rPr lang="ja-JP" altLang="en-US" sz="1600" dirty="0" smtClean="0">
                <a:solidFill>
                  <a:schemeClr val="tx1"/>
                </a:solidFill>
                <a:latin typeface="Meiryo UI" panose="020B0604030504040204" pitchFamily="50" charset="-128"/>
                <a:ea typeface="Meiryo UI" panose="020B0604030504040204" pitchFamily="50" charset="-128"/>
              </a:rPr>
              <a:t>数</a:t>
            </a:r>
            <a:r>
              <a:rPr lang="en-US" altLang="ja-JP" sz="1600" dirty="0" smtClean="0">
                <a:solidFill>
                  <a:schemeClr val="tx1"/>
                </a:solidFill>
                <a:latin typeface="Meiryo UI" panose="020B0604030504040204" pitchFamily="50" charset="-128"/>
                <a:ea typeface="Meiryo UI" panose="020B0604030504040204" pitchFamily="50" charset="-128"/>
              </a:rPr>
              <a:t>】</a:t>
            </a:r>
            <a:endParaRPr lang="ja-JP" altLang="en-US" sz="1600" dirty="0">
              <a:solidFill>
                <a:schemeClr val="tx1"/>
              </a:solidFill>
              <a:latin typeface="Meiryo UI" panose="020B0604030504040204" pitchFamily="50" charset="-128"/>
              <a:ea typeface="Meiryo UI" panose="020B0604030504040204" pitchFamily="50" charset="-128"/>
            </a:endParaRPr>
          </a:p>
        </p:txBody>
      </p:sp>
      <p:sp>
        <p:nvSpPr>
          <p:cNvPr id="148" name="正方形/長方形 147"/>
          <p:cNvSpPr/>
          <p:nvPr/>
        </p:nvSpPr>
        <p:spPr>
          <a:xfrm>
            <a:off x="1712741" y="1251364"/>
            <a:ext cx="19446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600" dirty="0">
                <a:solidFill>
                  <a:schemeClr val="tx1"/>
                </a:solidFill>
                <a:latin typeface="Meiryo UI" panose="020B0604030504040204" pitchFamily="50" charset="-128"/>
                <a:ea typeface="Meiryo UI" panose="020B0604030504040204" pitchFamily="50" charset="-128"/>
              </a:rPr>
              <a:t>【</a:t>
            </a:r>
            <a:r>
              <a:rPr lang="ja-JP" altLang="en-US" sz="1600" dirty="0" smtClean="0">
                <a:solidFill>
                  <a:schemeClr val="tx1"/>
                </a:solidFill>
                <a:latin typeface="Meiryo UI" panose="020B0604030504040204" pitchFamily="50" charset="-128"/>
                <a:ea typeface="Meiryo UI" panose="020B0604030504040204" pitchFamily="50" charset="-128"/>
              </a:rPr>
              <a:t>組織機構</a:t>
            </a:r>
            <a:r>
              <a:rPr lang="en-US" altLang="ja-JP" sz="1600" dirty="0" smtClean="0">
                <a:solidFill>
                  <a:schemeClr val="tx1"/>
                </a:solidFill>
                <a:latin typeface="Meiryo UI" panose="020B0604030504040204" pitchFamily="50" charset="-128"/>
                <a:ea typeface="Meiryo UI" panose="020B0604030504040204" pitchFamily="50" charset="-128"/>
              </a:rPr>
              <a:t>】</a:t>
            </a:r>
            <a:endParaRPr lang="ja-JP" altLang="en-US" sz="1600" dirty="0">
              <a:solidFill>
                <a:schemeClr val="tx1"/>
              </a:solidFill>
              <a:latin typeface="Meiryo UI" panose="020B0604030504040204" pitchFamily="50" charset="-128"/>
              <a:ea typeface="Meiryo UI" panose="020B0604030504040204" pitchFamily="50" charset="-128"/>
            </a:endParaRPr>
          </a:p>
        </p:txBody>
      </p:sp>
      <p:sp>
        <p:nvSpPr>
          <p:cNvPr id="149" name="正方形/長方形 148"/>
          <p:cNvSpPr/>
          <p:nvPr/>
        </p:nvSpPr>
        <p:spPr bwMode="auto">
          <a:xfrm>
            <a:off x="187520" y="2003166"/>
            <a:ext cx="419944" cy="1295540"/>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特</a:t>
            </a: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別</a:t>
            </a: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区</a:t>
            </a:r>
            <a:endParaRPr lang="en-US" altLang="ja-JP" sz="1700" b="1" dirty="0">
              <a:solidFill>
                <a:schemeClr val="tx1"/>
              </a:solidFill>
              <a:latin typeface="Meiryo UI" panose="020B0604030504040204" pitchFamily="50" charset="-128"/>
              <a:ea typeface="Meiryo UI" panose="020B0604030504040204" pitchFamily="50" charset="-128"/>
              <a:cs typeface="Meiryo UI"/>
            </a:endParaRP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長</a:t>
            </a:r>
            <a:endParaRPr lang="en-US" altLang="ja-JP" sz="1700" b="1" dirty="0">
              <a:solidFill>
                <a:schemeClr val="tx1"/>
              </a:solidFill>
              <a:latin typeface="Meiryo UI" panose="020B0604030504040204" pitchFamily="50" charset="-128"/>
              <a:ea typeface="Meiryo UI" panose="020B0604030504040204" pitchFamily="50" charset="-128"/>
              <a:cs typeface="Meiryo UI"/>
            </a:endParaRPr>
          </a:p>
        </p:txBody>
      </p:sp>
      <p:sp>
        <p:nvSpPr>
          <p:cNvPr id="154" name="Text Box 45"/>
          <p:cNvSpPr txBox="1">
            <a:spLocks noChangeArrowheads="1"/>
          </p:cNvSpPr>
          <p:nvPr/>
        </p:nvSpPr>
        <p:spPr bwMode="auto">
          <a:xfrm>
            <a:off x="1101146" y="1739937"/>
            <a:ext cx="1368000" cy="2448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危機管理室</a:t>
            </a:r>
          </a:p>
        </p:txBody>
      </p:sp>
      <p:sp>
        <p:nvSpPr>
          <p:cNvPr id="159" name="Text Box 45"/>
          <p:cNvSpPr txBox="1">
            <a:spLocks noChangeArrowheads="1"/>
          </p:cNvSpPr>
          <p:nvPr/>
        </p:nvSpPr>
        <p:spPr bwMode="auto">
          <a:xfrm>
            <a:off x="1101146" y="2083655"/>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政策企画部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1" name="Text Box 45"/>
          <p:cNvSpPr txBox="1">
            <a:spLocks noChangeArrowheads="1"/>
          </p:cNvSpPr>
          <p:nvPr/>
        </p:nvSpPr>
        <p:spPr bwMode="auto">
          <a:xfrm>
            <a:off x="1101146" y="2962210"/>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総務部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2" name="Text Box 45"/>
          <p:cNvSpPr txBox="1">
            <a:spLocks noChangeArrowheads="1"/>
          </p:cNvSpPr>
          <p:nvPr/>
        </p:nvSpPr>
        <p:spPr bwMode="auto">
          <a:xfrm>
            <a:off x="1101146" y="3573016"/>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財務部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3" name="Text Box 45"/>
          <p:cNvSpPr txBox="1">
            <a:spLocks noChangeArrowheads="1"/>
          </p:cNvSpPr>
          <p:nvPr/>
        </p:nvSpPr>
        <p:spPr bwMode="auto">
          <a:xfrm>
            <a:off x="1101146" y="4941168"/>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区民部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4" name="Text Box 45"/>
          <p:cNvSpPr txBox="1">
            <a:spLocks noChangeArrowheads="1"/>
          </p:cNvSpPr>
          <p:nvPr/>
        </p:nvSpPr>
        <p:spPr bwMode="auto">
          <a:xfrm>
            <a:off x="1101146" y="5859020"/>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産業文化部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75" name="直線コネクタ 174"/>
          <p:cNvCxnSpPr/>
          <p:nvPr/>
        </p:nvCxnSpPr>
        <p:spPr>
          <a:xfrm flipV="1">
            <a:off x="607464" y="2701702"/>
            <a:ext cx="231981" cy="0"/>
          </a:xfrm>
          <a:prstGeom prst="line">
            <a:avLst/>
          </a:prstGeom>
        </p:spPr>
        <p:style>
          <a:lnRef idx="1">
            <a:schemeClr val="dk1"/>
          </a:lnRef>
          <a:fillRef idx="0">
            <a:schemeClr val="dk1"/>
          </a:fillRef>
          <a:effectRef idx="0">
            <a:schemeClr val="dk1"/>
          </a:effectRef>
          <a:fontRef idx="minor">
            <a:schemeClr val="tx1"/>
          </a:fontRef>
        </p:style>
      </p:cxnSp>
      <p:cxnSp>
        <p:nvCxnSpPr>
          <p:cNvPr id="176" name="直線コネクタ 175"/>
          <p:cNvCxnSpPr/>
          <p:nvPr/>
        </p:nvCxnSpPr>
        <p:spPr>
          <a:xfrm flipV="1">
            <a:off x="849146" y="1846285"/>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7" name="直線コネクタ 176"/>
          <p:cNvCxnSpPr/>
          <p:nvPr/>
        </p:nvCxnSpPr>
        <p:spPr>
          <a:xfrm flipV="1">
            <a:off x="849146" y="2206764"/>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8" name="直線コネクタ 177"/>
          <p:cNvCxnSpPr/>
          <p:nvPr/>
        </p:nvCxnSpPr>
        <p:spPr>
          <a:xfrm flipV="1">
            <a:off x="849146" y="3085320"/>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9" name="直線コネクタ 178"/>
          <p:cNvCxnSpPr/>
          <p:nvPr/>
        </p:nvCxnSpPr>
        <p:spPr>
          <a:xfrm flipV="1">
            <a:off x="849146" y="3729063"/>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80" name="直線コネクタ 179"/>
          <p:cNvCxnSpPr/>
          <p:nvPr/>
        </p:nvCxnSpPr>
        <p:spPr>
          <a:xfrm flipV="1">
            <a:off x="849146" y="5101543"/>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81" name="直線コネクタ 180"/>
          <p:cNvCxnSpPr/>
          <p:nvPr/>
        </p:nvCxnSpPr>
        <p:spPr>
          <a:xfrm flipV="1">
            <a:off x="839445" y="5981799"/>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83" name="直線コネクタ 182"/>
          <p:cNvCxnSpPr/>
          <p:nvPr/>
        </p:nvCxnSpPr>
        <p:spPr>
          <a:xfrm flipV="1">
            <a:off x="2469021" y="2206764"/>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4" name="直線コネクタ 183"/>
          <p:cNvCxnSpPr/>
          <p:nvPr/>
        </p:nvCxnSpPr>
        <p:spPr>
          <a:xfrm flipV="1">
            <a:off x="2469021" y="308532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5" name="直線コネクタ 184"/>
          <p:cNvCxnSpPr/>
          <p:nvPr/>
        </p:nvCxnSpPr>
        <p:spPr>
          <a:xfrm flipV="1">
            <a:off x="2469021" y="3731393"/>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6" name="直線コネクタ 185"/>
          <p:cNvCxnSpPr/>
          <p:nvPr/>
        </p:nvCxnSpPr>
        <p:spPr>
          <a:xfrm flipV="1">
            <a:off x="2469021" y="5101543"/>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7" name="直線コネクタ 186"/>
          <p:cNvCxnSpPr/>
          <p:nvPr/>
        </p:nvCxnSpPr>
        <p:spPr>
          <a:xfrm flipV="1">
            <a:off x="2469021" y="597125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8" name="直線コネクタ 187"/>
          <p:cNvCxnSpPr/>
          <p:nvPr/>
        </p:nvCxnSpPr>
        <p:spPr>
          <a:xfrm flipV="1">
            <a:off x="2649021" y="249289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89" name="直線コネクタ 188"/>
          <p:cNvCxnSpPr/>
          <p:nvPr/>
        </p:nvCxnSpPr>
        <p:spPr>
          <a:xfrm flipV="1">
            <a:off x="2649021" y="270892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0" name="直線コネクタ 189"/>
          <p:cNvCxnSpPr/>
          <p:nvPr/>
        </p:nvCxnSpPr>
        <p:spPr>
          <a:xfrm flipV="1">
            <a:off x="2649021" y="3357563"/>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1" name="直線コネクタ 190"/>
          <p:cNvCxnSpPr/>
          <p:nvPr/>
        </p:nvCxnSpPr>
        <p:spPr>
          <a:xfrm flipV="1">
            <a:off x="2649021" y="393305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2" name="直線コネクタ 191"/>
          <p:cNvCxnSpPr/>
          <p:nvPr/>
        </p:nvCxnSpPr>
        <p:spPr>
          <a:xfrm flipV="1">
            <a:off x="2649021" y="422108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3" name="直線コネクタ 192"/>
          <p:cNvCxnSpPr/>
          <p:nvPr/>
        </p:nvCxnSpPr>
        <p:spPr>
          <a:xfrm flipV="1">
            <a:off x="2649021" y="4469559"/>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4" name="直線コネクタ 193"/>
          <p:cNvCxnSpPr/>
          <p:nvPr/>
        </p:nvCxnSpPr>
        <p:spPr>
          <a:xfrm flipV="1">
            <a:off x="2649021" y="472379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5" name="直線コネクタ 194"/>
          <p:cNvCxnSpPr/>
          <p:nvPr/>
        </p:nvCxnSpPr>
        <p:spPr>
          <a:xfrm flipV="1">
            <a:off x="2649021" y="533950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6" name="直線コネクタ 195"/>
          <p:cNvCxnSpPr/>
          <p:nvPr/>
        </p:nvCxnSpPr>
        <p:spPr>
          <a:xfrm flipV="1">
            <a:off x="2649021" y="558924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7" name="直線コネクタ 196"/>
          <p:cNvCxnSpPr/>
          <p:nvPr/>
        </p:nvCxnSpPr>
        <p:spPr>
          <a:xfrm flipV="1">
            <a:off x="2649146" y="621425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8" name="直線コネクタ 197"/>
          <p:cNvCxnSpPr/>
          <p:nvPr/>
        </p:nvCxnSpPr>
        <p:spPr>
          <a:xfrm flipV="1">
            <a:off x="2648845" y="645333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9" name="直線コネクタ 198"/>
          <p:cNvCxnSpPr/>
          <p:nvPr/>
        </p:nvCxnSpPr>
        <p:spPr>
          <a:xfrm flipH="1">
            <a:off x="839445" y="1846285"/>
            <a:ext cx="0" cy="5011715"/>
          </a:xfrm>
          <a:prstGeom prst="line">
            <a:avLst/>
          </a:prstGeom>
        </p:spPr>
        <p:style>
          <a:lnRef idx="1">
            <a:schemeClr val="dk1"/>
          </a:lnRef>
          <a:fillRef idx="0">
            <a:schemeClr val="dk1"/>
          </a:fillRef>
          <a:effectRef idx="0">
            <a:schemeClr val="dk1"/>
          </a:effectRef>
          <a:fontRef idx="minor">
            <a:schemeClr val="tx1"/>
          </a:fontRef>
        </p:style>
      </p:cxnSp>
      <p:cxnSp>
        <p:nvCxnSpPr>
          <p:cNvPr id="200" name="直線コネクタ 199"/>
          <p:cNvCxnSpPr/>
          <p:nvPr/>
        </p:nvCxnSpPr>
        <p:spPr>
          <a:xfrm>
            <a:off x="2648845" y="2200868"/>
            <a:ext cx="0" cy="508305"/>
          </a:xfrm>
          <a:prstGeom prst="line">
            <a:avLst/>
          </a:prstGeom>
        </p:spPr>
        <p:style>
          <a:lnRef idx="1">
            <a:schemeClr val="dk1"/>
          </a:lnRef>
          <a:fillRef idx="0">
            <a:schemeClr val="dk1"/>
          </a:fillRef>
          <a:effectRef idx="0">
            <a:schemeClr val="dk1"/>
          </a:effectRef>
          <a:fontRef idx="minor">
            <a:schemeClr val="tx1"/>
          </a:fontRef>
        </p:style>
      </p:cxnSp>
      <p:cxnSp>
        <p:nvCxnSpPr>
          <p:cNvPr id="201" name="直線コネクタ 200"/>
          <p:cNvCxnSpPr/>
          <p:nvPr/>
        </p:nvCxnSpPr>
        <p:spPr>
          <a:xfrm>
            <a:off x="2648845" y="3085320"/>
            <a:ext cx="0" cy="272243"/>
          </a:xfrm>
          <a:prstGeom prst="line">
            <a:avLst/>
          </a:prstGeom>
        </p:spPr>
        <p:style>
          <a:lnRef idx="1">
            <a:schemeClr val="dk1"/>
          </a:lnRef>
          <a:fillRef idx="0">
            <a:schemeClr val="dk1"/>
          </a:fillRef>
          <a:effectRef idx="0">
            <a:schemeClr val="dk1"/>
          </a:effectRef>
          <a:fontRef idx="minor">
            <a:schemeClr val="tx1"/>
          </a:fontRef>
        </p:style>
      </p:cxnSp>
      <p:cxnSp>
        <p:nvCxnSpPr>
          <p:cNvPr id="202" name="直線コネクタ 201"/>
          <p:cNvCxnSpPr/>
          <p:nvPr/>
        </p:nvCxnSpPr>
        <p:spPr>
          <a:xfrm>
            <a:off x="2648845" y="3735089"/>
            <a:ext cx="0" cy="988709"/>
          </a:xfrm>
          <a:prstGeom prst="line">
            <a:avLst/>
          </a:prstGeom>
        </p:spPr>
        <p:style>
          <a:lnRef idx="1">
            <a:schemeClr val="dk1"/>
          </a:lnRef>
          <a:fillRef idx="0">
            <a:schemeClr val="dk1"/>
          </a:fillRef>
          <a:effectRef idx="0">
            <a:schemeClr val="dk1"/>
          </a:effectRef>
          <a:fontRef idx="minor">
            <a:schemeClr val="tx1"/>
          </a:fontRef>
        </p:style>
      </p:cxnSp>
      <p:cxnSp>
        <p:nvCxnSpPr>
          <p:cNvPr id="203" name="直線コネクタ 202"/>
          <p:cNvCxnSpPr/>
          <p:nvPr/>
        </p:nvCxnSpPr>
        <p:spPr>
          <a:xfrm>
            <a:off x="2648845" y="5102357"/>
            <a:ext cx="0" cy="486000"/>
          </a:xfrm>
          <a:prstGeom prst="line">
            <a:avLst/>
          </a:prstGeom>
        </p:spPr>
        <p:style>
          <a:lnRef idx="1">
            <a:schemeClr val="dk1"/>
          </a:lnRef>
          <a:fillRef idx="0">
            <a:schemeClr val="dk1"/>
          </a:fillRef>
          <a:effectRef idx="0">
            <a:schemeClr val="dk1"/>
          </a:effectRef>
          <a:fontRef idx="minor">
            <a:schemeClr val="tx1"/>
          </a:fontRef>
        </p:style>
      </p:cxnSp>
      <p:cxnSp>
        <p:nvCxnSpPr>
          <p:cNvPr id="204" name="直線コネクタ 203"/>
          <p:cNvCxnSpPr/>
          <p:nvPr/>
        </p:nvCxnSpPr>
        <p:spPr>
          <a:xfrm>
            <a:off x="2648845" y="5971250"/>
            <a:ext cx="0" cy="486000"/>
          </a:xfrm>
          <a:prstGeom prst="line">
            <a:avLst/>
          </a:prstGeom>
        </p:spPr>
        <p:style>
          <a:lnRef idx="1">
            <a:schemeClr val="dk1"/>
          </a:lnRef>
          <a:fillRef idx="0">
            <a:schemeClr val="dk1"/>
          </a:fillRef>
          <a:effectRef idx="0">
            <a:schemeClr val="dk1"/>
          </a:effectRef>
          <a:fontRef idx="minor">
            <a:schemeClr val="tx1"/>
          </a:fontRef>
        </p:style>
      </p:cxnSp>
      <p:cxnSp>
        <p:nvCxnSpPr>
          <p:cNvPr id="205" name="直線コネクタ 204"/>
          <p:cNvCxnSpPr/>
          <p:nvPr/>
        </p:nvCxnSpPr>
        <p:spPr>
          <a:xfrm>
            <a:off x="704629" y="2701702"/>
            <a:ext cx="0" cy="4156298"/>
          </a:xfrm>
          <a:prstGeom prst="line">
            <a:avLst/>
          </a:prstGeom>
        </p:spPr>
        <p:style>
          <a:lnRef idx="1">
            <a:schemeClr val="dk1"/>
          </a:lnRef>
          <a:fillRef idx="0">
            <a:schemeClr val="dk1"/>
          </a:fillRef>
          <a:effectRef idx="0">
            <a:schemeClr val="dk1"/>
          </a:effectRef>
          <a:fontRef idx="minor">
            <a:schemeClr val="tx1"/>
          </a:fontRef>
        </p:style>
      </p:cxnSp>
      <p:graphicFrame>
        <p:nvGraphicFramePr>
          <p:cNvPr id="206" name="表 205"/>
          <p:cNvGraphicFramePr>
            <a:graphicFrameLocks noGrp="1"/>
          </p:cNvGraphicFramePr>
          <p:nvPr>
            <p:extLst/>
          </p:nvPr>
        </p:nvGraphicFramePr>
        <p:xfrm>
          <a:off x="2873498" y="1726903"/>
          <a:ext cx="2511550" cy="4824000"/>
        </p:xfrm>
        <a:graphic>
          <a:graphicData uri="http://schemas.openxmlformats.org/drawingml/2006/table">
            <a:tbl>
              <a:tblPr/>
              <a:tblGrid>
                <a:gridCol w="1368000">
                  <a:extLst>
                    <a:ext uri="{9D8B030D-6E8A-4147-A177-3AD203B41FA5}">
                      <a16:colId xmlns:a16="http://schemas.microsoft.com/office/drawing/2014/main" val="20000"/>
                    </a:ext>
                  </a:extLst>
                </a:gridCol>
                <a:gridCol w="78355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20 </a:t>
                      </a:r>
                    </a:p>
                  </a:txBody>
                  <a:tcPr marL="72000" marR="72000" marT="18000" marB="18000" anchor="ctr">
                    <a:lnL w="9525"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秘書広報課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16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15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区政改革課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9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行政課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23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人事課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30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財務課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18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税務課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20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0"/>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区税事務所</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106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1"/>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契約課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16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用地管財課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18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3"/>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4"/>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総務企画課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33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5"/>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ダイバーシティ推進課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11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6"/>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地域支援課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16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8"/>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総務企画課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22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9"/>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観光文化スポーツ課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11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20"/>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産業振興課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18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21"/>
                  </a:ext>
                </a:extLst>
              </a:tr>
            </a:tbl>
          </a:graphicData>
        </a:graphic>
      </p:graphicFrame>
      <p:sp>
        <p:nvSpPr>
          <p:cNvPr id="82" name="正方形/長方形 27"/>
          <p:cNvSpPr>
            <a:spLocks noChangeArrowheads="1"/>
          </p:cNvSpPr>
          <p:nvPr/>
        </p:nvSpPr>
        <p:spPr bwMode="auto">
          <a:xfrm>
            <a:off x="8841432" y="53958"/>
            <a:ext cx="1064568" cy="261610"/>
          </a:xfrm>
          <a:prstGeom prst="rect">
            <a:avLst/>
          </a:prstGeom>
          <a:noFill/>
          <a:ln w="9525">
            <a:noFill/>
            <a:miter lim="800000"/>
            <a:headEnd/>
            <a:tailEnd/>
          </a:ln>
        </p:spPr>
        <p:txBody>
          <a:bodyPr wrap="square">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組</a:t>
            </a:r>
            <a:r>
              <a:rPr lang="ja-JP" altLang="en-US"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課</a:t>
            </a:r>
            <a:r>
              <a:rPr lang="ja-JP" altLang="en-US" sz="1100" b="1" dirty="0" smtClean="0">
                <a:solidFill>
                  <a:srgbClr val="000000"/>
                </a:solidFill>
                <a:latin typeface="Meiryo UI" pitchFamily="50" charset="-128"/>
                <a:ea typeface="Meiryo UI" pitchFamily="50" charset="-128"/>
                <a:cs typeface="Meiryo UI" pitchFamily="50" charset="-128"/>
              </a:rPr>
              <a:t>別</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a:t>
            </a:r>
            <a:r>
              <a:rPr lang="ja-JP" altLang="en-US" sz="1100" b="1" dirty="0">
                <a:solidFill>
                  <a:srgbClr val="000000"/>
                </a:solidFill>
                <a:latin typeface="Meiryo UI" pitchFamily="50" charset="-128"/>
                <a:ea typeface="Meiryo UI" pitchFamily="50" charset="-128"/>
                <a:cs typeface="Meiryo UI" pitchFamily="50" charset="-128"/>
              </a:rPr>
              <a:t>２</a:t>
            </a:r>
          </a:p>
        </p:txBody>
      </p:sp>
      <p:sp>
        <p:nvSpPr>
          <p:cNvPr id="2" name="テキスト ボックス 1"/>
          <p:cNvSpPr txBox="1"/>
          <p:nvPr/>
        </p:nvSpPr>
        <p:spPr>
          <a:xfrm>
            <a:off x="1704476" y="2345539"/>
            <a:ext cx="764757" cy="261610"/>
          </a:xfrm>
          <a:prstGeom prst="rect">
            <a:avLst/>
          </a:prstGeom>
          <a:noFill/>
        </p:spPr>
        <p:txBody>
          <a:bodyPr wrap="square" rtlCol="0">
            <a:spAutoFit/>
          </a:bodyPr>
          <a:lstStyle/>
          <a:p>
            <a:pPr algn="r"/>
            <a:r>
              <a:rPr kumimoji="1" lang="en-US" altLang="ja-JP" sz="1050" dirty="0" smtClean="0">
                <a:latin typeface="Meiryo UI" panose="020B0604030504040204" pitchFamily="50" charset="-128"/>
                <a:ea typeface="Meiryo UI" panose="020B0604030504040204" pitchFamily="50" charset="-128"/>
              </a:rPr>
              <a:t>39</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85" name="テキスト ボックス 84"/>
          <p:cNvSpPr txBox="1"/>
          <p:nvPr/>
        </p:nvSpPr>
        <p:spPr>
          <a:xfrm>
            <a:off x="1704264" y="3222368"/>
            <a:ext cx="764757" cy="261610"/>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53</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86" name="テキスト ボックス 85"/>
          <p:cNvSpPr txBox="1"/>
          <p:nvPr/>
        </p:nvSpPr>
        <p:spPr>
          <a:xfrm>
            <a:off x="1704263" y="3833747"/>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178</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87" name="テキスト ボックス 86"/>
          <p:cNvSpPr txBox="1"/>
          <p:nvPr/>
        </p:nvSpPr>
        <p:spPr>
          <a:xfrm>
            <a:off x="1704263" y="5208920"/>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60</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88" name="テキスト ボックス 87"/>
          <p:cNvSpPr txBox="1"/>
          <p:nvPr/>
        </p:nvSpPr>
        <p:spPr>
          <a:xfrm>
            <a:off x="1704263" y="6118833"/>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50</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93" name="角丸四角形 92"/>
          <p:cNvSpPr/>
          <p:nvPr/>
        </p:nvSpPr>
        <p:spPr>
          <a:xfrm>
            <a:off x="7844272" y="1018828"/>
            <a:ext cx="2225526" cy="209899"/>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00" dirty="0" smtClean="0">
                <a:solidFill>
                  <a:schemeClr val="tx1"/>
                </a:solidFill>
                <a:latin typeface="Meiryo UI" panose="020B0604030504040204" pitchFamily="50" charset="-128"/>
                <a:ea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rPr>
              <a:t>特別</a:t>
            </a:r>
            <a:r>
              <a:rPr lang="ja-JP" altLang="en-US" sz="1000" dirty="0" smtClean="0">
                <a:solidFill>
                  <a:schemeClr val="tx1"/>
                </a:solidFill>
                <a:latin typeface="Meiryo UI" panose="020B0604030504040204" pitchFamily="50" charset="-128"/>
                <a:ea typeface="Meiryo UI" panose="020B0604030504040204" pitchFamily="50" charset="-128"/>
              </a:rPr>
              <a:t>区素案（区割－３）参照</a:t>
            </a:r>
            <a:endParaRPr lang="ja-JP" altLang="en-US" sz="1000" dirty="0">
              <a:solidFill>
                <a:schemeClr val="tx1"/>
              </a:solidFill>
              <a:latin typeface="Meiryo UI" panose="020B0604030504040204" pitchFamily="50" charset="-128"/>
              <a:ea typeface="Meiryo UI" panose="020B0604030504040204" pitchFamily="50" charset="-128"/>
            </a:endParaRPr>
          </a:p>
        </p:txBody>
      </p:sp>
      <p:grpSp>
        <p:nvGrpSpPr>
          <p:cNvPr id="158" name="グループ化 157"/>
          <p:cNvGrpSpPr/>
          <p:nvPr/>
        </p:nvGrpSpPr>
        <p:grpSpPr>
          <a:xfrm>
            <a:off x="5760137" y="1467264"/>
            <a:ext cx="3810652" cy="5132080"/>
            <a:chOff x="5742992" y="1739937"/>
            <a:chExt cx="3810652" cy="4804919"/>
          </a:xfrm>
        </p:grpSpPr>
        <p:sp>
          <p:nvSpPr>
            <p:cNvPr id="161" name="正方形/長方形 91"/>
            <p:cNvSpPr>
              <a:spLocks noChangeArrowheads="1"/>
            </p:cNvSpPr>
            <p:nvPr/>
          </p:nvSpPr>
          <p:spPr bwMode="auto">
            <a:xfrm>
              <a:off x="5742992" y="1739937"/>
              <a:ext cx="3810652" cy="4804919"/>
            </a:xfrm>
            <a:prstGeom prst="rect">
              <a:avLst/>
            </a:prstGeom>
            <a:noFill/>
            <a:ln w="19050" algn="ctr">
              <a:solidFill>
                <a:srgbClr val="F79646"/>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1200" dirty="0">
                  <a:latin typeface="Meiryo UI" panose="020B0604030504040204" pitchFamily="50" charset="-128"/>
                  <a:ea typeface="Meiryo UI" panose="020B0604030504040204" pitchFamily="50" charset="-128"/>
                </a:rPr>
                <a:t/>
              </a:r>
              <a:br>
                <a:rPr lang="ja-JP" altLang="en-US" sz="1200" dirty="0">
                  <a:latin typeface="Meiryo UI" panose="020B0604030504040204" pitchFamily="50" charset="-128"/>
                  <a:ea typeface="Meiryo UI" panose="020B0604030504040204" pitchFamily="50" charset="-128"/>
                </a:rPr>
              </a:br>
              <a:r>
                <a:rPr lang="ja-JP" altLang="en-US" sz="1600" dirty="0">
                  <a:latin typeface="Meiryo UI" panose="020B0604030504040204" pitchFamily="50" charset="-128"/>
                  <a:ea typeface="Meiryo UI" panose="020B0604030504040204" pitchFamily="50" charset="-128"/>
                </a:rPr>
                <a:t>　</a:t>
              </a:r>
              <a:endParaRPr lang="ja-JP" altLang="en-US" sz="1100" dirty="0">
                <a:latin typeface="Meiryo UI" panose="020B0604030504040204" pitchFamily="50" charset="-128"/>
                <a:ea typeface="Meiryo UI" panose="020B0604030504040204" pitchFamily="50" charset="-128"/>
              </a:endParaRPr>
            </a:p>
          </p:txBody>
        </p:sp>
        <p:sp>
          <p:nvSpPr>
            <p:cNvPr id="167" name="正方形/長方形 166"/>
            <p:cNvSpPr/>
            <p:nvPr/>
          </p:nvSpPr>
          <p:spPr>
            <a:xfrm>
              <a:off x="6074394" y="5583550"/>
              <a:ext cx="844551" cy="327539"/>
            </a:xfrm>
            <a:prstGeom prst="rect">
              <a:avLst/>
            </a:prstGeom>
            <a:noFill/>
            <a:ln>
              <a:noFill/>
            </a:ln>
          </p:spPr>
          <p:style>
            <a:lnRef idx="2">
              <a:schemeClr val="dk1"/>
            </a:lnRef>
            <a:fillRef idx="1">
              <a:schemeClr val="lt1"/>
            </a:fillRef>
            <a:effectRef idx="0">
              <a:schemeClr val="dk1"/>
            </a:effectRef>
            <a:fontRef idx="minor">
              <a:schemeClr val="dk1"/>
            </a:fontRef>
          </p:style>
          <p:txBody>
            <a:bodyPr vert="horz" rtlCol="0" anchor="ctr"/>
            <a:lstStyle/>
            <a:p>
              <a:pPr algn="ctr"/>
              <a:r>
                <a:rPr kumimoji="1" lang="ja-JP" altLang="en-US" sz="1200" u="sng" dirty="0" smtClean="0">
                  <a:latin typeface="Meiryo UI" panose="020B0604030504040204" pitchFamily="50" charset="-128"/>
                  <a:ea typeface="Meiryo UI" panose="020B0604030504040204" pitchFamily="50" charset="-128"/>
                </a:rPr>
                <a:t>凡　例</a:t>
              </a:r>
              <a:endParaRPr kumimoji="1" lang="ja-JP" altLang="en-US" sz="1200" u="sng" dirty="0">
                <a:latin typeface="Meiryo UI" panose="020B0604030504040204" pitchFamily="50" charset="-128"/>
                <a:ea typeface="Meiryo UI" panose="020B0604030504040204" pitchFamily="50" charset="-128"/>
              </a:endParaRPr>
            </a:p>
          </p:txBody>
        </p:sp>
      </p:grpSp>
      <p:grpSp>
        <p:nvGrpSpPr>
          <p:cNvPr id="182" name="グループ化 181"/>
          <p:cNvGrpSpPr/>
          <p:nvPr/>
        </p:nvGrpSpPr>
        <p:grpSpPr>
          <a:xfrm>
            <a:off x="5961112" y="1628800"/>
            <a:ext cx="3358380" cy="3528000"/>
            <a:chOff x="5961112" y="2862513"/>
            <a:chExt cx="3358380" cy="3528000"/>
          </a:xfrm>
        </p:grpSpPr>
        <p:grpSp>
          <p:nvGrpSpPr>
            <p:cNvPr id="207" name="グループ化 206"/>
            <p:cNvGrpSpPr/>
            <p:nvPr/>
          </p:nvGrpSpPr>
          <p:grpSpPr>
            <a:xfrm>
              <a:off x="5961112" y="2862513"/>
              <a:ext cx="3186376" cy="3528000"/>
              <a:chOff x="899592" y="1556792"/>
              <a:chExt cx="3186376" cy="3528000"/>
            </a:xfrm>
          </p:grpSpPr>
          <p:grpSp>
            <p:nvGrpSpPr>
              <p:cNvPr id="209" name="グループ化 208"/>
              <p:cNvGrpSpPr/>
              <p:nvPr/>
            </p:nvGrpSpPr>
            <p:grpSpPr>
              <a:xfrm>
                <a:off x="2755906" y="1556792"/>
                <a:ext cx="1036144" cy="1105847"/>
                <a:chOff x="0" y="0"/>
                <a:chExt cx="1622664" cy="1704915"/>
              </a:xfrm>
            </p:grpSpPr>
            <p:sp>
              <p:nvSpPr>
                <p:cNvPr id="242" name="フリーフォーム 241"/>
                <p:cNvSpPr>
                  <a:spLocks/>
                </p:cNvSpPr>
                <p:nvPr/>
              </p:nvSpPr>
              <p:spPr bwMode="auto">
                <a:xfrm>
                  <a:off x="0" y="0"/>
                  <a:ext cx="1437640" cy="1447800"/>
                </a:xfrm>
                <a:custGeom>
                  <a:avLst/>
                  <a:gdLst>
                    <a:gd name="T0" fmla="*/ 1554 w 1916"/>
                    <a:gd name="T1" fmla="*/ 13 h 1929"/>
                    <a:gd name="T2" fmla="*/ 1609 w 1916"/>
                    <a:gd name="T3" fmla="*/ 58 h 1929"/>
                    <a:gd name="T4" fmla="*/ 1623 w 1916"/>
                    <a:gd name="T5" fmla="*/ 121 h 1929"/>
                    <a:gd name="T6" fmla="*/ 1617 w 1916"/>
                    <a:gd name="T7" fmla="*/ 189 h 1929"/>
                    <a:gd name="T8" fmla="*/ 1602 w 1916"/>
                    <a:gd name="T9" fmla="*/ 244 h 1929"/>
                    <a:gd name="T10" fmla="*/ 1594 w 1916"/>
                    <a:gd name="T11" fmla="*/ 333 h 1929"/>
                    <a:gd name="T12" fmla="*/ 1620 w 1916"/>
                    <a:gd name="T13" fmla="*/ 438 h 1929"/>
                    <a:gd name="T14" fmla="*/ 1762 w 1916"/>
                    <a:gd name="T15" fmla="*/ 491 h 1929"/>
                    <a:gd name="T16" fmla="*/ 1693 w 1916"/>
                    <a:gd name="T17" fmla="*/ 509 h 1929"/>
                    <a:gd name="T18" fmla="*/ 1769 w 1916"/>
                    <a:gd name="T19" fmla="*/ 536 h 1929"/>
                    <a:gd name="T20" fmla="*/ 1827 w 1916"/>
                    <a:gd name="T21" fmla="*/ 488 h 1929"/>
                    <a:gd name="T22" fmla="*/ 1874 w 1916"/>
                    <a:gd name="T23" fmla="*/ 530 h 1929"/>
                    <a:gd name="T24" fmla="*/ 1822 w 1916"/>
                    <a:gd name="T25" fmla="*/ 685 h 1929"/>
                    <a:gd name="T26" fmla="*/ 1780 w 1916"/>
                    <a:gd name="T27" fmla="*/ 871 h 1929"/>
                    <a:gd name="T28" fmla="*/ 1767 w 1916"/>
                    <a:gd name="T29" fmla="*/ 1042 h 1929"/>
                    <a:gd name="T30" fmla="*/ 1722 w 1916"/>
                    <a:gd name="T31" fmla="*/ 1181 h 1929"/>
                    <a:gd name="T32" fmla="*/ 1565 w 1916"/>
                    <a:gd name="T33" fmla="*/ 1302 h 1929"/>
                    <a:gd name="T34" fmla="*/ 1415 w 1916"/>
                    <a:gd name="T35" fmla="*/ 1367 h 1929"/>
                    <a:gd name="T36" fmla="*/ 1242 w 1916"/>
                    <a:gd name="T37" fmla="*/ 1402 h 1929"/>
                    <a:gd name="T38" fmla="*/ 1135 w 1916"/>
                    <a:gd name="T39" fmla="*/ 1412 h 1929"/>
                    <a:gd name="T40" fmla="*/ 975 w 1916"/>
                    <a:gd name="T41" fmla="*/ 1402 h 1929"/>
                    <a:gd name="T42" fmla="*/ 815 w 1916"/>
                    <a:gd name="T43" fmla="*/ 1388 h 1929"/>
                    <a:gd name="T44" fmla="*/ 708 w 1916"/>
                    <a:gd name="T45" fmla="*/ 1430 h 1929"/>
                    <a:gd name="T46" fmla="*/ 637 w 1916"/>
                    <a:gd name="T47" fmla="*/ 1478 h 1929"/>
                    <a:gd name="T48" fmla="*/ 540 w 1916"/>
                    <a:gd name="T49" fmla="*/ 1606 h 1929"/>
                    <a:gd name="T50" fmla="*/ 293 w 1916"/>
                    <a:gd name="T51" fmla="*/ 1863 h 1929"/>
                    <a:gd name="T52" fmla="*/ 55 w 1916"/>
                    <a:gd name="T53" fmla="*/ 1840 h 1929"/>
                    <a:gd name="T54" fmla="*/ 37 w 1916"/>
                    <a:gd name="T55" fmla="*/ 1685 h 1929"/>
                    <a:gd name="T56" fmla="*/ 10 w 1916"/>
                    <a:gd name="T57" fmla="*/ 1596 h 1929"/>
                    <a:gd name="T58" fmla="*/ 0 w 1916"/>
                    <a:gd name="T59" fmla="*/ 1475 h 1929"/>
                    <a:gd name="T60" fmla="*/ 18 w 1916"/>
                    <a:gd name="T61" fmla="*/ 1373 h 1929"/>
                    <a:gd name="T62" fmla="*/ 29 w 1916"/>
                    <a:gd name="T63" fmla="*/ 1331 h 1929"/>
                    <a:gd name="T64" fmla="*/ 42 w 1916"/>
                    <a:gd name="T65" fmla="*/ 1276 h 1929"/>
                    <a:gd name="T66" fmla="*/ 99 w 1916"/>
                    <a:gd name="T67" fmla="*/ 1126 h 1929"/>
                    <a:gd name="T68" fmla="*/ 110 w 1916"/>
                    <a:gd name="T69" fmla="*/ 1087 h 1929"/>
                    <a:gd name="T70" fmla="*/ 126 w 1916"/>
                    <a:gd name="T71" fmla="*/ 1045 h 1929"/>
                    <a:gd name="T72" fmla="*/ 144 w 1916"/>
                    <a:gd name="T73" fmla="*/ 995 h 1929"/>
                    <a:gd name="T74" fmla="*/ 189 w 1916"/>
                    <a:gd name="T75" fmla="*/ 955 h 1929"/>
                    <a:gd name="T76" fmla="*/ 288 w 1916"/>
                    <a:gd name="T77" fmla="*/ 895 h 1929"/>
                    <a:gd name="T78" fmla="*/ 427 w 1916"/>
                    <a:gd name="T79" fmla="*/ 774 h 1929"/>
                    <a:gd name="T80" fmla="*/ 553 w 1916"/>
                    <a:gd name="T81" fmla="*/ 743 h 1929"/>
                    <a:gd name="T82" fmla="*/ 592 w 1916"/>
                    <a:gd name="T83" fmla="*/ 777 h 1929"/>
                    <a:gd name="T84" fmla="*/ 655 w 1916"/>
                    <a:gd name="T85" fmla="*/ 780 h 1929"/>
                    <a:gd name="T86" fmla="*/ 710 w 1916"/>
                    <a:gd name="T87" fmla="*/ 798 h 1929"/>
                    <a:gd name="T88" fmla="*/ 752 w 1916"/>
                    <a:gd name="T89" fmla="*/ 816 h 1929"/>
                    <a:gd name="T90" fmla="*/ 810 w 1916"/>
                    <a:gd name="T91" fmla="*/ 806 h 1929"/>
                    <a:gd name="T92" fmla="*/ 873 w 1916"/>
                    <a:gd name="T93" fmla="*/ 782 h 1929"/>
                    <a:gd name="T94" fmla="*/ 894 w 1916"/>
                    <a:gd name="T95" fmla="*/ 738 h 1929"/>
                    <a:gd name="T96" fmla="*/ 938 w 1916"/>
                    <a:gd name="T97" fmla="*/ 706 h 1929"/>
                    <a:gd name="T98" fmla="*/ 959 w 1916"/>
                    <a:gd name="T99" fmla="*/ 659 h 1929"/>
                    <a:gd name="T100" fmla="*/ 931 w 1916"/>
                    <a:gd name="T101" fmla="*/ 591 h 1929"/>
                    <a:gd name="T102" fmla="*/ 920 w 1916"/>
                    <a:gd name="T103" fmla="*/ 533 h 1929"/>
                    <a:gd name="T104" fmla="*/ 986 w 1916"/>
                    <a:gd name="T105" fmla="*/ 415 h 1929"/>
                    <a:gd name="T106" fmla="*/ 1038 w 1916"/>
                    <a:gd name="T107" fmla="*/ 349 h 1929"/>
                    <a:gd name="T108" fmla="*/ 1177 w 1916"/>
                    <a:gd name="T109" fmla="*/ 318 h 1929"/>
                    <a:gd name="T110" fmla="*/ 1250 w 1916"/>
                    <a:gd name="T111" fmla="*/ 276 h 1929"/>
                    <a:gd name="T112" fmla="*/ 1284 w 1916"/>
                    <a:gd name="T113" fmla="*/ 197 h 1929"/>
                    <a:gd name="T114" fmla="*/ 1326 w 1916"/>
                    <a:gd name="T115" fmla="*/ 84 h 1929"/>
                    <a:gd name="T116" fmla="*/ 1408 w 1916"/>
                    <a:gd name="T117" fmla="*/ 13 h 1929"/>
                    <a:gd name="T118" fmla="*/ 1492 w 1916"/>
                    <a:gd name="T119" fmla="*/ 21 h 19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916" h="1929">
                      <a:moveTo>
                        <a:pt x="1492" y="21"/>
                      </a:moveTo>
                      <a:lnTo>
                        <a:pt x="1499" y="21"/>
                      </a:lnTo>
                      <a:lnTo>
                        <a:pt x="1505" y="21"/>
                      </a:lnTo>
                      <a:lnTo>
                        <a:pt x="1510" y="21"/>
                      </a:lnTo>
                      <a:lnTo>
                        <a:pt x="1512" y="21"/>
                      </a:lnTo>
                      <a:lnTo>
                        <a:pt x="1515" y="21"/>
                      </a:lnTo>
                      <a:lnTo>
                        <a:pt x="1520" y="21"/>
                      </a:lnTo>
                      <a:lnTo>
                        <a:pt x="1523" y="19"/>
                      </a:lnTo>
                      <a:lnTo>
                        <a:pt x="1528" y="16"/>
                      </a:lnTo>
                      <a:lnTo>
                        <a:pt x="1531" y="16"/>
                      </a:lnTo>
                      <a:lnTo>
                        <a:pt x="1539" y="13"/>
                      </a:lnTo>
                      <a:lnTo>
                        <a:pt x="1549" y="5"/>
                      </a:lnTo>
                      <a:lnTo>
                        <a:pt x="1552" y="11"/>
                      </a:lnTo>
                      <a:lnTo>
                        <a:pt x="1554" y="13"/>
                      </a:lnTo>
                      <a:lnTo>
                        <a:pt x="1554" y="16"/>
                      </a:lnTo>
                      <a:lnTo>
                        <a:pt x="1557" y="16"/>
                      </a:lnTo>
                      <a:lnTo>
                        <a:pt x="1557" y="19"/>
                      </a:lnTo>
                      <a:lnTo>
                        <a:pt x="1560" y="19"/>
                      </a:lnTo>
                      <a:lnTo>
                        <a:pt x="1560" y="21"/>
                      </a:lnTo>
                      <a:lnTo>
                        <a:pt x="1562" y="21"/>
                      </a:lnTo>
                      <a:lnTo>
                        <a:pt x="1565" y="21"/>
                      </a:lnTo>
                      <a:lnTo>
                        <a:pt x="1583" y="26"/>
                      </a:lnTo>
                      <a:lnTo>
                        <a:pt x="1589" y="32"/>
                      </a:lnTo>
                      <a:lnTo>
                        <a:pt x="1596" y="42"/>
                      </a:lnTo>
                      <a:lnTo>
                        <a:pt x="1599" y="47"/>
                      </a:lnTo>
                      <a:lnTo>
                        <a:pt x="1602" y="47"/>
                      </a:lnTo>
                      <a:lnTo>
                        <a:pt x="1607" y="53"/>
                      </a:lnTo>
                      <a:lnTo>
                        <a:pt x="1609" y="58"/>
                      </a:lnTo>
                      <a:lnTo>
                        <a:pt x="1615" y="66"/>
                      </a:lnTo>
                      <a:lnTo>
                        <a:pt x="1615" y="68"/>
                      </a:lnTo>
                      <a:lnTo>
                        <a:pt x="1617" y="71"/>
                      </a:lnTo>
                      <a:lnTo>
                        <a:pt x="1617" y="76"/>
                      </a:lnTo>
                      <a:lnTo>
                        <a:pt x="1617" y="79"/>
                      </a:lnTo>
                      <a:lnTo>
                        <a:pt x="1620" y="84"/>
                      </a:lnTo>
                      <a:lnTo>
                        <a:pt x="1620" y="92"/>
                      </a:lnTo>
                      <a:lnTo>
                        <a:pt x="1623" y="100"/>
                      </a:lnTo>
                      <a:lnTo>
                        <a:pt x="1623" y="105"/>
                      </a:lnTo>
                      <a:lnTo>
                        <a:pt x="1623" y="110"/>
                      </a:lnTo>
                      <a:lnTo>
                        <a:pt x="1625" y="110"/>
                      </a:lnTo>
                      <a:lnTo>
                        <a:pt x="1625" y="113"/>
                      </a:lnTo>
                      <a:lnTo>
                        <a:pt x="1625" y="116"/>
                      </a:lnTo>
                      <a:lnTo>
                        <a:pt x="1623" y="121"/>
                      </a:lnTo>
                      <a:lnTo>
                        <a:pt x="1623" y="124"/>
                      </a:lnTo>
                      <a:lnTo>
                        <a:pt x="1623" y="129"/>
                      </a:lnTo>
                      <a:lnTo>
                        <a:pt x="1623" y="134"/>
                      </a:lnTo>
                      <a:lnTo>
                        <a:pt x="1623" y="142"/>
                      </a:lnTo>
                      <a:lnTo>
                        <a:pt x="1623" y="144"/>
                      </a:lnTo>
                      <a:lnTo>
                        <a:pt x="1623" y="147"/>
                      </a:lnTo>
                      <a:lnTo>
                        <a:pt x="1623" y="152"/>
                      </a:lnTo>
                      <a:lnTo>
                        <a:pt x="1620" y="155"/>
                      </a:lnTo>
                      <a:lnTo>
                        <a:pt x="1620" y="160"/>
                      </a:lnTo>
                      <a:lnTo>
                        <a:pt x="1620" y="168"/>
                      </a:lnTo>
                      <a:lnTo>
                        <a:pt x="1620" y="171"/>
                      </a:lnTo>
                      <a:lnTo>
                        <a:pt x="1620" y="173"/>
                      </a:lnTo>
                      <a:lnTo>
                        <a:pt x="1620" y="179"/>
                      </a:lnTo>
                      <a:lnTo>
                        <a:pt x="1617" y="189"/>
                      </a:lnTo>
                      <a:lnTo>
                        <a:pt x="1617" y="192"/>
                      </a:lnTo>
                      <a:lnTo>
                        <a:pt x="1615" y="194"/>
                      </a:lnTo>
                      <a:lnTo>
                        <a:pt x="1615" y="197"/>
                      </a:lnTo>
                      <a:lnTo>
                        <a:pt x="1615" y="200"/>
                      </a:lnTo>
                      <a:lnTo>
                        <a:pt x="1615" y="202"/>
                      </a:lnTo>
                      <a:lnTo>
                        <a:pt x="1612" y="207"/>
                      </a:lnTo>
                      <a:lnTo>
                        <a:pt x="1609" y="215"/>
                      </a:lnTo>
                      <a:lnTo>
                        <a:pt x="1607" y="221"/>
                      </a:lnTo>
                      <a:lnTo>
                        <a:pt x="1607" y="223"/>
                      </a:lnTo>
                      <a:lnTo>
                        <a:pt x="1607" y="226"/>
                      </a:lnTo>
                      <a:lnTo>
                        <a:pt x="1604" y="231"/>
                      </a:lnTo>
                      <a:lnTo>
                        <a:pt x="1604" y="236"/>
                      </a:lnTo>
                      <a:lnTo>
                        <a:pt x="1604" y="239"/>
                      </a:lnTo>
                      <a:lnTo>
                        <a:pt x="1602" y="244"/>
                      </a:lnTo>
                      <a:lnTo>
                        <a:pt x="1602" y="247"/>
                      </a:lnTo>
                      <a:lnTo>
                        <a:pt x="1602" y="252"/>
                      </a:lnTo>
                      <a:lnTo>
                        <a:pt x="1602" y="257"/>
                      </a:lnTo>
                      <a:lnTo>
                        <a:pt x="1599" y="268"/>
                      </a:lnTo>
                      <a:lnTo>
                        <a:pt x="1596" y="276"/>
                      </a:lnTo>
                      <a:lnTo>
                        <a:pt x="1594" y="276"/>
                      </a:lnTo>
                      <a:lnTo>
                        <a:pt x="1591" y="286"/>
                      </a:lnTo>
                      <a:lnTo>
                        <a:pt x="1589" y="286"/>
                      </a:lnTo>
                      <a:lnTo>
                        <a:pt x="1589" y="291"/>
                      </a:lnTo>
                      <a:lnTo>
                        <a:pt x="1589" y="299"/>
                      </a:lnTo>
                      <a:lnTo>
                        <a:pt x="1589" y="302"/>
                      </a:lnTo>
                      <a:lnTo>
                        <a:pt x="1589" y="307"/>
                      </a:lnTo>
                      <a:lnTo>
                        <a:pt x="1591" y="323"/>
                      </a:lnTo>
                      <a:lnTo>
                        <a:pt x="1594" y="333"/>
                      </a:lnTo>
                      <a:lnTo>
                        <a:pt x="1594" y="344"/>
                      </a:lnTo>
                      <a:lnTo>
                        <a:pt x="1596" y="354"/>
                      </a:lnTo>
                      <a:lnTo>
                        <a:pt x="1596" y="368"/>
                      </a:lnTo>
                      <a:lnTo>
                        <a:pt x="1599" y="373"/>
                      </a:lnTo>
                      <a:lnTo>
                        <a:pt x="1599" y="381"/>
                      </a:lnTo>
                      <a:lnTo>
                        <a:pt x="1599" y="391"/>
                      </a:lnTo>
                      <a:lnTo>
                        <a:pt x="1602" y="399"/>
                      </a:lnTo>
                      <a:lnTo>
                        <a:pt x="1602" y="407"/>
                      </a:lnTo>
                      <a:lnTo>
                        <a:pt x="1604" y="412"/>
                      </a:lnTo>
                      <a:lnTo>
                        <a:pt x="1604" y="415"/>
                      </a:lnTo>
                      <a:lnTo>
                        <a:pt x="1604" y="420"/>
                      </a:lnTo>
                      <a:lnTo>
                        <a:pt x="1609" y="425"/>
                      </a:lnTo>
                      <a:lnTo>
                        <a:pt x="1612" y="428"/>
                      </a:lnTo>
                      <a:lnTo>
                        <a:pt x="1620" y="438"/>
                      </a:lnTo>
                      <a:lnTo>
                        <a:pt x="1625" y="446"/>
                      </a:lnTo>
                      <a:lnTo>
                        <a:pt x="1628" y="449"/>
                      </a:lnTo>
                      <a:lnTo>
                        <a:pt x="1630" y="452"/>
                      </a:lnTo>
                      <a:lnTo>
                        <a:pt x="1633" y="454"/>
                      </a:lnTo>
                      <a:lnTo>
                        <a:pt x="1633" y="457"/>
                      </a:lnTo>
                      <a:lnTo>
                        <a:pt x="1636" y="459"/>
                      </a:lnTo>
                      <a:lnTo>
                        <a:pt x="1641" y="465"/>
                      </a:lnTo>
                      <a:lnTo>
                        <a:pt x="1730" y="470"/>
                      </a:lnTo>
                      <a:lnTo>
                        <a:pt x="1767" y="473"/>
                      </a:lnTo>
                      <a:lnTo>
                        <a:pt x="1767" y="478"/>
                      </a:lnTo>
                      <a:lnTo>
                        <a:pt x="1764" y="483"/>
                      </a:lnTo>
                      <a:lnTo>
                        <a:pt x="1764" y="486"/>
                      </a:lnTo>
                      <a:lnTo>
                        <a:pt x="1764" y="488"/>
                      </a:lnTo>
                      <a:lnTo>
                        <a:pt x="1762" y="491"/>
                      </a:lnTo>
                      <a:lnTo>
                        <a:pt x="1759" y="504"/>
                      </a:lnTo>
                      <a:lnTo>
                        <a:pt x="1756" y="520"/>
                      </a:lnTo>
                      <a:lnTo>
                        <a:pt x="1754" y="520"/>
                      </a:lnTo>
                      <a:lnTo>
                        <a:pt x="1748" y="520"/>
                      </a:lnTo>
                      <a:lnTo>
                        <a:pt x="1741" y="517"/>
                      </a:lnTo>
                      <a:lnTo>
                        <a:pt x="1735" y="517"/>
                      </a:lnTo>
                      <a:lnTo>
                        <a:pt x="1730" y="515"/>
                      </a:lnTo>
                      <a:lnTo>
                        <a:pt x="1709" y="509"/>
                      </a:lnTo>
                      <a:lnTo>
                        <a:pt x="1706" y="507"/>
                      </a:lnTo>
                      <a:lnTo>
                        <a:pt x="1704" y="507"/>
                      </a:lnTo>
                      <a:lnTo>
                        <a:pt x="1701" y="504"/>
                      </a:lnTo>
                      <a:lnTo>
                        <a:pt x="1699" y="504"/>
                      </a:lnTo>
                      <a:lnTo>
                        <a:pt x="1699" y="501"/>
                      </a:lnTo>
                      <a:lnTo>
                        <a:pt x="1693" y="509"/>
                      </a:lnTo>
                      <a:lnTo>
                        <a:pt x="1701" y="515"/>
                      </a:lnTo>
                      <a:lnTo>
                        <a:pt x="1704" y="517"/>
                      </a:lnTo>
                      <a:lnTo>
                        <a:pt x="1714" y="525"/>
                      </a:lnTo>
                      <a:lnTo>
                        <a:pt x="1720" y="528"/>
                      </a:lnTo>
                      <a:lnTo>
                        <a:pt x="1735" y="530"/>
                      </a:lnTo>
                      <a:lnTo>
                        <a:pt x="1735" y="528"/>
                      </a:lnTo>
                      <a:lnTo>
                        <a:pt x="1738" y="528"/>
                      </a:lnTo>
                      <a:lnTo>
                        <a:pt x="1741" y="528"/>
                      </a:lnTo>
                      <a:lnTo>
                        <a:pt x="1746" y="530"/>
                      </a:lnTo>
                      <a:lnTo>
                        <a:pt x="1748" y="533"/>
                      </a:lnTo>
                      <a:lnTo>
                        <a:pt x="1751" y="533"/>
                      </a:lnTo>
                      <a:lnTo>
                        <a:pt x="1754" y="533"/>
                      </a:lnTo>
                      <a:lnTo>
                        <a:pt x="1767" y="536"/>
                      </a:lnTo>
                      <a:lnTo>
                        <a:pt x="1769" y="536"/>
                      </a:lnTo>
                      <a:lnTo>
                        <a:pt x="1775" y="525"/>
                      </a:lnTo>
                      <a:lnTo>
                        <a:pt x="1777" y="522"/>
                      </a:lnTo>
                      <a:lnTo>
                        <a:pt x="1777" y="517"/>
                      </a:lnTo>
                      <a:lnTo>
                        <a:pt x="1780" y="515"/>
                      </a:lnTo>
                      <a:lnTo>
                        <a:pt x="1783" y="507"/>
                      </a:lnTo>
                      <a:lnTo>
                        <a:pt x="1783" y="504"/>
                      </a:lnTo>
                      <a:lnTo>
                        <a:pt x="1785" y="499"/>
                      </a:lnTo>
                      <a:lnTo>
                        <a:pt x="1785" y="496"/>
                      </a:lnTo>
                      <a:lnTo>
                        <a:pt x="1788" y="494"/>
                      </a:lnTo>
                      <a:lnTo>
                        <a:pt x="1793" y="480"/>
                      </a:lnTo>
                      <a:lnTo>
                        <a:pt x="1809" y="480"/>
                      </a:lnTo>
                      <a:lnTo>
                        <a:pt x="1814" y="483"/>
                      </a:lnTo>
                      <a:lnTo>
                        <a:pt x="1817" y="483"/>
                      </a:lnTo>
                      <a:lnTo>
                        <a:pt x="1827" y="488"/>
                      </a:lnTo>
                      <a:lnTo>
                        <a:pt x="1832" y="488"/>
                      </a:lnTo>
                      <a:lnTo>
                        <a:pt x="1838" y="491"/>
                      </a:lnTo>
                      <a:lnTo>
                        <a:pt x="1843" y="491"/>
                      </a:lnTo>
                      <a:lnTo>
                        <a:pt x="1845" y="494"/>
                      </a:lnTo>
                      <a:lnTo>
                        <a:pt x="1856" y="507"/>
                      </a:lnTo>
                      <a:lnTo>
                        <a:pt x="1859" y="509"/>
                      </a:lnTo>
                      <a:lnTo>
                        <a:pt x="1859" y="512"/>
                      </a:lnTo>
                      <a:lnTo>
                        <a:pt x="1861" y="515"/>
                      </a:lnTo>
                      <a:lnTo>
                        <a:pt x="1864" y="517"/>
                      </a:lnTo>
                      <a:lnTo>
                        <a:pt x="1866" y="520"/>
                      </a:lnTo>
                      <a:lnTo>
                        <a:pt x="1869" y="522"/>
                      </a:lnTo>
                      <a:lnTo>
                        <a:pt x="1869" y="525"/>
                      </a:lnTo>
                      <a:lnTo>
                        <a:pt x="1872" y="528"/>
                      </a:lnTo>
                      <a:lnTo>
                        <a:pt x="1874" y="530"/>
                      </a:lnTo>
                      <a:lnTo>
                        <a:pt x="1900" y="564"/>
                      </a:lnTo>
                      <a:lnTo>
                        <a:pt x="1916" y="580"/>
                      </a:lnTo>
                      <a:lnTo>
                        <a:pt x="1903" y="588"/>
                      </a:lnTo>
                      <a:lnTo>
                        <a:pt x="1895" y="593"/>
                      </a:lnTo>
                      <a:lnTo>
                        <a:pt x="1887" y="599"/>
                      </a:lnTo>
                      <a:lnTo>
                        <a:pt x="1882" y="601"/>
                      </a:lnTo>
                      <a:lnTo>
                        <a:pt x="1880" y="604"/>
                      </a:lnTo>
                      <a:lnTo>
                        <a:pt x="1872" y="614"/>
                      </a:lnTo>
                      <a:lnTo>
                        <a:pt x="1851" y="640"/>
                      </a:lnTo>
                      <a:lnTo>
                        <a:pt x="1840" y="654"/>
                      </a:lnTo>
                      <a:lnTo>
                        <a:pt x="1832" y="664"/>
                      </a:lnTo>
                      <a:lnTo>
                        <a:pt x="1830" y="669"/>
                      </a:lnTo>
                      <a:lnTo>
                        <a:pt x="1824" y="677"/>
                      </a:lnTo>
                      <a:lnTo>
                        <a:pt x="1822" y="685"/>
                      </a:lnTo>
                      <a:lnTo>
                        <a:pt x="1819" y="690"/>
                      </a:lnTo>
                      <a:lnTo>
                        <a:pt x="1814" y="701"/>
                      </a:lnTo>
                      <a:lnTo>
                        <a:pt x="1809" y="714"/>
                      </a:lnTo>
                      <a:lnTo>
                        <a:pt x="1803" y="730"/>
                      </a:lnTo>
                      <a:lnTo>
                        <a:pt x="1798" y="748"/>
                      </a:lnTo>
                      <a:lnTo>
                        <a:pt x="1796" y="756"/>
                      </a:lnTo>
                      <a:lnTo>
                        <a:pt x="1793" y="764"/>
                      </a:lnTo>
                      <a:lnTo>
                        <a:pt x="1788" y="782"/>
                      </a:lnTo>
                      <a:lnTo>
                        <a:pt x="1785" y="803"/>
                      </a:lnTo>
                      <a:lnTo>
                        <a:pt x="1783" y="811"/>
                      </a:lnTo>
                      <a:lnTo>
                        <a:pt x="1783" y="816"/>
                      </a:lnTo>
                      <a:lnTo>
                        <a:pt x="1780" y="832"/>
                      </a:lnTo>
                      <a:lnTo>
                        <a:pt x="1780" y="856"/>
                      </a:lnTo>
                      <a:lnTo>
                        <a:pt x="1780" y="871"/>
                      </a:lnTo>
                      <a:lnTo>
                        <a:pt x="1780" y="887"/>
                      </a:lnTo>
                      <a:lnTo>
                        <a:pt x="1775" y="900"/>
                      </a:lnTo>
                      <a:lnTo>
                        <a:pt x="1775" y="903"/>
                      </a:lnTo>
                      <a:lnTo>
                        <a:pt x="1772" y="913"/>
                      </a:lnTo>
                      <a:lnTo>
                        <a:pt x="1767" y="927"/>
                      </a:lnTo>
                      <a:lnTo>
                        <a:pt x="1762" y="948"/>
                      </a:lnTo>
                      <a:lnTo>
                        <a:pt x="1762" y="950"/>
                      </a:lnTo>
                      <a:lnTo>
                        <a:pt x="1762" y="963"/>
                      </a:lnTo>
                      <a:lnTo>
                        <a:pt x="1764" y="976"/>
                      </a:lnTo>
                      <a:lnTo>
                        <a:pt x="1767" y="995"/>
                      </a:lnTo>
                      <a:lnTo>
                        <a:pt x="1767" y="1008"/>
                      </a:lnTo>
                      <a:lnTo>
                        <a:pt x="1767" y="1024"/>
                      </a:lnTo>
                      <a:lnTo>
                        <a:pt x="1767" y="1037"/>
                      </a:lnTo>
                      <a:lnTo>
                        <a:pt x="1767" y="1042"/>
                      </a:lnTo>
                      <a:lnTo>
                        <a:pt x="1767" y="1047"/>
                      </a:lnTo>
                      <a:lnTo>
                        <a:pt x="1767" y="1055"/>
                      </a:lnTo>
                      <a:lnTo>
                        <a:pt x="1764" y="1058"/>
                      </a:lnTo>
                      <a:lnTo>
                        <a:pt x="1759" y="1087"/>
                      </a:lnTo>
                      <a:lnTo>
                        <a:pt x="1751" y="1110"/>
                      </a:lnTo>
                      <a:lnTo>
                        <a:pt x="1748" y="1121"/>
                      </a:lnTo>
                      <a:lnTo>
                        <a:pt x="1746" y="1134"/>
                      </a:lnTo>
                      <a:lnTo>
                        <a:pt x="1743" y="1144"/>
                      </a:lnTo>
                      <a:lnTo>
                        <a:pt x="1738" y="1152"/>
                      </a:lnTo>
                      <a:lnTo>
                        <a:pt x="1738" y="1157"/>
                      </a:lnTo>
                      <a:lnTo>
                        <a:pt x="1733" y="1165"/>
                      </a:lnTo>
                      <a:lnTo>
                        <a:pt x="1730" y="1171"/>
                      </a:lnTo>
                      <a:lnTo>
                        <a:pt x="1727" y="1173"/>
                      </a:lnTo>
                      <a:lnTo>
                        <a:pt x="1722" y="1181"/>
                      </a:lnTo>
                      <a:lnTo>
                        <a:pt x="1717" y="1189"/>
                      </a:lnTo>
                      <a:lnTo>
                        <a:pt x="1706" y="1199"/>
                      </a:lnTo>
                      <a:lnTo>
                        <a:pt x="1699" y="1205"/>
                      </a:lnTo>
                      <a:lnTo>
                        <a:pt x="1688" y="1215"/>
                      </a:lnTo>
                      <a:lnTo>
                        <a:pt x="1672" y="1228"/>
                      </a:lnTo>
                      <a:lnTo>
                        <a:pt x="1651" y="1241"/>
                      </a:lnTo>
                      <a:lnTo>
                        <a:pt x="1628" y="1260"/>
                      </a:lnTo>
                      <a:lnTo>
                        <a:pt x="1620" y="1265"/>
                      </a:lnTo>
                      <a:lnTo>
                        <a:pt x="1617" y="1268"/>
                      </a:lnTo>
                      <a:lnTo>
                        <a:pt x="1615" y="1270"/>
                      </a:lnTo>
                      <a:lnTo>
                        <a:pt x="1612" y="1270"/>
                      </a:lnTo>
                      <a:lnTo>
                        <a:pt x="1591" y="1286"/>
                      </a:lnTo>
                      <a:lnTo>
                        <a:pt x="1578" y="1294"/>
                      </a:lnTo>
                      <a:lnTo>
                        <a:pt x="1565" y="1302"/>
                      </a:lnTo>
                      <a:lnTo>
                        <a:pt x="1557" y="1307"/>
                      </a:lnTo>
                      <a:lnTo>
                        <a:pt x="1549" y="1312"/>
                      </a:lnTo>
                      <a:lnTo>
                        <a:pt x="1544" y="1315"/>
                      </a:lnTo>
                      <a:lnTo>
                        <a:pt x="1536" y="1318"/>
                      </a:lnTo>
                      <a:lnTo>
                        <a:pt x="1528" y="1323"/>
                      </a:lnTo>
                      <a:lnTo>
                        <a:pt x="1515" y="1328"/>
                      </a:lnTo>
                      <a:lnTo>
                        <a:pt x="1505" y="1333"/>
                      </a:lnTo>
                      <a:lnTo>
                        <a:pt x="1492" y="1339"/>
                      </a:lnTo>
                      <a:lnTo>
                        <a:pt x="1478" y="1344"/>
                      </a:lnTo>
                      <a:lnTo>
                        <a:pt x="1463" y="1352"/>
                      </a:lnTo>
                      <a:lnTo>
                        <a:pt x="1452" y="1354"/>
                      </a:lnTo>
                      <a:lnTo>
                        <a:pt x="1444" y="1360"/>
                      </a:lnTo>
                      <a:lnTo>
                        <a:pt x="1431" y="1362"/>
                      </a:lnTo>
                      <a:lnTo>
                        <a:pt x="1415" y="1367"/>
                      </a:lnTo>
                      <a:lnTo>
                        <a:pt x="1405" y="1370"/>
                      </a:lnTo>
                      <a:lnTo>
                        <a:pt x="1397" y="1373"/>
                      </a:lnTo>
                      <a:lnTo>
                        <a:pt x="1384" y="1378"/>
                      </a:lnTo>
                      <a:lnTo>
                        <a:pt x="1376" y="1378"/>
                      </a:lnTo>
                      <a:lnTo>
                        <a:pt x="1368" y="1381"/>
                      </a:lnTo>
                      <a:lnTo>
                        <a:pt x="1353" y="1383"/>
                      </a:lnTo>
                      <a:lnTo>
                        <a:pt x="1334" y="1386"/>
                      </a:lnTo>
                      <a:lnTo>
                        <a:pt x="1316" y="1391"/>
                      </a:lnTo>
                      <a:lnTo>
                        <a:pt x="1295" y="1394"/>
                      </a:lnTo>
                      <a:lnTo>
                        <a:pt x="1279" y="1396"/>
                      </a:lnTo>
                      <a:lnTo>
                        <a:pt x="1266" y="1399"/>
                      </a:lnTo>
                      <a:lnTo>
                        <a:pt x="1258" y="1399"/>
                      </a:lnTo>
                      <a:lnTo>
                        <a:pt x="1250" y="1402"/>
                      </a:lnTo>
                      <a:lnTo>
                        <a:pt x="1242" y="1402"/>
                      </a:lnTo>
                      <a:lnTo>
                        <a:pt x="1235" y="1404"/>
                      </a:lnTo>
                      <a:lnTo>
                        <a:pt x="1219" y="1407"/>
                      </a:lnTo>
                      <a:lnTo>
                        <a:pt x="1208" y="1407"/>
                      </a:lnTo>
                      <a:lnTo>
                        <a:pt x="1201" y="1409"/>
                      </a:lnTo>
                      <a:lnTo>
                        <a:pt x="1187" y="1409"/>
                      </a:lnTo>
                      <a:lnTo>
                        <a:pt x="1177" y="1409"/>
                      </a:lnTo>
                      <a:lnTo>
                        <a:pt x="1174" y="1409"/>
                      </a:lnTo>
                      <a:lnTo>
                        <a:pt x="1169" y="1409"/>
                      </a:lnTo>
                      <a:lnTo>
                        <a:pt x="1161" y="1409"/>
                      </a:lnTo>
                      <a:lnTo>
                        <a:pt x="1156" y="1412"/>
                      </a:lnTo>
                      <a:lnTo>
                        <a:pt x="1148" y="1412"/>
                      </a:lnTo>
                      <a:lnTo>
                        <a:pt x="1143" y="1412"/>
                      </a:lnTo>
                      <a:lnTo>
                        <a:pt x="1138" y="1412"/>
                      </a:lnTo>
                      <a:lnTo>
                        <a:pt x="1135" y="1412"/>
                      </a:lnTo>
                      <a:lnTo>
                        <a:pt x="1127" y="1412"/>
                      </a:lnTo>
                      <a:lnTo>
                        <a:pt x="1122" y="1412"/>
                      </a:lnTo>
                      <a:lnTo>
                        <a:pt x="1109" y="1412"/>
                      </a:lnTo>
                      <a:lnTo>
                        <a:pt x="1104" y="1412"/>
                      </a:lnTo>
                      <a:lnTo>
                        <a:pt x="1096" y="1412"/>
                      </a:lnTo>
                      <a:lnTo>
                        <a:pt x="1075" y="1412"/>
                      </a:lnTo>
                      <a:lnTo>
                        <a:pt x="1067" y="1412"/>
                      </a:lnTo>
                      <a:lnTo>
                        <a:pt x="1054" y="1409"/>
                      </a:lnTo>
                      <a:lnTo>
                        <a:pt x="1038" y="1409"/>
                      </a:lnTo>
                      <a:lnTo>
                        <a:pt x="1022" y="1407"/>
                      </a:lnTo>
                      <a:lnTo>
                        <a:pt x="1007" y="1404"/>
                      </a:lnTo>
                      <a:lnTo>
                        <a:pt x="991" y="1402"/>
                      </a:lnTo>
                      <a:lnTo>
                        <a:pt x="980" y="1402"/>
                      </a:lnTo>
                      <a:lnTo>
                        <a:pt x="975" y="1402"/>
                      </a:lnTo>
                      <a:lnTo>
                        <a:pt x="951" y="1396"/>
                      </a:lnTo>
                      <a:lnTo>
                        <a:pt x="938" y="1396"/>
                      </a:lnTo>
                      <a:lnTo>
                        <a:pt x="933" y="1394"/>
                      </a:lnTo>
                      <a:lnTo>
                        <a:pt x="923" y="1394"/>
                      </a:lnTo>
                      <a:lnTo>
                        <a:pt x="912" y="1391"/>
                      </a:lnTo>
                      <a:lnTo>
                        <a:pt x="902" y="1391"/>
                      </a:lnTo>
                      <a:lnTo>
                        <a:pt x="886" y="1388"/>
                      </a:lnTo>
                      <a:lnTo>
                        <a:pt x="870" y="1388"/>
                      </a:lnTo>
                      <a:lnTo>
                        <a:pt x="857" y="1386"/>
                      </a:lnTo>
                      <a:lnTo>
                        <a:pt x="836" y="1386"/>
                      </a:lnTo>
                      <a:lnTo>
                        <a:pt x="831" y="1386"/>
                      </a:lnTo>
                      <a:lnTo>
                        <a:pt x="826" y="1388"/>
                      </a:lnTo>
                      <a:lnTo>
                        <a:pt x="820" y="1388"/>
                      </a:lnTo>
                      <a:lnTo>
                        <a:pt x="815" y="1388"/>
                      </a:lnTo>
                      <a:lnTo>
                        <a:pt x="807" y="1391"/>
                      </a:lnTo>
                      <a:lnTo>
                        <a:pt x="799" y="1394"/>
                      </a:lnTo>
                      <a:lnTo>
                        <a:pt x="792" y="1396"/>
                      </a:lnTo>
                      <a:lnTo>
                        <a:pt x="786" y="1396"/>
                      </a:lnTo>
                      <a:lnTo>
                        <a:pt x="778" y="1399"/>
                      </a:lnTo>
                      <a:lnTo>
                        <a:pt x="773" y="1402"/>
                      </a:lnTo>
                      <a:lnTo>
                        <a:pt x="771" y="1402"/>
                      </a:lnTo>
                      <a:lnTo>
                        <a:pt x="763" y="1404"/>
                      </a:lnTo>
                      <a:lnTo>
                        <a:pt x="755" y="1409"/>
                      </a:lnTo>
                      <a:lnTo>
                        <a:pt x="742" y="1415"/>
                      </a:lnTo>
                      <a:lnTo>
                        <a:pt x="729" y="1420"/>
                      </a:lnTo>
                      <a:lnTo>
                        <a:pt x="721" y="1425"/>
                      </a:lnTo>
                      <a:lnTo>
                        <a:pt x="713" y="1428"/>
                      </a:lnTo>
                      <a:lnTo>
                        <a:pt x="708" y="1430"/>
                      </a:lnTo>
                      <a:lnTo>
                        <a:pt x="700" y="1436"/>
                      </a:lnTo>
                      <a:lnTo>
                        <a:pt x="695" y="1438"/>
                      </a:lnTo>
                      <a:lnTo>
                        <a:pt x="692" y="1441"/>
                      </a:lnTo>
                      <a:lnTo>
                        <a:pt x="689" y="1441"/>
                      </a:lnTo>
                      <a:lnTo>
                        <a:pt x="687" y="1444"/>
                      </a:lnTo>
                      <a:lnTo>
                        <a:pt x="681" y="1449"/>
                      </a:lnTo>
                      <a:lnTo>
                        <a:pt x="674" y="1451"/>
                      </a:lnTo>
                      <a:lnTo>
                        <a:pt x="674" y="1454"/>
                      </a:lnTo>
                      <a:lnTo>
                        <a:pt x="671" y="1454"/>
                      </a:lnTo>
                      <a:lnTo>
                        <a:pt x="668" y="1457"/>
                      </a:lnTo>
                      <a:lnTo>
                        <a:pt x="663" y="1459"/>
                      </a:lnTo>
                      <a:lnTo>
                        <a:pt x="650" y="1470"/>
                      </a:lnTo>
                      <a:lnTo>
                        <a:pt x="645" y="1475"/>
                      </a:lnTo>
                      <a:lnTo>
                        <a:pt x="637" y="1478"/>
                      </a:lnTo>
                      <a:lnTo>
                        <a:pt x="626" y="1488"/>
                      </a:lnTo>
                      <a:lnTo>
                        <a:pt x="619" y="1493"/>
                      </a:lnTo>
                      <a:lnTo>
                        <a:pt x="616" y="1496"/>
                      </a:lnTo>
                      <a:lnTo>
                        <a:pt x="611" y="1501"/>
                      </a:lnTo>
                      <a:lnTo>
                        <a:pt x="611" y="1504"/>
                      </a:lnTo>
                      <a:lnTo>
                        <a:pt x="600" y="1514"/>
                      </a:lnTo>
                      <a:lnTo>
                        <a:pt x="592" y="1530"/>
                      </a:lnTo>
                      <a:lnTo>
                        <a:pt x="584" y="1541"/>
                      </a:lnTo>
                      <a:lnTo>
                        <a:pt x="571" y="1559"/>
                      </a:lnTo>
                      <a:lnTo>
                        <a:pt x="561" y="1572"/>
                      </a:lnTo>
                      <a:lnTo>
                        <a:pt x="553" y="1585"/>
                      </a:lnTo>
                      <a:lnTo>
                        <a:pt x="548" y="1593"/>
                      </a:lnTo>
                      <a:lnTo>
                        <a:pt x="543" y="1601"/>
                      </a:lnTo>
                      <a:lnTo>
                        <a:pt x="540" y="1606"/>
                      </a:lnTo>
                      <a:lnTo>
                        <a:pt x="537" y="1612"/>
                      </a:lnTo>
                      <a:lnTo>
                        <a:pt x="532" y="1614"/>
                      </a:lnTo>
                      <a:lnTo>
                        <a:pt x="529" y="1625"/>
                      </a:lnTo>
                      <a:lnTo>
                        <a:pt x="524" y="1633"/>
                      </a:lnTo>
                      <a:lnTo>
                        <a:pt x="524" y="1635"/>
                      </a:lnTo>
                      <a:lnTo>
                        <a:pt x="522" y="1640"/>
                      </a:lnTo>
                      <a:lnTo>
                        <a:pt x="487" y="1695"/>
                      </a:lnTo>
                      <a:lnTo>
                        <a:pt x="406" y="1785"/>
                      </a:lnTo>
                      <a:lnTo>
                        <a:pt x="398" y="1795"/>
                      </a:lnTo>
                      <a:lnTo>
                        <a:pt x="396" y="1795"/>
                      </a:lnTo>
                      <a:lnTo>
                        <a:pt x="372" y="1824"/>
                      </a:lnTo>
                      <a:lnTo>
                        <a:pt x="359" y="1837"/>
                      </a:lnTo>
                      <a:lnTo>
                        <a:pt x="299" y="1863"/>
                      </a:lnTo>
                      <a:lnTo>
                        <a:pt x="293" y="1863"/>
                      </a:lnTo>
                      <a:lnTo>
                        <a:pt x="293" y="1866"/>
                      </a:lnTo>
                      <a:lnTo>
                        <a:pt x="270" y="1877"/>
                      </a:lnTo>
                      <a:lnTo>
                        <a:pt x="265" y="1877"/>
                      </a:lnTo>
                      <a:lnTo>
                        <a:pt x="262" y="1879"/>
                      </a:lnTo>
                      <a:lnTo>
                        <a:pt x="149" y="1929"/>
                      </a:lnTo>
                      <a:lnTo>
                        <a:pt x="147" y="1929"/>
                      </a:lnTo>
                      <a:lnTo>
                        <a:pt x="58" y="1929"/>
                      </a:lnTo>
                      <a:lnTo>
                        <a:pt x="58" y="1924"/>
                      </a:lnTo>
                      <a:lnTo>
                        <a:pt x="58" y="1911"/>
                      </a:lnTo>
                      <a:lnTo>
                        <a:pt x="58" y="1895"/>
                      </a:lnTo>
                      <a:lnTo>
                        <a:pt x="58" y="1874"/>
                      </a:lnTo>
                      <a:lnTo>
                        <a:pt x="58" y="1853"/>
                      </a:lnTo>
                      <a:lnTo>
                        <a:pt x="55" y="1842"/>
                      </a:lnTo>
                      <a:lnTo>
                        <a:pt x="55" y="1840"/>
                      </a:lnTo>
                      <a:lnTo>
                        <a:pt x="55" y="1811"/>
                      </a:lnTo>
                      <a:lnTo>
                        <a:pt x="55" y="1793"/>
                      </a:lnTo>
                      <a:lnTo>
                        <a:pt x="55" y="1779"/>
                      </a:lnTo>
                      <a:lnTo>
                        <a:pt x="52" y="1737"/>
                      </a:lnTo>
                      <a:lnTo>
                        <a:pt x="47" y="1722"/>
                      </a:lnTo>
                      <a:lnTo>
                        <a:pt x="44" y="1711"/>
                      </a:lnTo>
                      <a:lnTo>
                        <a:pt x="44" y="1706"/>
                      </a:lnTo>
                      <a:lnTo>
                        <a:pt x="42" y="1703"/>
                      </a:lnTo>
                      <a:lnTo>
                        <a:pt x="42" y="1701"/>
                      </a:lnTo>
                      <a:lnTo>
                        <a:pt x="42" y="1698"/>
                      </a:lnTo>
                      <a:lnTo>
                        <a:pt x="39" y="1695"/>
                      </a:lnTo>
                      <a:lnTo>
                        <a:pt x="39" y="1693"/>
                      </a:lnTo>
                      <a:lnTo>
                        <a:pt x="39" y="1690"/>
                      </a:lnTo>
                      <a:lnTo>
                        <a:pt x="37" y="1685"/>
                      </a:lnTo>
                      <a:lnTo>
                        <a:pt x="37" y="1682"/>
                      </a:lnTo>
                      <a:lnTo>
                        <a:pt x="31" y="1672"/>
                      </a:lnTo>
                      <a:lnTo>
                        <a:pt x="31" y="1667"/>
                      </a:lnTo>
                      <a:lnTo>
                        <a:pt x="29" y="1664"/>
                      </a:lnTo>
                      <a:lnTo>
                        <a:pt x="29" y="1659"/>
                      </a:lnTo>
                      <a:lnTo>
                        <a:pt x="26" y="1656"/>
                      </a:lnTo>
                      <a:lnTo>
                        <a:pt x="23" y="1648"/>
                      </a:lnTo>
                      <a:lnTo>
                        <a:pt x="23" y="1646"/>
                      </a:lnTo>
                      <a:lnTo>
                        <a:pt x="21" y="1640"/>
                      </a:lnTo>
                      <a:lnTo>
                        <a:pt x="16" y="1619"/>
                      </a:lnTo>
                      <a:lnTo>
                        <a:pt x="16" y="1617"/>
                      </a:lnTo>
                      <a:lnTo>
                        <a:pt x="16" y="1612"/>
                      </a:lnTo>
                      <a:lnTo>
                        <a:pt x="13" y="1609"/>
                      </a:lnTo>
                      <a:lnTo>
                        <a:pt x="10" y="1596"/>
                      </a:lnTo>
                      <a:lnTo>
                        <a:pt x="10" y="1588"/>
                      </a:lnTo>
                      <a:lnTo>
                        <a:pt x="8" y="1577"/>
                      </a:lnTo>
                      <a:lnTo>
                        <a:pt x="5" y="1562"/>
                      </a:lnTo>
                      <a:lnTo>
                        <a:pt x="5" y="1554"/>
                      </a:lnTo>
                      <a:lnTo>
                        <a:pt x="5" y="1546"/>
                      </a:lnTo>
                      <a:lnTo>
                        <a:pt x="2" y="1535"/>
                      </a:lnTo>
                      <a:lnTo>
                        <a:pt x="2" y="1522"/>
                      </a:lnTo>
                      <a:lnTo>
                        <a:pt x="0" y="1517"/>
                      </a:lnTo>
                      <a:lnTo>
                        <a:pt x="0" y="1509"/>
                      </a:lnTo>
                      <a:lnTo>
                        <a:pt x="0" y="1504"/>
                      </a:lnTo>
                      <a:lnTo>
                        <a:pt x="0" y="1499"/>
                      </a:lnTo>
                      <a:lnTo>
                        <a:pt x="0" y="1493"/>
                      </a:lnTo>
                      <a:lnTo>
                        <a:pt x="0" y="1488"/>
                      </a:lnTo>
                      <a:lnTo>
                        <a:pt x="0" y="1475"/>
                      </a:lnTo>
                      <a:lnTo>
                        <a:pt x="0" y="1470"/>
                      </a:lnTo>
                      <a:lnTo>
                        <a:pt x="2" y="1465"/>
                      </a:lnTo>
                      <a:lnTo>
                        <a:pt x="2" y="1459"/>
                      </a:lnTo>
                      <a:lnTo>
                        <a:pt x="2" y="1454"/>
                      </a:lnTo>
                      <a:lnTo>
                        <a:pt x="2" y="1449"/>
                      </a:lnTo>
                      <a:lnTo>
                        <a:pt x="5" y="1441"/>
                      </a:lnTo>
                      <a:lnTo>
                        <a:pt x="8" y="1428"/>
                      </a:lnTo>
                      <a:lnTo>
                        <a:pt x="10" y="1417"/>
                      </a:lnTo>
                      <a:lnTo>
                        <a:pt x="13" y="1404"/>
                      </a:lnTo>
                      <a:lnTo>
                        <a:pt x="13" y="1396"/>
                      </a:lnTo>
                      <a:lnTo>
                        <a:pt x="18" y="1381"/>
                      </a:lnTo>
                      <a:lnTo>
                        <a:pt x="18" y="1378"/>
                      </a:lnTo>
                      <a:lnTo>
                        <a:pt x="18" y="1375"/>
                      </a:lnTo>
                      <a:lnTo>
                        <a:pt x="18" y="1373"/>
                      </a:lnTo>
                      <a:lnTo>
                        <a:pt x="18" y="1370"/>
                      </a:lnTo>
                      <a:lnTo>
                        <a:pt x="18" y="1367"/>
                      </a:lnTo>
                      <a:lnTo>
                        <a:pt x="21" y="1365"/>
                      </a:lnTo>
                      <a:lnTo>
                        <a:pt x="21" y="1362"/>
                      </a:lnTo>
                      <a:lnTo>
                        <a:pt x="21" y="1354"/>
                      </a:lnTo>
                      <a:lnTo>
                        <a:pt x="23" y="1349"/>
                      </a:lnTo>
                      <a:lnTo>
                        <a:pt x="23" y="1346"/>
                      </a:lnTo>
                      <a:lnTo>
                        <a:pt x="23" y="1344"/>
                      </a:lnTo>
                      <a:lnTo>
                        <a:pt x="23" y="1341"/>
                      </a:lnTo>
                      <a:lnTo>
                        <a:pt x="26" y="1341"/>
                      </a:lnTo>
                      <a:lnTo>
                        <a:pt x="26" y="1339"/>
                      </a:lnTo>
                      <a:lnTo>
                        <a:pt x="26" y="1336"/>
                      </a:lnTo>
                      <a:lnTo>
                        <a:pt x="29" y="1333"/>
                      </a:lnTo>
                      <a:lnTo>
                        <a:pt x="29" y="1331"/>
                      </a:lnTo>
                      <a:lnTo>
                        <a:pt x="29" y="1328"/>
                      </a:lnTo>
                      <a:lnTo>
                        <a:pt x="29" y="1325"/>
                      </a:lnTo>
                      <a:lnTo>
                        <a:pt x="31" y="1325"/>
                      </a:lnTo>
                      <a:lnTo>
                        <a:pt x="31" y="1318"/>
                      </a:lnTo>
                      <a:lnTo>
                        <a:pt x="31" y="1315"/>
                      </a:lnTo>
                      <a:lnTo>
                        <a:pt x="31" y="1312"/>
                      </a:lnTo>
                      <a:lnTo>
                        <a:pt x="34" y="1307"/>
                      </a:lnTo>
                      <a:lnTo>
                        <a:pt x="34" y="1304"/>
                      </a:lnTo>
                      <a:lnTo>
                        <a:pt x="34" y="1302"/>
                      </a:lnTo>
                      <a:lnTo>
                        <a:pt x="37" y="1291"/>
                      </a:lnTo>
                      <a:lnTo>
                        <a:pt x="37" y="1286"/>
                      </a:lnTo>
                      <a:lnTo>
                        <a:pt x="39" y="1281"/>
                      </a:lnTo>
                      <a:lnTo>
                        <a:pt x="42" y="1278"/>
                      </a:lnTo>
                      <a:lnTo>
                        <a:pt x="42" y="1276"/>
                      </a:lnTo>
                      <a:lnTo>
                        <a:pt x="42" y="1273"/>
                      </a:lnTo>
                      <a:lnTo>
                        <a:pt x="44" y="1270"/>
                      </a:lnTo>
                      <a:lnTo>
                        <a:pt x="47" y="1257"/>
                      </a:lnTo>
                      <a:lnTo>
                        <a:pt x="52" y="1244"/>
                      </a:lnTo>
                      <a:lnTo>
                        <a:pt x="65" y="1210"/>
                      </a:lnTo>
                      <a:lnTo>
                        <a:pt x="68" y="1207"/>
                      </a:lnTo>
                      <a:lnTo>
                        <a:pt x="68" y="1205"/>
                      </a:lnTo>
                      <a:lnTo>
                        <a:pt x="92" y="1150"/>
                      </a:lnTo>
                      <a:lnTo>
                        <a:pt x="92" y="1144"/>
                      </a:lnTo>
                      <a:lnTo>
                        <a:pt x="94" y="1142"/>
                      </a:lnTo>
                      <a:lnTo>
                        <a:pt x="94" y="1139"/>
                      </a:lnTo>
                      <a:lnTo>
                        <a:pt x="97" y="1134"/>
                      </a:lnTo>
                      <a:lnTo>
                        <a:pt x="97" y="1131"/>
                      </a:lnTo>
                      <a:lnTo>
                        <a:pt x="99" y="1126"/>
                      </a:lnTo>
                      <a:lnTo>
                        <a:pt x="110" y="1129"/>
                      </a:lnTo>
                      <a:lnTo>
                        <a:pt x="110" y="1126"/>
                      </a:lnTo>
                      <a:lnTo>
                        <a:pt x="113" y="1126"/>
                      </a:lnTo>
                      <a:lnTo>
                        <a:pt x="113" y="1121"/>
                      </a:lnTo>
                      <a:lnTo>
                        <a:pt x="118" y="1113"/>
                      </a:lnTo>
                      <a:lnTo>
                        <a:pt x="115" y="1110"/>
                      </a:lnTo>
                      <a:lnTo>
                        <a:pt x="107" y="1108"/>
                      </a:lnTo>
                      <a:lnTo>
                        <a:pt x="105" y="1105"/>
                      </a:lnTo>
                      <a:lnTo>
                        <a:pt x="102" y="1105"/>
                      </a:lnTo>
                      <a:lnTo>
                        <a:pt x="105" y="1100"/>
                      </a:lnTo>
                      <a:lnTo>
                        <a:pt x="107" y="1095"/>
                      </a:lnTo>
                      <a:lnTo>
                        <a:pt x="107" y="1092"/>
                      </a:lnTo>
                      <a:lnTo>
                        <a:pt x="107" y="1089"/>
                      </a:lnTo>
                      <a:lnTo>
                        <a:pt x="110" y="1087"/>
                      </a:lnTo>
                      <a:lnTo>
                        <a:pt x="110" y="1084"/>
                      </a:lnTo>
                      <a:lnTo>
                        <a:pt x="110" y="1081"/>
                      </a:lnTo>
                      <a:lnTo>
                        <a:pt x="113" y="1081"/>
                      </a:lnTo>
                      <a:lnTo>
                        <a:pt x="113" y="1079"/>
                      </a:lnTo>
                      <a:lnTo>
                        <a:pt x="113" y="1076"/>
                      </a:lnTo>
                      <a:lnTo>
                        <a:pt x="115" y="1074"/>
                      </a:lnTo>
                      <a:lnTo>
                        <a:pt x="115" y="1071"/>
                      </a:lnTo>
                      <a:lnTo>
                        <a:pt x="118" y="1066"/>
                      </a:lnTo>
                      <a:lnTo>
                        <a:pt x="118" y="1063"/>
                      </a:lnTo>
                      <a:lnTo>
                        <a:pt x="118" y="1060"/>
                      </a:lnTo>
                      <a:lnTo>
                        <a:pt x="120" y="1060"/>
                      </a:lnTo>
                      <a:lnTo>
                        <a:pt x="120" y="1055"/>
                      </a:lnTo>
                      <a:lnTo>
                        <a:pt x="123" y="1047"/>
                      </a:lnTo>
                      <a:lnTo>
                        <a:pt x="126" y="1045"/>
                      </a:lnTo>
                      <a:lnTo>
                        <a:pt x="126" y="1042"/>
                      </a:lnTo>
                      <a:lnTo>
                        <a:pt x="128" y="1037"/>
                      </a:lnTo>
                      <a:lnTo>
                        <a:pt x="128" y="1034"/>
                      </a:lnTo>
                      <a:lnTo>
                        <a:pt x="128" y="1032"/>
                      </a:lnTo>
                      <a:lnTo>
                        <a:pt x="131" y="1026"/>
                      </a:lnTo>
                      <a:lnTo>
                        <a:pt x="131" y="1024"/>
                      </a:lnTo>
                      <a:lnTo>
                        <a:pt x="134" y="1016"/>
                      </a:lnTo>
                      <a:lnTo>
                        <a:pt x="136" y="1016"/>
                      </a:lnTo>
                      <a:lnTo>
                        <a:pt x="136" y="1013"/>
                      </a:lnTo>
                      <a:lnTo>
                        <a:pt x="139" y="1008"/>
                      </a:lnTo>
                      <a:lnTo>
                        <a:pt x="141" y="1003"/>
                      </a:lnTo>
                      <a:lnTo>
                        <a:pt x="141" y="1000"/>
                      </a:lnTo>
                      <a:lnTo>
                        <a:pt x="141" y="997"/>
                      </a:lnTo>
                      <a:lnTo>
                        <a:pt x="144" y="995"/>
                      </a:lnTo>
                      <a:lnTo>
                        <a:pt x="144" y="990"/>
                      </a:lnTo>
                      <a:lnTo>
                        <a:pt x="147" y="987"/>
                      </a:lnTo>
                      <a:lnTo>
                        <a:pt x="147" y="984"/>
                      </a:lnTo>
                      <a:lnTo>
                        <a:pt x="147" y="982"/>
                      </a:lnTo>
                      <a:lnTo>
                        <a:pt x="149" y="982"/>
                      </a:lnTo>
                      <a:lnTo>
                        <a:pt x="152" y="971"/>
                      </a:lnTo>
                      <a:lnTo>
                        <a:pt x="152" y="969"/>
                      </a:lnTo>
                      <a:lnTo>
                        <a:pt x="155" y="966"/>
                      </a:lnTo>
                      <a:lnTo>
                        <a:pt x="160" y="950"/>
                      </a:lnTo>
                      <a:lnTo>
                        <a:pt x="165" y="950"/>
                      </a:lnTo>
                      <a:lnTo>
                        <a:pt x="173" y="953"/>
                      </a:lnTo>
                      <a:lnTo>
                        <a:pt x="178" y="953"/>
                      </a:lnTo>
                      <a:lnTo>
                        <a:pt x="183" y="955"/>
                      </a:lnTo>
                      <a:lnTo>
                        <a:pt x="189" y="955"/>
                      </a:lnTo>
                      <a:lnTo>
                        <a:pt x="194" y="955"/>
                      </a:lnTo>
                      <a:lnTo>
                        <a:pt x="199" y="955"/>
                      </a:lnTo>
                      <a:lnTo>
                        <a:pt x="202" y="955"/>
                      </a:lnTo>
                      <a:lnTo>
                        <a:pt x="204" y="955"/>
                      </a:lnTo>
                      <a:lnTo>
                        <a:pt x="210" y="955"/>
                      </a:lnTo>
                      <a:lnTo>
                        <a:pt x="215" y="953"/>
                      </a:lnTo>
                      <a:lnTo>
                        <a:pt x="220" y="950"/>
                      </a:lnTo>
                      <a:lnTo>
                        <a:pt x="225" y="948"/>
                      </a:lnTo>
                      <a:lnTo>
                        <a:pt x="231" y="948"/>
                      </a:lnTo>
                      <a:lnTo>
                        <a:pt x="236" y="945"/>
                      </a:lnTo>
                      <a:lnTo>
                        <a:pt x="241" y="940"/>
                      </a:lnTo>
                      <a:lnTo>
                        <a:pt x="246" y="934"/>
                      </a:lnTo>
                      <a:lnTo>
                        <a:pt x="259" y="924"/>
                      </a:lnTo>
                      <a:lnTo>
                        <a:pt x="288" y="895"/>
                      </a:lnTo>
                      <a:lnTo>
                        <a:pt x="320" y="866"/>
                      </a:lnTo>
                      <a:lnTo>
                        <a:pt x="330" y="856"/>
                      </a:lnTo>
                      <a:lnTo>
                        <a:pt x="338" y="848"/>
                      </a:lnTo>
                      <a:lnTo>
                        <a:pt x="346" y="840"/>
                      </a:lnTo>
                      <a:lnTo>
                        <a:pt x="367" y="819"/>
                      </a:lnTo>
                      <a:lnTo>
                        <a:pt x="383" y="803"/>
                      </a:lnTo>
                      <a:lnTo>
                        <a:pt x="396" y="795"/>
                      </a:lnTo>
                      <a:lnTo>
                        <a:pt x="401" y="790"/>
                      </a:lnTo>
                      <a:lnTo>
                        <a:pt x="406" y="787"/>
                      </a:lnTo>
                      <a:lnTo>
                        <a:pt x="409" y="785"/>
                      </a:lnTo>
                      <a:lnTo>
                        <a:pt x="414" y="782"/>
                      </a:lnTo>
                      <a:lnTo>
                        <a:pt x="417" y="782"/>
                      </a:lnTo>
                      <a:lnTo>
                        <a:pt x="419" y="780"/>
                      </a:lnTo>
                      <a:lnTo>
                        <a:pt x="427" y="774"/>
                      </a:lnTo>
                      <a:lnTo>
                        <a:pt x="430" y="774"/>
                      </a:lnTo>
                      <a:lnTo>
                        <a:pt x="438" y="769"/>
                      </a:lnTo>
                      <a:lnTo>
                        <a:pt x="448" y="766"/>
                      </a:lnTo>
                      <a:lnTo>
                        <a:pt x="459" y="761"/>
                      </a:lnTo>
                      <a:lnTo>
                        <a:pt x="469" y="756"/>
                      </a:lnTo>
                      <a:lnTo>
                        <a:pt x="487" y="751"/>
                      </a:lnTo>
                      <a:lnTo>
                        <a:pt x="493" y="748"/>
                      </a:lnTo>
                      <a:lnTo>
                        <a:pt x="501" y="748"/>
                      </a:lnTo>
                      <a:lnTo>
                        <a:pt x="514" y="745"/>
                      </a:lnTo>
                      <a:lnTo>
                        <a:pt x="529" y="743"/>
                      </a:lnTo>
                      <a:lnTo>
                        <a:pt x="540" y="743"/>
                      </a:lnTo>
                      <a:lnTo>
                        <a:pt x="548" y="743"/>
                      </a:lnTo>
                      <a:lnTo>
                        <a:pt x="550" y="743"/>
                      </a:lnTo>
                      <a:lnTo>
                        <a:pt x="553" y="743"/>
                      </a:lnTo>
                      <a:lnTo>
                        <a:pt x="558" y="743"/>
                      </a:lnTo>
                      <a:lnTo>
                        <a:pt x="561" y="743"/>
                      </a:lnTo>
                      <a:lnTo>
                        <a:pt x="566" y="743"/>
                      </a:lnTo>
                      <a:lnTo>
                        <a:pt x="569" y="756"/>
                      </a:lnTo>
                      <a:lnTo>
                        <a:pt x="569" y="759"/>
                      </a:lnTo>
                      <a:lnTo>
                        <a:pt x="571" y="759"/>
                      </a:lnTo>
                      <a:lnTo>
                        <a:pt x="574" y="780"/>
                      </a:lnTo>
                      <a:lnTo>
                        <a:pt x="577" y="780"/>
                      </a:lnTo>
                      <a:lnTo>
                        <a:pt x="582" y="777"/>
                      </a:lnTo>
                      <a:lnTo>
                        <a:pt x="582" y="780"/>
                      </a:lnTo>
                      <a:lnTo>
                        <a:pt x="584" y="780"/>
                      </a:lnTo>
                      <a:lnTo>
                        <a:pt x="587" y="780"/>
                      </a:lnTo>
                      <a:lnTo>
                        <a:pt x="587" y="777"/>
                      </a:lnTo>
                      <a:lnTo>
                        <a:pt x="592" y="777"/>
                      </a:lnTo>
                      <a:lnTo>
                        <a:pt x="595" y="774"/>
                      </a:lnTo>
                      <a:lnTo>
                        <a:pt x="598" y="774"/>
                      </a:lnTo>
                      <a:lnTo>
                        <a:pt x="603" y="774"/>
                      </a:lnTo>
                      <a:lnTo>
                        <a:pt x="613" y="774"/>
                      </a:lnTo>
                      <a:lnTo>
                        <a:pt x="621" y="774"/>
                      </a:lnTo>
                      <a:lnTo>
                        <a:pt x="626" y="774"/>
                      </a:lnTo>
                      <a:lnTo>
                        <a:pt x="634" y="774"/>
                      </a:lnTo>
                      <a:lnTo>
                        <a:pt x="637" y="774"/>
                      </a:lnTo>
                      <a:lnTo>
                        <a:pt x="640" y="774"/>
                      </a:lnTo>
                      <a:lnTo>
                        <a:pt x="642" y="774"/>
                      </a:lnTo>
                      <a:lnTo>
                        <a:pt x="645" y="774"/>
                      </a:lnTo>
                      <a:lnTo>
                        <a:pt x="645" y="777"/>
                      </a:lnTo>
                      <a:lnTo>
                        <a:pt x="647" y="777"/>
                      </a:lnTo>
                      <a:lnTo>
                        <a:pt x="655" y="780"/>
                      </a:lnTo>
                      <a:lnTo>
                        <a:pt x="660" y="780"/>
                      </a:lnTo>
                      <a:lnTo>
                        <a:pt x="663" y="780"/>
                      </a:lnTo>
                      <a:lnTo>
                        <a:pt x="666" y="782"/>
                      </a:lnTo>
                      <a:lnTo>
                        <a:pt x="668" y="782"/>
                      </a:lnTo>
                      <a:lnTo>
                        <a:pt x="671" y="782"/>
                      </a:lnTo>
                      <a:lnTo>
                        <a:pt x="671" y="785"/>
                      </a:lnTo>
                      <a:lnTo>
                        <a:pt x="674" y="785"/>
                      </a:lnTo>
                      <a:lnTo>
                        <a:pt x="676" y="785"/>
                      </a:lnTo>
                      <a:lnTo>
                        <a:pt x="681" y="785"/>
                      </a:lnTo>
                      <a:lnTo>
                        <a:pt x="687" y="785"/>
                      </a:lnTo>
                      <a:lnTo>
                        <a:pt x="700" y="787"/>
                      </a:lnTo>
                      <a:lnTo>
                        <a:pt x="700" y="793"/>
                      </a:lnTo>
                      <a:lnTo>
                        <a:pt x="705" y="795"/>
                      </a:lnTo>
                      <a:lnTo>
                        <a:pt x="710" y="798"/>
                      </a:lnTo>
                      <a:lnTo>
                        <a:pt x="713" y="801"/>
                      </a:lnTo>
                      <a:lnTo>
                        <a:pt x="718" y="803"/>
                      </a:lnTo>
                      <a:lnTo>
                        <a:pt x="723" y="806"/>
                      </a:lnTo>
                      <a:lnTo>
                        <a:pt x="726" y="806"/>
                      </a:lnTo>
                      <a:lnTo>
                        <a:pt x="729" y="808"/>
                      </a:lnTo>
                      <a:lnTo>
                        <a:pt x="731" y="808"/>
                      </a:lnTo>
                      <a:lnTo>
                        <a:pt x="734" y="811"/>
                      </a:lnTo>
                      <a:lnTo>
                        <a:pt x="737" y="814"/>
                      </a:lnTo>
                      <a:lnTo>
                        <a:pt x="742" y="816"/>
                      </a:lnTo>
                      <a:lnTo>
                        <a:pt x="744" y="816"/>
                      </a:lnTo>
                      <a:lnTo>
                        <a:pt x="747" y="816"/>
                      </a:lnTo>
                      <a:lnTo>
                        <a:pt x="747" y="819"/>
                      </a:lnTo>
                      <a:lnTo>
                        <a:pt x="750" y="816"/>
                      </a:lnTo>
                      <a:lnTo>
                        <a:pt x="752" y="816"/>
                      </a:lnTo>
                      <a:lnTo>
                        <a:pt x="757" y="816"/>
                      </a:lnTo>
                      <a:lnTo>
                        <a:pt x="760" y="816"/>
                      </a:lnTo>
                      <a:lnTo>
                        <a:pt x="763" y="816"/>
                      </a:lnTo>
                      <a:lnTo>
                        <a:pt x="765" y="816"/>
                      </a:lnTo>
                      <a:lnTo>
                        <a:pt x="768" y="816"/>
                      </a:lnTo>
                      <a:lnTo>
                        <a:pt x="771" y="816"/>
                      </a:lnTo>
                      <a:lnTo>
                        <a:pt x="773" y="816"/>
                      </a:lnTo>
                      <a:lnTo>
                        <a:pt x="778" y="814"/>
                      </a:lnTo>
                      <a:lnTo>
                        <a:pt x="781" y="814"/>
                      </a:lnTo>
                      <a:lnTo>
                        <a:pt x="797" y="811"/>
                      </a:lnTo>
                      <a:lnTo>
                        <a:pt x="805" y="808"/>
                      </a:lnTo>
                      <a:lnTo>
                        <a:pt x="807" y="808"/>
                      </a:lnTo>
                      <a:lnTo>
                        <a:pt x="810" y="808"/>
                      </a:lnTo>
                      <a:lnTo>
                        <a:pt x="810" y="806"/>
                      </a:lnTo>
                      <a:lnTo>
                        <a:pt x="820" y="806"/>
                      </a:lnTo>
                      <a:lnTo>
                        <a:pt x="823" y="803"/>
                      </a:lnTo>
                      <a:lnTo>
                        <a:pt x="826" y="803"/>
                      </a:lnTo>
                      <a:lnTo>
                        <a:pt x="834" y="801"/>
                      </a:lnTo>
                      <a:lnTo>
                        <a:pt x="841" y="798"/>
                      </a:lnTo>
                      <a:lnTo>
                        <a:pt x="844" y="795"/>
                      </a:lnTo>
                      <a:lnTo>
                        <a:pt x="847" y="795"/>
                      </a:lnTo>
                      <a:lnTo>
                        <a:pt x="854" y="790"/>
                      </a:lnTo>
                      <a:lnTo>
                        <a:pt x="857" y="787"/>
                      </a:lnTo>
                      <a:lnTo>
                        <a:pt x="865" y="787"/>
                      </a:lnTo>
                      <a:lnTo>
                        <a:pt x="868" y="785"/>
                      </a:lnTo>
                      <a:lnTo>
                        <a:pt x="870" y="785"/>
                      </a:lnTo>
                      <a:lnTo>
                        <a:pt x="870" y="782"/>
                      </a:lnTo>
                      <a:lnTo>
                        <a:pt x="873" y="782"/>
                      </a:lnTo>
                      <a:lnTo>
                        <a:pt x="875" y="780"/>
                      </a:lnTo>
                      <a:lnTo>
                        <a:pt x="875" y="777"/>
                      </a:lnTo>
                      <a:lnTo>
                        <a:pt x="881" y="772"/>
                      </a:lnTo>
                      <a:lnTo>
                        <a:pt x="883" y="772"/>
                      </a:lnTo>
                      <a:lnTo>
                        <a:pt x="886" y="769"/>
                      </a:lnTo>
                      <a:lnTo>
                        <a:pt x="886" y="766"/>
                      </a:lnTo>
                      <a:lnTo>
                        <a:pt x="889" y="764"/>
                      </a:lnTo>
                      <a:lnTo>
                        <a:pt x="891" y="761"/>
                      </a:lnTo>
                      <a:lnTo>
                        <a:pt x="891" y="759"/>
                      </a:lnTo>
                      <a:lnTo>
                        <a:pt x="894" y="753"/>
                      </a:lnTo>
                      <a:lnTo>
                        <a:pt x="894" y="748"/>
                      </a:lnTo>
                      <a:lnTo>
                        <a:pt x="894" y="745"/>
                      </a:lnTo>
                      <a:lnTo>
                        <a:pt x="894" y="740"/>
                      </a:lnTo>
                      <a:lnTo>
                        <a:pt x="894" y="738"/>
                      </a:lnTo>
                      <a:lnTo>
                        <a:pt x="896" y="735"/>
                      </a:lnTo>
                      <a:lnTo>
                        <a:pt x="896" y="732"/>
                      </a:lnTo>
                      <a:lnTo>
                        <a:pt x="899" y="730"/>
                      </a:lnTo>
                      <a:lnTo>
                        <a:pt x="899" y="727"/>
                      </a:lnTo>
                      <a:lnTo>
                        <a:pt x="902" y="727"/>
                      </a:lnTo>
                      <a:lnTo>
                        <a:pt x="904" y="724"/>
                      </a:lnTo>
                      <a:lnTo>
                        <a:pt x="910" y="722"/>
                      </a:lnTo>
                      <a:lnTo>
                        <a:pt x="917" y="717"/>
                      </a:lnTo>
                      <a:lnTo>
                        <a:pt x="923" y="714"/>
                      </a:lnTo>
                      <a:lnTo>
                        <a:pt x="925" y="714"/>
                      </a:lnTo>
                      <a:lnTo>
                        <a:pt x="928" y="711"/>
                      </a:lnTo>
                      <a:lnTo>
                        <a:pt x="931" y="711"/>
                      </a:lnTo>
                      <a:lnTo>
                        <a:pt x="936" y="706"/>
                      </a:lnTo>
                      <a:lnTo>
                        <a:pt x="938" y="706"/>
                      </a:lnTo>
                      <a:lnTo>
                        <a:pt x="941" y="706"/>
                      </a:lnTo>
                      <a:lnTo>
                        <a:pt x="944" y="706"/>
                      </a:lnTo>
                      <a:lnTo>
                        <a:pt x="946" y="706"/>
                      </a:lnTo>
                      <a:lnTo>
                        <a:pt x="949" y="706"/>
                      </a:lnTo>
                      <a:lnTo>
                        <a:pt x="959" y="698"/>
                      </a:lnTo>
                      <a:lnTo>
                        <a:pt x="959" y="696"/>
                      </a:lnTo>
                      <a:lnTo>
                        <a:pt x="954" y="690"/>
                      </a:lnTo>
                      <a:lnTo>
                        <a:pt x="954" y="688"/>
                      </a:lnTo>
                      <a:lnTo>
                        <a:pt x="954" y="685"/>
                      </a:lnTo>
                      <a:lnTo>
                        <a:pt x="954" y="680"/>
                      </a:lnTo>
                      <a:lnTo>
                        <a:pt x="954" y="675"/>
                      </a:lnTo>
                      <a:lnTo>
                        <a:pt x="954" y="672"/>
                      </a:lnTo>
                      <a:lnTo>
                        <a:pt x="957" y="667"/>
                      </a:lnTo>
                      <a:lnTo>
                        <a:pt x="959" y="659"/>
                      </a:lnTo>
                      <a:lnTo>
                        <a:pt x="959" y="654"/>
                      </a:lnTo>
                      <a:lnTo>
                        <a:pt x="959" y="651"/>
                      </a:lnTo>
                      <a:lnTo>
                        <a:pt x="967" y="648"/>
                      </a:lnTo>
                      <a:lnTo>
                        <a:pt x="970" y="646"/>
                      </a:lnTo>
                      <a:lnTo>
                        <a:pt x="975" y="640"/>
                      </a:lnTo>
                      <a:lnTo>
                        <a:pt x="978" y="638"/>
                      </a:lnTo>
                      <a:lnTo>
                        <a:pt x="978" y="635"/>
                      </a:lnTo>
                      <a:lnTo>
                        <a:pt x="978" y="633"/>
                      </a:lnTo>
                      <a:lnTo>
                        <a:pt x="954" y="625"/>
                      </a:lnTo>
                      <a:lnTo>
                        <a:pt x="951" y="622"/>
                      </a:lnTo>
                      <a:lnTo>
                        <a:pt x="936" y="606"/>
                      </a:lnTo>
                      <a:lnTo>
                        <a:pt x="933" y="599"/>
                      </a:lnTo>
                      <a:lnTo>
                        <a:pt x="931" y="593"/>
                      </a:lnTo>
                      <a:lnTo>
                        <a:pt x="931" y="591"/>
                      </a:lnTo>
                      <a:lnTo>
                        <a:pt x="928" y="585"/>
                      </a:lnTo>
                      <a:lnTo>
                        <a:pt x="925" y="583"/>
                      </a:lnTo>
                      <a:lnTo>
                        <a:pt x="925" y="580"/>
                      </a:lnTo>
                      <a:lnTo>
                        <a:pt x="886" y="593"/>
                      </a:lnTo>
                      <a:lnTo>
                        <a:pt x="883" y="591"/>
                      </a:lnTo>
                      <a:lnTo>
                        <a:pt x="889" y="575"/>
                      </a:lnTo>
                      <a:lnTo>
                        <a:pt x="889" y="572"/>
                      </a:lnTo>
                      <a:lnTo>
                        <a:pt x="889" y="570"/>
                      </a:lnTo>
                      <a:lnTo>
                        <a:pt x="891" y="567"/>
                      </a:lnTo>
                      <a:lnTo>
                        <a:pt x="894" y="564"/>
                      </a:lnTo>
                      <a:lnTo>
                        <a:pt x="907" y="551"/>
                      </a:lnTo>
                      <a:lnTo>
                        <a:pt x="912" y="543"/>
                      </a:lnTo>
                      <a:lnTo>
                        <a:pt x="917" y="538"/>
                      </a:lnTo>
                      <a:lnTo>
                        <a:pt x="920" y="533"/>
                      </a:lnTo>
                      <a:lnTo>
                        <a:pt x="928" y="520"/>
                      </a:lnTo>
                      <a:lnTo>
                        <a:pt x="933" y="512"/>
                      </a:lnTo>
                      <a:lnTo>
                        <a:pt x="936" y="509"/>
                      </a:lnTo>
                      <a:lnTo>
                        <a:pt x="946" y="491"/>
                      </a:lnTo>
                      <a:lnTo>
                        <a:pt x="951" y="483"/>
                      </a:lnTo>
                      <a:lnTo>
                        <a:pt x="954" y="478"/>
                      </a:lnTo>
                      <a:lnTo>
                        <a:pt x="962" y="462"/>
                      </a:lnTo>
                      <a:lnTo>
                        <a:pt x="967" y="454"/>
                      </a:lnTo>
                      <a:lnTo>
                        <a:pt x="970" y="446"/>
                      </a:lnTo>
                      <a:lnTo>
                        <a:pt x="972" y="441"/>
                      </a:lnTo>
                      <a:lnTo>
                        <a:pt x="978" y="431"/>
                      </a:lnTo>
                      <a:lnTo>
                        <a:pt x="980" y="425"/>
                      </a:lnTo>
                      <a:lnTo>
                        <a:pt x="983" y="417"/>
                      </a:lnTo>
                      <a:lnTo>
                        <a:pt x="986" y="415"/>
                      </a:lnTo>
                      <a:lnTo>
                        <a:pt x="988" y="407"/>
                      </a:lnTo>
                      <a:lnTo>
                        <a:pt x="988" y="402"/>
                      </a:lnTo>
                      <a:lnTo>
                        <a:pt x="991" y="402"/>
                      </a:lnTo>
                      <a:lnTo>
                        <a:pt x="993" y="394"/>
                      </a:lnTo>
                      <a:lnTo>
                        <a:pt x="996" y="386"/>
                      </a:lnTo>
                      <a:lnTo>
                        <a:pt x="999" y="381"/>
                      </a:lnTo>
                      <a:lnTo>
                        <a:pt x="1004" y="375"/>
                      </a:lnTo>
                      <a:lnTo>
                        <a:pt x="1007" y="370"/>
                      </a:lnTo>
                      <a:lnTo>
                        <a:pt x="1009" y="368"/>
                      </a:lnTo>
                      <a:lnTo>
                        <a:pt x="1014" y="365"/>
                      </a:lnTo>
                      <a:lnTo>
                        <a:pt x="1020" y="360"/>
                      </a:lnTo>
                      <a:lnTo>
                        <a:pt x="1028" y="357"/>
                      </a:lnTo>
                      <a:lnTo>
                        <a:pt x="1033" y="352"/>
                      </a:lnTo>
                      <a:lnTo>
                        <a:pt x="1038" y="349"/>
                      </a:lnTo>
                      <a:lnTo>
                        <a:pt x="1046" y="344"/>
                      </a:lnTo>
                      <a:lnTo>
                        <a:pt x="1051" y="341"/>
                      </a:lnTo>
                      <a:lnTo>
                        <a:pt x="1059" y="339"/>
                      </a:lnTo>
                      <a:lnTo>
                        <a:pt x="1064" y="339"/>
                      </a:lnTo>
                      <a:lnTo>
                        <a:pt x="1069" y="336"/>
                      </a:lnTo>
                      <a:lnTo>
                        <a:pt x="1075" y="333"/>
                      </a:lnTo>
                      <a:lnTo>
                        <a:pt x="1080" y="333"/>
                      </a:lnTo>
                      <a:lnTo>
                        <a:pt x="1083" y="333"/>
                      </a:lnTo>
                      <a:lnTo>
                        <a:pt x="1090" y="331"/>
                      </a:lnTo>
                      <a:lnTo>
                        <a:pt x="1132" y="326"/>
                      </a:lnTo>
                      <a:lnTo>
                        <a:pt x="1151" y="323"/>
                      </a:lnTo>
                      <a:lnTo>
                        <a:pt x="1161" y="320"/>
                      </a:lnTo>
                      <a:lnTo>
                        <a:pt x="1169" y="320"/>
                      </a:lnTo>
                      <a:lnTo>
                        <a:pt x="1177" y="318"/>
                      </a:lnTo>
                      <a:lnTo>
                        <a:pt x="1182" y="315"/>
                      </a:lnTo>
                      <a:lnTo>
                        <a:pt x="1190" y="312"/>
                      </a:lnTo>
                      <a:lnTo>
                        <a:pt x="1195" y="310"/>
                      </a:lnTo>
                      <a:lnTo>
                        <a:pt x="1201" y="310"/>
                      </a:lnTo>
                      <a:lnTo>
                        <a:pt x="1203" y="310"/>
                      </a:lnTo>
                      <a:lnTo>
                        <a:pt x="1203" y="307"/>
                      </a:lnTo>
                      <a:lnTo>
                        <a:pt x="1208" y="305"/>
                      </a:lnTo>
                      <a:lnTo>
                        <a:pt x="1214" y="302"/>
                      </a:lnTo>
                      <a:lnTo>
                        <a:pt x="1221" y="297"/>
                      </a:lnTo>
                      <a:lnTo>
                        <a:pt x="1229" y="294"/>
                      </a:lnTo>
                      <a:lnTo>
                        <a:pt x="1240" y="286"/>
                      </a:lnTo>
                      <a:lnTo>
                        <a:pt x="1245" y="281"/>
                      </a:lnTo>
                      <a:lnTo>
                        <a:pt x="1250" y="278"/>
                      </a:lnTo>
                      <a:lnTo>
                        <a:pt x="1250" y="276"/>
                      </a:lnTo>
                      <a:lnTo>
                        <a:pt x="1253" y="276"/>
                      </a:lnTo>
                      <a:lnTo>
                        <a:pt x="1253" y="273"/>
                      </a:lnTo>
                      <a:lnTo>
                        <a:pt x="1256" y="270"/>
                      </a:lnTo>
                      <a:lnTo>
                        <a:pt x="1258" y="268"/>
                      </a:lnTo>
                      <a:lnTo>
                        <a:pt x="1261" y="263"/>
                      </a:lnTo>
                      <a:lnTo>
                        <a:pt x="1263" y="257"/>
                      </a:lnTo>
                      <a:lnTo>
                        <a:pt x="1269" y="249"/>
                      </a:lnTo>
                      <a:lnTo>
                        <a:pt x="1271" y="244"/>
                      </a:lnTo>
                      <a:lnTo>
                        <a:pt x="1274" y="239"/>
                      </a:lnTo>
                      <a:lnTo>
                        <a:pt x="1277" y="231"/>
                      </a:lnTo>
                      <a:lnTo>
                        <a:pt x="1279" y="221"/>
                      </a:lnTo>
                      <a:lnTo>
                        <a:pt x="1282" y="215"/>
                      </a:lnTo>
                      <a:lnTo>
                        <a:pt x="1284" y="205"/>
                      </a:lnTo>
                      <a:lnTo>
                        <a:pt x="1284" y="197"/>
                      </a:lnTo>
                      <a:lnTo>
                        <a:pt x="1290" y="181"/>
                      </a:lnTo>
                      <a:lnTo>
                        <a:pt x="1290" y="176"/>
                      </a:lnTo>
                      <a:lnTo>
                        <a:pt x="1292" y="163"/>
                      </a:lnTo>
                      <a:lnTo>
                        <a:pt x="1295" y="155"/>
                      </a:lnTo>
                      <a:lnTo>
                        <a:pt x="1295" y="147"/>
                      </a:lnTo>
                      <a:lnTo>
                        <a:pt x="1298" y="139"/>
                      </a:lnTo>
                      <a:lnTo>
                        <a:pt x="1300" y="131"/>
                      </a:lnTo>
                      <a:lnTo>
                        <a:pt x="1305" y="118"/>
                      </a:lnTo>
                      <a:lnTo>
                        <a:pt x="1308" y="113"/>
                      </a:lnTo>
                      <a:lnTo>
                        <a:pt x="1311" y="108"/>
                      </a:lnTo>
                      <a:lnTo>
                        <a:pt x="1313" y="103"/>
                      </a:lnTo>
                      <a:lnTo>
                        <a:pt x="1316" y="97"/>
                      </a:lnTo>
                      <a:lnTo>
                        <a:pt x="1321" y="92"/>
                      </a:lnTo>
                      <a:lnTo>
                        <a:pt x="1326" y="84"/>
                      </a:lnTo>
                      <a:lnTo>
                        <a:pt x="1334" y="76"/>
                      </a:lnTo>
                      <a:lnTo>
                        <a:pt x="1339" y="68"/>
                      </a:lnTo>
                      <a:lnTo>
                        <a:pt x="1345" y="63"/>
                      </a:lnTo>
                      <a:lnTo>
                        <a:pt x="1347" y="58"/>
                      </a:lnTo>
                      <a:lnTo>
                        <a:pt x="1355" y="50"/>
                      </a:lnTo>
                      <a:lnTo>
                        <a:pt x="1360" y="45"/>
                      </a:lnTo>
                      <a:lnTo>
                        <a:pt x="1366" y="42"/>
                      </a:lnTo>
                      <a:lnTo>
                        <a:pt x="1374" y="34"/>
                      </a:lnTo>
                      <a:lnTo>
                        <a:pt x="1381" y="32"/>
                      </a:lnTo>
                      <a:lnTo>
                        <a:pt x="1387" y="26"/>
                      </a:lnTo>
                      <a:lnTo>
                        <a:pt x="1389" y="26"/>
                      </a:lnTo>
                      <a:lnTo>
                        <a:pt x="1395" y="21"/>
                      </a:lnTo>
                      <a:lnTo>
                        <a:pt x="1400" y="19"/>
                      </a:lnTo>
                      <a:lnTo>
                        <a:pt x="1408" y="13"/>
                      </a:lnTo>
                      <a:lnTo>
                        <a:pt x="1413" y="11"/>
                      </a:lnTo>
                      <a:lnTo>
                        <a:pt x="1418" y="8"/>
                      </a:lnTo>
                      <a:lnTo>
                        <a:pt x="1426" y="3"/>
                      </a:lnTo>
                      <a:lnTo>
                        <a:pt x="1434" y="0"/>
                      </a:lnTo>
                      <a:lnTo>
                        <a:pt x="1444" y="5"/>
                      </a:lnTo>
                      <a:lnTo>
                        <a:pt x="1452" y="11"/>
                      </a:lnTo>
                      <a:lnTo>
                        <a:pt x="1455" y="11"/>
                      </a:lnTo>
                      <a:lnTo>
                        <a:pt x="1457" y="13"/>
                      </a:lnTo>
                      <a:lnTo>
                        <a:pt x="1460" y="13"/>
                      </a:lnTo>
                      <a:lnTo>
                        <a:pt x="1465" y="16"/>
                      </a:lnTo>
                      <a:lnTo>
                        <a:pt x="1471" y="19"/>
                      </a:lnTo>
                      <a:lnTo>
                        <a:pt x="1478" y="21"/>
                      </a:lnTo>
                      <a:lnTo>
                        <a:pt x="1484" y="21"/>
                      </a:lnTo>
                      <a:lnTo>
                        <a:pt x="1492" y="21"/>
                      </a:lnTo>
                    </a:path>
                  </a:pathLst>
                </a:custGeom>
                <a:pattFill prst="pct25">
                  <a:fgClr>
                    <a:schemeClr val="accent1"/>
                  </a:fgClr>
                  <a:bgClr>
                    <a:schemeClr val="accent1">
                      <a:lumMod val="20000"/>
                      <a:lumOff val="80000"/>
                    </a:schemeClr>
                  </a:bgClr>
                </a:patt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43" name="フリーフォーム 242"/>
                <p:cNvSpPr>
                  <a:spLocks/>
                </p:cNvSpPr>
                <p:nvPr/>
              </p:nvSpPr>
              <p:spPr bwMode="auto">
                <a:xfrm>
                  <a:off x="587614" y="663515"/>
                  <a:ext cx="1035050" cy="1041400"/>
                </a:xfrm>
                <a:custGeom>
                  <a:avLst/>
                  <a:gdLst>
                    <a:gd name="T0" fmla="*/ 1156 w 1379"/>
                    <a:gd name="T1" fmla="*/ 221 h 1388"/>
                    <a:gd name="T2" fmla="*/ 1162 w 1379"/>
                    <a:gd name="T3" fmla="*/ 247 h 1388"/>
                    <a:gd name="T4" fmla="*/ 1164 w 1379"/>
                    <a:gd name="T5" fmla="*/ 276 h 1388"/>
                    <a:gd name="T6" fmla="*/ 1162 w 1379"/>
                    <a:gd name="T7" fmla="*/ 307 h 1388"/>
                    <a:gd name="T8" fmla="*/ 1151 w 1379"/>
                    <a:gd name="T9" fmla="*/ 357 h 1388"/>
                    <a:gd name="T10" fmla="*/ 1107 w 1379"/>
                    <a:gd name="T11" fmla="*/ 404 h 1388"/>
                    <a:gd name="T12" fmla="*/ 1041 w 1379"/>
                    <a:gd name="T13" fmla="*/ 446 h 1388"/>
                    <a:gd name="T14" fmla="*/ 1012 w 1379"/>
                    <a:gd name="T15" fmla="*/ 465 h 1388"/>
                    <a:gd name="T16" fmla="*/ 978 w 1379"/>
                    <a:gd name="T17" fmla="*/ 486 h 1388"/>
                    <a:gd name="T18" fmla="*/ 936 w 1379"/>
                    <a:gd name="T19" fmla="*/ 515 h 1388"/>
                    <a:gd name="T20" fmla="*/ 933 w 1379"/>
                    <a:gd name="T21" fmla="*/ 567 h 1388"/>
                    <a:gd name="T22" fmla="*/ 949 w 1379"/>
                    <a:gd name="T23" fmla="*/ 622 h 1388"/>
                    <a:gd name="T24" fmla="*/ 954 w 1379"/>
                    <a:gd name="T25" fmla="*/ 727 h 1388"/>
                    <a:gd name="T26" fmla="*/ 962 w 1379"/>
                    <a:gd name="T27" fmla="*/ 843 h 1388"/>
                    <a:gd name="T28" fmla="*/ 1025 w 1379"/>
                    <a:gd name="T29" fmla="*/ 843 h 1388"/>
                    <a:gd name="T30" fmla="*/ 1112 w 1379"/>
                    <a:gd name="T31" fmla="*/ 819 h 1388"/>
                    <a:gd name="T32" fmla="*/ 1148 w 1379"/>
                    <a:gd name="T33" fmla="*/ 832 h 1388"/>
                    <a:gd name="T34" fmla="*/ 1190 w 1379"/>
                    <a:gd name="T35" fmla="*/ 850 h 1388"/>
                    <a:gd name="T36" fmla="*/ 1230 w 1379"/>
                    <a:gd name="T37" fmla="*/ 858 h 1388"/>
                    <a:gd name="T38" fmla="*/ 1277 w 1379"/>
                    <a:gd name="T39" fmla="*/ 906 h 1388"/>
                    <a:gd name="T40" fmla="*/ 1298 w 1379"/>
                    <a:gd name="T41" fmla="*/ 937 h 1388"/>
                    <a:gd name="T42" fmla="*/ 1308 w 1379"/>
                    <a:gd name="T43" fmla="*/ 963 h 1388"/>
                    <a:gd name="T44" fmla="*/ 1314 w 1379"/>
                    <a:gd name="T45" fmla="*/ 1016 h 1388"/>
                    <a:gd name="T46" fmla="*/ 1327 w 1379"/>
                    <a:gd name="T47" fmla="*/ 1068 h 1388"/>
                    <a:gd name="T48" fmla="*/ 1363 w 1379"/>
                    <a:gd name="T49" fmla="*/ 1118 h 1388"/>
                    <a:gd name="T50" fmla="*/ 1319 w 1379"/>
                    <a:gd name="T51" fmla="*/ 1158 h 1388"/>
                    <a:gd name="T52" fmla="*/ 1219 w 1379"/>
                    <a:gd name="T53" fmla="*/ 1158 h 1388"/>
                    <a:gd name="T54" fmla="*/ 1235 w 1379"/>
                    <a:gd name="T55" fmla="*/ 1239 h 1388"/>
                    <a:gd name="T56" fmla="*/ 1020 w 1379"/>
                    <a:gd name="T57" fmla="*/ 1242 h 1388"/>
                    <a:gd name="T58" fmla="*/ 910 w 1379"/>
                    <a:gd name="T59" fmla="*/ 1236 h 1388"/>
                    <a:gd name="T60" fmla="*/ 742 w 1379"/>
                    <a:gd name="T61" fmla="*/ 1231 h 1388"/>
                    <a:gd name="T62" fmla="*/ 629 w 1379"/>
                    <a:gd name="T63" fmla="*/ 1257 h 1388"/>
                    <a:gd name="T64" fmla="*/ 506 w 1379"/>
                    <a:gd name="T65" fmla="*/ 1375 h 1388"/>
                    <a:gd name="T66" fmla="*/ 441 w 1379"/>
                    <a:gd name="T67" fmla="*/ 1310 h 1388"/>
                    <a:gd name="T68" fmla="*/ 386 w 1379"/>
                    <a:gd name="T69" fmla="*/ 1234 h 1388"/>
                    <a:gd name="T70" fmla="*/ 325 w 1379"/>
                    <a:gd name="T71" fmla="*/ 1144 h 1388"/>
                    <a:gd name="T72" fmla="*/ 289 w 1379"/>
                    <a:gd name="T73" fmla="*/ 1089 h 1388"/>
                    <a:gd name="T74" fmla="*/ 247 w 1379"/>
                    <a:gd name="T75" fmla="*/ 1029 h 1388"/>
                    <a:gd name="T76" fmla="*/ 218 w 1379"/>
                    <a:gd name="T77" fmla="*/ 984 h 1388"/>
                    <a:gd name="T78" fmla="*/ 192 w 1379"/>
                    <a:gd name="T79" fmla="*/ 942 h 1388"/>
                    <a:gd name="T80" fmla="*/ 155 w 1379"/>
                    <a:gd name="T81" fmla="*/ 869 h 1388"/>
                    <a:gd name="T82" fmla="*/ 134 w 1379"/>
                    <a:gd name="T83" fmla="*/ 816 h 1388"/>
                    <a:gd name="T84" fmla="*/ 92 w 1379"/>
                    <a:gd name="T85" fmla="*/ 719 h 1388"/>
                    <a:gd name="T86" fmla="*/ 50 w 1379"/>
                    <a:gd name="T87" fmla="*/ 627 h 1388"/>
                    <a:gd name="T88" fmla="*/ 5 w 1379"/>
                    <a:gd name="T89" fmla="*/ 512 h 1388"/>
                    <a:gd name="T90" fmla="*/ 97 w 1379"/>
                    <a:gd name="T91" fmla="*/ 501 h 1388"/>
                    <a:gd name="T92" fmla="*/ 234 w 1379"/>
                    <a:gd name="T93" fmla="*/ 517 h 1388"/>
                    <a:gd name="T94" fmla="*/ 362 w 1379"/>
                    <a:gd name="T95" fmla="*/ 525 h 1388"/>
                    <a:gd name="T96" fmla="*/ 435 w 1379"/>
                    <a:gd name="T97" fmla="*/ 520 h 1388"/>
                    <a:gd name="T98" fmla="*/ 580 w 1379"/>
                    <a:gd name="T99" fmla="*/ 496 h 1388"/>
                    <a:gd name="T100" fmla="*/ 705 w 1379"/>
                    <a:gd name="T101" fmla="*/ 457 h 1388"/>
                    <a:gd name="T102" fmla="*/ 818 w 1379"/>
                    <a:gd name="T103" fmla="*/ 399 h 1388"/>
                    <a:gd name="T104" fmla="*/ 944 w 1379"/>
                    <a:gd name="T105" fmla="*/ 302 h 1388"/>
                    <a:gd name="T106" fmla="*/ 986 w 1379"/>
                    <a:gd name="T107" fmla="*/ 200 h 1388"/>
                    <a:gd name="T108" fmla="*/ 989 w 1379"/>
                    <a:gd name="T109" fmla="*/ 63 h 1388"/>
                    <a:gd name="T110" fmla="*/ 1036 w 1379"/>
                    <a:gd name="T111" fmla="*/ 47 h 1388"/>
                    <a:gd name="T112" fmla="*/ 1067 w 1379"/>
                    <a:gd name="T113" fmla="*/ 89 h 1388"/>
                    <a:gd name="T114" fmla="*/ 1104 w 1379"/>
                    <a:gd name="T115" fmla="*/ 126 h 1388"/>
                    <a:gd name="T116" fmla="*/ 1127 w 1379"/>
                    <a:gd name="T117" fmla="*/ 158 h 1388"/>
                    <a:gd name="T118" fmla="*/ 1141 w 1379"/>
                    <a:gd name="T119" fmla="*/ 179 h 1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379" h="1388">
                      <a:moveTo>
                        <a:pt x="1146" y="192"/>
                      </a:moveTo>
                      <a:lnTo>
                        <a:pt x="1148" y="192"/>
                      </a:lnTo>
                      <a:lnTo>
                        <a:pt x="1148" y="194"/>
                      </a:lnTo>
                      <a:lnTo>
                        <a:pt x="1148" y="197"/>
                      </a:lnTo>
                      <a:lnTo>
                        <a:pt x="1151" y="200"/>
                      </a:lnTo>
                      <a:lnTo>
                        <a:pt x="1151" y="202"/>
                      </a:lnTo>
                      <a:lnTo>
                        <a:pt x="1151" y="205"/>
                      </a:lnTo>
                      <a:lnTo>
                        <a:pt x="1154" y="210"/>
                      </a:lnTo>
                      <a:lnTo>
                        <a:pt x="1154" y="213"/>
                      </a:lnTo>
                      <a:lnTo>
                        <a:pt x="1156" y="218"/>
                      </a:lnTo>
                      <a:lnTo>
                        <a:pt x="1156" y="221"/>
                      </a:lnTo>
                      <a:lnTo>
                        <a:pt x="1156" y="223"/>
                      </a:lnTo>
                      <a:lnTo>
                        <a:pt x="1159" y="223"/>
                      </a:lnTo>
                      <a:lnTo>
                        <a:pt x="1159" y="226"/>
                      </a:lnTo>
                      <a:lnTo>
                        <a:pt x="1159" y="229"/>
                      </a:lnTo>
                      <a:lnTo>
                        <a:pt x="1159" y="231"/>
                      </a:lnTo>
                      <a:lnTo>
                        <a:pt x="1159" y="234"/>
                      </a:lnTo>
                      <a:lnTo>
                        <a:pt x="1162" y="236"/>
                      </a:lnTo>
                      <a:lnTo>
                        <a:pt x="1162" y="239"/>
                      </a:lnTo>
                      <a:lnTo>
                        <a:pt x="1162" y="242"/>
                      </a:lnTo>
                      <a:lnTo>
                        <a:pt x="1162" y="244"/>
                      </a:lnTo>
                      <a:lnTo>
                        <a:pt x="1162" y="247"/>
                      </a:lnTo>
                      <a:lnTo>
                        <a:pt x="1162" y="250"/>
                      </a:lnTo>
                      <a:lnTo>
                        <a:pt x="1164" y="250"/>
                      </a:lnTo>
                      <a:lnTo>
                        <a:pt x="1164" y="252"/>
                      </a:lnTo>
                      <a:lnTo>
                        <a:pt x="1164" y="257"/>
                      </a:lnTo>
                      <a:lnTo>
                        <a:pt x="1164" y="263"/>
                      </a:lnTo>
                      <a:lnTo>
                        <a:pt x="1164" y="268"/>
                      </a:lnTo>
                      <a:lnTo>
                        <a:pt x="1164" y="270"/>
                      </a:lnTo>
                      <a:lnTo>
                        <a:pt x="1164" y="273"/>
                      </a:lnTo>
                      <a:lnTo>
                        <a:pt x="1167" y="273"/>
                      </a:lnTo>
                      <a:lnTo>
                        <a:pt x="1164" y="273"/>
                      </a:lnTo>
                      <a:lnTo>
                        <a:pt x="1164" y="276"/>
                      </a:lnTo>
                      <a:lnTo>
                        <a:pt x="1164" y="281"/>
                      </a:lnTo>
                      <a:lnTo>
                        <a:pt x="1164" y="284"/>
                      </a:lnTo>
                      <a:lnTo>
                        <a:pt x="1164" y="286"/>
                      </a:lnTo>
                      <a:lnTo>
                        <a:pt x="1164" y="289"/>
                      </a:lnTo>
                      <a:lnTo>
                        <a:pt x="1164" y="291"/>
                      </a:lnTo>
                      <a:lnTo>
                        <a:pt x="1164" y="294"/>
                      </a:lnTo>
                      <a:lnTo>
                        <a:pt x="1164" y="297"/>
                      </a:lnTo>
                      <a:lnTo>
                        <a:pt x="1164" y="299"/>
                      </a:lnTo>
                      <a:lnTo>
                        <a:pt x="1164" y="302"/>
                      </a:lnTo>
                      <a:lnTo>
                        <a:pt x="1164" y="305"/>
                      </a:lnTo>
                      <a:lnTo>
                        <a:pt x="1162" y="307"/>
                      </a:lnTo>
                      <a:lnTo>
                        <a:pt x="1162" y="312"/>
                      </a:lnTo>
                      <a:lnTo>
                        <a:pt x="1162" y="315"/>
                      </a:lnTo>
                      <a:lnTo>
                        <a:pt x="1162" y="318"/>
                      </a:lnTo>
                      <a:lnTo>
                        <a:pt x="1162" y="320"/>
                      </a:lnTo>
                      <a:lnTo>
                        <a:pt x="1159" y="326"/>
                      </a:lnTo>
                      <a:lnTo>
                        <a:pt x="1159" y="328"/>
                      </a:lnTo>
                      <a:lnTo>
                        <a:pt x="1159" y="336"/>
                      </a:lnTo>
                      <a:lnTo>
                        <a:pt x="1156" y="344"/>
                      </a:lnTo>
                      <a:lnTo>
                        <a:pt x="1154" y="352"/>
                      </a:lnTo>
                      <a:lnTo>
                        <a:pt x="1151" y="354"/>
                      </a:lnTo>
                      <a:lnTo>
                        <a:pt x="1151" y="357"/>
                      </a:lnTo>
                      <a:lnTo>
                        <a:pt x="1151" y="360"/>
                      </a:lnTo>
                      <a:lnTo>
                        <a:pt x="1148" y="362"/>
                      </a:lnTo>
                      <a:lnTo>
                        <a:pt x="1148" y="365"/>
                      </a:lnTo>
                      <a:lnTo>
                        <a:pt x="1146" y="368"/>
                      </a:lnTo>
                      <a:lnTo>
                        <a:pt x="1146" y="370"/>
                      </a:lnTo>
                      <a:lnTo>
                        <a:pt x="1143" y="373"/>
                      </a:lnTo>
                      <a:lnTo>
                        <a:pt x="1133" y="381"/>
                      </a:lnTo>
                      <a:lnTo>
                        <a:pt x="1133" y="383"/>
                      </a:lnTo>
                      <a:lnTo>
                        <a:pt x="1130" y="383"/>
                      </a:lnTo>
                      <a:lnTo>
                        <a:pt x="1117" y="394"/>
                      </a:lnTo>
                      <a:lnTo>
                        <a:pt x="1107" y="404"/>
                      </a:lnTo>
                      <a:lnTo>
                        <a:pt x="1104" y="407"/>
                      </a:lnTo>
                      <a:lnTo>
                        <a:pt x="1099" y="410"/>
                      </a:lnTo>
                      <a:lnTo>
                        <a:pt x="1096" y="412"/>
                      </a:lnTo>
                      <a:lnTo>
                        <a:pt x="1075" y="425"/>
                      </a:lnTo>
                      <a:lnTo>
                        <a:pt x="1070" y="428"/>
                      </a:lnTo>
                      <a:lnTo>
                        <a:pt x="1067" y="431"/>
                      </a:lnTo>
                      <a:lnTo>
                        <a:pt x="1065" y="433"/>
                      </a:lnTo>
                      <a:lnTo>
                        <a:pt x="1062" y="433"/>
                      </a:lnTo>
                      <a:lnTo>
                        <a:pt x="1059" y="436"/>
                      </a:lnTo>
                      <a:lnTo>
                        <a:pt x="1051" y="441"/>
                      </a:lnTo>
                      <a:lnTo>
                        <a:pt x="1041" y="446"/>
                      </a:lnTo>
                      <a:lnTo>
                        <a:pt x="1038" y="449"/>
                      </a:lnTo>
                      <a:lnTo>
                        <a:pt x="1036" y="449"/>
                      </a:lnTo>
                      <a:lnTo>
                        <a:pt x="1033" y="452"/>
                      </a:lnTo>
                      <a:lnTo>
                        <a:pt x="1030" y="454"/>
                      </a:lnTo>
                      <a:lnTo>
                        <a:pt x="1028" y="454"/>
                      </a:lnTo>
                      <a:lnTo>
                        <a:pt x="1028" y="457"/>
                      </a:lnTo>
                      <a:lnTo>
                        <a:pt x="1025" y="457"/>
                      </a:lnTo>
                      <a:lnTo>
                        <a:pt x="1020" y="462"/>
                      </a:lnTo>
                      <a:lnTo>
                        <a:pt x="1017" y="462"/>
                      </a:lnTo>
                      <a:lnTo>
                        <a:pt x="1015" y="465"/>
                      </a:lnTo>
                      <a:lnTo>
                        <a:pt x="1012" y="465"/>
                      </a:lnTo>
                      <a:lnTo>
                        <a:pt x="1010" y="467"/>
                      </a:lnTo>
                      <a:lnTo>
                        <a:pt x="1007" y="470"/>
                      </a:lnTo>
                      <a:lnTo>
                        <a:pt x="1004" y="470"/>
                      </a:lnTo>
                      <a:lnTo>
                        <a:pt x="1002" y="473"/>
                      </a:lnTo>
                      <a:lnTo>
                        <a:pt x="999" y="473"/>
                      </a:lnTo>
                      <a:lnTo>
                        <a:pt x="996" y="475"/>
                      </a:lnTo>
                      <a:lnTo>
                        <a:pt x="994" y="475"/>
                      </a:lnTo>
                      <a:lnTo>
                        <a:pt x="994" y="478"/>
                      </a:lnTo>
                      <a:lnTo>
                        <a:pt x="991" y="478"/>
                      </a:lnTo>
                      <a:lnTo>
                        <a:pt x="981" y="483"/>
                      </a:lnTo>
                      <a:lnTo>
                        <a:pt x="978" y="486"/>
                      </a:lnTo>
                      <a:lnTo>
                        <a:pt x="975" y="486"/>
                      </a:lnTo>
                      <a:lnTo>
                        <a:pt x="975" y="488"/>
                      </a:lnTo>
                      <a:lnTo>
                        <a:pt x="970" y="491"/>
                      </a:lnTo>
                      <a:lnTo>
                        <a:pt x="960" y="496"/>
                      </a:lnTo>
                      <a:lnTo>
                        <a:pt x="957" y="496"/>
                      </a:lnTo>
                      <a:lnTo>
                        <a:pt x="957" y="499"/>
                      </a:lnTo>
                      <a:lnTo>
                        <a:pt x="954" y="499"/>
                      </a:lnTo>
                      <a:lnTo>
                        <a:pt x="947" y="504"/>
                      </a:lnTo>
                      <a:lnTo>
                        <a:pt x="941" y="507"/>
                      </a:lnTo>
                      <a:lnTo>
                        <a:pt x="941" y="509"/>
                      </a:lnTo>
                      <a:lnTo>
                        <a:pt x="936" y="515"/>
                      </a:lnTo>
                      <a:lnTo>
                        <a:pt x="928" y="517"/>
                      </a:lnTo>
                      <a:lnTo>
                        <a:pt x="913" y="530"/>
                      </a:lnTo>
                      <a:lnTo>
                        <a:pt x="915" y="533"/>
                      </a:lnTo>
                      <a:lnTo>
                        <a:pt x="918" y="536"/>
                      </a:lnTo>
                      <a:lnTo>
                        <a:pt x="918" y="538"/>
                      </a:lnTo>
                      <a:lnTo>
                        <a:pt x="920" y="541"/>
                      </a:lnTo>
                      <a:lnTo>
                        <a:pt x="920" y="543"/>
                      </a:lnTo>
                      <a:lnTo>
                        <a:pt x="923" y="549"/>
                      </a:lnTo>
                      <a:lnTo>
                        <a:pt x="926" y="551"/>
                      </a:lnTo>
                      <a:lnTo>
                        <a:pt x="931" y="562"/>
                      </a:lnTo>
                      <a:lnTo>
                        <a:pt x="933" y="567"/>
                      </a:lnTo>
                      <a:lnTo>
                        <a:pt x="936" y="578"/>
                      </a:lnTo>
                      <a:lnTo>
                        <a:pt x="941" y="588"/>
                      </a:lnTo>
                      <a:lnTo>
                        <a:pt x="941" y="591"/>
                      </a:lnTo>
                      <a:lnTo>
                        <a:pt x="941" y="593"/>
                      </a:lnTo>
                      <a:lnTo>
                        <a:pt x="941" y="596"/>
                      </a:lnTo>
                      <a:lnTo>
                        <a:pt x="944" y="601"/>
                      </a:lnTo>
                      <a:lnTo>
                        <a:pt x="944" y="606"/>
                      </a:lnTo>
                      <a:lnTo>
                        <a:pt x="944" y="609"/>
                      </a:lnTo>
                      <a:lnTo>
                        <a:pt x="947" y="614"/>
                      </a:lnTo>
                      <a:lnTo>
                        <a:pt x="949" y="620"/>
                      </a:lnTo>
                      <a:lnTo>
                        <a:pt x="949" y="622"/>
                      </a:lnTo>
                      <a:lnTo>
                        <a:pt x="949" y="625"/>
                      </a:lnTo>
                      <a:lnTo>
                        <a:pt x="954" y="635"/>
                      </a:lnTo>
                      <a:lnTo>
                        <a:pt x="954" y="638"/>
                      </a:lnTo>
                      <a:lnTo>
                        <a:pt x="954" y="641"/>
                      </a:lnTo>
                      <a:lnTo>
                        <a:pt x="954" y="659"/>
                      </a:lnTo>
                      <a:lnTo>
                        <a:pt x="957" y="693"/>
                      </a:lnTo>
                      <a:lnTo>
                        <a:pt x="957" y="709"/>
                      </a:lnTo>
                      <a:lnTo>
                        <a:pt x="954" y="714"/>
                      </a:lnTo>
                      <a:lnTo>
                        <a:pt x="954" y="717"/>
                      </a:lnTo>
                      <a:lnTo>
                        <a:pt x="954" y="719"/>
                      </a:lnTo>
                      <a:lnTo>
                        <a:pt x="954" y="727"/>
                      </a:lnTo>
                      <a:lnTo>
                        <a:pt x="957" y="740"/>
                      </a:lnTo>
                      <a:lnTo>
                        <a:pt x="957" y="756"/>
                      </a:lnTo>
                      <a:lnTo>
                        <a:pt x="957" y="769"/>
                      </a:lnTo>
                      <a:lnTo>
                        <a:pt x="960" y="774"/>
                      </a:lnTo>
                      <a:lnTo>
                        <a:pt x="957" y="780"/>
                      </a:lnTo>
                      <a:lnTo>
                        <a:pt x="957" y="787"/>
                      </a:lnTo>
                      <a:lnTo>
                        <a:pt x="957" y="803"/>
                      </a:lnTo>
                      <a:lnTo>
                        <a:pt x="957" y="806"/>
                      </a:lnTo>
                      <a:lnTo>
                        <a:pt x="957" y="808"/>
                      </a:lnTo>
                      <a:lnTo>
                        <a:pt x="960" y="824"/>
                      </a:lnTo>
                      <a:lnTo>
                        <a:pt x="962" y="843"/>
                      </a:lnTo>
                      <a:lnTo>
                        <a:pt x="968" y="864"/>
                      </a:lnTo>
                      <a:lnTo>
                        <a:pt x="973" y="864"/>
                      </a:lnTo>
                      <a:lnTo>
                        <a:pt x="975" y="861"/>
                      </a:lnTo>
                      <a:lnTo>
                        <a:pt x="981" y="861"/>
                      </a:lnTo>
                      <a:lnTo>
                        <a:pt x="989" y="858"/>
                      </a:lnTo>
                      <a:lnTo>
                        <a:pt x="994" y="856"/>
                      </a:lnTo>
                      <a:lnTo>
                        <a:pt x="999" y="853"/>
                      </a:lnTo>
                      <a:lnTo>
                        <a:pt x="1007" y="850"/>
                      </a:lnTo>
                      <a:lnTo>
                        <a:pt x="1010" y="850"/>
                      </a:lnTo>
                      <a:lnTo>
                        <a:pt x="1015" y="848"/>
                      </a:lnTo>
                      <a:lnTo>
                        <a:pt x="1025" y="843"/>
                      </a:lnTo>
                      <a:lnTo>
                        <a:pt x="1038" y="840"/>
                      </a:lnTo>
                      <a:lnTo>
                        <a:pt x="1046" y="837"/>
                      </a:lnTo>
                      <a:lnTo>
                        <a:pt x="1057" y="832"/>
                      </a:lnTo>
                      <a:lnTo>
                        <a:pt x="1067" y="829"/>
                      </a:lnTo>
                      <a:lnTo>
                        <a:pt x="1072" y="829"/>
                      </a:lnTo>
                      <a:lnTo>
                        <a:pt x="1075" y="829"/>
                      </a:lnTo>
                      <a:lnTo>
                        <a:pt x="1078" y="827"/>
                      </a:lnTo>
                      <a:lnTo>
                        <a:pt x="1091" y="827"/>
                      </a:lnTo>
                      <a:lnTo>
                        <a:pt x="1101" y="827"/>
                      </a:lnTo>
                      <a:lnTo>
                        <a:pt x="1104" y="824"/>
                      </a:lnTo>
                      <a:lnTo>
                        <a:pt x="1112" y="819"/>
                      </a:lnTo>
                      <a:lnTo>
                        <a:pt x="1117" y="816"/>
                      </a:lnTo>
                      <a:lnTo>
                        <a:pt x="1125" y="814"/>
                      </a:lnTo>
                      <a:lnTo>
                        <a:pt x="1127" y="811"/>
                      </a:lnTo>
                      <a:lnTo>
                        <a:pt x="1133" y="822"/>
                      </a:lnTo>
                      <a:lnTo>
                        <a:pt x="1135" y="824"/>
                      </a:lnTo>
                      <a:lnTo>
                        <a:pt x="1135" y="827"/>
                      </a:lnTo>
                      <a:lnTo>
                        <a:pt x="1138" y="827"/>
                      </a:lnTo>
                      <a:lnTo>
                        <a:pt x="1141" y="829"/>
                      </a:lnTo>
                      <a:lnTo>
                        <a:pt x="1143" y="829"/>
                      </a:lnTo>
                      <a:lnTo>
                        <a:pt x="1146" y="829"/>
                      </a:lnTo>
                      <a:lnTo>
                        <a:pt x="1148" y="832"/>
                      </a:lnTo>
                      <a:lnTo>
                        <a:pt x="1151" y="840"/>
                      </a:lnTo>
                      <a:lnTo>
                        <a:pt x="1154" y="848"/>
                      </a:lnTo>
                      <a:lnTo>
                        <a:pt x="1156" y="848"/>
                      </a:lnTo>
                      <a:lnTo>
                        <a:pt x="1169" y="850"/>
                      </a:lnTo>
                      <a:lnTo>
                        <a:pt x="1175" y="848"/>
                      </a:lnTo>
                      <a:lnTo>
                        <a:pt x="1177" y="848"/>
                      </a:lnTo>
                      <a:lnTo>
                        <a:pt x="1180" y="848"/>
                      </a:lnTo>
                      <a:lnTo>
                        <a:pt x="1183" y="848"/>
                      </a:lnTo>
                      <a:lnTo>
                        <a:pt x="1185" y="850"/>
                      </a:lnTo>
                      <a:lnTo>
                        <a:pt x="1188" y="850"/>
                      </a:lnTo>
                      <a:lnTo>
                        <a:pt x="1190" y="850"/>
                      </a:lnTo>
                      <a:lnTo>
                        <a:pt x="1198" y="848"/>
                      </a:lnTo>
                      <a:lnTo>
                        <a:pt x="1204" y="848"/>
                      </a:lnTo>
                      <a:lnTo>
                        <a:pt x="1206" y="848"/>
                      </a:lnTo>
                      <a:lnTo>
                        <a:pt x="1209" y="850"/>
                      </a:lnTo>
                      <a:lnTo>
                        <a:pt x="1211" y="850"/>
                      </a:lnTo>
                      <a:lnTo>
                        <a:pt x="1214" y="850"/>
                      </a:lnTo>
                      <a:lnTo>
                        <a:pt x="1217" y="850"/>
                      </a:lnTo>
                      <a:lnTo>
                        <a:pt x="1219" y="853"/>
                      </a:lnTo>
                      <a:lnTo>
                        <a:pt x="1222" y="853"/>
                      </a:lnTo>
                      <a:lnTo>
                        <a:pt x="1227" y="856"/>
                      </a:lnTo>
                      <a:lnTo>
                        <a:pt x="1230" y="858"/>
                      </a:lnTo>
                      <a:lnTo>
                        <a:pt x="1232" y="861"/>
                      </a:lnTo>
                      <a:lnTo>
                        <a:pt x="1240" y="866"/>
                      </a:lnTo>
                      <a:lnTo>
                        <a:pt x="1248" y="871"/>
                      </a:lnTo>
                      <a:lnTo>
                        <a:pt x="1251" y="874"/>
                      </a:lnTo>
                      <a:lnTo>
                        <a:pt x="1259" y="874"/>
                      </a:lnTo>
                      <a:lnTo>
                        <a:pt x="1259" y="877"/>
                      </a:lnTo>
                      <a:lnTo>
                        <a:pt x="1261" y="882"/>
                      </a:lnTo>
                      <a:lnTo>
                        <a:pt x="1261" y="885"/>
                      </a:lnTo>
                      <a:lnTo>
                        <a:pt x="1274" y="900"/>
                      </a:lnTo>
                      <a:lnTo>
                        <a:pt x="1277" y="903"/>
                      </a:lnTo>
                      <a:lnTo>
                        <a:pt x="1277" y="906"/>
                      </a:lnTo>
                      <a:lnTo>
                        <a:pt x="1280" y="908"/>
                      </a:lnTo>
                      <a:lnTo>
                        <a:pt x="1282" y="911"/>
                      </a:lnTo>
                      <a:lnTo>
                        <a:pt x="1282" y="913"/>
                      </a:lnTo>
                      <a:lnTo>
                        <a:pt x="1282" y="916"/>
                      </a:lnTo>
                      <a:lnTo>
                        <a:pt x="1285" y="921"/>
                      </a:lnTo>
                      <a:lnTo>
                        <a:pt x="1287" y="927"/>
                      </a:lnTo>
                      <a:lnTo>
                        <a:pt x="1287" y="929"/>
                      </a:lnTo>
                      <a:lnTo>
                        <a:pt x="1290" y="932"/>
                      </a:lnTo>
                      <a:lnTo>
                        <a:pt x="1295" y="932"/>
                      </a:lnTo>
                      <a:lnTo>
                        <a:pt x="1298" y="934"/>
                      </a:lnTo>
                      <a:lnTo>
                        <a:pt x="1298" y="937"/>
                      </a:lnTo>
                      <a:lnTo>
                        <a:pt x="1298" y="940"/>
                      </a:lnTo>
                      <a:lnTo>
                        <a:pt x="1298" y="942"/>
                      </a:lnTo>
                      <a:lnTo>
                        <a:pt x="1298" y="945"/>
                      </a:lnTo>
                      <a:lnTo>
                        <a:pt x="1298" y="948"/>
                      </a:lnTo>
                      <a:lnTo>
                        <a:pt x="1308" y="948"/>
                      </a:lnTo>
                      <a:lnTo>
                        <a:pt x="1308" y="953"/>
                      </a:lnTo>
                      <a:lnTo>
                        <a:pt x="1306" y="953"/>
                      </a:lnTo>
                      <a:lnTo>
                        <a:pt x="1306" y="955"/>
                      </a:lnTo>
                      <a:lnTo>
                        <a:pt x="1306" y="958"/>
                      </a:lnTo>
                      <a:lnTo>
                        <a:pt x="1306" y="961"/>
                      </a:lnTo>
                      <a:lnTo>
                        <a:pt x="1308" y="963"/>
                      </a:lnTo>
                      <a:lnTo>
                        <a:pt x="1308" y="969"/>
                      </a:lnTo>
                      <a:lnTo>
                        <a:pt x="1308" y="971"/>
                      </a:lnTo>
                      <a:lnTo>
                        <a:pt x="1308" y="974"/>
                      </a:lnTo>
                      <a:lnTo>
                        <a:pt x="1311" y="979"/>
                      </a:lnTo>
                      <a:lnTo>
                        <a:pt x="1308" y="979"/>
                      </a:lnTo>
                      <a:lnTo>
                        <a:pt x="1306" y="982"/>
                      </a:lnTo>
                      <a:lnTo>
                        <a:pt x="1303" y="982"/>
                      </a:lnTo>
                      <a:lnTo>
                        <a:pt x="1308" y="995"/>
                      </a:lnTo>
                      <a:lnTo>
                        <a:pt x="1311" y="1003"/>
                      </a:lnTo>
                      <a:lnTo>
                        <a:pt x="1314" y="1011"/>
                      </a:lnTo>
                      <a:lnTo>
                        <a:pt x="1314" y="1016"/>
                      </a:lnTo>
                      <a:lnTo>
                        <a:pt x="1316" y="1021"/>
                      </a:lnTo>
                      <a:lnTo>
                        <a:pt x="1316" y="1029"/>
                      </a:lnTo>
                      <a:lnTo>
                        <a:pt x="1316" y="1034"/>
                      </a:lnTo>
                      <a:lnTo>
                        <a:pt x="1316" y="1042"/>
                      </a:lnTo>
                      <a:lnTo>
                        <a:pt x="1319" y="1047"/>
                      </a:lnTo>
                      <a:lnTo>
                        <a:pt x="1319" y="1053"/>
                      </a:lnTo>
                      <a:lnTo>
                        <a:pt x="1321" y="1055"/>
                      </a:lnTo>
                      <a:lnTo>
                        <a:pt x="1321" y="1058"/>
                      </a:lnTo>
                      <a:lnTo>
                        <a:pt x="1324" y="1060"/>
                      </a:lnTo>
                      <a:lnTo>
                        <a:pt x="1324" y="1066"/>
                      </a:lnTo>
                      <a:lnTo>
                        <a:pt x="1327" y="1068"/>
                      </a:lnTo>
                      <a:lnTo>
                        <a:pt x="1329" y="1071"/>
                      </a:lnTo>
                      <a:lnTo>
                        <a:pt x="1340" y="1081"/>
                      </a:lnTo>
                      <a:lnTo>
                        <a:pt x="1348" y="1092"/>
                      </a:lnTo>
                      <a:lnTo>
                        <a:pt x="1350" y="1095"/>
                      </a:lnTo>
                      <a:lnTo>
                        <a:pt x="1353" y="1095"/>
                      </a:lnTo>
                      <a:lnTo>
                        <a:pt x="1353" y="1097"/>
                      </a:lnTo>
                      <a:lnTo>
                        <a:pt x="1353" y="1100"/>
                      </a:lnTo>
                      <a:lnTo>
                        <a:pt x="1361" y="1108"/>
                      </a:lnTo>
                      <a:lnTo>
                        <a:pt x="1363" y="1113"/>
                      </a:lnTo>
                      <a:lnTo>
                        <a:pt x="1363" y="1116"/>
                      </a:lnTo>
                      <a:lnTo>
                        <a:pt x="1363" y="1118"/>
                      </a:lnTo>
                      <a:lnTo>
                        <a:pt x="1366" y="1123"/>
                      </a:lnTo>
                      <a:lnTo>
                        <a:pt x="1369" y="1129"/>
                      </a:lnTo>
                      <a:lnTo>
                        <a:pt x="1371" y="1134"/>
                      </a:lnTo>
                      <a:lnTo>
                        <a:pt x="1371" y="1137"/>
                      </a:lnTo>
                      <a:lnTo>
                        <a:pt x="1379" y="1158"/>
                      </a:lnTo>
                      <a:lnTo>
                        <a:pt x="1371" y="1163"/>
                      </a:lnTo>
                      <a:lnTo>
                        <a:pt x="1363" y="1163"/>
                      </a:lnTo>
                      <a:lnTo>
                        <a:pt x="1340" y="1160"/>
                      </a:lnTo>
                      <a:lnTo>
                        <a:pt x="1337" y="1160"/>
                      </a:lnTo>
                      <a:lnTo>
                        <a:pt x="1324" y="1158"/>
                      </a:lnTo>
                      <a:lnTo>
                        <a:pt x="1319" y="1158"/>
                      </a:lnTo>
                      <a:lnTo>
                        <a:pt x="1301" y="1158"/>
                      </a:lnTo>
                      <a:lnTo>
                        <a:pt x="1285" y="1158"/>
                      </a:lnTo>
                      <a:lnTo>
                        <a:pt x="1264" y="1155"/>
                      </a:lnTo>
                      <a:lnTo>
                        <a:pt x="1256" y="1152"/>
                      </a:lnTo>
                      <a:lnTo>
                        <a:pt x="1253" y="1152"/>
                      </a:lnTo>
                      <a:lnTo>
                        <a:pt x="1243" y="1150"/>
                      </a:lnTo>
                      <a:lnTo>
                        <a:pt x="1240" y="1150"/>
                      </a:lnTo>
                      <a:lnTo>
                        <a:pt x="1217" y="1147"/>
                      </a:lnTo>
                      <a:lnTo>
                        <a:pt x="1217" y="1152"/>
                      </a:lnTo>
                      <a:lnTo>
                        <a:pt x="1217" y="1155"/>
                      </a:lnTo>
                      <a:lnTo>
                        <a:pt x="1219" y="1158"/>
                      </a:lnTo>
                      <a:lnTo>
                        <a:pt x="1219" y="1168"/>
                      </a:lnTo>
                      <a:lnTo>
                        <a:pt x="1230" y="1189"/>
                      </a:lnTo>
                      <a:lnTo>
                        <a:pt x="1232" y="1194"/>
                      </a:lnTo>
                      <a:lnTo>
                        <a:pt x="1235" y="1202"/>
                      </a:lnTo>
                      <a:lnTo>
                        <a:pt x="1235" y="1205"/>
                      </a:lnTo>
                      <a:lnTo>
                        <a:pt x="1238" y="1207"/>
                      </a:lnTo>
                      <a:lnTo>
                        <a:pt x="1238" y="1210"/>
                      </a:lnTo>
                      <a:lnTo>
                        <a:pt x="1235" y="1215"/>
                      </a:lnTo>
                      <a:lnTo>
                        <a:pt x="1235" y="1228"/>
                      </a:lnTo>
                      <a:lnTo>
                        <a:pt x="1235" y="1231"/>
                      </a:lnTo>
                      <a:lnTo>
                        <a:pt x="1235" y="1239"/>
                      </a:lnTo>
                      <a:lnTo>
                        <a:pt x="1235" y="1244"/>
                      </a:lnTo>
                      <a:lnTo>
                        <a:pt x="1219" y="1247"/>
                      </a:lnTo>
                      <a:lnTo>
                        <a:pt x="1193" y="1247"/>
                      </a:lnTo>
                      <a:lnTo>
                        <a:pt x="1185" y="1247"/>
                      </a:lnTo>
                      <a:lnTo>
                        <a:pt x="1180" y="1247"/>
                      </a:lnTo>
                      <a:lnTo>
                        <a:pt x="1143" y="1244"/>
                      </a:lnTo>
                      <a:lnTo>
                        <a:pt x="1122" y="1244"/>
                      </a:lnTo>
                      <a:lnTo>
                        <a:pt x="1104" y="1244"/>
                      </a:lnTo>
                      <a:lnTo>
                        <a:pt x="1078" y="1242"/>
                      </a:lnTo>
                      <a:lnTo>
                        <a:pt x="1051" y="1242"/>
                      </a:lnTo>
                      <a:lnTo>
                        <a:pt x="1020" y="1242"/>
                      </a:lnTo>
                      <a:lnTo>
                        <a:pt x="996" y="1239"/>
                      </a:lnTo>
                      <a:lnTo>
                        <a:pt x="983" y="1239"/>
                      </a:lnTo>
                      <a:lnTo>
                        <a:pt x="970" y="1239"/>
                      </a:lnTo>
                      <a:lnTo>
                        <a:pt x="954" y="1239"/>
                      </a:lnTo>
                      <a:lnTo>
                        <a:pt x="952" y="1239"/>
                      </a:lnTo>
                      <a:lnTo>
                        <a:pt x="949" y="1239"/>
                      </a:lnTo>
                      <a:lnTo>
                        <a:pt x="947" y="1239"/>
                      </a:lnTo>
                      <a:lnTo>
                        <a:pt x="944" y="1239"/>
                      </a:lnTo>
                      <a:lnTo>
                        <a:pt x="941" y="1239"/>
                      </a:lnTo>
                      <a:lnTo>
                        <a:pt x="933" y="1236"/>
                      </a:lnTo>
                      <a:lnTo>
                        <a:pt x="910" y="1236"/>
                      </a:lnTo>
                      <a:lnTo>
                        <a:pt x="884" y="1236"/>
                      </a:lnTo>
                      <a:lnTo>
                        <a:pt x="860" y="1236"/>
                      </a:lnTo>
                      <a:lnTo>
                        <a:pt x="829" y="1234"/>
                      </a:lnTo>
                      <a:lnTo>
                        <a:pt x="808" y="1234"/>
                      </a:lnTo>
                      <a:lnTo>
                        <a:pt x="805" y="1234"/>
                      </a:lnTo>
                      <a:lnTo>
                        <a:pt x="779" y="1234"/>
                      </a:lnTo>
                      <a:lnTo>
                        <a:pt x="771" y="1234"/>
                      </a:lnTo>
                      <a:lnTo>
                        <a:pt x="768" y="1234"/>
                      </a:lnTo>
                      <a:lnTo>
                        <a:pt x="763" y="1231"/>
                      </a:lnTo>
                      <a:lnTo>
                        <a:pt x="760" y="1231"/>
                      </a:lnTo>
                      <a:lnTo>
                        <a:pt x="742" y="1231"/>
                      </a:lnTo>
                      <a:lnTo>
                        <a:pt x="716" y="1231"/>
                      </a:lnTo>
                      <a:lnTo>
                        <a:pt x="698" y="1231"/>
                      </a:lnTo>
                      <a:lnTo>
                        <a:pt x="695" y="1231"/>
                      </a:lnTo>
                      <a:lnTo>
                        <a:pt x="692" y="1231"/>
                      </a:lnTo>
                      <a:lnTo>
                        <a:pt x="684" y="1234"/>
                      </a:lnTo>
                      <a:lnTo>
                        <a:pt x="677" y="1236"/>
                      </a:lnTo>
                      <a:lnTo>
                        <a:pt x="674" y="1236"/>
                      </a:lnTo>
                      <a:lnTo>
                        <a:pt x="663" y="1242"/>
                      </a:lnTo>
                      <a:lnTo>
                        <a:pt x="653" y="1247"/>
                      </a:lnTo>
                      <a:lnTo>
                        <a:pt x="640" y="1252"/>
                      </a:lnTo>
                      <a:lnTo>
                        <a:pt x="629" y="1257"/>
                      </a:lnTo>
                      <a:lnTo>
                        <a:pt x="619" y="1265"/>
                      </a:lnTo>
                      <a:lnTo>
                        <a:pt x="608" y="1270"/>
                      </a:lnTo>
                      <a:lnTo>
                        <a:pt x="598" y="1278"/>
                      </a:lnTo>
                      <a:lnTo>
                        <a:pt x="587" y="1283"/>
                      </a:lnTo>
                      <a:lnTo>
                        <a:pt x="572" y="1297"/>
                      </a:lnTo>
                      <a:lnTo>
                        <a:pt x="561" y="1307"/>
                      </a:lnTo>
                      <a:lnTo>
                        <a:pt x="551" y="1318"/>
                      </a:lnTo>
                      <a:lnTo>
                        <a:pt x="540" y="1331"/>
                      </a:lnTo>
                      <a:lnTo>
                        <a:pt x="532" y="1344"/>
                      </a:lnTo>
                      <a:lnTo>
                        <a:pt x="509" y="1373"/>
                      </a:lnTo>
                      <a:lnTo>
                        <a:pt x="506" y="1375"/>
                      </a:lnTo>
                      <a:lnTo>
                        <a:pt x="496" y="1388"/>
                      </a:lnTo>
                      <a:lnTo>
                        <a:pt x="490" y="1383"/>
                      </a:lnTo>
                      <a:lnTo>
                        <a:pt x="490" y="1381"/>
                      </a:lnTo>
                      <a:lnTo>
                        <a:pt x="488" y="1375"/>
                      </a:lnTo>
                      <a:lnTo>
                        <a:pt x="480" y="1367"/>
                      </a:lnTo>
                      <a:lnTo>
                        <a:pt x="477" y="1362"/>
                      </a:lnTo>
                      <a:lnTo>
                        <a:pt x="472" y="1357"/>
                      </a:lnTo>
                      <a:lnTo>
                        <a:pt x="462" y="1341"/>
                      </a:lnTo>
                      <a:lnTo>
                        <a:pt x="456" y="1331"/>
                      </a:lnTo>
                      <a:lnTo>
                        <a:pt x="448" y="1320"/>
                      </a:lnTo>
                      <a:lnTo>
                        <a:pt x="441" y="1310"/>
                      </a:lnTo>
                      <a:lnTo>
                        <a:pt x="438" y="1304"/>
                      </a:lnTo>
                      <a:lnTo>
                        <a:pt x="435" y="1302"/>
                      </a:lnTo>
                      <a:lnTo>
                        <a:pt x="433" y="1299"/>
                      </a:lnTo>
                      <a:lnTo>
                        <a:pt x="428" y="1291"/>
                      </a:lnTo>
                      <a:lnTo>
                        <a:pt x="422" y="1283"/>
                      </a:lnTo>
                      <a:lnTo>
                        <a:pt x="417" y="1273"/>
                      </a:lnTo>
                      <a:lnTo>
                        <a:pt x="414" y="1270"/>
                      </a:lnTo>
                      <a:lnTo>
                        <a:pt x="407" y="1260"/>
                      </a:lnTo>
                      <a:lnTo>
                        <a:pt x="396" y="1247"/>
                      </a:lnTo>
                      <a:lnTo>
                        <a:pt x="388" y="1234"/>
                      </a:lnTo>
                      <a:lnTo>
                        <a:pt x="386" y="1234"/>
                      </a:lnTo>
                      <a:lnTo>
                        <a:pt x="383" y="1231"/>
                      </a:lnTo>
                      <a:lnTo>
                        <a:pt x="367" y="1210"/>
                      </a:lnTo>
                      <a:lnTo>
                        <a:pt x="367" y="1207"/>
                      </a:lnTo>
                      <a:lnTo>
                        <a:pt x="357" y="1192"/>
                      </a:lnTo>
                      <a:lnTo>
                        <a:pt x="354" y="1189"/>
                      </a:lnTo>
                      <a:lnTo>
                        <a:pt x="351" y="1186"/>
                      </a:lnTo>
                      <a:lnTo>
                        <a:pt x="349" y="1181"/>
                      </a:lnTo>
                      <a:lnTo>
                        <a:pt x="338" y="1165"/>
                      </a:lnTo>
                      <a:lnTo>
                        <a:pt x="328" y="1150"/>
                      </a:lnTo>
                      <a:lnTo>
                        <a:pt x="325" y="1147"/>
                      </a:lnTo>
                      <a:lnTo>
                        <a:pt x="325" y="1144"/>
                      </a:lnTo>
                      <a:lnTo>
                        <a:pt x="323" y="1144"/>
                      </a:lnTo>
                      <a:lnTo>
                        <a:pt x="320" y="1137"/>
                      </a:lnTo>
                      <a:lnTo>
                        <a:pt x="315" y="1129"/>
                      </a:lnTo>
                      <a:lnTo>
                        <a:pt x="312" y="1129"/>
                      </a:lnTo>
                      <a:lnTo>
                        <a:pt x="307" y="1121"/>
                      </a:lnTo>
                      <a:lnTo>
                        <a:pt x="307" y="1118"/>
                      </a:lnTo>
                      <a:lnTo>
                        <a:pt x="299" y="1108"/>
                      </a:lnTo>
                      <a:lnTo>
                        <a:pt x="296" y="1102"/>
                      </a:lnTo>
                      <a:lnTo>
                        <a:pt x="291" y="1097"/>
                      </a:lnTo>
                      <a:lnTo>
                        <a:pt x="289" y="1092"/>
                      </a:lnTo>
                      <a:lnTo>
                        <a:pt x="289" y="1089"/>
                      </a:lnTo>
                      <a:lnTo>
                        <a:pt x="286" y="1089"/>
                      </a:lnTo>
                      <a:lnTo>
                        <a:pt x="286" y="1087"/>
                      </a:lnTo>
                      <a:lnTo>
                        <a:pt x="283" y="1084"/>
                      </a:lnTo>
                      <a:lnTo>
                        <a:pt x="278" y="1076"/>
                      </a:lnTo>
                      <a:lnTo>
                        <a:pt x="275" y="1071"/>
                      </a:lnTo>
                      <a:lnTo>
                        <a:pt x="270" y="1063"/>
                      </a:lnTo>
                      <a:lnTo>
                        <a:pt x="260" y="1050"/>
                      </a:lnTo>
                      <a:lnTo>
                        <a:pt x="255" y="1042"/>
                      </a:lnTo>
                      <a:lnTo>
                        <a:pt x="255" y="1039"/>
                      </a:lnTo>
                      <a:lnTo>
                        <a:pt x="252" y="1039"/>
                      </a:lnTo>
                      <a:lnTo>
                        <a:pt x="247" y="1029"/>
                      </a:lnTo>
                      <a:lnTo>
                        <a:pt x="239" y="1018"/>
                      </a:lnTo>
                      <a:lnTo>
                        <a:pt x="239" y="1016"/>
                      </a:lnTo>
                      <a:lnTo>
                        <a:pt x="234" y="1011"/>
                      </a:lnTo>
                      <a:lnTo>
                        <a:pt x="231" y="1005"/>
                      </a:lnTo>
                      <a:lnTo>
                        <a:pt x="228" y="1000"/>
                      </a:lnTo>
                      <a:lnTo>
                        <a:pt x="226" y="997"/>
                      </a:lnTo>
                      <a:lnTo>
                        <a:pt x="223" y="995"/>
                      </a:lnTo>
                      <a:lnTo>
                        <a:pt x="220" y="992"/>
                      </a:lnTo>
                      <a:lnTo>
                        <a:pt x="220" y="990"/>
                      </a:lnTo>
                      <a:lnTo>
                        <a:pt x="218" y="987"/>
                      </a:lnTo>
                      <a:lnTo>
                        <a:pt x="218" y="984"/>
                      </a:lnTo>
                      <a:lnTo>
                        <a:pt x="215" y="982"/>
                      </a:lnTo>
                      <a:lnTo>
                        <a:pt x="213" y="974"/>
                      </a:lnTo>
                      <a:lnTo>
                        <a:pt x="210" y="974"/>
                      </a:lnTo>
                      <a:lnTo>
                        <a:pt x="210" y="971"/>
                      </a:lnTo>
                      <a:lnTo>
                        <a:pt x="205" y="963"/>
                      </a:lnTo>
                      <a:lnTo>
                        <a:pt x="202" y="961"/>
                      </a:lnTo>
                      <a:lnTo>
                        <a:pt x="197" y="953"/>
                      </a:lnTo>
                      <a:lnTo>
                        <a:pt x="194" y="950"/>
                      </a:lnTo>
                      <a:lnTo>
                        <a:pt x="194" y="948"/>
                      </a:lnTo>
                      <a:lnTo>
                        <a:pt x="192" y="945"/>
                      </a:lnTo>
                      <a:lnTo>
                        <a:pt x="192" y="942"/>
                      </a:lnTo>
                      <a:lnTo>
                        <a:pt x="184" y="929"/>
                      </a:lnTo>
                      <a:lnTo>
                        <a:pt x="181" y="924"/>
                      </a:lnTo>
                      <a:lnTo>
                        <a:pt x="178" y="919"/>
                      </a:lnTo>
                      <a:lnTo>
                        <a:pt x="178" y="916"/>
                      </a:lnTo>
                      <a:lnTo>
                        <a:pt x="176" y="916"/>
                      </a:lnTo>
                      <a:lnTo>
                        <a:pt x="173" y="908"/>
                      </a:lnTo>
                      <a:lnTo>
                        <a:pt x="168" y="898"/>
                      </a:lnTo>
                      <a:lnTo>
                        <a:pt x="165" y="890"/>
                      </a:lnTo>
                      <a:lnTo>
                        <a:pt x="163" y="887"/>
                      </a:lnTo>
                      <a:lnTo>
                        <a:pt x="158" y="871"/>
                      </a:lnTo>
                      <a:lnTo>
                        <a:pt x="155" y="869"/>
                      </a:lnTo>
                      <a:lnTo>
                        <a:pt x="155" y="866"/>
                      </a:lnTo>
                      <a:lnTo>
                        <a:pt x="155" y="864"/>
                      </a:lnTo>
                      <a:lnTo>
                        <a:pt x="150" y="856"/>
                      </a:lnTo>
                      <a:lnTo>
                        <a:pt x="150" y="853"/>
                      </a:lnTo>
                      <a:lnTo>
                        <a:pt x="147" y="848"/>
                      </a:lnTo>
                      <a:lnTo>
                        <a:pt x="147" y="845"/>
                      </a:lnTo>
                      <a:lnTo>
                        <a:pt x="144" y="843"/>
                      </a:lnTo>
                      <a:lnTo>
                        <a:pt x="142" y="837"/>
                      </a:lnTo>
                      <a:lnTo>
                        <a:pt x="137" y="827"/>
                      </a:lnTo>
                      <a:lnTo>
                        <a:pt x="137" y="824"/>
                      </a:lnTo>
                      <a:lnTo>
                        <a:pt x="134" y="816"/>
                      </a:lnTo>
                      <a:lnTo>
                        <a:pt x="129" y="808"/>
                      </a:lnTo>
                      <a:lnTo>
                        <a:pt x="129" y="806"/>
                      </a:lnTo>
                      <a:lnTo>
                        <a:pt x="126" y="801"/>
                      </a:lnTo>
                      <a:lnTo>
                        <a:pt x="121" y="790"/>
                      </a:lnTo>
                      <a:lnTo>
                        <a:pt x="121" y="787"/>
                      </a:lnTo>
                      <a:lnTo>
                        <a:pt x="118" y="777"/>
                      </a:lnTo>
                      <a:lnTo>
                        <a:pt x="110" y="761"/>
                      </a:lnTo>
                      <a:lnTo>
                        <a:pt x="105" y="751"/>
                      </a:lnTo>
                      <a:lnTo>
                        <a:pt x="95" y="722"/>
                      </a:lnTo>
                      <a:lnTo>
                        <a:pt x="92" y="722"/>
                      </a:lnTo>
                      <a:lnTo>
                        <a:pt x="92" y="719"/>
                      </a:lnTo>
                      <a:lnTo>
                        <a:pt x="81" y="698"/>
                      </a:lnTo>
                      <a:lnTo>
                        <a:pt x="81" y="696"/>
                      </a:lnTo>
                      <a:lnTo>
                        <a:pt x="79" y="693"/>
                      </a:lnTo>
                      <a:lnTo>
                        <a:pt x="79" y="690"/>
                      </a:lnTo>
                      <a:lnTo>
                        <a:pt x="74" y="683"/>
                      </a:lnTo>
                      <a:lnTo>
                        <a:pt x="71" y="677"/>
                      </a:lnTo>
                      <a:lnTo>
                        <a:pt x="68" y="669"/>
                      </a:lnTo>
                      <a:lnTo>
                        <a:pt x="66" y="664"/>
                      </a:lnTo>
                      <a:lnTo>
                        <a:pt x="63" y="656"/>
                      </a:lnTo>
                      <a:lnTo>
                        <a:pt x="61" y="651"/>
                      </a:lnTo>
                      <a:lnTo>
                        <a:pt x="50" y="627"/>
                      </a:lnTo>
                      <a:lnTo>
                        <a:pt x="47" y="625"/>
                      </a:lnTo>
                      <a:lnTo>
                        <a:pt x="47" y="620"/>
                      </a:lnTo>
                      <a:lnTo>
                        <a:pt x="37" y="601"/>
                      </a:lnTo>
                      <a:lnTo>
                        <a:pt x="32" y="588"/>
                      </a:lnTo>
                      <a:lnTo>
                        <a:pt x="26" y="575"/>
                      </a:lnTo>
                      <a:lnTo>
                        <a:pt x="26" y="572"/>
                      </a:lnTo>
                      <a:lnTo>
                        <a:pt x="21" y="559"/>
                      </a:lnTo>
                      <a:lnTo>
                        <a:pt x="19" y="557"/>
                      </a:lnTo>
                      <a:lnTo>
                        <a:pt x="16" y="551"/>
                      </a:lnTo>
                      <a:lnTo>
                        <a:pt x="0" y="515"/>
                      </a:lnTo>
                      <a:lnTo>
                        <a:pt x="5" y="512"/>
                      </a:lnTo>
                      <a:lnTo>
                        <a:pt x="13" y="509"/>
                      </a:lnTo>
                      <a:lnTo>
                        <a:pt x="19" y="509"/>
                      </a:lnTo>
                      <a:lnTo>
                        <a:pt x="26" y="507"/>
                      </a:lnTo>
                      <a:lnTo>
                        <a:pt x="34" y="504"/>
                      </a:lnTo>
                      <a:lnTo>
                        <a:pt x="42" y="501"/>
                      </a:lnTo>
                      <a:lnTo>
                        <a:pt x="47" y="501"/>
                      </a:lnTo>
                      <a:lnTo>
                        <a:pt x="53" y="501"/>
                      </a:lnTo>
                      <a:lnTo>
                        <a:pt x="58" y="499"/>
                      </a:lnTo>
                      <a:lnTo>
                        <a:pt x="63" y="499"/>
                      </a:lnTo>
                      <a:lnTo>
                        <a:pt x="84" y="499"/>
                      </a:lnTo>
                      <a:lnTo>
                        <a:pt x="97" y="501"/>
                      </a:lnTo>
                      <a:lnTo>
                        <a:pt x="113" y="501"/>
                      </a:lnTo>
                      <a:lnTo>
                        <a:pt x="129" y="504"/>
                      </a:lnTo>
                      <a:lnTo>
                        <a:pt x="139" y="504"/>
                      </a:lnTo>
                      <a:lnTo>
                        <a:pt x="150" y="507"/>
                      </a:lnTo>
                      <a:lnTo>
                        <a:pt x="160" y="507"/>
                      </a:lnTo>
                      <a:lnTo>
                        <a:pt x="165" y="509"/>
                      </a:lnTo>
                      <a:lnTo>
                        <a:pt x="178" y="509"/>
                      </a:lnTo>
                      <a:lnTo>
                        <a:pt x="202" y="515"/>
                      </a:lnTo>
                      <a:lnTo>
                        <a:pt x="207" y="515"/>
                      </a:lnTo>
                      <a:lnTo>
                        <a:pt x="218" y="515"/>
                      </a:lnTo>
                      <a:lnTo>
                        <a:pt x="234" y="517"/>
                      </a:lnTo>
                      <a:lnTo>
                        <a:pt x="249" y="520"/>
                      </a:lnTo>
                      <a:lnTo>
                        <a:pt x="265" y="522"/>
                      </a:lnTo>
                      <a:lnTo>
                        <a:pt x="281" y="522"/>
                      </a:lnTo>
                      <a:lnTo>
                        <a:pt x="294" y="525"/>
                      </a:lnTo>
                      <a:lnTo>
                        <a:pt x="302" y="525"/>
                      </a:lnTo>
                      <a:lnTo>
                        <a:pt x="323" y="525"/>
                      </a:lnTo>
                      <a:lnTo>
                        <a:pt x="331" y="525"/>
                      </a:lnTo>
                      <a:lnTo>
                        <a:pt x="336" y="525"/>
                      </a:lnTo>
                      <a:lnTo>
                        <a:pt x="349" y="525"/>
                      </a:lnTo>
                      <a:lnTo>
                        <a:pt x="354" y="525"/>
                      </a:lnTo>
                      <a:lnTo>
                        <a:pt x="362" y="525"/>
                      </a:lnTo>
                      <a:lnTo>
                        <a:pt x="365" y="525"/>
                      </a:lnTo>
                      <a:lnTo>
                        <a:pt x="370" y="525"/>
                      </a:lnTo>
                      <a:lnTo>
                        <a:pt x="375" y="525"/>
                      </a:lnTo>
                      <a:lnTo>
                        <a:pt x="383" y="525"/>
                      </a:lnTo>
                      <a:lnTo>
                        <a:pt x="388" y="522"/>
                      </a:lnTo>
                      <a:lnTo>
                        <a:pt x="396" y="522"/>
                      </a:lnTo>
                      <a:lnTo>
                        <a:pt x="401" y="522"/>
                      </a:lnTo>
                      <a:lnTo>
                        <a:pt x="404" y="522"/>
                      </a:lnTo>
                      <a:lnTo>
                        <a:pt x="414" y="522"/>
                      </a:lnTo>
                      <a:lnTo>
                        <a:pt x="428" y="522"/>
                      </a:lnTo>
                      <a:lnTo>
                        <a:pt x="435" y="520"/>
                      </a:lnTo>
                      <a:lnTo>
                        <a:pt x="446" y="520"/>
                      </a:lnTo>
                      <a:lnTo>
                        <a:pt x="462" y="517"/>
                      </a:lnTo>
                      <a:lnTo>
                        <a:pt x="469" y="515"/>
                      </a:lnTo>
                      <a:lnTo>
                        <a:pt x="477" y="515"/>
                      </a:lnTo>
                      <a:lnTo>
                        <a:pt x="485" y="512"/>
                      </a:lnTo>
                      <a:lnTo>
                        <a:pt x="493" y="512"/>
                      </a:lnTo>
                      <a:lnTo>
                        <a:pt x="506" y="509"/>
                      </a:lnTo>
                      <a:lnTo>
                        <a:pt x="522" y="507"/>
                      </a:lnTo>
                      <a:lnTo>
                        <a:pt x="543" y="504"/>
                      </a:lnTo>
                      <a:lnTo>
                        <a:pt x="561" y="499"/>
                      </a:lnTo>
                      <a:lnTo>
                        <a:pt x="580" y="496"/>
                      </a:lnTo>
                      <a:lnTo>
                        <a:pt x="595" y="494"/>
                      </a:lnTo>
                      <a:lnTo>
                        <a:pt x="603" y="491"/>
                      </a:lnTo>
                      <a:lnTo>
                        <a:pt x="611" y="491"/>
                      </a:lnTo>
                      <a:lnTo>
                        <a:pt x="624" y="486"/>
                      </a:lnTo>
                      <a:lnTo>
                        <a:pt x="632" y="483"/>
                      </a:lnTo>
                      <a:lnTo>
                        <a:pt x="642" y="480"/>
                      </a:lnTo>
                      <a:lnTo>
                        <a:pt x="658" y="475"/>
                      </a:lnTo>
                      <a:lnTo>
                        <a:pt x="671" y="473"/>
                      </a:lnTo>
                      <a:lnTo>
                        <a:pt x="679" y="467"/>
                      </a:lnTo>
                      <a:lnTo>
                        <a:pt x="690" y="465"/>
                      </a:lnTo>
                      <a:lnTo>
                        <a:pt x="705" y="457"/>
                      </a:lnTo>
                      <a:lnTo>
                        <a:pt x="719" y="452"/>
                      </a:lnTo>
                      <a:lnTo>
                        <a:pt x="732" y="446"/>
                      </a:lnTo>
                      <a:lnTo>
                        <a:pt x="742" y="441"/>
                      </a:lnTo>
                      <a:lnTo>
                        <a:pt x="755" y="436"/>
                      </a:lnTo>
                      <a:lnTo>
                        <a:pt x="763" y="431"/>
                      </a:lnTo>
                      <a:lnTo>
                        <a:pt x="771" y="428"/>
                      </a:lnTo>
                      <a:lnTo>
                        <a:pt x="776" y="425"/>
                      </a:lnTo>
                      <a:lnTo>
                        <a:pt x="784" y="420"/>
                      </a:lnTo>
                      <a:lnTo>
                        <a:pt x="792" y="415"/>
                      </a:lnTo>
                      <a:lnTo>
                        <a:pt x="805" y="407"/>
                      </a:lnTo>
                      <a:lnTo>
                        <a:pt x="818" y="399"/>
                      </a:lnTo>
                      <a:lnTo>
                        <a:pt x="839" y="383"/>
                      </a:lnTo>
                      <a:lnTo>
                        <a:pt x="842" y="383"/>
                      </a:lnTo>
                      <a:lnTo>
                        <a:pt x="844" y="381"/>
                      </a:lnTo>
                      <a:lnTo>
                        <a:pt x="847" y="378"/>
                      </a:lnTo>
                      <a:lnTo>
                        <a:pt x="855" y="373"/>
                      </a:lnTo>
                      <a:lnTo>
                        <a:pt x="878" y="354"/>
                      </a:lnTo>
                      <a:lnTo>
                        <a:pt x="899" y="341"/>
                      </a:lnTo>
                      <a:lnTo>
                        <a:pt x="915" y="328"/>
                      </a:lnTo>
                      <a:lnTo>
                        <a:pt x="926" y="318"/>
                      </a:lnTo>
                      <a:lnTo>
                        <a:pt x="933" y="312"/>
                      </a:lnTo>
                      <a:lnTo>
                        <a:pt x="944" y="302"/>
                      </a:lnTo>
                      <a:lnTo>
                        <a:pt x="949" y="294"/>
                      </a:lnTo>
                      <a:lnTo>
                        <a:pt x="954" y="286"/>
                      </a:lnTo>
                      <a:lnTo>
                        <a:pt x="957" y="284"/>
                      </a:lnTo>
                      <a:lnTo>
                        <a:pt x="960" y="278"/>
                      </a:lnTo>
                      <a:lnTo>
                        <a:pt x="965" y="270"/>
                      </a:lnTo>
                      <a:lnTo>
                        <a:pt x="965" y="265"/>
                      </a:lnTo>
                      <a:lnTo>
                        <a:pt x="970" y="257"/>
                      </a:lnTo>
                      <a:lnTo>
                        <a:pt x="973" y="247"/>
                      </a:lnTo>
                      <a:lnTo>
                        <a:pt x="975" y="234"/>
                      </a:lnTo>
                      <a:lnTo>
                        <a:pt x="978" y="223"/>
                      </a:lnTo>
                      <a:lnTo>
                        <a:pt x="986" y="200"/>
                      </a:lnTo>
                      <a:lnTo>
                        <a:pt x="991" y="171"/>
                      </a:lnTo>
                      <a:lnTo>
                        <a:pt x="994" y="168"/>
                      </a:lnTo>
                      <a:lnTo>
                        <a:pt x="994" y="160"/>
                      </a:lnTo>
                      <a:lnTo>
                        <a:pt x="994" y="155"/>
                      </a:lnTo>
                      <a:lnTo>
                        <a:pt x="994" y="150"/>
                      </a:lnTo>
                      <a:lnTo>
                        <a:pt x="994" y="137"/>
                      </a:lnTo>
                      <a:lnTo>
                        <a:pt x="994" y="121"/>
                      </a:lnTo>
                      <a:lnTo>
                        <a:pt x="994" y="108"/>
                      </a:lnTo>
                      <a:lnTo>
                        <a:pt x="991" y="89"/>
                      </a:lnTo>
                      <a:lnTo>
                        <a:pt x="989" y="76"/>
                      </a:lnTo>
                      <a:lnTo>
                        <a:pt x="989" y="63"/>
                      </a:lnTo>
                      <a:lnTo>
                        <a:pt x="989" y="61"/>
                      </a:lnTo>
                      <a:lnTo>
                        <a:pt x="994" y="40"/>
                      </a:lnTo>
                      <a:lnTo>
                        <a:pt x="999" y="26"/>
                      </a:lnTo>
                      <a:lnTo>
                        <a:pt x="1002" y="16"/>
                      </a:lnTo>
                      <a:lnTo>
                        <a:pt x="1002" y="13"/>
                      </a:lnTo>
                      <a:lnTo>
                        <a:pt x="1007" y="0"/>
                      </a:lnTo>
                      <a:lnTo>
                        <a:pt x="1023" y="29"/>
                      </a:lnTo>
                      <a:lnTo>
                        <a:pt x="1025" y="34"/>
                      </a:lnTo>
                      <a:lnTo>
                        <a:pt x="1028" y="40"/>
                      </a:lnTo>
                      <a:lnTo>
                        <a:pt x="1033" y="45"/>
                      </a:lnTo>
                      <a:lnTo>
                        <a:pt x="1036" y="47"/>
                      </a:lnTo>
                      <a:lnTo>
                        <a:pt x="1038" y="53"/>
                      </a:lnTo>
                      <a:lnTo>
                        <a:pt x="1046" y="61"/>
                      </a:lnTo>
                      <a:lnTo>
                        <a:pt x="1046" y="63"/>
                      </a:lnTo>
                      <a:lnTo>
                        <a:pt x="1049" y="63"/>
                      </a:lnTo>
                      <a:lnTo>
                        <a:pt x="1049" y="66"/>
                      </a:lnTo>
                      <a:lnTo>
                        <a:pt x="1054" y="71"/>
                      </a:lnTo>
                      <a:lnTo>
                        <a:pt x="1057" y="74"/>
                      </a:lnTo>
                      <a:lnTo>
                        <a:pt x="1059" y="76"/>
                      </a:lnTo>
                      <a:lnTo>
                        <a:pt x="1059" y="79"/>
                      </a:lnTo>
                      <a:lnTo>
                        <a:pt x="1067" y="87"/>
                      </a:lnTo>
                      <a:lnTo>
                        <a:pt x="1067" y="89"/>
                      </a:lnTo>
                      <a:lnTo>
                        <a:pt x="1072" y="95"/>
                      </a:lnTo>
                      <a:lnTo>
                        <a:pt x="1078" y="100"/>
                      </a:lnTo>
                      <a:lnTo>
                        <a:pt x="1083" y="105"/>
                      </a:lnTo>
                      <a:lnTo>
                        <a:pt x="1086" y="108"/>
                      </a:lnTo>
                      <a:lnTo>
                        <a:pt x="1088" y="110"/>
                      </a:lnTo>
                      <a:lnTo>
                        <a:pt x="1091" y="113"/>
                      </a:lnTo>
                      <a:lnTo>
                        <a:pt x="1093" y="116"/>
                      </a:lnTo>
                      <a:lnTo>
                        <a:pt x="1096" y="118"/>
                      </a:lnTo>
                      <a:lnTo>
                        <a:pt x="1099" y="121"/>
                      </a:lnTo>
                      <a:lnTo>
                        <a:pt x="1101" y="124"/>
                      </a:lnTo>
                      <a:lnTo>
                        <a:pt x="1104" y="126"/>
                      </a:lnTo>
                      <a:lnTo>
                        <a:pt x="1107" y="129"/>
                      </a:lnTo>
                      <a:lnTo>
                        <a:pt x="1109" y="131"/>
                      </a:lnTo>
                      <a:lnTo>
                        <a:pt x="1112" y="134"/>
                      </a:lnTo>
                      <a:lnTo>
                        <a:pt x="1117" y="139"/>
                      </a:lnTo>
                      <a:lnTo>
                        <a:pt x="1120" y="142"/>
                      </a:lnTo>
                      <a:lnTo>
                        <a:pt x="1120" y="145"/>
                      </a:lnTo>
                      <a:lnTo>
                        <a:pt x="1122" y="150"/>
                      </a:lnTo>
                      <a:lnTo>
                        <a:pt x="1125" y="150"/>
                      </a:lnTo>
                      <a:lnTo>
                        <a:pt x="1125" y="152"/>
                      </a:lnTo>
                      <a:lnTo>
                        <a:pt x="1127" y="155"/>
                      </a:lnTo>
                      <a:lnTo>
                        <a:pt x="1127" y="158"/>
                      </a:lnTo>
                      <a:lnTo>
                        <a:pt x="1130" y="160"/>
                      </a:lnTo>
                      <a:lnTo>
                        <a:pt x="1130" y="163"/>
                      </a:lnTo>
                      <a:lnTo>
                        <a:pt x="1133" y="166"/>
                      </a:lnTo>
                      <a:lnTo>
                        <a:pt x="1133" y="168"/>
                      </a:lnTo>
                      <a:lnTo>
                        <a:pt x="1135" y="168"/>
                      </a:lnTo>
                      <a:lnTo>
                        <a:pt x="1135" y="171"/>
                      </a:lnTo>
                      <a:lnTo>
                        <a:pt x="1135" y="173"/>
                      </a:lnTo>
                      <a:lnTo>
                        <a:pt x="1138" y="173"/>
                      </a:lnTo>
                      <a:lnTo>
                        <a:pt x="1138" y="176"/>
                      </a:lnTo>
                      <a:lnTo>
                        <a:pt x="1138" y="179"/>
                      </a:lnTo>
                      <a:lnTo>
                        <a:pt x="1141" y="179"/>
                      </a:lnTo>
                      <a:lnTo>
                        <a:pt x="1141" y="181"/>
                      </a:lnTo>
                      <a:lnTo>
                        <a:pt x="1143" y="184"/>
                      </a:lnTo>
                      <a:lnTo>
                        <a:pt x="1143" y="187"/>
                      </a:lnTo>
                      <a:lnTo>
                        <a:pt x="1146" y="187"/>
                      </a:lnTo>
                      <a:lnTo>
                        <a:pt x="1146" y="189"/>
                      </a:lnTo>
                      <a:lnTo>
                        <a:pt x="1146" y="192"/>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grpSp>
          <p:sp>
            <p:nvSpPr>
              <p:cNvPr id="210" name="フリーフォーム 209"/>
              <p:cNvSpPr>
                <a:spLocks noEditPoints="1"/>
              </p:cNvSpPr>
              <p:nvPr/>
            </p:nvSpPr>
            <p:spPr bwMode="auto">
              <a:xfrm>
                <a:off x="899592" y="2888471"/>
                <a:ext cx="1384295" cy="1133893"/>
              </a:xfrm>
              <a:custGeom>
                <a:avLst/>
                <a:gdLst>
                  <a:gd name="T0" fmla="*/ 2768 w 2889"/>
                  <a:gd name="T1" fmla="*/ 564 h 2330"/>
                  <a:gd name="T2" fmla="*/ 2779 w 2889"/>
                  <a:gd name="T3" fmla="*/ 577 h 2330"/>
                  <a:gd name="T4" fmla="*/ 2781 w 2889"/>
                  <a:gd name="T5" fmla="*/ 582 h 2330"/>
                  <a:gd name="T6" fmla="*/ 2789 w 2889"/>
                  <a:gd name="T7" fmla="*/ 596 h 2330"/>
                  <a:gd name="T8" fmla="*/ 2815 w 2889"/>
                  <a:gd name="T9" fmla="*/ 632 h 2330"/>
                  <a:gd name="T10" fmla="*/ 2870 w 2889"/>
                  <a:gd name="T11" fmla="*/ 727 h 2330"/>
                  <a:gd name="T12" fmla="*/ 2889 w 2889"/>
                  <a:gd name="T13" fmla="*/ 758 h 2330"/>
                  <a:gd name="T14" fmla="*/ 2760 w 2889"/>
                  <a:gd name="T15" fmla="*/ 800 h 2330"/>
                  <a:gd name="T16" fmla="*/ 2611 w 2889"/>
                  <a:gd name="T17" fmla="*/ 858 h 2330"/>
                  <a:gd name="T18" fmla="*/ 2427 w 2889"/>
                  <a:gd name="T19" fmla="*/ 931 h 2330"/>
                  <a:gd name="T20" fmla="*/ 2309 w 2889"/>
                  <a:gd name="T21" fmla="*/ 968 h 2330"/>
                  <a:gd name="T22" fmla="*/ 2178 w 2889"/>
                  <a:gd name="T23" fmla="*/ 1042 h 2330"/>
                  <a:gd name="T24" fmla="*/ 2050 w 2889"/>
                  <a:gd name="T25" fmla="*/ 1128 h 2330"/>
                  <a:gd name="T26" fmla="*/ 2008 w 2889"/>
                  <a:gd name="T27" fmla="*/ 1181 h 2330"/>
                  <a:gd name="T28" fmla="*/ 1861 w 2889"/>
                  <a:gd name="T29" fmla="*/ 1446 h 2330"/>
                  <a:gd name="T30" fmla="*/ 1837 w 2889"/>
                  <a:gd name="T31" fmla="*/ 1477 h 2330"/>
                  <a:gd name="T32" fmla="*/ 1809 w 2889"/>
                  <a:gd name="T33" fmla="*/ 1490 h 2330"/>
                  <a:gd name="T34" fmla="*/ 1759 w 2889"/>
                  <a:gd name="T35" fmla="*/ 1498 h 2330"/>
                  <a:gd name="T36" fmla="*/ 1701 w 2889"/>
                  <a:gd name="T37" fmla="*/ 1538 h 2330"/>
                  <a:gd name="T38" fmla="*/ 1628 w 2889"/>
                  <a:gd name="T39" fmla="*/ 1574 h 2330"/>
                  <a:gd name="T40" fmla="*/ 1591 w 2889"/>
                  <a:gd name="T41" fmla="*/ 1593 h 2330"/>
                  <a:gd name="T42" fmla="*/ 1547 w 2889"/>
                  <a:gd name="T43" fmla="*/ 1619 h 2330"/>
                  <a:gd name="T44" fmla="*/ 1397 w 2889"/>
                  <a:gd name="T45" fmla="*/ 1708 h 2330"/>
                  <a:gd name="T46" fmla="*/ 1075 w 2889"/>
                  <a:gd name="T47" fmla="*/ 2034 h 2330"/>
                  <a:gd name="T48" fmla="*/ 403 w 2889"/>
                  <a:gd name="T49" fmla="*/ 2288 h 2330"/>
                  <a:gd name="T50" fmla="*/ 225 w 2889"/>
                  <a:gd name="T51" fmla="*/ 1960 h 2330"/>
                  <a:gd name="T52" fmla="*/ 435 w 2889"/>
                  <a:gd name="T53" fmla="*/ 1559 h 2330"/>
                  <a:gd name="T54" fmla="*/ 605 w 2889"/>
                  <a:gd name="T55" fmla="*/ 987 h 2330"/>
                  <a:gd name="T56" fmla="*/ 962 w 2889"/>
                  <a:gd name="T57" fmla="*/ 727 h 2330"/>
                  <a:gd name="T58" fmla="*/ 1499 w 2889"/>
                  <a:gd name="T59" fmla="*/ 554 h 2330"/>
                  <a:gd name="T60" fmla="*/ 1581 w 2889"/>
                  <a:gd name="T61" fmla="*/ 517 h 2330"/>
                  <a:gd name="T62" fmla="*/ 1667 w 2889"/>
                  <a:gd name="T63" fmla="*/ 475 h 2330"/>
                  <a:gd name="T64" fmla="*/ 1785 w 2889"/>
                  <a:gd name="T65" fmla="*/ 425 h 2330"/>
                  <a:gd name="T66" fmla="*/ 1890 w 2889"/>
                  <a:gd name="T67" fmla="*/ 375 h 2330"/>
                  <a:gd name="T68" fmla="*/ 2108 w 2889"/>
                  <a:gd name="T69" fmla="*/ 260 h 2330"/>
                  <a:gd name="T70" fmla="*/ 2254 w 2889"/>
                  <a:gd name="T71" fmla="*/ 178 h 2330"/>
                  <a:gd name="T72" fmla="*/ 2370 w 2889"/>
                  <a:gd name="T73" fmla="*/ 118 h 2330"/>
                  <a:gd name="T74" fmla="*/ 2506 w 2889"/>
                  <a:gd name="T75" fmla="*/ 37 h 2330"/>
                  <a:gd name="T76" fmla="*/ 2569 w 2889"/>
                  <a:gd name="T77" fmla="*/ 8 h 2330"/>
                  <a:gd name="T78" fmla="*/ 2637 w 2889"/>
                  <a:gd name="T79" fmla="*/ 107 h 2330"/>
                  <a:gd name="T80" fmla="*/ 2634 w 2889"/>
                  <a:gd name="T81" fmla="*/ 121 h 2330"/>
                  <a:gd name="T82" fmla="*/ 2603 w 2889"/>
                  <a:gd name="T83" fmla="*/ 144 h 2330"/>
                  <a:gd name="T84" fmla="*/ 2593 w 2889"/>
                  <a:gd name="T85" fmla="*/ 165 h 2330"/>
                  <a:gd name="T86" fmla="*/ 2606 w 2889"/>
                  <a:gd name="T87" fmla="*/ 212 h 2330"/>
                  <a:gd name="T88" fmla="*/ 2624 w 2889"/>
                  <a:gd name="T89" fmla="*/ 262 h 2330"/>
                  <a:gd name="T90" fmla="*/ 2632 w 2889"/>
                  <a:gd name="T91" fmla="*/ 302 h 2330"/>
                  <a:gd name="T92" fmla="*/ 2616 w 2889"/>
                  <a:gd name="T93" fmla="*/ 373 h 2330"/>
                  <a:gd name="T94" fmla="*/ 2577 w 2889"/>
                  <a:gd name="T95" fmla="*/ 462 h 2330"/>
                  <a:gd name="T96" fmla="*/ 2574 w 2889"/>
                  <a:gd name="T97" fmla="*/ 480 h 2330"/>
                  <a:gd name="T98" fmla="*/ 2574 w 2889"/>
                  <a:gd name="T99" fmla="*/ 496 h 2330"/>
                  <a:gd name="T100" fmla="*/ 2648 w 2889"/>
                  <a:gd name="T101" fmla="*/ 512 h 2330"/>
                  <a:gd name="T102" fmla="*/ 2682 w 2889"/>
                  <a:gd name="T103" fmla="*/ 517 h 2330"/>
                  <a:gd name="T104" fmla="*/ 2710 w 2889"/>
                  <a:gd name="T105" fmla="*/ 525 h 2330"/>
                  <a:gd name="T106" fmla="*/ 2750 w 2889"/>
                  <a:gd name="T107" fmla="*/ 546 h 2330"/>
                  <a:gd name="T108" fmla="*/ 2760 w 2889"/>
                  <a:gd name="T109" fmla="*/ 559 h 2330"/>
                  <a:gd name="T110" fmla="*/ 2763 w 2889"/>
                  <a:gd name="T111" fmla="*/ 561 h 2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889" h="2330">
                    <a:moveTo>
                      <a:pt x="2763" y="561"/>
                    </a:moveTo>
                    <a:lnTo>
                      <a:pt x="2763" y="561"/>
                    </a:lnTo>
                    <a:lnTo>
                      <a:pt x="2766" y="561"/>
                    </a:lnTo>
                    <a:lnTo>
                      <a:pt x="2766" y="564"/>
                    </a:lnTo>
                    <a:lnTo>
                      <a:pt x="2768" y="564"/>
                    </a:lnTo>
                    <a:lnTo>
                      <a:pt x="2768" y="567"/>
                    </a:lnTo>
                    <a:lnTo>
                      <a:pt x="2773" y="572"/>
                    </a:lnTo>
                    <a:lnTo>
                      <a:pt x="2776" y="575"/>
                    </a:lnTo>
                    <a:lnTo>
                      <a:pt x="2779" y="577"/>
                    </a:lnTo>
                    <a:lnTo>
                      <a:pt x="2779" y="580"/>
                    </a:lnTo>
                    <a:lnTo>
                      <a:pt x="2781" y="580"/>
                    </a:lnTo>
                    <a:lnTo>
                      <a:pt x="2781" y="582"/>
                    </a:lnTo>
                    <a:lnTo>
                      <a:pt x="2784" y="585"/>
                    </a:lnTo>
                    <a:lnTo>
                      <a:pt x="2787" y="588"/>
                    </a:lnTo>
                    <a:lnTo>
                      <a:pt x="2789" y="596"/>
                    </a:lnTo>
                    <a:lnTo>
                      <a:pt x="2794" y="601"/>
                    </a:lnTo>
                    <a:lnTo>
                      <a:pt x="2794" y="603"/>
                    </a:lnTo>
                    <a:lnTo>
                      <a:pt x="2815" y="632"/>
                    </a:lnTo>
                    <a:lnTo>
                      <a:pt x="2828" y="653"/>
                    </a:lnTo>
                    <a:lnTo>
                      <a:pt x="2836" y="672"/>
                    </a:lnTo>
                    <a:lnTo>
                      <a:pt x="2844" y="685"/>
                    </a:lnTo>
                    <a:lnTo>
                      <a:pt x="2849" y="695"/>
                    </a:lnTo>
                    <a:lnTo>
                      <a:pt x="2857" y="706"/>
                    </a:lnTo>
                    <a:lnTo>
                      <a:pt x="2863" y="714"/>
                    </a:lnTo>
                    <a:lnTo>
                      <a:pt x="2870" y="727"/>
                    </a:lnTo>
                    <a:lnTo>
                      <a:pt x="2873" y="732"/>
                    </a:lnTo>
                    <a:lnTo>
                      <a:pt x="2876" y="735"/>
                    </a:lnTo>
                    <a:lnTo>
                      <a:pt x="2881" y="745"/>
                    </a:lnTo>
                    <a:lnTo>
                      <a:pt x="2889" y="758"/>
                    </a:lnTo>
                    <a:lnTo>
                      <a:pt x="2878" y="758"/>
                    </a:lnTo>
                    <a:lnTo>
                      <a:pt x="2863" y="758"/>
                    </a:lnTo>
                    <a:lnTo>
                      <a:pt x="2855" y="764"/>
                    </a:lnTo>
                    <a:lnTo>
                      <a:pt x="2834" y="771"/>
                    </a:lnTo>
                    <a:lnTo>
                      <a:pt x="2810" y="779"/>
                    </a:lnTo>
                    <a:lnTo>
                      <a:pt x="2787" y="790"/>
                    </a:lnTo>
                    <a:lnTo>
                      <a:pt x="2760" y="800"/>
                    </a:lnTo>
                    <a:lnTo>
                      <a:pt x="2734" y="811"/>
                    </a:lnTo>
                    <a:lnTo>
                      <a:pt x="2729" y="813"/>
                    </a:lnTo>
                    <a:lnTo>
                      <a:pt x="2713" y="819"/>
                    </a:lnTo>
                    <a:lnTo>
                      <a:pt x="2690" y="827"/>
                    </a:lnTo>
                    <a:lnTo>
                      <a:pt x="2669" y="834"/>
                    </a:lnTo>
                    <a:lnTo>
                      <a:pt x="2648" y="842"/>
                    </a:lnTo>
                    <a:lnTo>
                      <a:pt x="2611" y="858"/>
                    </a:lnTo>
                    <a:lnTo>
                      <a:pt x="2572" y="874"/>
                    </a:lnTo>
                    <a:lnTo>
                      <a:pt x="2558" y="879"/>
                    </a:lnTo>
                    <a:lnTo>
                      <a:pt x="2553" y="882"/>
                    </a:lnTo>
                    <a:lnTo>
                      <a:pt x="2548" y="884"/>
                    </a:lnTo>
                    <a:lnTo>
                      <a:pt x="2488" y="908"/>
                    </a:lnTo>
                    <a:lnTo>
                      <a:pt x="2435" y="929"/>
                    </a:lnTo>
                    <a:lnTo>
                      <a:pt x="2427" y="931"/>
                    </a:lnTo>
                    <a:lnTo>
                      <a:pt x="2417" y="937"/>
                    </a:lnTo>
                    <a:lnTo>
                      <a:pt x="2414" y="937"/>
                    </a:lnTo>
                    <a:lnTo>
                      <a:pt x="2393" y="945"/>
                    </a:lnTo>
                    <a:lnTo>
                      <a:pt x="2367" y="955"/>
                    </a:lnTo>
                    <a:lnTo>
                      <a:pt x="2359" y="958"/>
                    </a:lnTo>
                    <a:lnTo>
                      <a:pt x="2309" y="968"/>
                    </a:lnTo>
                    <a:lnTo>
                      <a:pt x="2281" y="973"/>
                    </a:lnTo>
                    <a:lnTo>
                      <a:pt x="2257" y="979"/>
                    </a:lnTo>
                    <a:lnTo>
                      <a:pt x="2231" y="1005"/>
                    </a:lnTo>
                    <a:lnTo>
                      <a:pt x="2215" y="1021"/>
                    </a:lnTo>
                    <a:lnTo>
                      <a:pt x="2212" y="1021"/>
                    </a:lnTo>
                    <a:lnTo>
                      <a:pt x="2189" y="1034"/>
                    </a:lnTo>
                    <a:lnTo>
                      <a:pt x="2178" y="1042"/>
                    </a:lnTo>
                    <a:lnTo>
                      <a:pt x="2168" y="1047"/>
                    </a:lnTo>
                    <a:lnTo>
                      <a:pt x="2155" y="1055"/>
                    </a:lnTo>
                    <a:lnTo>
                      <a:pt x="2084" y="1102"/>
                    </a:lnTo>
                    <a:lnTo>
                      <a:pt x="2071" y="1113"/>
                    </a:lnTo>
                    <a:lnTo>
                      <a:pt x="2068" y="1113"/>
                    </a:lnTo>
                    <a:lnTo>
                      <a:pt x="2060" y="1120"/>
                    </a:lnTo>
                    <a:lnTo>
                      <a:pt x="2050" y="1128"/>
                    </a:lnTo>
                    <a:lnTo>
                      <a:pt x="2045" y="1134"/>
                    </a:lnTo>
                    <a:lnTo>
                      <a:pt x="2039" y="1139"/>
                    </a:lnTo>
                    <a:lnTo>
                      <a:pt x="2037" y="1144"/>
                    </a:lnTo>
                    <a:lnTo>
                      <a:pt x="2031" y="1149"/>
                    </a:lnTo>
                    <a:lnTo>
                      <a:pt x="2024" y="1160"/>
                    </a:lnTo>
                    <a:lnTo>
                      <a:pt x="2013" y="1170"/>
                    </a:lnTo>
                    <a:lnTo>
                      <a:pt x="2008" y="1181"/>
                    </a:lnTo>
                    <a:lnTo>
                      <a:pt x="1992" y="1207"/>
                    </a:lnTo>
                    <a:lnTo>
                      <a:pt x="1976" y="1233"/>
                    </a:lnTo>
                    <a:lnTo>
                      <a:pt x="1900" y="1378"/>
                    </a:lnTo>
                    <a:lnTo>
                      <a:pt x="1890" y="1393"/>
                    </a:lnTo>
                    <a:lnTo>
                      <a:pt x="1885" y="1401"/>
                    </a:lnTo>
                    <a:lnTo>
                      <a:pt x="1879" y="1412"/>
                    </a:lnTo>
                    <a:lnTo>
                      <a:pt x="1861" y="1446"/>
                    </a:lnTo>
                    <a:lnTo>
                      <a:pt x="1856" y="1451"/>
                    </a:lnTo>
                    <a:lnTo>
                      <a:pt x="1853" y="1454"/>
                    </a:lnTo>
                    <a:lnTo>
                      <a:pt x="1848" y="1462"/>
                    </a:lnTo>
                    <a:lnTo>
                      <a:pt x="1843" y="1467"/>
                    </a:lnTo>
                    <a:lnTo>
                      <a:pt x="1840" y="1472"/>
                    </a:lnTo>
                    <a:lnTo>
                      <a:pt x="1840" y="1475"/>
                    </a:lnTo>
                    <a:lnTo>
                      <a:pt x="1837" y="1477"/>
                    </a:lnTo>
                    <a:lnTo>
                      <a:pt x="1835" y="1477"/>
                    </a:lnTo>
                    <a:lnTo>
                      <a:pt x="1830" y="1480"/>
                    </a:lnTo>
                    <a:lnTo>
                      <a:pt x="1824" y="1483"/>
                    </a:lnTo>
                    <a:lnTo>
                      <a:pt x="1822" y="1485"/>
                    </a:lnTo>
                    <a:lnTo>
                      <a:pt x="1817" y="1488"/>
                    </a:lnTo>
                    <a:lnTo>
                      <a:pt x="1814" y="1488"/>
                    </a:lnTo>
                    <a:lnTo>
                      <a:pt x="1809" y="1490"/>
                    </a:lnTo>
                    <a:lnTo>
                      <a:pt x="1803" y="1493"/>
                    </a:lnTo>
                    <a:lnTo>
                      <a:pt x="1801" y="1493"/>
                    </a:lnTo>
                    <a:lnTo>
                      <a:pt x="1793" y="1493"/>
                    </a:lnTo>
                    <a:lnTo>
                      <a:pt x="1769" y="1496"/>
                    </a:lnTo>
                    <a:lnTo>
                      <a:pt x="1767" y="1498"/>
                    </a:lnTo>
                    <a:lnTo>
                      <a:pt x="1761" y="1498"/>
                    </a:lnTo>
                    <a:lnTo>
                      <a:pt x="1759" y="1498"/>
                    </a:lnTo>
                    <a:lnTo>
                      <a:pt x="1756" y="1501"/>
                    </a:lnTo>
                    <a:lnTo>
                      <a:pt x="1754" y="1504"/>
                    </a:lnTo>
                    <a:lnTo>
                      <a:pt x="1746" y="1509"/>
                    </a:lnTo>
                    <a:lnTo>
                      <a:pt x="1738" y="1514"/>
                    </a:lnTo>
                    <a:lnTo>
                      <a:pt x="1712" y="1530"/>
                    </a:lnTo>
                    <a:lnTo>
                      <a:pt x="1706" y="1535"/>
                    </a:lnTo>
                    <a:lnTo>
                      <a:pt x="1701" y="1538"/>
                    </a:lnTo>
                    <a:lnTo>
                      <a:pt x="1699" y="1540"/>
                    </a:lnTo>
                    <a:lnTo>
                      <a:pt x="1693" y="1540"/>
                    </a:lnTo>
                    <a:lnTo>
                      <a:pt x="1680" y="1548"/>
                    </a:lnTo>
                    <a:lnTo>
                      <a:pt x="1667" y="1556"/>
                    </a:lnTo>
                    <a:lnTo>
                      <a:pt x="1649" y="1564"/>
                    </a:lnTo>
                    <a:lnTo>
                      <a:pt x="1641" y="1569"/>
                    </a:lnTo>
                    <a:lnTo>
                      <a:pt x="1628" y="1574"/>
                    </a:lnTo>
                    <a:lnTo>
                      <a:pt x="1617" y="1580"/>
                    </a:lnTo>
                    <a:lnTo>
                      <a:pt x="1609" y="1585"/>
                    </a:lnTo>
                    <a:lnTo>
                      <a:pt x="1596" y="1590"/>
                    </a:lnTo>
                    <a:lnTo>
                      <a:pt x="1596" y="1593"/>
                    </a:lnTo>
                    <a:lnTo>
                      <a:pt x="1591" y="1593"/>
                    </a:lnTo>
                    <a:lnTo>
                      <a:pt x="1586" y="1595"/>
                    </a:lnTo>
                    <a:lnTo>
                      <a:pt x="1583" y="1598"/>
                    </a:lnTo>
                    <a:lnTo>
                      <a:pt x="1573" y="1603"/>
                    </a:lnTo>
                    <a:lnTo>
                      <a:pt x="1565" y="1609"/>
                    </a:lnTo>
                    <a:lnTo>
                      <a:pt x="1557" y="1611"/>
                    </a:lnTo>
                    <a:lnTo>
                      <a:pt x="1547" y="1619"/>
                    </a:lnTo>
                    <a:lnTo>
                      <a:pt x="1536" y="1627"/>
                    </a:lnTo>
                    <a:lnTo>
                      <a:pt x="1526" y="1632"/>
                    </a:lnTo>
                    <a:lnTo>
                      <a:pt x="1518" y="1637"/>
                    </a:lnTo>
                    <a:lnTo>
                      <a:pt x="1507" y="1643"/>
                    </a:lnTo>
                    <a:lnTo>
                      <a:pt x="1499" y="1648"/>
                    </a:lnTo>
                    <a:lnTo>
                      <a:pt x="1489" y="1653"/>
                    </a:lnTo>
                    <a:lnTo>
                      <a:pt x="1397" y="1708"/>
                    </a:lnTo>
                    <a:lnTo>
                      <a:pt x="1368" y="1737"/>
                    </a:lnTo>
                    <a:lnTo>
                      <a:pt x="1363" y="1745"/>
                    </a:lnTo>
                    <a:lnTo>
                      <a:pt x="1332" y="1792"/>
                    </a:lnTo>
                    <a:lnTo>
                      <a:pt x="1200" y="1992"/>
                    </a:lnTo>
                    <a:lnTo>
                      <a:pt x="1193" y="1989"/>
                    </a:lnTo>
                    <a:lnTo>
                      <a:pt x="1185" y="1984"/>
                    </a:lnTo>
                    <a:lnTo>
                      <a:pt x="1075" y="2034"/>
                    </a:lnTo>
                    <a:lnTo>
                      <a:pt x="781" y="2165"/>
                    </a:lnTo>
                    <a:lnTo>
                      <a:pt x="616" y="2236"/>
                    </a:lnTo>
                    <a:lnTo>
                      <a:pt x="511" y="2283"/>
                    </a:lnTo>
                    <a:lnTo>
                      <a:pt x="403" y="2330"/>
                    </a:lnTo>
                    <a:lnTo>
                      <a:pt x="403" y="2322"/>
                    </a:lnTo>
                    <a:lnTo>
                      <a:pt x="403" y="2288"/>
                    </a:lnTo>
                    <a:lnTo>
                      <a:pt x="403" y="2330"/>
                    </a:lnTo>
                    <a:lnTo>
                      <a:pt x="152" y="2107"/>
                    </a:lnTo>
                    <a:lnTo>
                      <a:pt x="147" y="2102"/>
                    </a:lnTo>
                    <a:lnTo>
                      <a:pt x="144" y="2091"/>
                    </a:lnTo>
                    <a:lnTo>
                      <a:pt x="144" y="2086"/>
                    </a:lnTo>
                    <a:lnTo>
                      <a:pt x="147" y="2052"/>
                    </a:lnTo>
                    <a:lnTo>
                      <a:pt x="225" y="1960"/>
                    </a:lnTo>
                    <a:lnTo>
                      <a:pt x="0" y="1942"/>
                    </a:lnTo>
                    <a:lnTo>
                      <a:pt x="105" y="1811"/>
                    </a:lnTo>
                    <a:lnTo>
                      <a:pt x="230" y="1658"/>
                    </a:lnTo>
                    <a:lnTo>
                      <a:pt x="249" y="1635"/>
                    </a:lnTo>
                    <a:lnTo>
                      <a:pt x="464" y="1677"/>
                    </a:lnTo>
                    <a:lnTo>
                      <a:pt x="440" y="1559"/>
                    </a:lnTo>
                    <a:lnTo>
                      <a:pt x="435" y="1559"/>
                    </a:lnTo>
                    <a:lnTo>
                      <a:pt x="68" y="1485"/>
                    </a:lnTo>
                    <a:lnTo>
                      <a:pt x="68" y="1454"/>
                    </a:lnTo>
                    <a:lnTo>
                      <a:pt x="68" y="1446"/>
                    </a:lnTo>
                    <a:lnTo>
                      <a:pt x="68" y="1278"/>
                    </a:lnTo>
                    <a:lnTo>
                      <a:pt x="68" y="1218"/>
                    </a:lnTo>
                    <a:lnTo>
                      <a:pt x="566" y="1005"/>
                    </a:lnTo>
                    <a:lnTo>
                      <a:pt x="605" y="987"/>
                    </a:lnTo>
                    <a:lnTo>
                      <a:pt x="605" y="908"/>
                    </a:lnTo>
                    <a:lnTo>
                      <a:pt x="608" y="811"/>
                    </a:lnTo>
                    <a:lnTo>
                      <a:pt x="784" y="785"/>
                    </a:lnTo>
                    <a:lnTo>
                      <a:pt x="815" y="774"/>
                    </a:lnTo>
                    <a:lnTo>
                      <a:pt x="818" y="777"/>
                    </a:lnTo>
                    <a:lnTo>
                      <a:pt x="944" y="732"/>
                    </a:lnTo>
                    <a:lnTo>
                      <a:pt x="962" y="727"/>
                    </a:lnTo>
                    <a:lnTo>
                      <a:pt x="1001" y="714"/>
                    </a:lnTo>
                    <a:lnTo>
                      <a:pt x="1025" y="708"/>
                    </a:lnTo>
                    <a:lnTo>
                      <a:pt x="1033" y="703"/>
                    </a:lnTo>
                    <a:lnTo>
                      <a:pt x="1148" y="666"/>
                    </a:lnTo>
                    <a:lnTo>
                      <a:pt x="1166" y="661"/>
                    </a:lnTo>
                    <a:lnTo>
                      <a:pt x="1431" y="575"/>
                    </a:lnTo>
                    <a:lnTo>
                      <a:pt x="1499" y="554"/>
                    </a:lnTo>
                    <a:lnTo>
                      <a:pt x="1507" y="548"/>
                    </a:lnTo>
                    <a:lnTo>
                      <a:pt x="1520" y="543"/>
                    </a:lnTo>
                    <a:lnTo>
                      <a:pt x="1531" y="538"/>
                    </a:lnTo>
                    <a:lnTo>
                      <a:pt x="1541" y="533"/>
                    </a:lnTo>
                    <a:lnTo>
                      <a:pt x="1554" y="527"/>
                    </a:lnTo>
                    <a:lnTo>
                      <a:pt x="1567" y="522"/>
                    </a:lnTo>
                    <a:lnTo>
                      <a:pt x="1581" y="517"/>
                    </a:lnTo>
                    <a:lnTo>
                      <a:pt x="1594" y="509"/>
                    </a:lnTo>
                    <a:lnTo>
                      <a:pt x="1615" y="501"/>
                    </a:lnTo>
                    <a:lnTo>
                      <a:pt x="1623" y="496"/>
                    </a:lnTo>
                    <a:lnTo>
                      <a:pt x="1636" y="491"/>
                    </a:lnTo>
                    <a:lnTo>
                      <a:pt x="1651" y="485"/>
                    </a:lnTo>
                    <a:lnTo>
                      <a:pt x="1662" y="480"/>
                    </a:lnTo>
                    <a:lnTo>
                      <a:pt x="1667" y="475"/>
                    </a:lnTo>
                    <a:lnTo>
                      <a:pt x="1672" y="475"/>
                    </a:lnTo>
                    <a:lnTo>
                      <a:pt x="1696" y="464"/>
                    </a:lnTo>
                    <a:lnTo>
                      <a:pt x="1709" y="456"/>
                    </a:lnTo>
                    <a:lnTo>
                      <a:pt x="1727" y="451"/>
                    </a:lnTo>
                    <a:lnTo>
                      <a:pt x="1746" y="441"/>
                    </a:lnTo>
                    <a:lnTo>
                      <a:pt x="1767" y="433"/>
                    </a:lnTo>
                    <a:lnTo>
                      <a:pt x="1785" y="425"/>
                    </a:lnTo>
                    <a:lnTo>
                      <a:pt x="1809" y="415"/>
                    </a:lnTo>
                    <a:lnTo>
                      <a:pt x="1827" y="404"/>
                    </a:lnTo>
                    <a:lnTo>
                      <a:pt x="1830" y="404"/>
                    </a:lnTo>
                    <a:lnTo>
                      <a:pt x="1845" y="396"/>
                    </a:lnTo>
                    <a:lnTo>
                      <a:pt x="1866" y="388"/>
                    </a:lnTo>
                    <a:lnTo>
                      <a:pt x="1885" y="378"/>
                    </a:lnTo>
                    <a:lnTo>
                      <a:pt x="1890" y="375"/>
                    </a:lnTo>
                    <a:lnTo>
                      <a:pt x="1900" y="373"/>
                    </a:lnTo>
                    <a:lnTo>
                      <a:pt x="2071" y="278"/>
                    </a:lnTo>
                    <a:lnTo>
                      <a:pt x="2076" y="275"/>
                    </a:lnTo>
                    <a:lnTo>
                      <a:pt x="2079" y="275"/>
                    </a:lnTo>
                    <a:lnTo>
                      <a:pt x="2087" y="273"/>
                    </a:lnTo>
                    <a:lnTo>
                      <a:pt x="2108" y="260"/>
                    </a:lnTo>
                    <a:lnTo>
                      <a:pt x="2110" y="257"/>
                    </a:lnTo>
                    <a:lnTo>
                      <a:pt x="2113" y="257"/>
                    </a:lnTo>
                    <a:lnTo>
                      <a:pt x="2210" y="205"/>
                    </a:lnTo>
                    <a:lnTo>
                      <a:pt x="2212" y="202"/>
                    </a:lnTo>
                    <a:lnTo>
                      <a:pt x="2254" y="178"/>
                    </a:lnTo>
                    <a:lnTo>
                      <a:pt x="2273" y="170"/>
                    </a:lnTo>
                    <a:lnTo>
                      <a:pt x="2294" y="160"/>
                    </a:lnTo>
                    <a:lnTo>
                      <a:pt x="2315" y="147"/>
                    </a:lnTo>
                    <a:lnTo>
                      <a:pt x="2341" y="134"/>
                    </a:lnTo>
                    <a:lnTo>
                      <a:pt x="2364" y="121"/>
                    </a:lnTo>
                    <a:lnTo>
                      <a:pt x="2367" y="121"/>
                    </a:lnTo>
                    <a:lnTo>
                      <a:pt x="2370" y="118"/>
                    </a:lnTo>
                    <a:lnTo>
                      <a:pt x="2385" y="110"/>
                    </a:lnTo>
                    <a:lnTo>
                      <a:pt x="2391" y="107"/>
                    </a:lnTo>
                    <a:lnTo>
                      <a:pt x="2401" y="100"/>
                    </a:lnTo>
                    <a:lnTo>
                      <a:pt x="2430" y="86"/>
                    </a:lnTo>
                    <a:lnTo>
                      <a:pt x="2456" y="71"/>
                    </a:lnTo>
                    <a:lnTo>
                      <a:pt x="2480" y="55"/>
                    </a:lnTo>
                    <a:lnTo>
                      <a:pt x="2506" y="37"/>
                    </a:lnTo>
                    <a:lnTo>
                      <a:pt x="2532" y="21"/>
                    </a:lnTo>
                    <a:lnTo>
                      <a:pt x="2551" y="10"/>
                    </a:lnTo>
                    <a:lnTo>
                      <a:pt x="2553" y="8"/>
                    </a:lnTo>
                    <a:lnTo>
                      <a:pt x="2561" y="2"/>
                    </a:lnTo>
                    <a:lnTo>
                      <a:pt x="2564" y="0"/>
                    </a:lnTo>
                    <a:lnTo>
                      <a:pt x="2569" y="8"/>
                    </a:lnTo>
                    <a:lnTo>
                      <a:pt x="2598" y="50"/>
                    </a:lnTo>
                    <a:lnTo>
                      <a:pt x="2616" y="81"/>
                    </a:lnTo>
                    <a:lnTo>
                      <a:pt x="2627" y="94"/>
                    </a:lnTo>
                    <a:lnTo>
                      <a:pt x="2632" y="105"/>
                    </a:lnTo>
                    <a:lnTo>
                      <a:pt x="2637" y="107"/>
                    </a:lnTo>
                    <a:lnTo>
                      <a:pt x="2637" y="110"/>
                    </a:lnTo>
                    <a:lnTo>
                      <a:pt x="2640" y="115"/>
                    </a:lnTo>
                    <a:lnTo>
                      <a:pt x="2640" y="118"/>
                    </a:lnTo>
                    <a:lnTo>
                      <a:pt x="2637" y="118"/>
                    </a:lnTo>
                    <a:lnTo>
                      <a:pt x="2634" y="121"/>
                    </a:lnTo>
                    <a:lnTo>
                      <a:pt x="2629" y="126"/>
                    </a:lnTo>
                    <a:lnTo>
                      <a:pt x="2627" y="126"/>
                    </a:lnTo>
                    <a:lnTo>
                      <a:pt x="2616" y="134"/>
                    </a:lnTo>
                    <a:lnTo>
                      <a:pt x="2608" y="139"/>
                    </a:lnTo>
                    <a:lnTo>
                      <a:pt x="2606" y="142"/>
                    </a:lnTo>
                    <a:lnTo>
                      <a:pt x="2603" y="144"/>
                    </a:lnTo>
                    <a:lnTo>
                      <a:pt x="2600" y="147"/>
                    </a:lnTo>
                    <a:lnTo>
                      <a:pt x="2598" y="152"/>
                    </a:lnTo>
                    <a:lnTo>
                      <a:pt x="2595" y="157"/>
                    </a:lnTo>
                    <a:lnTo>
                      <a:pt x="2595" y="160"/>
                    </a:lnTo>
                    <a:lnTo>
                      <a:pt x="2593" y="163"/>
                    </a:lnTo>
                    <a:lnTo>
                      <a:pt x="2593" y="165"/>
                    </a:lnTo>
                    <a:lnTo>
                      <a:pt x="2593" y="168"/>
                    </a:lnTo>
                    <a:lnTo>
                      <a:pt x="2593" y="170"/>
                    </a:lnTo>
                    <a:lnTo>
                      <a:pt x="2593" y="173"/>
                    </a:lnTo>
                    <a:lnTo>
                      <a:pt x="2593" y="176"/>
                    </a:lnTo>
                    <a:lnTo>
                      <a:pt x="2593" y="181"/>
                    </a:lnTo>
                    <a:lnTo>
                      <a:pt x="2598" y="189"/>
                    </a:lnTo>
                    <a:lnTo>
                      <a:pt x="2606" y="212"/>
                    </a:lnTo>
                    <a:lnTo>
                      <a:pt x="2606" y="215"/>
                    </a:lnTo>
                    <a:lnTo>
                      <a:pt x="2608" y="220"/>
                    </a:lnTo>
                    <a:lnTo>
                      <a:pt x="2611" y="226"/>
                    </a:lnTo>
                    <a:lnTo>
                      <a:pt x="2611" y="228"/>
                    </a:lnTo>
                    <a:lnTo>
                      <a:pt x="2616" y="241"/>
                    </a:lnTo>
                    <a:lnTo>
                      <a:pt x="2619" y="249"/>
                    </a:lnTo>
                    <a:lnTo>
                      <a:pt x="2624" y="262"/>
                    </a:lnTo>
                    <a:lnTo>
                      <a:pt x="2629" y="275"/>
                    </a:lnTo>
                    <a:lnTo>
                      <a:pt x="2632" y="278"/>
                    </a:lnTo>
                    <a:lnTo>
                      <a:pt x="2632" y="283"/>
                    </a:lnTo>
                    <a:lnTo>
                      <a:pt x="2632" y="286"/>
                    </a:lnTo>
                    <a:lnTo>
                      <a:pt x="2634" y="291"/>
                    </a:lnTo>
                    <a:lnTo>
                      <a:pt x="2634" y="296"/>
                    </a:lnTo>
                    <a:lnTo>
                      <a:pt x="2632" y="302"/>
                    </a:lnTo>
                    <a:lnTo>
                      <a:pt x="2632" y="320"/>
                    </a:lnTo>
                    <a:lnTo>
                      <a:pt x="2629" y="338"/>
                    </a:lnTo>
                    <a:lnTo>
                      <a:pt x="2629" y="352"/>
                    </a:lnTo>
                    <a:lnTo>
                      <a:pt x="2629" y="354"/>
                    </a:lnTo>
                    <a:lnTo>
                      <a:pt x="2624" y="362"/>
                    </a:lnTo>
                    <a:lnTo>
                      <a:pt x="2616" y="373"/>
                    </a:lnTo>
                    <a:lnTo>
                      <a:pt x="2585" y="417"/>
                    </a:lnTo>
                    <a:lnTo>
                      <a:pt x="2579" y="425"/>
                    </a:lnTo>
                    <a:lnTo>
                      <a:pt x="2577" y="430"/>
                    </a:lnTo>
                    <a:lnTo>
                      <a:pt x="2577" y="459"/>
                    </a:lnTo>
                    <a:lnTo>
                      <a:pt x="2577" y="462"/>
                    </a:lnTo>
                    <a:lnTo>
                      <a:pt x="2577" y="467"/>
                    </a:lnTo>
                    <a:lnTo>
                      <a:pt x="2574" y="472"/>
                    </a:lnTo>
                    <a:lnTo>
                      <a:pt x="2574" y="477"/>
                    </a:lnTo>
                    <a:lnTo>
                      <a:pt x="2574" y="480"/>
                    </a:lnTo>
                    <a:lnTo>
                      <a:pt x="2574" y="483"/>
                    </a:lnTo>
                    <a:lnTo>
                      <a:pt x="2574" y="488"/>
                    </a:lnTo>
                    <a:lnTo>
                      <a:pt x="2574" y="493"/>
                    </a:lnTo>
                    <a:lnTo>
                      <a:pt x="2574" y="496"/>
                    </a:lnTo>
                    <a:lnTo>
                      <a:pt x="2600" y="501"/>
                    </a:lnTo>
                    <a:lnTo>
                      <a:pt x="2606" y="504"/>
                    </a:lnTo>
                    <a:lnTo>
                      <a:pt x="2621" y="506"/>
                    </a:lnTo>
                    <a:lnTo>
                      <a:pt x="2634" y="509"/>
                    </a:lnTo>
                    <a:lnTo>
                      <a:pt x="2642" y="509"/>
                    </a:lnTo>
                    <a:lnTo>
                      <a:pt x="2648" y="512"/>
                    </a:lnTo>
                    <a:lnTo>
                      <a:pt x="2650" y="512"/>
                    </a:lnTo>
                    <a:lnTo>
                      <a:pt x="2661" y="514"/>
                    </a:lnTo>
                    <a:lnTo>
                      <a:pt x="2663" y="514"/>
                    </a:lnTo>
                    <a:lnTo>
                      <a:pt x="2666" y="514"/>
                    </a:lnTo>
                    <a:lnTo>
                      <a:pt x="2682" y="517"/>
                    </a:lnTo>
                    <a:lnTo>
                      <a:pt x="2682" y="519"/>
                    </a:lnTo>
                    <a:lnTo>
                      <a:pt x="2690" y="519"/>
                    </a:lnTo>
                    <a:lnTo>
                      <a:pt x="2708" y="522"/>
                    </a:lnTo>
                    <a:lnTo>
                      <a:pt x="2710" y="525"/>
                    </a:lnTo>
                    <a:lnTo>
                      <a:pt x="2713" y="525"/>
                    </a:lnTo>
                    <a:lnTo>
                      <a:pt x="2739" y="535"/>
                    </a:lnTo>
                    <a:lnTo>
                      <a:pt x="2745" y="540"/>
                    </a:lnTo>
                    <a:lnTo>
                      <a:pt x="2747" y="543"/>
                    </a:lnTo>
                    <a:lnTo>
                      <a:pt x="2747" y="546"/>
                    </a:lnTo>
                    <a:lnTo>
                      <a:pt x="2750" y="546"/>
                    </a:lnTo>
                    <a:lnTo>
                      <a:pt x="2750" y="548"/>
                    </a:lnTo>
                    <a:lnTo>
                      <a:pt x="2752" y="548"/>
                    </a:lnTo>
                    <a:lnTo>
                      <a:pt x="2758" y="556"/>
                    </a:lnTo>
                    <a:lnTo>
                      <a:pt x="2760" y="556"/>
                    </a:lnTo>
                    <a:lnTo>
                      <a:pt x="2760" y="559"/>
                    </a:lnTo>
                    <a:lnTo>
                      <a:pt x="2763" y="559"/>
                    </a:lnTo>
                    <a:lnTo>
                      <a:pt x="2763" y="561"/>
                    </a:lnTo>
                    <a:moveTo>
                      <a:pt x="723" y="1981"/>
                    </a:moveTo>
                    <a:lnTo>
                      <a:pt x="723" y="1992"/>
                    </a:lnTo>
                    <a:lnTo>
                      <a:pt x="723" y="1981"/>
                    </a:lnTo>
                  </a:path>
                </a:pathLst>
              </a:custGeom>
              <a:pattFill prst="pct25">
                <a:fgClr>
                  <a:schemeClr val="accent1"/>
                </a:fgClr>
                <a:bgClr>
                  <a:schemeClr val="accent1">
                    <a:lumMod val="20000"/>
                    <a:lumOff val="80000"/>
                  </a:schemeClr>
                </a:bgClr>
              </a:patt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11" name="フリーフォーム 210"/>
              <p:cNvSpPr>
                <a:spLocks/>
              </p:cNvSpPr>
              <p:nvPr/>
            </p:nvSpPr>
            <p:spPr bwMode="auto">
              <a:xfrm>
                <a:off x="3260262" y="2588435"/>
                <a:ext cx="521442" cy="719546"/>
              </a:xfrm>
              <a:custGeom>
                <a:avLst/>
                <a:gdLst>
                  <a:gd name="T0" fmla="*/ 590 w 1088"/>
                  <a:gd name="T1" fmla="*/ 5 h 1478"/>
                  <a:gd name="T2" fmla="*/ 684 w 1088"/>
                  <a:gd name="T3" fmla="*/ 8 h 1478"/>
                  <a:gd name="T4" fmla="*/ 873 w 1088"/>
                  <a:gd name="T5" fmla="*/ 13 h 1478"/>
                  <a:gd name="T6" fmla="*/ 868 w 1088"/>
                  <a:gd name="T7" fmla="*/ 207 h 1478"/>
                  <a:gd name="T8" fmla="*/ 863 w 1088"/>
                  <a:gd name="T9" fmla="*/ 378 h 1478"/>
                  <a:gd name="T10" fmla="*/ 857 w 1088"/>
                  <a:gd name="T11" fmla="*/ 520 h 1478"/>
                  <a:gd name="T12" fmla="*/ 847 w 1088"/>
                  <a:gd name="T13" fmla="*/ 764 h 1478"/>
                  <a:gd name="T14" fmla="*/ 831 w 1088"/>
                  <a:gd name="T15" fmla="*/ 984 h 1478"/>
                  <a:gd name="T16" fmla="*/ 897 w 1088"/>
                  <a:gd name="T17" fmla="*/ 1118 h 1478"/>
                  <a:gd name="T18" fmla="*/ 999 w 1088"/>
                  <a:gd name="T19" fmla="*/ 1121 h 1478"/>
                  <a:gd name="T20" fmla="*/ 1028 w 1088"/>
                  <a:gd name="T21" fmla="*/ 1100 h 1478"/>
                  <a:gd name="T22" fmla="*/ 1057 w 1088"/>
                  <a:gd name="T23" fmla="*/ 1107 h 1478"/>
                  <a:gd name="T24" fmla="*/ 1033 w 1088"/>
                  <a:gd name="T25" fmla="*/ 1113 h 1478"/>
                  <a:gd name="T26" fmla="*/ 1038 w 1088"/>
                  <a:gd name="T27" fmla="*/ 1123 h 1478"/>
                  <a:gd name="T28" fmla="*/ 1083 w 1088"/>
                  <a:gd name="T29" fmla="*/ 1123 h 1478"/>
                  <a:gd name="T30" fmla="*/ 1054 w 1088"/>
                  <a:gd name="T31" fmla="*/ 1131 h 1478"/>
                  <a:gd name="T32" fmla="*/ 1031 w 1088"/>
                  <a:gd name="T33" fmla="*/ 1126 h 1478"/>
                  <a:gd name="T34" fmla="*/ 1010 w 1088"/>
                  <a:gd name="T35" fmla="*/ 1155 h 1478"/>
                  <a:gd name="T36" fmla="*/ 1002 w 1088"/>
                  <a:gd name="T37" fmla="*/ 1178 h 1478"/>
                  <a:gd name="T38" fmla="*/ 994 w 1088"/>
                  <a:gd name="T39" fmla="*/ 1210 h 1478"/>
                  <a:gd name="T40" fmla="*/ 994 w 1088"/>
                  <a:gd name="T41" fmla="*/ 1249 h 1478"/>
                  <a:gd name="T42" fmla="*/ 1002 w 1088"/>
                  <a:gd name="T43" fmla="*/ 1273 h 1478"/>
                  <a:gd name="T44" fmla="*/ 986 w 1088"/>
                  <a:gd name="T45" fmla="*/ 1302 h 1478"/>
                  <a:gd name="T46" fmla="*/ 975 w 1088"/>
                  <a:gd name="T47" fmla="*/ 1331 h 1478"/>
                  <a:gd name="T48" fmla="*/ 962 w 1088"/>
                  <a:gd name="T49" fmla="*/ 1415 h 1478"/>
                  <a:gd name="T50" fmla="*/ 873 w 1088"/>
                  <a:gd name="T51" fmla="*/ 1457 h 1478"/>
                  <a:gd name="T52" fmla="*/ 737 w 1088"/>
                  <a:gd name="T53" fmla="*/ 1417 h 1478"/>
                  <a:gd name="T54" fmla="*/ 663 w 1088"/>
                  <a:gd name="T55" fmla="*/ 1378 h 1478"/>
                  <a:gd name="T56" fmla="*/ 622 w 1088"/>
                  <a:gd name="T57" fmla="*/ 1373 h 1478"/>
                  <a:gd name="T58" fmla="*/ 561 w 1088"/>
                  <a:gd name="T59" fmla="*/ 1367 h 1478"/>
                  <a:gd name="T60" fmla="*/ 511 w 1088"/>
                  <a:gd name="T61" fmla="*/ 1357 h 1478"/>
                  <a:gd name="T62" fmla="*/ 407 w 1088"/>
                  <a:gd name="T63" fmla="*/ 1338 h 1478"/>
                  <a:gd name="T64" fmla="*/ 218 w 1088"/>
                  <a:gd name="T65" fmla="*/ 1275 h 1478"/>
                  <a:gd name="T66" fmla="*/ 202 w 1088"/>
                  <a:gd name="T67" fmla="*/ 1320 h 1478"/>
                  <a:gd name="T68" fmla="*/ 197 w 1088"/>
                  <a:gd name="T69" fmla="*/ 1346 h 1478"/>
                  <a:gd name="T70" fmla="*/ 95 w 1088"/>
                  <a:gd name="T71" fmla="*/ 1344 h 1478"/>
                  <a:gd name="T72" fmla="*/ 13 w 1088"/>
                  <a:gd name="T73" fmla="*/ 1152 h 1478"/>
                  <a:gd name="T74" fmla="*/ 24 w 1088"/>
                  <a:gd name="T75" fmla="*/ 1039 h 1478"/>
                  <a:gd name="T76" fmla="*/ 40 w 1088"/>
                  <a:gd name="T77" fmla="*/ 971 h 1478"/>
                  <a:gd name="T78" fmla="*/ 50 w 1088"/>
                  <a:gd name="T79" fmla="*/ 919 h 1478"/>
                  <a:gd name="T80" fmla="*/ 53 w 1088"/>
                  <a:gd name="T81" fmla="*/ 884 h 1478"/>
                  <a:gd name="T82" fmla="*/ 40 w 1088"/>
                  <a:gd name="T83" fmla="*/ 832 h 1478"/>
                  <a:gd name="T84" fmla="*/ 24 w 1088"/>
                  <a:gd name="T85" fmla="*/ 779 h 1478"/>
                  <a:gd name="T86" fmla="*/ 13 w 1088"/>
                  <a:gd name="T87" fmla="*/ 732 h 1478"/>
                  <a:gd name="T88" fmla="*/ 71 w 1088"/>
                  <a:gd name="T89" fmla="*/ 682 h 1478"/>
                  <a:gd name="T90" fmla="*/ 87 w 1088"/>
                  <a:gd name="T91" fmla="*/ 606 h 1478"/>
                  <a:gd name="T92" fmla="*/ 100 w 1088"/>
                  <a:gd name="T93" fmla="*/ 512 h 1478"/>
                  <a:gd name="T94" fmla="*/ 97 w 1088"/>
                  <a:gd name="T95" fmla="*/ 486 h 1478"/>
                  <a:gd name="T96" fmla="*/ 84 w 1088"/>
                  <a:gd name="T97" fmla="*/ 446 h 1478"/>
                  <a:gd name="T98" fmla="*/ 87 w 1088"/>
                  <a:gd name="T99" fmla="*/ 417 h 1478"/>
                  <a:gd name="T100" fmla="*/ 87 w 1088"/>
                  <a:gd name="T101" fmla="*/ 381 h 1478"/>
                  <a:gd name="T102" fmla="*/ 74 w 1088"/>
                  <a:gd name="T103" fmla="*/ 346 h 1478"/>
                  <a:gd name="T104" fmla="*/ 76 w 1088"/>
                  <a:gd name="T105" fmla="*/ 294 h 1478"/>
                  <a:gd name="T106" fmla="*/ 76 w 1088"/>
                  <a:gd name="T107" fmla="*/ 276 h 1478"/>
                  <a:gd name="T108" fmla="*/ 158 w 1088"/>
                  <a:gd name="T109" fmla="*/ 241 h 1478"/>
                  <a:gd name="T110" fmla="*/ 239 w 1088"/>
                  <a:gd name="T111" fmla="*/ 142 h 1478"/>
                  <a:gd name="T112" fmla="*/ 349 w 1088"/>
                  <a:gd name="T113" fmla="*/ 34 h 1478"/>
                  <a:gd name="T114" fmla="*/ 425 w 1088"/>
                  <a:gd name="T115" fmla="*/ 0 h 1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88" h="1478">
                    <a:moveTo>
                      <a:pt x="490" y="0"/>
                    </a:moveTo>
                    <a:lnTo>
                      <a:pt x="493" y="0"/>
                    </a:lnTo>
                    <a:lnTo>
                      <a:pt x="498" y="3"/>
                    </a:lnTo>
                    <a:lnTo>
                      <a:pt x="501" y="3"/>
                    </a:lnTo>
                    <a:lnTo>
                      <a:pt x="509" y="3"/>
                    </a:lnTo>
                    <a:lnTo>
                      <a:pt x="535" y="3"/>
                    </a:lnTo>
                    <a:lnTo>
                      <a:pt x="538" y="3"/>
                    </a:lnTo>
                    <a:lnTo>
                      <a:pt x="559" y="3"/>
                    </a:lnTo>
                    <a:lnTo>
                      <a:pt x="590" y="5"/>
                    </a:lnTo>
                    <a:lnTo>
                      <a:pt x="614" y="5"/>
                    </a:lnTo>
                    <a:lnTo>
                      <a:pt x="640" y="5"/>
                    </a:lnTo>
                    <a:lnTo>
                      <a:pt x="663" y="5"/>
                    </a:lnTo>
                    <a:lnTo>
                      <a:pt x="671" y="8"/>
                    </a:lnTo>
                    <a:lnTo>
                      <a:pt x="674" y="8"/>
                    </a:lnTo>
                    <a:lnTo>
                      <a:pt x="677" y="8"/>
                    </a:lnTo>
                    <a:lnTo>
                      <a:pt x="679" y="8"/>
                    </a:lnTo>
                    <a:lnTo>
                      <a:pt x="682" y="8"/>
                    </a:lnTo>
                    <a:lnTo>
                      <a:pt x="684" y="8"/>
                    </a:lnTo>
                    <a:lnTo>
                      <a:pt x="700" y="8"/>
                    </a:lnTo>
                    <a:lnTo>
                      <a:pt x="713" y="8"/>
                    </a:lnTo>
                    <a:lnTo>
                      <a:pt x="726" y="8"/>
                    </a:lnTo>
                    <a:lnTo>
                      <a:pt x="750" y="11"/>
                    </a:lnTo>
                    <a:lnTo>
                      <a:pt x="781" y="11"/>
                    </a:lnTo>
                    <a:lnTo>
                      <a:pt x="808" y="11"/>
                    </a:lnTo>
                    <a:lnTo>
                      <a:pt x="834" y="13"/>
                    </a:lnTo>
                    <a:lnTo>
                      <a:pt x="852" y="13"/>
                    </a:lnTo>
                    <a:lnTo>
                      <a:pt x="873" y="13"/>
                    </a:lnTo>
                    <a:lnTo>
                      <a:pt x="873" y="21"/>
                    </a:lnTo>
                    <a:lnTo>
                      <a:pt x="873" y="26"/>
                    </a:lnTo>
                    <a:lnTo>
                      <a:pt x="871" y="87"/>
                    </a:lnTo>
                    <a:lnTo>
                      <a:pt x="871" y="113"/>
                    </a:lnTo>
                    <a:lnTo>
                      <a:pt x="871" y="144"/>
                    </a:lnTo>
                    <a:lnTo>
                      <a:pt x="871" y="147"/>
                    </a:lnTo>
                    <a:lnTo>
                      <a:pt x="868" y="168"/>
                    </a:lnTo>
                    <a:lnTo>
                      <a:pt x="868" y="189"/>
                    </a:lnTo>
                    <a:lnTo>
                      <a:pt x="868" y="207"/>
                    </a:lnTo>
                    <a:lnTo>
                      <a:pt x="868" y="231"/>
                    </a:lnTo>
                    <a:lnTo>
                      <a:pt x="865" y="257"/>
                    </a:lnTo>
                    <a:lnTo>
                      <a:pt x="865" y="289"/>
                    </a:lnTo>
                    <a:lnTo>
                      <a:pt x="865" y="294"/>
                    </a:lnTo>
                    <a:lnTo>
                      <a:pt x="865" y="320"/>
                    </a:lnTo>
                    <a:lnTo>
                      <a:pt x="863" y="333"/>
                    </a:lnTo>
                    <a:lnTo>
                      <a:pt x="863" y="346"/>
                    </a:lnTo>
                    <a:lnTo>
                      <a:pt x="863" y="367"/>
                    </a:lnTo>
                    <a:lnTo>
                      <a:pt x="863" y="378"/>
                    </a:lnTo>
                    <a:lnTo>
                      <a:pt x="863" y="407"/>
                    </a:lnTo>
                    <a:lnTo>
                      <a:pt x="863" y="409"/>
                    </a:lnTo>
                    <a:lnTo>
                      <a:pt x="863" y="423"/>
                    </a:lnTo>
                    <a:lnTo>
                      <a:pt x="860" y="428"/>
                    </a:lnTo>
                    <a:lnTo>
                      <a:pt x="860" y="444"/>
                    </a:lnTo>
                    <a:lnTo>
                      <a:pt x="860" y="454"/>
                    </a:lnTo>
                    <a:lnTo>
                      <a:pt x="860" y="462"/>
                    </a:lnTo>
                    <a:lnTo>
                      <a:pt x="857" y="480"/>
                    </a:lnTo>
                    <a:lnTo>
                      <a:pt x="857" y="520"/>
                    </a:lnTo>
                    <a:lnTo>
                      <a:pt x="857" y="541"/>
                    </a:lnTo>
                    <a:lnTo>
                      <a:pt x="855" y="575"/>
                    </a:lnTo>
                    <a:lnTo>
                      <a:pt x="855" y="609"/>
                    </a:lnTo>
                    <a:lnTo>
                      <a:pt x="855" y="617"/>
                    </a:lnTo>
                    <a:lnTo>
                      <a:pt x="855" y="625"/>
                    </a:lnTo>
                    <a:lnTo>
                      <a:pt x="852" y="659"/>
                    </a:lnTo>
                    <a:lnTo>
                      <a:pt x="852" y="669"/>
                    </a:lnTo>
                    <a:lnTo>
                      <a:pt x="850" y="722"/>
                    </a:lnTo>
                    <a:lnTo>
                      <a:pt x="847" y="764"/>
                    </a:lnTo>
                    <a:lnTo>
                      <a:pt x="844" y="774"/>
                    </a:lnTo>
                    <a:lnTo>
                      <a:pt x="839" y="892"/>
                    </a:lnTo>
                    <a:lnTo>
                      <a:pt x="837" y="932"/>
                    </a:lnTo>
                    <a:lnTo>
                      <a:pt x="837" y="937"/>
                    </a:lnTo>
                    <a:lnTo>
                      <a:pt x="837" y="940"/>
                    </a:lnTo>
                    <a:lnTo>
                      <a:pt x="834" y="958"/>
                    </a:lnTo>
                    <a:lnTo>
                      <a:pt x="834" y="961"/>
                    </a:lnTo>
                    <a:lnTo>
                      <a:pt x="831" y="982"/>
                    </a:lnTo>
                    <a:lnTo>
                      <a:pt x="831" y="984"/>
                    </a:lnTo>
                    <a:lnTo>
                      <a:pt x="823" y="1065"/>
                    </a:lnTo>
                    <a:lnTo>
                      <a:pt x="826" y="1065"/>
                    </a:lnTo>
                    <a:lnTo>
                      <a:pt x="823" y="1079"/>
                    </a:lnTo>
                    <a:lnTo>
                      <a:pt x="823" y="1105"/>
                    </a:lnTo>
                    <a:lnTo>
                      <a:pt x="829" y="1107"/>
                    </a:lnTo>
                    <a:lnTo>
                      <a:pt x="847" y="1110"/>
                    </a:lnTo>
                    <a:lnTo>
                      <a:pt x="850" y="1110"/>
                    </a:lnTo>
                    <a:lnTo>
                      <a:pt x="873" y="1115"/>
                    </a:lnTo>
                    <a:lnTo>
                      <a:pt x="897" y="1118"/>
                    </a:lnTo>
                    <a:lnTo>
                      <a:pt x="926" y="1123"/>
                    </a:lnTo>
                    <a:lnTo>
                      <a:pt x="965" y="1128"/>
                    </a:lnTo>
                    <a:lnTo>
                      <a:pt x="975" y="1131"/>
                    </a:lnTo>
                    <a:lnTo>
                      <a:pt x="981" y="1131"/>
                    </a:lnTo>
                    <a:lnTo>
                      <a:pt x="986" y="1128"/>
                    </a:lnTo>
                    <a:lnTo>
                      <a:pt x="991" y="1126"/>
                    </a:lnTo>
                    <a:lnTo>
                      <a:pt x="994" y="1123"/>
                    </a:lnTo>
                    <a:lnTo>
                      <a:pt x="996" y="1123"/>
                    </a:lnTo>
                    <a:lnTo>
                      <a:pt x="999" y="1121"/>
                    </a:lnTo>
                    <a:lnTo>
                      <a:pt x="1002" y="1118"/>
                    </a:lnTo>
                    <a:lnTo>
                      <a:pt x="1004" y="1115"/>
                    </a:lnTo>
                    <a:lnTo>
                      <a:pt x="1012" y="1110"/>
                    </a:lnTo>
                    <a:lnTo>
                      <a:pt x="1015" y="1105"/>
                    </a:lnTo>
                    <a:lnTo>
                      <a:pt x="1017" y="1105"/>
                    </a:lnTo>
                    <a:lnTo>
                      <a:pt x="1020" y="1102"/>
                    </a:lnTo>
                    <a:lnTo>
                      <a:pt x="1025" y="1102"/>
                    </a:lnTo>
                    <a:lnTo>
                      <a:pt x="1025" y="1100"/>
                    </a:lnTo>
                    <a:lnTo>
                      <a:pt x="1028" y="1100"/>
                    </a:lnTo>
                    <a:lnTo>
                      <a:pt x="1031" y="1100"/>
                    </a:lnTo>
                    <a:lnTo>
                      <a:pt x="1038" y="1100"/>
                    </a:lnTo>
                    <a:lnTo>
                      <a:pt x="1054" y="1100"/>
                    </a:lnTo>
                    <a:lnTo>
                      <a:pt x="1070" y="1102"/>
                    </a:lnTo>
                    <a:lnTo>
                      <a:pt x="1078" y="1102"/>
                    </a:lnTo>
                    <a:lnTo>
                      <a:pt x="1075" y="1102"/>
                    </a:lnTo>
                    <a:lnTo>
                      <a:pt x="1070" y="1102"/>
                    </a:lnTo>
                    <a:lnTo>
                      <a:pt x="1059" y="1105"/>
                    </a:lnTo>
                    <a:lnTo>
                      <a:pt x="1057" y="1107"/>
                    </a:lnTo>
                    <a:lnTo>
                      <a:pt x="1054" y="1107"/>
                    </a:lnTo>
                    <a:lnTo>
                      <a:pt x="1051" y="1107"/>
                    </a:lnTo>
                    <a:lnTo>
                      <a:pt x="1049" y="1110"/>
                    </a:lnTo>
                    <a:lnTo>
                      <a:pt x="1046" y="1110"/>
                    </a:lnTo>
                    <a:lnTo>
                      <a:pt x="1044" y="1110"/>
                    </a:lnTo>
                    <a:lnTo>
                      <a:pt x="1041" y="1110"/>
                    </a:lnTo>
                    <a:lnTo>
                      <a:pt x="1041" y="1113"/>
                    </a:lnTo>
                    <a:lnTo>
                      <a:pt x="1036" y="1113"/>
                    </a:lnTo>
                    <a:lnTo>
                      <a:pt x="1033" y="1113"/>
                    </a:lnTo>
                    <a:lnTo>
                      <a:pt x="1031" y="1115"/>
                    </a:lnTo>
                    <a:lnTo>
                      <a:pt x="1028" y="1115"/>
                    </a:lnTo>
                    <a:lnTo>
                      <a:pt x="1025" y="1115"/>
                    </a:lnTo>
                    <a:lnTo>
                      <a:pt x="1025" y="1118"/>
                    </a:lnTo>
                    <a:lnTo>
                      <a:pt x="1028" y="1121"/>
                    </a:lnTo>
                    <a:lnTo>
                      <a:pt x="1031" y="1121"/>
                    </a:lnTo>
                    <a:lnTo>
                      <a:pt x="1033" y="1121"/>
                    </a:lnTo>
                    <a:lnTo>
                      <a:pt x="1036" y="1121"/>
                    </a:lnTo>
                    <a:lnTo>
                      <a:pt x="1038" y="1123"/>
                    </a:lnTo>
                    <a:lnTo>
                      <a:pt x="1041" y="1123"/>
                    </a:lnTo>
                    <a:lnTo>
                      <a:pt x="1044" y="1123"/>
                    </a:lnTo>
                    <a:lnTo>
                      <a:pt x="1054" y="1121"/>
                    </a:lnTo>
                    <a:lnTo>
                      <a:pt x="1070" y="1121"/>
                    </a:lnTo>
                    <a:lnTo>
                      <a:pt x="1083" y="1118"/>
                    </a:lnTo>
                    <a:lnTo>
                      <a:pt x="1088" y="1118"/>
                    </a:lnTo>
                    <a:lnTo>
                      <a:pt x="1088" y="1123"/>
                    </a:lnTo>
                    <a:lnTo>
                      <a:pt x="1086" y="1123"/>
                    </a:lnTo>
                    <a:lnTo>
                      <a:pt x="1083" y="1123"/>
                    </a:lnTo>
                    <a:lnTo>
                      <a:pt x="1080" y="1123"/>
                    </a:lnTo>
                    <a:lnTo>
                      <a:pt x="1078" y="1123"/>
                    </a:lnTo>
                    <a:lnTo>
                      <a:pt x="1075" y="1123"/>
                    </a:lnTo>
                    <a:lnTo>
                      <a:pt x="1072" y="1123"/>
                    </a:lnTo>
                    <a:lnTo>
                      <a:pt x="1070" y="1126"/>
                    </a:lnTo>
                    <a:lnTo>
                      <a:pt x="1065" y="1126"/>
                    </a:lnTo>
                    <a:lnTo>
                      <a:pt x="1065" y="1128"/>
                    </a:lnTo>
                    <a:lnTo>
                      <a:pt x="1054" y="1128"/>
                    </a:lnTo>
                    <a:lnTo>
                      <a:pt x="1054" y="1131"/>
                    </a:lnTo>
                    <a:lnTo>
                      <a:pt x="1049" y="1131"/>
                    </a:lnTo>
                    <a:lnTo>
                      <a:pt x="1049" y="1128"/>
                    </a:lnTo>
                    <a:lnTo>
                      <a:pt x="1046" y="1128"/>
                    </a:lnTo>
                    <a:lnTo>
                      <a:pt x="1044" y="1128"/>
                    </a:lnTo>
                    <a:lnTo>
                      <a:pt x="1041" y="1128"/>
                    </a:lnTo>
                    <a:lnTo>
                      <a:pt x="1038" y="1128"/>
                    </a:lnTo>
                    <a:lnTo>
                      <a:pt x="1036" y="1126"/>
                    </a:lnTo>
                    <a:lnTo>
                      <a:pt x="1033" y="1126"/>
                    </a:lnTo>
                    <a:lnTo>
                      <a:pt x="1031" y="1126"/>
                    </a:lnTo>
                    <a:lnTo>
                      <a:pt x="1028" y="1126"/>
                    </a:lnTo>
                    <a:lnTo>
                      <a:pt x="1025" y="1126"/>
                    </a:lnTo>
                    <a:lnTo>
                      <a:pt x="1025" y="1123"/>
                    </a:lnTo>
                    <a:lnTo>
                      <a:pt x="1020" y="1121"/>
                    </a:lnTo>
                    <a:lnTo>
                      <a:pt x="1015" y="1128"/>
                    </a:lnTo>
                    <a:lnTo>
                      <a:pt x="1004" y="1144"/>
                    </a:lnTo>
                    <a:lnTo>
                      <a:pt x="999" y="1149"/>
                    </a:lnTo>
                    <a:lnTo>
                      <a:pt x="1007" y="1155"/>
                    </a:lnTo>
                    <a:lnTo>
                      <a:pt x="1010" y="1155"/>
                    </a:lnTo>
                    <a:lnTo>
                      <a:pt x="1012" y="1157"/>
                    </a:lnTo>
                    <a:lnTo>
                      <a:pt x="1015" y="1157"/>
                    </a:lnTo>
                    <a:lnTo>
                      <a:pt x="1012" y="1160"/>
                    </a:lnTo>
                    <a:lnTo>
                      <a:pt x="1010" y="1165"/>
                    </a:lnTo>
                    <a:lnTo>
                      <a:pt x="1010" y="1168"/>
                    </a:lnTo>
                    <a:lnTo>
                      <a:pt x="1007" y="1168"/>
                    </a:lnTo>
                    <a:lnTo>
                      <a:pt x="1004" y="1173"/>
                    </a:lnTo>
                    <a:lnTo>
                      <a:pt x="1002" y="1176"/>
                    </a:lnTo>
                    <a:lnTo>
                      <a:pt x="1002" y="1178"/>
                    </a:lnTo>
                    <a:lnTo>
                      <a:pt x="1002" y="1181"/>
                    </a:lnTo>
                    <a:lnTo>
                      <a:pt x="1002" y="1184"/>
                    </a:lnTo>
                    <a:lnTo>
                      <a:pt x="1002" y="1186"/>
                    </a:lnTo>
                    <a:lnTo>
                      <a:pt x="1002" y="1189"/>
                    </a:lnTo>
                    <a:lnTo>
                      <a:pt x="1002" y="1194"/>
                    </a:lnTo>
                    <a:lnTo>
                      <a:pt x="1002" y="1197"/>
                    </a:lnTo>
                    <a:lnTo>
                      <a:pt x="996" y="1197"/>
                    </a:lnTo>
                    <a:lnTo>
                      <a:pt x="996" y="1205"/>
                    </a:lnTo>
                    <a:lnTo>
                      <a:pt x="994" y="1210"/>
                    </a:lnTo>
                    <a:lnTo>
                      <a:pt x="991" y="1218"/>
                    </a:lnTo>
                    <a:lnTo>
                      <a:pt x="989" y="1223"/>
                    </a:lnTo>
                    <a:lnTo>
                      <a:pt x="986" y="1228"/>
                    </a:lnTo>
                    <a:lnTo>
                      <a:pt x="986" y="1231"/>
                    </a:lnTo>
                    <a:lnTo>
                      <a:pt x="989" y="1233"/>
                    </a:lnTo>
                    <a:lnTo>
                      <a:pt x="989" y="1239"/>
                    </a:lnTo>
                    <a:lnTo>
                      <a:pt x="994" y="1244"/>
                    </a:lnTo>
                    <a:lnTo>
                      <a:pt x="994" y="1247"/>
                    </a:lnTo>
                    <a:lnTo>
                      <a:pt x="994" y="1249"/>
                    </a:lnTo>
                    <a:lnTo>
                      <a:pt x="996" y="1249"/>
                    </a:lnTo>
                    <a:lnTo>
                      <a:pt x="996" y="1252"/>
                    </a:lnTo>
                    <a:lnTo>
                      <a:pt x="999" y="1257"/>
                    </a:lnTo>
                    <a:lnTo>
                      <a:pt x="999" y="1260"/>
                    </a:lnTo>
                    <a:lnTo>
                      <a:pt x="996" y="1262"/>
                    </a:lnTo>
                    <a:lnTo>
                      <a:pt x="999" y="1262"/>
                    </a:lnTo>
                    <a:lnTo>
                      <a:pt x="999" y="1265"/>
                    </a:lnTo>
                    <a:lnTo>
                      <a:pt x="1002" y="1268"/>
                    </a:lnTo>
                    <a:lnTo>
                      <a:pt x="1002" y="1273"/>
                    </a:lnTo>
                    <a:lnTo>
                      <a:pt x="1002" y="1278"/>
                    </a:lnTo>
                    <a:lnTo>
                      <a:pt x="1002" y="1281"/>
                    </a:lnTo>
                    <a:lnTo>
                      <a:pt x="1002" y="1283"/>
                    </a:lnTo>
                    <a:lnTo>
                      <a:pt x="999" y="1283"/>
                    </a:lnTo>
                    <a:lnTo>
                      <a:pt x="996" y="1289"/>
                    </a:lnTo>
                    <a:lnTo>
                      <a:pt x="994" y="1291"/>
                    </a:lnTo>
                    <a:lnTo>
                      <a:pt x="991" y="1294"/>
                    </a:lnTo>
                    <a:lnTo>
                      <a:pt x="991" y="1296"/>
                    </a:lnTo>
                    <a:lnTo>
                      <a:pt x="986" y="1302"/>
                    </a:lnTo>
                    <a:lnTo>
                      <a:pt x="983" y="1307"/>
                    </a:lnTo>
                    <a:lnTo>
                      <a:pt x="978" y="1312"/>
                    </a:lnTo>
                    <a:lnTo>
                      <a:pt x="975" y="1315"/>
                    </a:lnTo>
                    <a:lnTo>
                      <a:pt x="973" y="1317"/>
                    </a:lnTo>
                    <a:lnTo>
                      <a:pt x="973" y="1320"/>
                    </a:lnTo>
                    <a:lnTo>
                      <a:pt x="973" y="1323"/>
                    </a:lnTo>
                    <a:lnTo>
                      <a:pt x="973" y="1325"/>
                    </a:lnTo>
                    <a:lnTo>
                      <a:pt x="975" y="1328"/>
                    </a:lnTo>
                    <a:lnTo>
                      <a:pt x="975" y="1331"/>
                    </a:lnTo>
                    <a:lnTo>
                      <a:pt x="978" y="1333"/>
                    </a:lnTo>
                    <a:lnTo>
                      <a:pt x="978" y="1338"/>
                    </a:lnTo>
                    <a:lnTo>
                      <a:pt x="978" y="1344"/>
                    </a:lnTo>
                    <a:lnTo>
                      <a:pt x="975" y="1349"/>
                    </a:lnTo>
                    <a:lnTo>
                      <a:pt x="973" y="1370"/>
                    </a:lnTo>
                    <a:lnTo>
                      <a:pt x="968" y="1391"/>
                    </a:lnTo>
                    <a:lnTo>
                      <a:pt x="965" y="1401"/>
                    </a:lnTo>
                    <a:lnTo>
                      <a:pt x="965" y="1404"/>
                    </a:lnTo>
                    <a:lnTo>
                      <a:pt x="962" y="1415"/>
                    </a:lnTo>
                    <a:lnTo>
                      <a:pt x="962" y="1420"/>
                    </a:lnTo>
                    <a:lnTo>
                      <a:pt x="962" y="1433"/>
                    </a:lnTo>
                    <a:lnTo>
                      <a:pt x="962" y="1467"/>
                    </a:lnTo>
                    <a:lnTo>
                      <a:pt x="960" y="1475"/>
                    </a:lnTo>
                    <a:lnTo>
                      <a:pt x="960" y="1478"/>
                    </a:lnTo>
                    <a:lnTo>
                      <a:pt x="954" y="1478"/>
                    </a:lnTo>
                    <a:lnTo>
                      <a:pt x="934" y="1472"/>
                    </a:lnTo>
                    <a:lnTo>
                      <a:pt x="894" y="1462"/>
                    </a:lnTo>
                    <a:lnTo>
                      <a:pt x="873" y="1457"/>
                    </a:lnTo>
                    <a:lnTo>
                      <a:pt x="857" y="1454"/>
                    </a:lnTo>
                    <a:lnTo>
                      <a:pt x="852" y="1454"/>
                    </a:lnTo>
                    <a:lnTo>
                      <a:pt x="795" y="1441"/>
                    </a:lnTo>
                    <a:lnTo>
                      <a:pt x="787" y="1436"/>
                    </a:lnTo>
                    <a:lnTo>
                      <a:pt x="776" y="1433"/>
                    </a:lnTo>
                    <a:lnTo>
                      <a:pt x="771" y="1430"/>
                    </a:lnTo>
                    <a:lnTo>
                      <a:pt x="747" y="1422"/>
                    </a:lnTo>
                    <a:lnTo>
                      <a:pt x="742" y="1420"/>
                    </a:lnTo>
                    <a:lnTo>
                      <a:pt x="737" y="1417"/>
                    </a:lnTo>
                    <a:lnTo>
                      <a:pt x="726" y="1412"/>
                    </a:lnTo>
                    <a:lnTo>
                      <a:pt x="716" y="1404"/>
                    </a:lnTo>
                    <a:lnTo>
                      <a:pt x="713" y="1404"/>
                    </a:lnTo>
                    <a:lnTo>
                      <a:pt x="713" y="1401"/>
                    </a:lnTo>
                    <a:lnTo>
                      <a:pt x="695" y="1394"/>
                    </a:lnTo>
                    <a:lnTo>
                      <a:pt x="687" y="1391"/>
                    </a:lnTo>
                    <a:lnTo>
                      <a:pt x="666" y="1380"/>
                    </a:lnTo>
                    <a:lnTo>
                      <a:pt x="663" y="1380"/>
                    </a:lnTo>
                    <a:lnTo>
                      <a:pt x="663" y="1378"/>
                    </a:lnTo>
                    <a:lnTo>
                      <a:pt x="661" y="1378"/>
                    </a:lnTo>
                    <a:lnTo>
                      <a:pt x="656" y="1378"/>
                    </a:lnTo>
                    <a:lnTo>
                      <a:pt x="650" y="1378"/>
                    </a:lnTo>
                    <a:lnTo>
                      <a:pt x="648" y="1378"/>
                    </a:lnTo>
                    <a:lnTo>
                      <a:pt x="643" y="1375"/>
                    </a:lnTo>
                    <a:lnTo>
                      <a:pt x="637" y="1375"/>
                    </a:lnTo>
                    <a:lnTo>
                      <a:pt x="627" y="1375"/>
                    </a:lnTo>
                    <a:lnTo>
                      <a:pt x="622" y="1375"/>
                    </a:lnTo>
                    <a:lnTo>
                      <a:pt x="622" y="1373"/>
                    </a:lnTo>
                    <a:lnTo>
                      <a:pt x="619" y="1373"/>
                    </a:lnTo>
                    <a:lnTo>
                      <a:pt x="616" y="1373"/>
                    </a:lnTo>
                    <a:lnTo>
                      <a:pt x="614" y="1373"/>
                    </a:lnTo>
                    <a:lnTo>
                      <a:pt x="603" y="1373"/>
                    </a:lnTo>
                    <a:lnTo>
                      <a:pt x="598" y="1373"/>
                    </a:lnTo>
                    <a:lnTo>
                      <a:pt x="595" y="1373"/>
                    </a:lnTo>
                    <a:lnTo>
                      <a:pt x="590" y="1373"/>
                    </a:lnTo>
                    <a:lnTo>
                      <a:pt x="564" y="1367"/>
                    </a:lnTo>
                    <a:lnTo>
                      <a:pt x="561" y="1367"/>
                    </a:lnTo>
                    <a:lnTo>
                      <a:pt x="556" y="1365"/>
                    </a:lnTo>
                    <a:lnTo>
                      <a:pt x="553" y="1365"/>
                    </a:lnTo>
                    <a:lnTo>
                      <a:pt x="543" y="1359"/>
                    </a:lnTo>
                    <a:lnTo>
                      <a:pt x="540" y="1359"/>
                    </a:lnTo>
                    <a:lnTo>
                      <a:pt x="532" y="1359"/>
                    </a:lnTo>
                    <a:lnTo>
                      <a:pt x="530" y="1357"/>
                    </a:lnTo>
                    <a:lnTo>
                      <a:pt x="527" y="1357"/>
                    </a:lnTo>
                    <a:lnTo>
                      <a:pt x="525" y="1357"/>
                    </a:lnTo>
                    <a:lnTo>
                      <a:pt x="511" y="1357"/>
                    </a:lnTo>
                    <a:lnTo>
                      <a:pt x="501" y="1354"/>
                    </a:lnTo>
                    <a:lnTo>
                      <a:pt x="493" y="1354"/>
                    </a:lnTo>
                    <a:lnTo>
                      <a:pt x="485" y="1352"/>
                    </a:lnTo>
                    <a:lnTo>
                      <a:pt x="483" y="1352"/>
                    </a:lnTo>
                    <a:lnTo>
                      <a:pt x="475" y="1352"/>
                    </a:lnTo>
                    <a:lnTo>
                      <a:pt x="456" y="1349"/>
                    </a:lnTo>
                    <a:lnTo>
                      <a:pt x="441" y="1346"/>
                    </a:lnTo>
                    <a:lnTo>
                      <a:pt x="409" y="1338"/>
                    </a:lnTo>
                    <a:lnTo>
                      <a:pt x="407" y="1338"/>
                    </a:lnTo>
                    <a:lnTo>
                      <a:pt x="404" y="1338"/>
                    </a:lnTo>
                    <a:lnTo>
                      <a:pt x="399" y="1338"/>
                    </a:lnTo>
                    <a:lnTo>
                      <a:pt x="391" y="1338"/>
                    </a:lnTo>
                    <a:lnTo>
                      <a:pt x="349" y="1331"/>
                    </a:lnTo>
                    <a:lnTo>
                      <a:pt x="249" y="1315"/>
                    </a:lnTo>
                    <a:lnTo>
                      <a:pt x="249" y="1312"/>
                    </a:lnTo>
                    <a:lnTo>
                      <a:pt x="247" y="1312"/>
                    </a:lnTo>
                    <a:lnTo>
                      <a:pt x="223" y="1283"/>
                    </a:lnTo>
                    <a:lnTo>
                      <a:pt x="218" y="1275"/>
                    </a:lnTo>
                    <a:lnTo>
                      <a:pt x="213" y="1273"/>
                    </a:lnTo>
                    <a:lnTo>
                      <a:pt x="213" y="1270"/>
                    </a:lnTo>
                    <a:lnTo>
                      <a:pt x="207" y="1268"/>
                    </a:lnTo>
                    <a:lnTo>
                      <a:pt x="205" y="1262"/>
                    </a:lnTo>
                    <a:lnTo>
                      <a:pt x="202" y="1260"/>
                    </a:lnTo>
                    <a:lnTo>
                      <a:pt x="202" y="1310"/>
                    </a:lnTo>
                    <a:lnTo>
                      <a:pt x="202" y="1312"/>
                    </a:lnTo>
                    <a:lnTo>
                      <a:pt x="202" y="1317"/>
                    </a:lnTo>
                    <a:lnTo>
                      <a:pt x="202" y="1320"/>
                    </a:lnTo>
                    <a:lnTo>
                      <a:pt x="202" y="1323"/>
                    </a:lnTo>
                    <a:lnTo>
                      <a:pt x="205" y="1328"/>
                    </a:lnTo>
                    <a:lnTo>
                      <a:pt x="205" y="1331"/>
                    </a:lnTo>
                    <a:lnTo>
                      <a:pt x="210" y="1341"/>
                    </a:lnTo>
                    <a:lnTo>
                      <a:pt x="210" y="1346"/>
                    </a:lnTo>
                    <a:lnTo>
                      <a:pt x="213" y="1346"/>
                    </a:lnTo>
                    <a:lnTo>
                      <a:pt x="213" y="1349"/>
                    </a:lnTo>
                    <a:lnTo>
                      <a:pt x="202" y="1349"/>
                    </a:lnTo>
                    <a:lnTo>
                      <a:pt x="197" y="1346"/>
                    </a:lnTo>
                    <a:lnTo>
                      <a:pt x="186" y="1346"/>
                    </a:lnTo>
                    <a:lnTo>
                      <a:pt x="181" y="1346"/>
                    </a:lnTo>
                    <a:lnTo>
                      <a:pt x="178" y="1346"/>
                    </a:lnTo>
                    <a:lnTo>
                      <a:pt x="176" y="1346"/>
                    </a:lnTo>
                    <a:lnTo>
                      <a:pt x="173" y="1346"/>
                    </a:lnTo>
                    <a:lnTo>
                      <a:pt x="158" y="1346"/>
                    </a:lnTo>
                    <a:lnTo>
                      <a:pt x="116" y="1344"/>
                    </a:lnTo>
                    <a:lnTo>
                      <a:pt x="105" y="1344"/>
                    </a:lnTo>
                    <a:lnTo>
                      <a:pt x="95" y="1344"/>
                    </a:lnTo>
                    <a:lnTo>
                      <a:pt x="89" y="1344"/>
                    </a:lnTo>
                    <a:lnTo>
                      <a:pt x="87" y="1344"/>
                    </a:lnTo>
                    <a:lnTo>
                      <a:pt x="0" y="1341"/>
                    </a:lnTo>
                    <a:lnTo>
                      <a:pt x="0" y="1338"/>
                    </a:lnTo>
                    <a:lnTo>
                      <a:pt x="0" y="1336"/>
                    </a:lnTo>
                    <a:lnTo>
                      <a:pt x="0" y="1333"/>
                    </a:lnTo>
                    <a:lnTo>
                      <a:pt x="0" y="1328"/>
                    </a:lnTo>
                    <a:lnTo>
                      <a:pt x="0" y="1323"/>
                    </a:lnTo>
                    <a:lnTo>
                      <a:pt x="13" y="1152"/>
                    </a:lnTo>
                    <a:lnTo>
                      <a:pt x="13" y="1134"/>
                    </a:lnTo>
                    <a:lnTo>
                      <a:pt x="13" y="1131"/>
                    </a:lnTo>
                    <a:lnTo>
                      <a:pt x="19" y="1081"/>
                    </a:lnTo>
                    <a:lnTo>
                      <a:pt x="19" y="1068"/>
                    </a:lnTo>
                    <a:lnTo>
                      <a:pt x="21" y="1058"/>
                    </a:lnTo>
                    <a:lnTo>
                      <a:pt x="21" y="1052"/>
                    </a:lnTo>
                    <a:lnTo>
                      <a:pt x="21" y="1050"/>
                    </a:lnTo>
                    <a:lnTo>
                      <a:pt x="21" y="1044"/>
                    </a:lnTo>
                    <a:lnTo>
                      <a:pt x="24" y="1039"/>
                    </a:lnTo>
                    <a:lnTo>
                      <a:pt x="24" y="1034"/>
                    </a:lnTo>
                    <a:lnTo>
                      <a:pt x="26" y="1026"/>
                    </a:lnTo>
                    <a:lnTo>
                      <a:pt x="29" y="1016"/>
                    </a:lnTo>
                    <a:lnTo>
                      <a:pt x="32" y="1005"/>
                    </a:lnTo>
                    <a:lnTo>
                      <a:pt x="32" y="1003"/>
                    </a:lnTo>
                    <a:lnTo>
                      <a:pt x="34" y="992"/>
                    </a:lnTo>
                    <a:lnTo>
                      <a:pt x="37" y="987"/>
                    </a:lnTo>
                    <a:lnTo>
                      <a:pt x="37" y="982"/>
                    </a:lnTo>
                    <a:lnTo>
                      <a:pt x="40" y="971"/>
                    </a:lnTo>
                    <a:lnTo>
                      <a:pt x="42" y="961"/>
                    </a:lnTo>
                    <a:lnTo>
                      <a:pt x="42" y="958"/>
                    </a:lnTo>
                    <a:lnTo>
                      <a:pt x="45" y="945"/>
                    </a:lnTo>
                    <a:lnTo>
                      <a:pt x="47" y="937"/>
                    </a:lnTo>
                    <a:lnTo>
                      <a:pt x="47" y="932"/>
                    </a:lnTo>
                    <a:lnTo>
                      <a:pt x="50" y="929"/>
                    </a:lnTo>
                    <a:lnTo>
                      <a:pt x="50" y="924"/>
                    </a:lnTo>
                    <a:lnTo>
                      <a:pt x="50" y="921"/>
                    </a:lnTo>
                    <a:lnTo>
                      <a:pt x="50" y="919"/>
                    </a:lnTo>
                    <a:lnTo>
                      <a:pt x="53" y="916"/>
                    </a:lnTo>
                    <a:lnTo>
                      <a:pt x="53" y="913"/>
                    </a:lnTo>
                    <a:lnTo>
                      <a:pt x="53" y="908"/>
                    </a:lnTo>
                    <a:lnTo>
                      <a:pt x="53" y="905"/>
                    </a:lnTo>
                    <a:lnTo>
                      <a:pt x="53" y="903"/>
                    </a:lnTo>
                    <a:lnTo>
                      <a:pt x="53" y="898"/>
                    </a:lnTo>
                    <a:lnTo>
                      <a:pt x="53" y="895"/>
                    </a:lnTo>
                    <a:lnTo>
                      <a:pt x="53" y="892"/>
                    </a:lnTo>
                    <a:lnTo>
                      <a:pt x="53" y="884"/>
                    </a:lnTo>
                    <a:lnTo>
                      <a:pt x="53" y="882"/>
                    </a:lnTo>
                    <a:lnTo>
                      <a:pt x="50" y="877"/>
                    </a:lnTo>
                    <a:lnTo>
                      <a:pt x="50" y="874"/>
                    </a:lnTo>
                    <a:lnTo>
                      <a:pt x="50" y="869"/>
                    </a:lnTo>
                    <a:lnTo>
                      <a:pt x="47" y="861"/>
                    </a:lnTo>
                    <a:lnTo>
                      <a:pt x="47" y="856"/>
                    </a:lnTo>
                    <a:lnTo>
                      <a:pt x="45" y="848"/>
                    </a:lnTo>
                    <a:lnTo>
                      <a:pt x="42" y="842"/>
                    </a:lnTo>
                    <a:lnTo>
                      <a:pt x="40" y="832"/>
                    </a:lnTo>
                    <a:lnTo>
                      <a:pt x="34" y="821"/>
                    </a:lnTo>
                    <a:lnTo>
                      <a:pt x="32" y="811"/>
                    </a:lnTo>
                    <a:lnTo>
                      <a:pt x="29" y="806"/>
                    </a:lnTo>
                    <a:lnTo>
                      <a:pt x="29" y="800"/>
                    </a:lnTo>
                    <a:lnTo>
                      <a:pt x="26" y="800"/>
                    </a:lnTo>
                    <a:lnTo>
                      <a:pt x="26" y="795"/>
                    </a:lnTo>
                    <a:lnTo>
                      <a:pt x="29" y="793"/>
                    </a:lnTo>
                    <a:lnTo>
                      <a:pt x="26" y="785"/>
                    </a:lnTo>
                    <a:lnTo>
                      <a:pt x="24" y="779"/>
                    </a:lnTo>
                    <a:lnTo>
                      <a:pt x="21" y="769"/>
                    </a:lnTo>
                    <a:lnTo>
                      <a:pt x="19" y="766"/>
                    </a:lnTo>
                    <a:lnTo>
                      <a:pt x="19" y="764"/>
                    </a:lnTo>
                    <a:lnTo>
                      <a:pt x="19" y="761"/>
                    </a:lnTo>
                    <a:lnTo>
                      <a:pt x="13" y="751"/>
                    </a:lnTo>
                    <a:lnTo>
                      <a:pt x="11" y="740"/>
                    </a:lnTo>
                    <a:lnTo>
                      <a:pt x="8" y="735"/>
                    </a:lnTo>
                    <a:lnTo>
                      <a:pt x="8" y="732"/>
                    </a:lnTo>
                    <a:lnTo>
                      <a:pt x="13" y="732"/>
                    </a:lnTo>
                    <a:lnTo>
                      <a:pt x="19" y="732"/>
                    </a:lnTo>
                    <a:lnTo>
                      <a:pt x="26" y="730"/>
                    </a:lnTo>
                    <a:lnTo>
                      <a:pt x="32" y="730"/>
                    </a:lnTo>
                    <a:lnTo>
                      <a:pt x="40" y="730"/>
                    </a:lnTo>
                    <a:lnTo>
                      <a:pt x="55" y="730"/>
                    </a:lnTo>
                    <a:lnTo>
                      <a:pt x="58" y="730"/>
                    </a:lnTo>
                    <a:lnTo>
                      <a:pt x="68" y="693"/>
                    </a:lnTo>
                    <a:lnTo>
                      <a:pt x="71" y="685"/>
                    </a:lnTo>
                    <a:lnTo>
                      <a:pt x="71" y="682"/>
                    </a:lnTo>
                    <a:lnTo>
                      <a:pt x="74" y="674"/>
                    </a:lnTo>
                    <a:lnTo>
                      <a:pt x="74" y="672"/>
                    </a:lnTo>
                    <a:lnTo>
                      <a:pt x="76" y="659"/>
                    </a:lnTo>
                    <a:lnTo>
                      <a:pt x="79" y="648"/>
                    </a:lnTo>
                    <a:lnTo>
                      <a:pt x="81" y="640"/>
                    </a:lnTo>
                    <a:lnTo>
                      <a:pt x="81" y="632"/>
                    </a:lnTo>
                    <a:lnTo>
                      <a:pt x="84" y="630"/>
                    </a:lnTo>
                    <a:lnTo>
                      <a:pt x="84" y="619"/>
                    </a:lnTo>
                    <a:lnTo>
                      <a:pt x="87" y="606"/>
                    </a:lnTo>
                    <a:lnTo>
                      <a:pt x="89" y="598"/>
                    </a:lnTo>
                    <a:lnTo>
                      <a:pt x="92" y="590"/>
                    </a:lnTo>
                    <a:lnTo>
                      <a:pt x="92" y="583"/>
                    </a:lnTo>
                    <a:lnTo>
                      <a:pt x="95" y="575"/>
                    </a:lnTo>
                    <a:lnTo>
                      <a:pt x="97" y="562"/>
                    </a:lnTo>
                    <a:lnTo>
                      <a:pt x="97" y="543"/>
                    </a:lnTo>
                    <a:lnTo>
                      <a:pt x="100" y="530"/>
                    </a:lnTo>
                    <a:lnTo>
                      <a:pt x="100" y="522"/>
                    </a:lnTo>
                    <a:lnTo>
                      <a:pt x="100" y="512"/>
                    </a:lnTo>
                    <a:lnTo>
                      <a:pt x="100" y="509"/>
                    </a:lnTo>
                    <a:lnTo>
                      <a:pt x="102" y="507"/>
                    </a:lnTo>
                    <a:lnTo>
                      <a:pt x="100" y="507"/>
                    </a:lnTo>
                    <a:lnTo>
                      <a:pt x="100" y="504"/>
                    </a:lnTo>
                    <a:lnTo>
                      <a:pt x="100" y="501"/>
                    </a:lnTo>
                    <a:lnTo>
                      <a:pt x="100" y="499"/>
                    </a:lnTo>
                    <a:lnTo>
                      <a:pt x="100" y="493"/>
                    </a:lnTo>
                    <a:lnTo>
                      <a:pt x="97" y="488"/>
                    </a:lnTo>
                    <a:lnTo>
                      <a:pt x="97" y="486"/>
                    </a:lnTo>
                    <a:lnTo>
                      <a:pt x="97" y="483"/>
                    </a:lnTo>
                    <a:lnTo>
                      <a:pt x="95" y="478"/>
                    </a:lnTo>
                    <a:lnTo>
                      <a:pt x="92" y="472"/>
                    </a:lnTo>
                    <a:lnTo>
                      <a:pt x="87" y="462"/>
                    </a:lnTo>
                    <a:lnTo>
                      <a:pt x="84" y="457"/>
                    </a:lnTo>
                    <a:lnTo>
                      <a:pt x="84" y="454"/>
                    </a:lnTo>
                    <a:lnTo>
                      <a:pt x="84" y="451"/>
                    </a:lnTo>
                    <a:lnTo>
                      <a:pt x="84" y="449"/>
                    </a:lnTo>
                    <a:lnTo>
                      <a:pt x="84" y="446"/>
                    </a:lnTo>
                    <a:lnTo>
                      <a:pt x="84" y="444"/>
                    </a:lnTo>
                    <a:lnTo>
                      <a:pt x="84" y="441"/>
                    </a:lnTo>
                    <a:lnTo>
                      <a:pt x="84" y="438"/>
                    </a:lnTo>
                    <a:lnTo>
                      <a:pt x="84" y="436"/>
                    </a:lnTo>
                    <a:lnTo>
                      <a:pt x="87" y="430"/>
                    </a:lnTo>
                    <a:lnTo>
                      <a:pt x="87" y="428"/>
                    </a:lnTo>
                    <a:lnTo>
                      <a:pt x="87" y="423"/>
                    </a:lnTo>
                    <a:lnTo>
                      <a:pt x="87" y="420"/>
                    </a:lnTo>
                    <a:lnTo>
                      <a:pt x="87" y="417"/>
                    </a:lnTo>
                    <a:lnTo>
                      <a:pt x="87" y="415"/>
                    </a:lnTo>
                    <a:lnTo>
                      <a:pt x="87" y="412"/>
                    </a:lnTo>
                    <a:lnTo>
                      <a:pt x="87" y="409"/>
                    </a:lnTo>
                    <a:lnTo>
                      <a:pt x="87" y="407"/>
                    </a:lnTo>
                    <a:lnTo>
                      <a:pt x="87" y="399"/>
                    </a:lnTo>
                    <a:lnTo>
                      <a:pt x="89" y="388"/>
                    </a:lnTo>
                    <a:lnTo>
                      <a:pt x="87" y="386"/>
                    </a:lnTo>
                    <a:lnTo>
                      <a:pt x="87" y="383"/>
                    </a:lnTo>
                    <a:lnTo>
                      <a:pt x="87" y="381"/>
                    </a:lnTo>
                    <a:lnTo>
                      <a:pt x="81" y="375"/>
                    </a:lnTo>
                    <a:lnTo>
                      <a:pt x="76" y="373"/>
                    </a:lnTo>
                    <a:lnTo>
                      <a:pt x="74" y="370"/>
                    </a:lnTo>
                    <a:lnTo>
                      <a:pt x="74" y="367"/>
                    </a:lnTo>
                    <a:lnTo>
                      <a:pt x="74" y="362"/>
                    </a:lnTo>
                    <a:lnTo>
                      <a:pt x="74" y="360"/>
                    </a:lnTo>
                    <a:lnTo>
                      <a:pt x="74" y="354"/>
                    </a:lnTo>
                    <a:lnTo>
                      <a:pt x="74" y="352"/>
                    </a:lnTo>
                    <a:lnTo>
                      <a:pt x="74" y="346"/>
                    </a:lnTo>
                    <a:lnTo>
                      <a:pt x="74" y="339"/>
                    </a:lnTo>
                    <a:lnTo>
                      <a:pt x="74" y="333"/>
                    </a:lnTo>
                    <a:lnTo>
                      <a:pt x="76" y="325"/>
                    </a:lnTo>
                    <a:lnTo>
                      <a:pt x="76" y="318"/>
                    </a:lnTo>
                    <a:lnTo>
                      <a:pt x="76" y="312"/>
                    </a:lnTo>
                    <a:lnTo>
                      <a:pt x="76" y="307"/>
                    </a:lnTo>
                    <a:lnTo>
                      <a:pt x="76" y="302"/>
                    </a:lnTo>
                    <a:lnTo>
                      <a:pt x="76" y="299"/>
                    </a:lnTo>
                    <a:lnTo>
                      <a:pt x="76" y="294"/>
                    </a:lnTo>
                    <a:lnTo>
                      <a:pt x="76" y="291"/>
                    </a:lnTo>
                    <a:lnTo>
                      <a:pt x="74" y="291"/>
                    </a:lnTo>
                    <a:lnTo>
                      <a:pt x="74" y="289"/>
                    </a:lnTo>
                    <a:lnTo>
                      <a:pt x="74" y="286"/>
                    </a:lnTo>
                    <a:lnTo>
                      <a:pt x="74" y="283"/>
                    </a:lnTo>
                    <a:lnTo>
                      <a:pt x="71" y="281"/>
                    </a:lnTo>
                    <a:lnTo>
                      <a:pt x="71" y="278"/>
                    </a:lnTo>
                    <a:lnTo>
                      <a:pt x="68" y="273"/>
                    </a:lnTo>
                    <a:lnTo>
                      <a:pt x="76" y="276"/>
                    </a:lnTo>
                    <a:lnTo>
                      <a:pt x="89" y="276"/>
                    </a:lnTo>
                    <a:lnTo>
                      <a:pt x="110" y="278"/>
                    </a:lnTo>
                    <a:lnTo>
                      <a:pt x="123" y="276"/>
                    </a:lnTo>
                    <a:lnTo>
                      <a:pt x="126" y="276"/>
                    </a:lnTo>
                    <a:lnTo>
                      <a:pt x="129" y="273"/>
                    </a:lnTo>
                    <a:lnTo>
                      <a:pt x="131" y="270"/>
                    </a:lnTo>
                    <a:lnTo>
                      <a:pt x="134" y="265"/>
                    </a:lnTo>
                    <a:lnTo>
                      <a:pt x="147" y="252"/>
                    </a:lnTo>
                    <a:lnTo>
                      <a:pt x="158" y="241"/>
                    </a:lnTo>
                    <a:lnTo>
                      <a:pt x="186" y="210"/>
                    </a:lnTo>
                    <a:lnTo>
                      <a:pt x="194" y="197"/>
                    </a:lnTo>
                    <a:lnTo>
                      <a:pt x="207" y="181"/>
                    </a:lnTo>
                    <a:lnTo>
                      <a:pt x="220" y="165"/>
                    </a:lnTo>
                    <a:lnTo>
                      <a:pt x="223" y="163"/>
                    </a:lnTo>
                    <a:lnTo>
                      <a:pt x="223" y="160"/>
                    </a:lnTo>
                    <a:lnTo>
                      <a:pt x="226" y="157"/>
                    </a:lnTo>
                    <a:lnTo>
                      <a:pt x="236" y="144"/>
                    </a:lnTo>
                    <a:lnTo>
                      <a:pt x="239" y="142"/>
                    </a:lnTo>
                    <a:lnTo>
                      <a:pt x="262" y="113"/>
                    </a:lnTo>
                    <a:lnTo>
                      <a:pt x="270" y="100"/>
                    </a:lnTo>
                    <a:lnTo>
                      <a:pt x="281" y="87"/>
                    </a:lnTo>
                    <a:lnTo>
                      <a:pt x="291" y="76"/>
                    </a:lnTo>
                    <a:lnTo>
                      <a:pt x="302" y="66"/>
                    </a:lnTo>
                    <a:lnTo>
                      <a:pt x="317" y="52"/>
                    </a:lnTo>
                    <a:lnTo>
                      <a:pt x="328" y="47"/>
                    </a:lnTo>
                    <a:lnTo>
                      <a:pt x="338" y="39"/>
                    </a:lnTo>
                    <a:lnTo>
                      <a:pt x="349" y="34"/>
                    </a:lnTo>
                    <a:lnTo>
                      <a:pt x="359" y="26"/>
                    </a:lnTo>
                    <a:lnTo>
                      <a:pt x="370" y="21"/>
                    </a:lnTo>
                    <a:lnTo>
                      <a:pt x="383" y="16"/>
                    </a:lnTo>
                    <a:lnTo>
                      <a:pt x="393" y="11"/>
                    </a:lnTo>
                    <a:lnTo>
                      <a:pt x="404" y="5"/>
                    </a:lnTo>
                    <a:lnTo>
                      <a:pt x="407" y="5"/>
                    </a:lnTo>
                    <a:lnTo>
                      <a:pt x="414" y="3"/>
                    </a:lnTo>
                    <a:lnTo>
                      <a:pt x="422" y="0"/>
                    </a:lnTo>
                    <a:lnTo>
                      <a:pt x="425" y="0"/>
                    </a:lnTo>
                    <a:lnTo>
                      <a:pt x="428" y="0"/>
                    </a:lnTo>
                    <a:lnTo>
                      <a:pt x="446" y="0"/>
                    </a:lnTo>
                    <a:lnTo>
                      <a:pt x="472" y="0"/>
                    </a:lnTo>
                    <a:lnTo>
                      <a:pt x="490" y="0"/>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2" name="フリーフォーム 211"/>
              <p:cNvSpPr>
                <a:spLocks/>
              </p:cNvSpPr>
              <p:nvPr/>
            </p:nvSpPr>
            <p:spPr bwMode="auto">
              <a:xfrm>
                <a:off x="3097424" y="3554310"/>
                <a:ext cx="626866" cy="632229"/>
              </a:xfrm>
              <a:custGeom>
                <a:avLst/>
                <a:gdLst>
                  <a:gd name="T0" fmla="*/ 595 w 1308"/>
                  <a:gd name="T1" fmla="*/ 10 h 1299"/>
                  <a:gd name="T2" fmla="*/ 655 w 1308"/>
                  <a:gd name="T3" fmla="*/ 13 h 1299"/>
                  <a:gd name="T4" fmla="*/ 760 w 1308"/>
                  <a:gd name="T5" fmla="*/ 26 h 1299"/>
                  <a:gd name="T6" fmla="*/ 810 w 1308"/>
                  <a:gd name="T7" fmla="*/ 28 h 1299"/>
                  <a:gd name="T8" fmla="*/ 860 w 1308"/>
                  <a:gd name="T9" fmla="*/ 34 h 1299"/>
                  <a:gd name="T10" fmla="*/ 899 w 1308"/>
                  <a:gd name="T11" fmla="*/ 39 h 1299"/>
                  <a:gd name="T12" fmla="*/ 946 w 1308"/>
                  <a:gd name="T13" fmla="*/ 42 h 1299"/>
                  <a:gd name="T14" fmla="*/ 999 w 1308"/>
                  <a:gd name="T15" fmla="*/ 47 h 1299"/>
                  <a:gd name="T16" fmla="*/ 1049 w 1308"/>
                  <a:gd name="T17" fmla="*/ 52 h 1299"/>
                  <a:gd name="T18" fmla="*/ 1114 w 1308"/>
                  <a:gd name="T19" fmla="*/ 89 h 1299"/>
                  <a:gd name="T20" fmla="*/ 1174 w 1308"/>
                  <a:gd name="T21" fmla="*/ 112 h 1299"/>
                  <a:gd name="T22" fmla="*/ 1208 w 1308"/>
                  <a:gd name="T23" fmla="*/ 115 h 1299"/>
                  <a:gd name="T24" fmla="*/ 1222 w 1308"/>
                  <a:gd name="T25" fmla="*/ 167 h 1299"/>
                  <a:gd name="T26" fmla="*/ 1214 w 1308"/>
                  <a:gd name="T27" fmla="*/ 188 h 1299"/>
                  <a:gd name="T28" fmla="*/ 1227 w 1308"/>
                  <a:gd name="T29" fmla="*/ 225 h 1299"/>
                  <a:gd name="T30" fmla="*/ 1232 w 1308"/>
                  <a:gd name="T31" fmla="*/ 257 h 1299"/>
                  <a:gd name="T32" fmla="*/ 1232 w 1308"/>
                  <a:gd name="T33" fmla="*/ 288 h 1299"/>
                  <a:gd name="T34" fmla="*/ 1261 w 1308"/>
                  <a:gd name="T35" fmla="*/ 291 h 1299"/>
                  <a:gd name="T36" fmla="*/ 1303 w 1308"/>
                  <a:gd name="T37" fmla="*/ 291 h 1299"/>
                  <a:gd name="T38" fmla="*/ 1308 w 1308"/>
                  <a:gd name="T39" fmla="*/ 333 h 1299"/>
                  <a:gd name="T40" fmla="*/ 1274 w 1308"/>
                  <a:gd name="T41" fmla="*/ 367 h 1299"/>
                  <a:gd name="T42" fmla="*/ 1208 w 1308"/>
                  <a:gd name="T43" fmla="*/ 393 h 1299"/>
                  <a:gd name="T44" fmla="*/ 1125 w 1308"/>
                  <a:gd name="T45" fmla="*/ 427 h 1299"/>
                  <a:gd name="T46" fmla="*/ 1153 w 1308"/>
                  <a:gd name="T47" fmla="*/ 469 h 1299"/>
                  <a:gd name="T48" fmla="*/ 1237 w 1308"/>
                  <a:gd name="T49" fmla="*/ 579 h 1299"/>
                  <a:gd name="T50" fmla="*/ 1201 w 1308"/>
                  <a:gd name="T51" fmla="*/ 721 h 1299"/>
                  <a:gd name="T52" fmla="*/ 1208 w 1308"/>
                  <a:gd name="T53" fmla="*/ 887 h 1299"/>
                  <a:gd name="T54" fmla="*/ 983 w 1308"/>
                  <a:gd name="T55" fmla="*/ 860 h 1299"/>
                  <a:gd name="T56" fmla="*/ 983 w 1308"/>
                  <a:gd name="T57" fmla="*/ 942 h 1299"/>
                  <a:gd name="T58" fmla="*/ 973 w 1308"/>
                  <a:gd name="T59" fmla="*/ 1018 h 1299"/>
                  <a:gd name="T60" fmla="*/ 949 w 1308"/>
                  <a:gd name="T61" fmla="*/ 1133 h 1299"/>
                  <a:gd name="T62" fmla="*/ 933 w 1308"/>
                  <a:gd name="T63" fmla="*/ 1188 h 1299"/>
                  <a:gd name="T64" fmla="*/ 983 w 1308"/>
                  <a:gd name="T65" fmla="*/ 1249 h 1299"/>
                  <a:gd name="T66" fmla="*/ 983 w 1308"/>
                  <a:gd name="T67" fmla="*/ 1280 h 1299"/>
                  <a:gd name="T68" fmla="*/ 944 w 1308"/>
                  <a:gd name="T69" fmla="*/ 1288 h 1299"/>
                  <a:gd name="T70" fmla="*/ 881 w 1308"/>
                  <a:gd name="T71" fmla="*/ 1262 h 1299"/>
                  <a:gd name="T72" fmla="*/ 815 w 1308"/>
                  <a:gd name="T73" fmla="*/ 1191 h 1299"/>
                  <a:gd name="T74" fmla="*/ 700 w 1308"/>
                  <a:gd name="T75" fmla="*/ 1099 h 1299"/>
                  <a:gd name="T76" fmla="*/ 687 w 1308"/>
                  <a:gd name="T77" fmla="*/ 1073 h 1299"/>
                  <a:gd name="T78" fmla="*/ 682 w 1308"/>
                  <a:gd name="T79" fmla="*/ 1020 h 1299"/>
                  <a:gd name="T80" fmla="*/ 674 w 1308"/>
                  <a:gd name="T81" fmla="*/ 989 h 1299"/>
                  <a:gd name="T82" fmla="*/ 430 w 1308"/>
                  <a:gd name="T83" fmla="*/ 952 h 1299"/>
                  <a:gd name="T84" fmla="*/ 370 w 1308"/>
                  <a:gd name="T85" fmla="*/ 999 h 1299"/>
                  <a:gd name="T86" fmla="*/ 294 w 1308"/>
                  <a:gd name="T87" fmla="*/ 965 h 1299"/>
                  <a:gd name="T88" fmla="*/ 173 w 1308"/>
                  <a:gd name="T89" fmla="*/ 850 h 1299"/>
                  <a:gd name="T90" fmla="*/ 34 w 1308"/>
                  <a:gd name="T91" fmla="*/ 716 h 1299"/>
                  <a:gd name="T92" fmla="*/ 29 w 1308"/>
                  <a:gd name="T93" fmla="*/ 640 h 1299"/>
                  <a:gd name="T94" fmla="*/ 47 w 1308"/>
                  <a:gd name="T95" fmla="*/ 587 h 1299"/>
                  <a:gd name="T96" fmla="*/ 65 w 1308"/>
                  <a:gd name="T97" fmla="*/ 524 h 1299"/>
                  <a:gd name="T98" fmla="*/ 76 w 1308"/>
                  <a:gd name="T99" fmla="*/ 482 h 1299"/>
                  <a:gd name="T100" fmla="*/ 86 w 1308"/>
                  <a:gd name="T101" fmla="*/ 451 h 1299"/>
                  <a:gd name="T102" fmla="*/ 97 w 1308"/>
                  <a:gd name="T103" fmla="*/ 409 h 1299"/>
                  <a:gd name="T104" fmla="*/ 113 w 1308"/>
                  <a:gd name="T105" fmla="*/ 349 h 1299"/>
                  <a:gd name="T106" fmla="*/ 141 w 1308"/>
                  <a:gd name="T107" fmla="*/ 246 h 1299"/>
                  <a:gd name="T108" fmla="*/ 165 w 1308"/>
                  <a:gd name="T109" fmla="*/ 162 h 1299"/>
                  <a:gd name="T110" fmla="*/ 186 w 1308"/>
                  <a:gd name="T111" fmla="*/ 81 h 1299"/>
                  <a:gd name="T112" fmla="*/ 218 w 1308"/>
                  <a:gd name="T113" fmla="*/ 7 h 1299"/>
                  <a:gd name="T114" fmla="*/ 252 w 1308"/>
                  <a:gd name="T115" fmla="*/ 5 h 1299"/>
                  <a:gd name="T116" fmla="*/ 283 w 1308"/>
                  <a:gd name="T117" fmla="*/ 5 h 1299"/>
                  <a:gd name="T118" fmla="*/ 328 w 1308"/>
                  <a:gd name="T119" fmla="*/ 5 h 1299"/>
                  <a:gd name="T120" fmla="*/ 451 w 1308"/>
                  <a:gd name="T121" fmla="*/ 2 h 1299"/>
                  <a:gd name="T122" fmla="*/ 495 w 1308"/>
                  <a:gd name="T123" fmla="*/ 2 h 1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308" h="1299">
                    <a:moveTo>
                      <a:pt x="550" y="7"/>
                    </a:moveTo>
                    <a:lnTo>
                      <a:pt x="558" y="7"/>
                    </a:lnTo>
                    <a:lnTo>
                      <a:pt x="561" y="7"/>
                    </a:lnTo>
                    <a:lnTo>
                      <a:pt x="566" y="7"/>
                    </a:lnTo>
                    <a:lnTo>
                      <a:pt x="571" y="7"/>
                    </a:lnTo>
                    <a:lnTo>
                      <a:pt x="577" y="7"/>
                    </a:lnTo>
                    <a:lnTo>
                      <a:pt x="579" y="7"/>
                    </a:lnTo>
                    <a:lnTo>
                      <a:pt x="585" y="10"/>
                    </a:lnTo>
                    <a:lnTo>
                      <a:pt x="587" y="10"/>
                    </a:lnTo>
                    <a:lnTo>
                      <a:pt x="590" y="10"/>
                    </a:lnTo>
                    <a:lnTo>
                      <a:pt x="592" y="10"/>
                    </a:lnTo>
                    <a:lnTo>
                      <a:pt x="595" y="10"/>
                    </a:lnTo>
                    <a:lnTo>
                      <a:pt x="600" y="10"/>
                    </a:lnTo>
                    <a:lnTo>
                      <a:pt x="603" y="10"/>
                    </a:lnTo>
                    <a:lnTo>
                      <a:pt x="611" y="10"/>
                    </a:lnTo>
                    <a:lnTo>
                      <a:pt x="613" y="10"/>
                    </a:lnTo>
                    <a:lnTo>
                      <a:pt x="619" y="10"/>
                    </a:lnTo>
                    <a:lnTo>
                      <a:pt x="624" y="10"/>
                    </a:lnTo>
                    <a:lnTo>
                      <a:pt x="624" y="13"/>
                    </a:lnTo>
                    <a:lnTo>
                      <a:pt x="626" y="13"/>
                    </a:lnTo>
                    <a:lnTo>
                      <a:pt x="629" y="10"/>
                    </a:lnTo>
                    <a:lnTo>
                      <a:pt x="637" y="13"/>
                    </a:lnTo>
                    <a:lnTo>
                      <a:pt x="653" y="13"/>
                    </a:lnTo>
                    <a:lnTo>
                      <a:pt x="655" y="13"/>
                    </a:lnTo>
                    <a:lnTo>
                      <a:pt x="655" y="15"/>
                    </a:lnTo>
                    <a:lnTo>
                      <a:pt x="658" y="15"/>
                    </a:lnTo>
                    <a:lnTo>
                      <a:pt x="666" y="15"/>
                    </a:lnTo>
                    <a:lnTo>
                      <a:pt x="702" y="18"/>
                    </a:lnTo>
                    <a:lnTo>
                      <a:pt x="702" y="21"/>
                    </a:lnTo>
                    <a:lnTo>
                      <a:pt x="705" y="21"/>
                    </a:lnTo>
                    <a:lnTo>
                      <a:pt x="710" y="21"/>
                    </a:lnTo>
                    <a:lnTo>
                      <a:pt x="721" y="21"/>
                    </a:lnTo>
                    <a:lnTo>
                      <a:pt x="726" y="21"/>
                    </a:lnTo>
                    <a:lnTo>
                      <a:pt x="729" y="21"/>
                    </a:lnTo>
                    <a:lnTo>
                      <a:pt x="744" y="23"/>
                    </a:lnTo>
                    <a:lnTo>
                      <a:pt x="760" y="26"/>
                    </a:lnTo>
                    <a:lnTo>
                      <a:pt x="763" y="26"/>
                    </a:lnTo>
                    <a:lnTo>
                      <a:pt x="771" y="26"/>
                    </a:lnTo>
                    <a:lnTo>
                      <a:pt x="784" y="26"/>
                    </a:lnTo>
                    <a:lnTo>
                      <a:pt x="786" y="26"/>
                    </a:lnTo>
                    <a:lnTo>
                      <a:pt x="786" y="28"/>
                    </a:lnTo>
                    <a:lnTo>
                      <a:pt x="789" y="28"/>
                    </a:lnTo>
                    <a:lnTo>
                      <a:pt x="792" y="28"/>
                    </a:lnTo>
                    <a:lnTo>
                      <a:pt x="794" y="28"/>
                    </a:lnTo>
                    <a:lnTo>
                      <a:pt x="799" y="28"/>
                    </a:lnTo>
                    <a:lnTo>
                      <a:pt x="805" y="28"/>
                    </a:lnTo>
                    <a:lnTo>
                      <a:pt x="807" y="28"/>
                    </a:lnTo>
                    <a:lnTo>
                      <a:pt x="810" y="28"/>
                    </a:lnTo>
                    <a:lnTo>
                      <a:pt x="813" y="28"/>
                    </a:lnTo>
                    <a:lnTo>
                      <a:pt x="815" y="28"/>
                    </a:lnTo>
                    <a:lnTo>
                      <a:pt x="818" y="28"/>
                    </a:lnTo>
                    <a:lnTo>
                      <a:pt x="818" y="31"/>
                    </a:lnTo>
                    <a:lnTo>
                      <a:pt x="823" y="31"/>
                    </a:lnTo>
                    <a:lnTo>
                      <a:pt x="826" y="31"/>
                    </a:lnTo>
                    <a:lnTo>
                      <a:pt x="828" y="31"/>
                    </a:lnTo>
                    <a:lnTo>
                      <a:pt x="831" y="31"/>
                    </a:lnTo>
                    <a:lnTo>
                      <a:pt x="834" y="31"/>
                    </a:lnTo>
                    <a:lnTo>
                      <a:pt x="855" y="34"/>
                    </a:lnTo>
                    <a:lnTo>
                      <a:pt x="857" y="34"/>
                    </a:lnTo>
                    <a:lnTo>
                      <a:pt x="860" y="34"/>
                    </a:lnTo>
                    <a:lnTo>
                      <a:pt x="862" y="34"/>
                    </a:lnTo>
                    <a:lnTo>
                      <a:pt x="865" y="34"/>
                    </a:lnTo>
                    <a:lnTo>
                      <a:pt x="868" y="36"/>
                    </a:lnTo>
                    <a:lnTo>
                      <a:pt x="870" y="36"/>
                    </a:lnTo>
                    <a:lnTo>
                      <a:pt x="876" y="36"/>
                    </a:lnTo>
                    <a:lnTo>
                      <a:pt x="881" y="36"/>
                    </a:lnTo>
                    <a:lnTo>
                      <a:pt x="883" y="36"/>
                    </a:lnTo>
                    <a:lnTo>
                      <a:pt x="886" y="36"/>
                    </a:lnTo>
                    <a:lnTo>
                      <a:pt x="889" y="36"/>
                    </a:lnTo>
                    <a:lnTo>
                      <a:pt x="891" y="36"/>
                    </a:lnTo>
                    <a:lnTo>
                      <a:pt x="894" y="36"/>
                    </a:lnTo>
                    <a:lnTo>
                      <a:pt x="899" y="39"/>
                    </a:lnTo>
                    <a:lnTo>
                      <a:pt x="912" y="39"/>
                    </a:lnTo>
                    <a:lnTo>
                      <a:pt x="915" y="39"/>
                    </a:lnTo>
                    <a:lnTo>
                      <a:pt x="917" y="39"/>
                    </a:lnTo>
                    <a:lnTo>
                      <a:pt x="923" y="39"/>
                    </a:lnTo>
                    <a:lnTo>
                      <a:pt x="925" y="39"/>
                    </a:lnTo>
                    <a:lnTo>
                      <a:pt x="928" y="39"/>
                    </a:lnTo>
                    <a:lnTo>
                      <a:pt x="931" y="42"/>
                    </a:lnTo>
                    <a:lnTo>
                      <a:pt x="933" y="42"/>
                    </a:lnTo>
                    <a:lnTo>
                      <a:pt x="938" y="42"/>
                    </a:lnTo>
                    <a:lnTo>
                      <a:pt x="941" y="42"/>
                    </a:lnTo>
                    <a:lnTo>
                      <a:pt x="944" y="42"/>
                    </a:lnTo>
                    <a:lnTo>
                      <a:pt x="946" y="42"/>
                    </a:lnTo>
                    <a:lnTo>
                      <a:pt x="949" y="42"/>
                    </a:lnTo>
                    <a:lnTo>
                      <a:pt x="959" y="44"/>
                    </a:lnTo>
                    <a:lnTo>
                      <a:pt x="967" y="44"/>
                    </a:lnTo>
                    <a:lnTo>
                      <a:pt x="973" y="44"/>
                    </a:lnTo>
                    <a:lnTo>
                      <a:pt x="975" y="44"/>
                    </a:lnTo>
                    <a:lnTo>
                      <a:pt x="978" y="44"/>
                    </a:lnTo>
                    <a:lnTo>
                      <a:pt x="980" y="44"/>
                    </a:lnTo>
                    <a:lnTo>
                      <a:pt x="983" y="44"/>
                    </a:lnTo>
                    <a:lnTo>
                      <a:pt x="986" y="47"/>
                    </a:lnTo>
                    <a:lnTo>
                      <a:pt x="993" y="47"/>
                    </a:lnTo>
                    <a:lnTo>
                      <a:pt x="996" y="47"/>
                    </a:lnTo>
                    <a:lnTo>
                      <a:pt x="999" y="47"/>
                    </a:lnTo>
                    <a:lnTo>
                      <a:pt x="1001" y="47"/>
                    </a:lnTo>
                    <a:lnTo>
                      <a:pt x="1007" y="47"/>
                    </a:lnTo>
                    <a:lnTo>
                      <a:pt x="1009" y="47"/>
                    </a:lnTo>
                    <a:lnTo>
                      <a:pt x="1012" y="47"/>
                    </a:lnTo>
                    <a:lnTo>
                      <a:pt x="1014" y="49"/>
                    </a:lnTo>
                    <a:lnTo>
                      <a:pt x="1017" y="49"/>
                    </a:lnTo>
                    <a:lnTo>
                      <a:pt x="1022" y="49"/>
                    </a:lnTo>
                    <a:lnTo>
                      <a:pt x="1028" y="49"/>
                    </a:lnTo>
                    <a:lnTo>
                      <a:pt x="1030" y="49"/>
                    </a:lnTo>
                    <a:lnTo>
                      <a:pt x="1035" y="49"/>
                    </a:lnTo>
                    <a:lnTo>
                      <a:pt x="1041" y="52"/>
                    </a:lnTo>
                    <a:lnTo>
                      <a:pt x="1049" y="52"/>
                    </a:lnTo>
                    <a:lnTo>
                      <a:pt x="1051" y="52"/>
                    </a:lnTo>
                    <a:lnTo>
                      <a:pt x="1056" y="52"/>
                    </a:lnTo>
                    <a:lnTo>
                      <a:pt x="1059" y="52"/>
                    </a:lnTo>
                    <a:lnTo>
                      <a:pt x="1062" y="52"/>
                    </a:lnTo>
                    <a:lnTo>
                      <a:pt x="1064" y="52"/>
                    </a:lnTo>
                    <a:lnTo>
                      <a:pt x="1085" y="55"/>
                    </a:lnTo>
                    <a:lnTo>
                      <a:pt x="1085" y="62"/>
                    </a:lnTo>
                    <a:lnTo>
                      <a:pt x="1085" y="81"/>
                    </a:lnTo>
                    <a:lnTo>
                      <a:pt x="1085" y="86"/>
                    </a:lnTo>
                    <a:lnTo>
                      <a:pt x="1096" y="86"/>
                    </a:lnTo>
                    <a:lnTo>
                      <a:pt x="1104" y="86"/>
                    </a:lnTo>
                    <a:lnTo>
                      <a:pt x="1114" y="89"/>
                    </a:lnTo>
                    <a:lnTo>
                      <a:pt x="1130" y="91"/>
                    </a:lnTo>
                    <a:lnTo>
                      <a:pt x="1140" y="91"/>
                    </a:lnTo>
                    <a:lnTo>
                      <a:pt x="1151" y="94"/>
                    </a:lnTo>
                    <a:lnTo>
                      <a:pt x="1151" y="97"/>
                    </a:lnTo>
                    <a:lnTo>
                      <a:pt x="1151" y="104"/>
                    </a:lnTo>
                    <a:lnTo>
                      <a:pt x="1148" y="104"/>
                    </a:lnTo>
                    <a:lnTo>
                      <a:pt x="1148" y="112"/>
                    </a:lnTo>
                    <a:lnTo>
                      <a:pt x="1151" y="112"/>
                    </a:lnTo>
                    <a:lnTo>
                      <a:pt x="1159" y="112"/>
                    </a:lnTo>
                    <a:lnTo>
                      <a:pt x="1164" y="112"/>
                    </a:lnTo>
                    <a:lnTo>
                      <a:pt x="1169" y="112"/>
                    </a:lnTo>
                    <a:lnTo>
                      <a:pt x="1174" y="112"/>
                    </a:lnTo>
                    <a:lnTo>
                      <a:pt x="1180" y="112"/>
                    </a:lnTo>
                    <a:lnTo>
                      <a:pt x="1182" y="115"/>
                    </a:lnTo>
                    <a:lnTo>
                      <a:pt x="1185" y="115"/>
                    </a:lnTo>
                    <a:lnTo>
                      <a:pt x="1187" y="115"/>
                    </a:lnTo>
                    <a:lnTo>
                      <a:pt x="1190" y="115"/>
                    </a:lnTo>
                    <a:lnTo>
                      <a:pt x="1193" y="115"/>
                    </a:lnTo>
                    <a:lnTo>
                      <a:pt x="1195" y="115"/>
                    </a:lnTo>
                    <a:lnTo>
                      <a:pt x="1198" y="115"/>
                    </a:lnTo>
                    <a:lnTo>
                      <a:pt x="1201" y="115"/>
                    </a:lnTo>
                    <a:lnTo>
                      <a:pt x="1203" y="115"/>
                    </a:lnTo>
                    <a:lnTo>
                      <a:pt x="1206" y="115"/>
                    </a:lnTo>
                    <a:lnTo>
                      <a:pt x="1208" y="115"/>
                    </a:lnTo>
                    <a:lnTo>
                      <a:pt x="1211" y="115"/>
                    </a:lnTo>
                    <a:lnTo>
                      <a:pt x="1214" y="115"/>
                    </a:lnTo>
                    <a:lnTo>
                      <a:pt x="1216" y="115"/>
                    </a:lnTo>
                    <a:lnTo>
                      <a:pt x="1219" y="125"/>
                    </a:lnTo>
                    <a:lnTo>
                      <a:pt x="1219" y="128"/>
                    </a:lnTo>
                    <a:lnTo>
                      <a:pt x="1222" y="131"/>
                    </a:lnTo>
                    <a:lnTo>
                      <a:pt x="1222" y="141"/>
                    </a:lnTo>
                    <a:lnTo>
                      <a:pt x="1224" y="141"/>
                    </a:lnTo>
                    <a:lnTo>
                      <a:pt x="1224" y="146"/>
                    </a:lnTo>
                    <a:lnTo>
                      <a:pt x="1222" y="157"/>
                    </a:lnTo>
                    <a:lnTo>
                      <a:pt x="1222" y="162"/>
                    </a:lnTo>
                    <a:lnTo>
                      <a:pt x="1222" y="167"/>
                    </a:lnTo>
                    <a:lnTo>
                      <a:pt x="1222" y="170"/>
                    </a:lnTo>
                    <a:lnTo>
                      <a:pt x="1219" y="170"/>
                    </a:lnTo>
                    <a:lnTo>
                      <a:pt x="1219" y="173"/>
                    </a:lnTo>
                    <a:lnTo>
                      <a:pt x="1216" y="173"/>
                    </a:lnTo>
                    <a:lnTo>
                      <a:pt x="1216" y="175"/>
                    </a:lnTo>
                    <a:lnTo>
                      <a:pt x="1214" y="178"/>
                    </a:lnTo>
                    <a:lnTo>
                      <a:pt x="1214" y="181"/>
                    </a:lnTo>
                    <a:lnTo>
                      <a:pt x="1211" y="181"/>
                    </a:lnTo>
                    <a:lnTo>
                      <a:pt x="1211" y="183"/>
                    </a:lnTo>
                    <a:lnTo>
                      <a:pt x="1214" y="183"/>
                    </a:lnTo>
                    <a:lnTo>
                      <a:pt x="1214" y="186"/>
                    </a:lnTo>
                    <a:lnTo>
                      <a:pt x="1214" y="188"/>
                    </a:lnTo>
                    <a:lnTo>
                      <a:pt x="1219" y="196"/>
                    </a:lnTo>
                    <a:lnTo>
                      <a:pt x="1219" y="199"/>
                    </a:lnTo>
                    <a:lnTo>
                      <a:pt x="1219" y="202"/>
                    </a:lnTo>
                    <a:lnTo>
                      <a:pt x="1222" y="207"/>
                    </a:lnTo>
                    <a:lnTo>
                      <a:pt x="1224" y="207"/>
                    </a:lnTo>
                    <a:lnTo>
                      <a:pt x="1224" y="209"/>
                    </a:lnTo>
                    <a:lnTo>
                      <a:pt x="1224" y="212"/>
                    </a:lnTo>
                    <a:lnTo>
                      <a:pt x="1227" y="212"/>
                    </a:lnTo>
                    <a:lnTo>
                      <a:pt x="1227" y="215"/>
                    </a:lnTo>
                    <a:lnTo>
                      <a:pt x="1227" y="217"/>
                    </a:lnTo>
                    <a:lnTo>
                      <a:pt x="1227" y="220"/>
                    </a:lnTo>
                    <a:lnTo>
                      <a:pt x="1227" y="225"/>
                    </a:lnTo>
                    <a:lnTo>
                      <a:pt x="1227" y="228"/>
                    </a:lnTo>
                    <a:lnTo>
                      <a:pt x="1227" y="230"/>
                    </a:lnTo>
                    <a:lnTo>
                      <a:pt x="1227" y="233"/>
                    </a:lnTo>
                    <a:lnTo>
                      <a:pt x="1227" y="236"/>
                    </a:lnTo>
                    <a:lnTo>
                      <a:pt x="1229" y="236"/>
                    </a:lnTo>
                    <a:lnTo>
                      <a:pt x="1229" y="241"/>
                    </a:lnTo>
                    <a:lnTo>
                      <a:pt x="1229" y="246"/>
                    </a:lnTo>
                    <a:lnTo>
                      <a:pt x="1229" y="249"/>
                    </a:lnTo>
                    <a:lnTo>
                      <a:pt x="1229" y="251"/>
                    </a:lnTo>
                    <a:lnTo>
                      <a:pt x="1229" y="254"/>
                    </a:lnTo>
                    <a:lnTo>
                      <a:pt x="1229" y="257"/>
                    </a:lnTo>
                    <a:lnTo>
                      <a:pt x="1232" y="257"/>
                    </a:lnTo>
                    <a:lnTo>
                      <a:pt x="1232" y="259"/>
                    </a:lnTo>
                    <a:lnTo>
                      <a:pt x="1232" y="262"/>
                    </a:lnTo>
                    <a:lnTo>
                      <a:pt x="1232" y="265"/>
                    </a:lnTo>
                    <a:lnTo>
                      <a:pt x="1232" y="267"/>
                    </a:lnTo>
                    <a:lnTo>
                      <a:pt x="1232" y="270"/>
                    </a:lnTo>
                    <a:lnTo>
                      <a:pt x="1232" y="272"/>
                    </a:lnTo>
                    <a:lnTo>
                      <a:pt x="1232" y="275"/>
                    </a:lnTo>
                    <a:lnTo>
                      <a:pt x="1232" y="278"/>
                    </a:lnTo>
                    <a:lnTo>
                      <a:pt x="1232" y="280"/>
                    </a:lnTo>
                    <a:lnTo>
                      <a:pt x="1232" y="283"/>
                    </a:lnTo>
                    <a:lnTo>
                      <a:pt x="1232" y="286"/>
                    </a:lnTo>
                    <a:lnTo>
                      <a:pt x="1232" y="288"/>
                    </a:lnTo>
                    <a:lnTo>
                      <a:pt x="1232" y="291"/>
                    </a:lnTo>
                    <a:lnTo>
                      <a:pt x="1235" y="291"/>
                    </a:lnTo>
                    <a:lnTo>
                      <a:pt x="1237" y="291"/>
                    </a:lnTo>
                    <a:lnTo>
                      <a:pt x="1240" y="291"/>
                    </a:lnTo>
                    <a:lnTo>
                      <a:pt x="1243" y="291"/>
                    </a:lnTo>
                    <a:lnTo>
                      <a:pt x="1245" y="291"/>
                    </a:lnTo>
                    <a:lnTo>
                      <a:pt x="1248" y="291"/>
                    </a:lnTo>
                    <a:lnTo>
                      <a:pt x="1250" y="291"/>
                    </a:lnTo>
                    <a:lnTo>
                      <a:pt x="1253" y="291"/>
                    </a:lnTo>
                    <a:lnTo>
                      <a:pt x="1256" y="291"/>
                    </a:lnTo>
                    <a:lnTo>
                      <a:pt x="1258" y="291"/>
                    </a:lnTo>
                    <a:lnTo>
                      <a:pt x="1261" y="291"/>
                    </a:lnTo>
                    <a:lnTo>
                      <a:pt x="1266" y="291"/>
                    </a:lnTo>
                    <a:lnTo>
                      <a:pt x="1269" y="291"/>
                    </a:lnTo>
                    <a:lnTo>
                      <a:pt x="1274" y="291"/>
                    </a:lnTo>
                    <a:lnTo>
                      <a:pt x="1277" y="291"/>
                    </a:lnTo>
                    <a:lnTo>
                      <a:pt x="1284" y="291"/>
                    </a:lnTo>
                    <a:lnTo>
                      <a:pt x="1287" y="291"/>
                    </a:lnTo>
                    <a:lnTo>
                      <a:pt x="1290" y="291"/>
                    </a:lnTo>
                    <a:lnTo>
                      <a:pt x="1292" y="291"/>
                    </a:lnTo>
                    <a:lnTo>
                      <a:pt x="1295" y="291"/>
                    </a:lnTo>
                    <a:lnTo>
                      <a:pt x="1298" y="291"/>
                    </a:lnTo>
                    <a:lnTo>
                      <a:pt x="1300" y="291"/>
                    </a:lnTo>
                    <a:lnTo>
                      <a:pt x="1303" y="291"/>
                    </a:lnTo>
                    <a:lnTo>
                      <a:pt x="1305" y="291"/>
                    </a:lnTo>
                    <a:lnTo>
                      <a:pt x="1308" y="291"/>
                    </a:lnTo>
                    <a:lnTo>
                      <a:pt x="1308" y="293"/>
                    </a:lnTo>
                    <a:lnTo>
                      <a:pt x="1308" y="296"/>
                    </a:lnTo>
                    <a:lnTo>
                      <a:pt x="1308" y="299"/>
                    </a:lnTo>
                    <a:lnTo>
                      <a:pt x="1308" y="301"/>
                    </a:lnTo>
                    <a:lnTo>
                      <a:pt x="1308" y="304"/>
                    </a:lnTo>
                    <a:lnTo>
                      <a:pt x="1308" y="317"/>
                    </a:lnTo>
                    <a:lnTo>
                      <a:pt x="1308" y="320"/>
                    </a:lnTo>
                    <a:lnTo>
                      <a:pt x="1308" y="328"/>
                    </a:lnTo>
                    <a:lnTo>
                      <a:pt x="1308" y="330"/>
                    </a:lnTo>
                    <a:lnTo>
                      <a:pt x="1308" y="333"/>
                    </a:lnTo>
                    <a:lnTo>
                      <a:pt x="1308" y="335"/>
                    </a:lnTo>
                    <a:lnTo>
                      <a:pt x="1308" y="341"/>
                    </a:lnTo>
                    <a:lnTo>
                      <a:pt x="1308" y="343"/>
                    </a:lnTo>
                    <a:lnTo>
                      <a:pt x="1308" y="346"/>
                    </a:lnTo>
                    <a:lnTo>
                      <a:pt x="1308" y="351"/>
                    </a:lnTo>
                    <a:lnTo>
                      <a:pt x="1308" y="354"/>
                    </a:lnTo>
                    <a:lnTo>
                      <a:pt x="1308" y="364"/>
                    </a:lnTo>
                    <a:lnTo>
                      <a:pt x="1308" y="367"/>
                    </a:lnTo>
                    <a:lnTo>
                      <a:pt x="1292" y="367"/>
                    </a:lnTo>
                    <a:lnTo>
                      <a:pt x="1290" y="367"/>
                    </a:lnTo>
                    <a:lnTo>
                      <a:pt x="1284" y="367"/>
                    </a:lnTo>
                    <a:lnTo>
                      <a:pt x="1274" y="367"/>
                    </a:lnTo>
                    <a:lnTo>
                      <a:pt x="1271" y="367"/>
                    </a:lnTo>
                    <a:lnTo>
                      <a:pt x="1271" y="370"/>
                    </a:lnTo>
                    <a:lnTo>
                      <a:pt x="1271" y="372"/>
                    </a:lnTo>
                    <a:lnTo>
                      <a:pt x="1271" y="375"/>
                    </a:lnTo>
                    <a:lnTo>
                      <a:pt x="1271" y="380"/>
                    </a:lnTo>
                    <a:lnTo>
                      <a:pt x="1271" y="393"/>
                    </a:lnTo>
                    <a:lnTo>
                      <a:pt x="1271" y="396"/>
                    </a:lnTo>
                    <a:lnTo>
                      <a:pt x="1235" y="396"/>
                    </a:lnTo>
                    <a:lnTo>
                      <a:pt x="1232" y="396"/>
                    </a:lnTo>
                    <a:lnTo>
                      <a:pt x="1219" y="396"/>
                    </a:lnTo>
                    <a:lnTo>
                      <a:pt x="1211" y="393"/>
                    </a:lnTo>
                    <a:lnTo>
                      <a:pt x="1208" y="393"/>
                    </a:lnTo>
                    <a:lnTo>
                      <a:pt x="1211" y="396"/>
                    </a:lnTo>
                    <a:lnTo>
                      <a:pt x="1203" y="396"/>
                    </a:lnTo>
                    <a:lnTo>
                      <a:pt x="1177" y="396"/>
                    </a:lnTo>
                    <a:lnTo>
                      <a:pt x="1177" y="388"/>
                    </a:lnTo>
                    <a:lnTo>
                      <a:pt x="1140" y="385"/>
                    </a:lnTo>
                    <a:lnTo>
                      <a:pt x="1122" y="385"/>
                    </a:lnTo>
                    <a:lnTo>
                      <a:pt x="1122" y="388"/>
                    </a:lnTo>
                    <a:lnTo>
                      <a:pt x="1122" y="393"/>
                    </a:lnTo>
                    <a:lnTo>
                      <a:pt x="1125" y="406"/>
                    </a:lnTo>
                    <a:lnTo>
                      <a:pt x="1125" y="409"/>
                    </a:lnTo>
                    <a:lnTo>
                      <a:pt x="1125" y="417"/>
                    </a:lnTo>
                    <a:lnTo>
                      <a:pt x="1125" y="427"/>
                    </a:lnTo>
                    <a:lnTo>
                      <a:pt x="1153" y="427"/>
                    </a:lnTo>
                    <a:lnTo>
                      <a:pt x="1153" y="430"/>
                    </a:lnTo>
                    <a:lnTo>
                      <a:pt x="1153" y="435"/>
                    </a:lnTo>
                    <a:lnTo>
                      <a:pt x="1153" y="438"/>
                    </a:lnTo>
                    <a:lnTo>
                      <a:pt x="1153" y="440"/>
                    </a:lnTo>
                    <a:lnTo>
                      <a:pt x="1153" y="443"/>
                    </a:lnTo>
                    <a:lnTo>
                      <a:pt x="1153" y="451"/>
                    </a:lnTo>
                    <a:lnTo>
                      <a:pt x="1153" y="454"/>
                    </a:lnTo>
                    <a:lnTo>
                      <a:pt x="1153" y="456"/>
                    </a:lnTo>
                    <a:lnTo>
                      <a:pt x="1153" y="459"/>
                    </a:lnTo>
                    <a:lnTo>
                      <a:pt x="1153" y="467"/>
                    </a:lnTo>
                    <a:lnTo>
                      <a:pt x="1153" y="469"/>
                    </a:lnTo>
                    <a:lnTo>
                      <a:pt x="1153" y="475"/>
                    </a:lnTo>
                    <a:lnTo>
                      <a:pt x="1153" y="477"/>
                    </a:lnTo>
                    <a:lnTo>
                      <a:pt x="1153" y="480"/>
                    </a:lnTo>
                    <a:lnTo>
                      <a:pt x="1153" y="485"/>
                    </a:lnTo>
                    <a:lnTo>
                      <a:pt x="1153" y="488"/>
                    </a:lnTo>
                    <a:lnTo>
                      <a:pt x="1153" y="498"/>
                    </a:lnTo>
                    <a:lnTo>
                      <a:pt x="1203" y="503"/>
                    </a:lnTo>
                    <a:lnTo>
                      <a:pt x="1232" y="503"/>
                    </a:lnTo>
                    <a:lnTo>
                      <a:pt x="1232" y="509"/>
                    </a:lnTo>
                    <a:lnTo>
                      <a:pt x="1235" y="561"/>
                    </a:lnTo>
                    <a:lnTo>
                      <a:pt x="1240" y="561"/>
                    </a:lnTo>
                    <a:lnTo>
                      <a:pt x="1237" y="579"/>
                    </a:lnTo>
                    <a:lnTo>
                      <a:pt x="1237" y="582"/>
                    </a:lnTo>
                    <a:lnTo>
                      <a:pt x="1235" y="616"/>
                    </a:lnTo>
                    <a:lnTo>
                      <a:pt x="1235" y="621"/>
                    </a:lnTo>
                    <a:lnTo>
                      <a:pt x="1203" y="619"/>
                    </a:lnTo>
                    <a:lnTo>
                      <a:pt x="1198" y="619"/>
                    </a:lnTo>
                    <a:lnTo>
                      <a:pt x="1198" y="661"/>
                    </a:lnTo>
                    <a:lnTo>
                      <a:pt x="1198" y="663"/>
                    </a:lnTo>
                    <a:lnTo>
                      <a:pt x="1201" y="695"/>
                    </a:lnTo>
                    <a:lnTo>
                      <a:pt x="1201" y="698"/>
                    </a:lnTo>
                    <a:lnTo>
                      <a:pt x="1201" y="700"/>
                    </a:lnTo>
                    <a:lnTo>
                      <a:pt x="1201" y="719"/>
                    </a:lnTo>
                    <a:lnTo>
                      <a:pt x="1201" y="721"/>
                    </a:lnTo>
                    <a:lnTo>
                      <a:pt x="1201" y="740"/>
                    </a:lnTo>
                    <a:lnTo>
                      <a:pt x="1201" y="742"/>
                    </a:lnTo>
                    <a:lnTo>
                      <a:pt x="1203" y="761"/>
                    </a:lnTo>
                    <a:lnTo>
                      <a:pt x="1203" y="774"/>
                    </a:lnTo>
                    <a:lnTo>
                      <a:pt x="1203" y="782"/>
                    </a:lnTo>
                    <a:lnTo>
                      <a:pt x="1203" y="784"/>
                    </a:lnTo>
                    <a:lnTo>
                      <a:pt x="1203" y="800"/>
                    </a:lnTo>
                    <a:lnTo>
                      <a:pt x="1203" y="805"/>
                    </a:lnTo>
                    <a:lnTo>
                      <a:pt x="1206" y="842"/>
                    </a:lnTo>
                    <a:lnTo>
                      <a:pt x="1206" y="845"/>
                    </a:lnTo>
                    <a:lnTo>
                      <a:pt x="1208" y="884"/>
                    </a:lnTo>
                    <a:lnTo>
                      <a:pt x="1208" y="887"/>
                    </a:lnTo>
                    <a:lnTo>
                      <a:pt x="1206" y="887"/>
                    </a:lnTo>
                    <a:lnTo>
                      <a:pt x="1203" y="887"/>
                    </a:lnTo>
                    <a:lnTo>
                      <a:pt x="1159" y="887"/>
                    </a:lnTo>
                    <a:lnTo>
                      <a:pt x="1125" y="889"/>
                    </a:lnTo>
                    <a:lnTo>
                      <a:pt x="1080" y="892"/>
                    </a:lnTo>
                    <a:lnTo>
                      <a:pt x="1080" y="850"/>
                    </a:lnTo>
                    <a:lnTo>
                      <a:pt x="1012" y="852"/>
                    </a:lnTo>
                    <a:lnTo>
                      <a:pt x="1004" y="852"/>
                    </a:lnTo>
                    <a:lnTo>
                      <a:pt x="983" y="852"/>
                    </a:lnTo>
                    <a:lnTo>
                      <a:pt x="983" y="855"/>
                    </a:lnTo>
                    <a:lnTo>
                      <a:pt x="983" y="858"/>
                    </a:lnTo>
                    <a:lnTo>
                      <a:pt x="983" y="860"/>
                    </a:lnTo>
                    <a:lnTo>
                      <a:pt x="980" y="873"/>
                    </a:lnTo>
                    <a:lnTo>
                      <a:pt x="983" y="889"/>
                    </a:lnTo>
                    <a:lnTo>
                      <a:pt x="983" y="894"/>
                    </a:lnTo>
                    <a:lnTo>
                      <a:pt x="983" y="900"/>
                    </a:lnTo>
                    <a:lnTo>
                      <a:pt x="983" y="902"/>
                    </a:lnTo>
                    <a:lnTo>
                      <a:pt x="983" y="905"/>
                    </a:lnTo>
                    <a:lnTo>
                      <a:pt x="983" y="910"/>
                    </a:lnTo>
                    <a:lnTo>
                      <a:pt x="983" y="913"/>
                    </a:lnTo>
                    <a:lnTo>
                      <a:pt x="983" y="915"/>
                    </a:lnTo>
                    <a:lnTo>
                      <a:pt x="983" y="926"/>
                    </a:lnTo>
                    <a:lnTo>
                      <a:pt x="983" y="936"/>
                    </a:lnTo>
                    <a:lnTo>
                      <a:pt x="983" y="942"/>
                    </a:lnTo>
                    <a:lnTo>
                      <a:pt x="983" y="944"/>
                    </a:lnTo>
                    <a:lnTo>
                      <a:pt x="983" y="947"/>
                    </a:lnTo>
                    <a:lnTo>
                      <a:pt x="983" y="950"/>
                    </a:lnTo>
                    <a:lnTo>
                      <a:pt x="983" y="952"/>
                    </a:lnTo>
                    <a:lnTo>
                      <a:pt x="983" y="955"/>
                    </a:lnTo>
                    <a:lnTo>
                      <a:pt x="983" y="957"/>
                    </a:lnTo>
                    <a:lnTo>
                      <a:pt x="983" y="960"/>
                    </a:lnTo>
                    <a:lnTo>
                      <a:pt x="983" y="963"/>
                    </a:lnTo>
                    <a:lnTo>
                      <a:pt x="970" y="963"/>
                    </a:lnTo>
                    <a:lnTo>
                      <a:pt x="970" y="1002"/>
                    </a:lnTo>
                    <a:lnTo>
                      <a:pt x="973" y="1015"/>
                    </a:lnTo>
                    <a:lnTo>
                      <a:pt x="973" y="1018"/>
                    </a:lnTo>
                    <a:lnTo>
                      <a:pt x="975" y="1083"/>
                    </a:lnTo>
                    <a:lnTo>
                      <a:pt x="946" y="1083"/>
                    </a:lnTo>
                    <a:lnTo>
                      <a:pt x="946" y="1089"/>
                    </a:lnTo>
                    <a:lnTo>
                      <a:pt x="946" y="1110"/>
                    </a:lnTo>
                    <a:lnTo>
                      <a:pt x="946" y="1112"/>
                    </a:lnTo>
                    <a:lnTo>
                      <a:pt x="949" y="1117"/>
                    </a:lnTo>
                    <a:lnTo>
                      <a:pt x="949" y="1120"/>
                    </a:lnTo>
                    <a:lnTo>
                      <a:pt x="949" y="1123"/>
                    </a:lnTo>
                    <a:lnTo>
                      <a:pt x="949" y="1125"/>
                    </a:lnTo>
                    <a:lnTo>
                      <a:pt x="949" y="1128"/>
                    </a:lnTo>
                    <a:lnTo>
                      <a:pt x="949" y="1131"/>
                    </a:lnTo>
                    <a:lnTo>
                      <a:pt x="949" y="1133"/>
                    </a:lnTo>
                    <a:lnTo>
                      <a:pt x="949" y="1136"/>
                    </a:lnTo>
                    <a:lnTo>
                      <a:pt x="949" y="1138"/>
                    </a:lnTo>
                    <a:lnTo>
                      <a:pt x="949" y="1141"/>
                    </a:lnTo>
                    <a:lnTo>
                      <a:pt x="949" y="1144"/>
                    </a:lnTo>
                    <a:lnTo>
                      <a:pt x="923" y="1146"/>
                    </a:lnTo>
                    <a:lnTo>
                      <a:pt x="923" y="1154"/>
                    </a:lnTo>
                    <a:lnTo>
                      <a:pt x="923" y="1167"/>
                    </a:lnTo>
                    <a:lnTo>
                      <a:pt x="923" y="1175"/>
                    </a:lnTo>
                    <a:lnTo>
                      <a:pt x="923" y="1186"/>
                    </a:lnTo>
                    <a:lnTo>
                      <a:pt x="923" y="1188"/>
                    </a:lnTo>
                    <a:lnTo>
                      <a:pt x="925" y="1188"/>
                    </a:lnTo>
                    <a:lnTo>
                      <a:pt x="933" y="1188"/>
                    </a:lnTo>
                    <a:lnTo>
                      <a:pt x="938" y="1186"/>
                    </a:lnTo>
                    <a:lnTo>
                      <a:pt x="941" y="1194"/>
                    </a:lnTo>
                    <a:lnTo>
                      <a:pt x="941" y="1209"/>
                    </a:lnTo>
                    <a:lnTo>
                      <a:pt x="941" y="1212"/>
                    </a:lnTo>
                    <a:lnTo>
                      <a:pt x="941" y="1215"/>
                    </a:lnTo>
                    <a:lnTo>
                      <a:pt x="944" y="1215"/>
                    </a:lnTo>
                    <a:lnTo>
                      <a:pt x="944" y="1217"/>
                    </a:lnTo>
                    <a:lnTo>
                      <a:pt x="944" y="1220"/>
                    </a:lnTo>
                    <a:lnTo>
                      <a:pt x="944" y="1228"/>
                    </a:lnTo>
                    <a:lnTo>
                      <a:pt x="980" y="1225"/>
                    </a:lnTo>
                    <a:lnTo>
                      <a:pt x="983" y="1246"/>
                    </a:lnTo>
                    <a:lnTo>
                      <a:pt x="983" y="1249"/>
                    </a:lnTo>
                    <a:lnTo>
                      <a:pt x="983" y="1251"/>
                    </a:lnTo>
                    <a:lnTo>
                      <a:pt x="983" y="1254"/>
                    </a:lnTo>
                    <a:lnTo>
                      <a:pt x="983" y="1257"/>
                    </a:lnTo>
                    <a:lnTo>
                      <a:pt x="983" y="1259"/>
                    </a:lnTo>
                    <a:lnTo>
                      <a:pt x="983" y="1262"/>
                    </a:lnTo>
                    <a:lnTo>
                      <a:pt x="983" y="1264"/>
                    </a:lnTo>
                    <a:lnTo>
                      <a:pt x="983" y="1267"/>
                    </a:lnTo>
                    <a:lnTo>
                      <a:pt x="983" y="1270"/>
                    </a:lnTo>
                    <a:lnTo>
                      <a:pt x="983" y="1272"/>
                    </a:lnTo>
                    <a:lnTo>
                      <a:pt x="983" y="1275"/>
                    </a:lnTo>
                    <a:lnTo>
                      <a:pt x="983" y="1278"/>
                    </a:lnTo>
                    <a:lnTo>
                      <a:pt x="983" y="1280"/>
                    </a:lnTo>
                    <a:lnTo>
                      <a:pt x="983" y="1288"/>
                    </a:lnTo>
                    <a:lnTo>
                      <a:pt x="983" y="1291"/>
                    </a:lnTo>
                    <a:lnTo>
                      <a:pt x="980" y="1293"/>
                    </a:lnTo>
                    <a:lnTo>
                      <a:pt x="980" y="1296"/>
                    </a:lnTo>
                    <a:lnTo>
                      <a:pt x="980" y="1299"/>
                    </a:lnTo>
                    <a:lnTo>
                      <a:pt x="975" y="1293"/>
                    </a:lnTo>
                    <a:lnTo>
                      <a:pt x="973" y="1291"/>
                    </a:lnTo>
                    <a:lnTo>
                      <a:pt x="970" y="1291"/>
                    </a:lnTo>
                    <a:lnTo>
                      <a:pt x="967" y="1288"/>
                    </a:lnTo>
                    <a:lnTo>
                      <a:pt x="962" y="1288"/>
                    </a:lnTo>
                    <a:lnTo>
                      <a:pt x="946" y="1288"/>
                    </a:lnTo>
                    <a:lnTo>
                      <a:pt x="944" y="1288"/>
                    </a:lnTo>
                    <a:lnTo>
                      <a:pt x="941" y="1288"/>
                    </a:lnTo>
                    <a:lnTo>
                      <a:pt x="936" y="1288"/>
                    </a:lnTo>
                    <a:lnTo>
                      <a:pt x="928" y="1288"/>
                    </a:lnTo>
                    <a:lnTo>
                      <a:pt x="923" y="1288"/>
                    </a:lnTo>
                    <a:lnTo>
                      <a:pt x="920" y="1285"/>
                    </a:lnTo>
                    <a:lnTo>
                      <a:pt x="917" y="1285"/>
                    </a:lnTo>
                    <a:lnTo>
                      <a:pt x="912" y="1283"/>
                    </a:lnTo>
                    <a:lnTo>
                      <a:pt x="907" y="1280"/>
                    </a:lnTo>
                    <a:lnTo>
                      <a:pt x="902" y="1278"/>
                    </a:lnTo>
                    <a:lnTo>
                      <a:pt x="894" y="1272"/>
                    </a:lnTo>
                    <a:lnTo>
                      <a:pt x="886" y="1264"/>
                    </a:lnTo>
                    <a:lnTo>
                      <a:pt x="881" y="1262"/>
                    </a:lnTo>
                    <a:lnTo>
                      <a:pt x="878" y="1259"/>
                    </a:lnTo>
                    <a:lnTo>
                      <a:pt x="855" y="1241"/>
                    </a:lnTo>
                    <a:lnTo>
                      <a:pt x="855" y="1238"/>
                    </a:lnTo>
                    <a:lnTo>
                      <a:pt x="852" y="1238"/>
                    </a:lnTo>
                    <a:lnTo>
                      <a:pt x="834" y="1215"/>
                    </a:lnTo>
                    <a:lnTo>
                      <a:pt x="834" y="1212"/>
                    </a:lnTo>
                    <a:lnTo>
                      <a:pt x="828" y="1207"/>
                    </a:lnTo>
                    <a:lnTo>
                      <a:pt x="826" y="1204"/>
                    </a:lnTo>
                    <a:lnTo>
                      <a:pt x="826" y="1201"/>
                    </a:lnTo>
                    <a:lnTo>
                      <a:pt x="820" y="1196"/>
                    </a:lnTo>
                    <a:lnTo>
                      <a:pt x="820" y="1194"/>
                    </a:lnTo>
                    <a:lnTo>
                      <a:pt x="815" y="1191"/>
                    </a:lnTo>
                    <a:lnTo>
                      <a:pt x="813" y="1186"/>
                    </a:lnTo>
                    <a:lnTo>
                      <a:pt x="810" y="1183"/>
                    </a:lnTo>
                    <a:lnTo>
                      <a:pt x="805" y="1183"/>
                    </a:lnTo>
                    <a:lnTo>
                      <a:pt x="773" y="1159"/>
                    </a:lnTo>
                    <a:lnTo>
                      <a:pt x="768" y="1157"/>
                    </a:lnTo>
                    <a:lnTo>
                      <a:pt x="763" y="1154"/>
                    </a:lnTo>
                    <a:lnTo>
                      <a:pt x="758" y="1149"/>
                    </a:lnTo>
                    <a:lnTo>
                      <a:pt x="750" y="1144"/>
                    </a:lnTo>
                    <a:lnTo>
                      <a:pt x="734" y="1131"/>
                    </a:lnTo>
                    <a:lnTo>
                      <a:pt x="716" y="1112"/>
                    </a:lnTo>
                    <a:lnTo>
                      <a:pt x="713" y="1112"/>
                    </a:lnTo>
                    <a:lnTo>
                      <a:pt x="700" y="1099"/>
                    </a:lnTo>
                    <a:lnTo>
                      <a:pt x="697" y="1099"/>
                    </a:lnTo>
                    <a:lnTo>
                      <a:pt x="697" y="1096"/>
                    </a:lnTo>
                    <a:lnTo>
                      <a:pt x="697" y="1094"/>
                    </a:lnTo>
                    <a:lnTo>
                      <a:pt x="695" y="1094"/>
                    </a:lnTo>
                    <a:lnTo>
                      <a:pt x="692" y="1091"/>
                    </a:lnTo>
                    <a:lnTo>
                      <a:pt x="692" y="1089"/>
                    </a:lnTo>
                    <a:lnTo>
                      <a:pt x="689" y="1086"/>
                    </a:lnTo>
                    <a:lnTo>
                      <a:pt x="689" y="1083"/>
                    </a:lnTo>
                    <a:lnTo>
                      <a:pt x="689" y="1081"/>
                    </a:lnTo>
                    <a:lnTo>
                      <a:pt x="687" y="1081"/>
                    </a:lnTo>
                    <a:lnTo>
                      <a:pt x="687" y="1078"/>
                    </a:lnTo>
                    <a:lnTo>
                      <a:pt x="687" y="1073"/>
                    </a:lnTo>
                    <a:lnTo>
                      <a:pt x="684" y="1065"/>
                    </a:lnTo>
                    <a:lnTo>
                      <a:pt x="682" y="1057"/>
                    </a:lnTo>
                    <a:lnTo>
                      <a:pt x="679" y="1047"/>
                    </a:lnTo>
                    <a:lnTo>
                      <a:pt x="679" y="1044"/>
                    </a:lnTo>
                    <a:lnTo>
                      <a:pt x="679" y="1041"/>
                    </a:lnTo>
                    <a:lnTo>
                      <a:pt x="676" y="1039"/>
                    </a:lnTo>
                    <a:lnTo>
                      <a:pt x="676" y="1036"/>
                    </a:lnTo>
                    <a:lnTo>
                      <a:pt x="676" y="1034"/>
                    </a:lnTo>
                    <a:lnTo>
                      <a:pt x="679" y="1031"/>
                    </a:lnTo>
                    <a:lnTo>
                      <a:pt x="679" y="1028"/>
                    </a:lnTo>
                    <a:lnTo>
                      <a:pt x="679" y="1026"/>
                    </a:lnTo>
                    <a:lnTo>
                      <a:pt x="682" y="1020"/>
                    </a:lnTo>
                    <a:lnTo>
                      <a:pt x="682" y="1015"/>
                    </a:lnTo>
                    <a:lnTo>
                      <a:pt x="684" y="1013"/>
                    </a:lnTo>
                    <a:lnTo>
                      <a:pt x="684" y="1010"/>
                    </a:lnTo>
                    <a:lnTo>
                      <a:pt x="684" y="1007"/>
                    </a:lnTo>
                    <a:lnTo>
                      <a:pt x="684" y="1005"/>
                    </a:lnTo>
                    <a:lnTo>
                      <a:pt x="684" y="1002"/>
                    </a:lnTo>
                    <a:lnTo>
                      <a:pt x="682" y="999"/>
                    </a:lnTo>
                    <a:lnTo>
                      <a:pt x="682" y="997"/>
                    </a:lnTo>
                    <a:lnTo>
                      <a:pt x="679" y="994"/>
                    </a:lnTo>
                    <a:lnTo>
                      <a:pt x="679" y="992"/>
                    </a:lnTo>
                    <a:lnTo>
                      <a:pt x="676" y="992"/>
                    </a:lnTo>
                    <a:lnTo>
                      <a:pt x="674" y="989"/>
                    </a:lnTo>
                    <a:lnTo>
                      <a:pt x="671" y="989"/>
                    </a:lnTo>
                    <a:lnTo>
                      <a:pt x="658" y="986"/>
                    </a:lnTo>
                    <a:lnTo>
                      <a:pt x="629" y="981"/>
                    </a:lnTo>
                    <a:lnTo>
                      <a:pt x="579" y="976"/>
                    </a:lnTo>
                    <a:lnTo>
                      <a:pt x="564" y="973"/>
                    </a:lnTo>
                    <a:lnTo>
                      <a:pt x="532" y="968"/>
                    </a:lnTo>
                    <a:lnTo>
                      <a:pt x="503" y="965"/>
                    </a:lnTo>
                    <a:lnTo>
                      <a:pt x="488" y="960"/>
                    </a:lnTo>
                    <a:lnTo>
                      <a:pt x="477" y="960"/>
                    </a:lnTo>
                    <a:lnTo>
                      <a:pt x="461" y="957"/>
                    </a:lnTo>
                    <a:lnTo>
                      <a:pt x="440" y="955"/>
                    </a:lnTo>
                    <a:lnTo>
                      <a:pt x="430" y="952"/>
                    </a:lnTo>
                    <a:lnTo>
                      <a:pt x="427" y="952"/>
                    </a:lnTo>
                    <a:lnTo>
                      <a:pt x="425" y="955"/>
                    </a:lnTo>
                    <a:lnTo>
                      <a:pt x="422" y="955"/>
                    </a:lnTo>
                    <a:lnTo>
                      <a:pt x="411" y="963"/>
                    </a:lnTo>
                    <a:lnTo>
                      <a:pt x="401" y="973"/>
                    </a:lnTo>
                    <a:lnTo>
                      <a:pt x="398" y="973"/>
                    </a:lnTo>
                    <a:lnTo>
                      <a:pt x="396" y="976"/>
                    </a:lnTo>
                    <a:lnTo>
                      <a:pt x="380" y="986"/>
                    </a:lnTo>
                    <a:lnTo>
                      <a:pt x="375" y="992"/>
                    </a:lnTo>
                    <a:lnTo>
                      <a:pt x="372" y="994"/>
                    </a:lnTo>
                    <a:lnTo>
                      <a:pt x="370" y="997"/>
                    </a:lnTo>
                    <a:lnTo>
                      <a:pt x="370" y="999"/>
                    </a:lnTo>
                    <a:lnTo>
                      <a:pt x="367" y="1010"/>
                    </a:lnTo>
                    <a:lnTo>
                      <a:pt x="359" y="1036"/>
                    </a:lnTo>
                    <a:lnTo>
                      <a:pt x="356" y="1036"/>
                    </a:lnTo>
                    <a:lnTo>
                      <a:pt x="338" y="1028"/>
                    </a:lnTo>
                    <a:lnTo>
                      <a:pt x="330" y="1018"/>
                    </a:lnTo>
                    <a:lnTo>
                      <a:pt x="325" y="1010"/>
                    </a:lnTo>
                    <a:lnTo>
                      <a:pt x="320" y="999"/>
                    </a:lnTo>
                    <a:lnTo>
                      <a:pt x="312" y="989"/>
                    </a:lnTo>
                    <a:lnTo>
                      <a:pt x="301" y="973"/>
                    </a:lnTo>
                    <a:lnTo>
                      <a:pt x="299" y="971"/>
                    </a:lnTo>
                    <a:lnTo>
                      <a:pt x="296" y="968"/>
                    </a:lnTo>
                    <a:lnTo>
                      <a:pt x="294" y="965"/>
                    </a:lnTo>
                    <a:lnTo>
                      <a:pt x="288" y="957"/>
                    </a:lnTo>
                    <a:lnTo>
                      <a:pt x="283" y="950"/>
                    </a:lnTo>
                    <a:lnTo>
                      <a:pt x="278" y="944"/>
                    </a:lnTo>
                    <a:lnTo>
                      <a:pt x="273" y="939"/>
                    </a:lnTo>
                    <a:lnTo>
                      <a:pt x="262" y="929"/>
                    </a:lnTo>
                    <a:lnTo>
                      <a:pt x="249" y="918"/>
                    </a:lnTo>
                    <a:lnTo>
                      <a:pt x="238" y="910"/>
                    </a:lnTo>
                    <a:lnTo>
                      <a:pt x="223" y="894"/>
                    </a:lnTo>
                    <a:lnTo>
                      <a:pt x="210" y="881"/>
                    </a:lnTo>
                    <a:lnTo>
                      <a:pt x="191" y="866"/>
                    </a:lnTo>
                    <a:lnTo>
                      <a:pt x="183" y="858"/>
                    </a:lnTo>
                    <a:lnTo>
                      <a:pt x="173" y="850"/>
                    </a:lnTo>
                    <a:lnTo>
                      <a:pt x="162" y="839"/>
                    </a:lnTo>
                    <a:lnTo>
                      <a:pt x="147" y="826"/>
                    </a:lnTo>
                    <a:lnTo>
                      <a:pt x="131" y="813"/>
                    </a:lnTo>
                    <a:lnTo>
                      <a:pt x="110" y="792"/>
                    </a:lnTo>
                    <a:lnTo>
                      <a:pt x="105" y="787"/>
                    </a:lnTo>
                    <a:lnTo>
                      <a:pt x="92" y="776"/>
                    </a:lnTo>
                    <a:lnTo>
                      <a:pt x="81" y="763"/>
                    </a:lnTo>
                    <a:lnTo>
                      <a:pt x="73" y="755"/>
                    </a:lnTo>
                    <a:lnTo>
                      <a:pt x="65" y="747"/>
                    </a:lnTo>
                    <a:lnTo>
                      <a:pt x="44" y="726"/>
                    </a:lnTo>
                    <a:lnTo>
                      <a:pt x="39" y="721"/>
                    </a:lnTo>
                    <a:lnTo>
                      <a:pt x="34" y="716"/>
                    </a:lnTo>
                    <a:lnTo>
                      <a:pt x="21" y="703"/>
                    </a:lnTo>
                    <a:lnTo>
                      <a:pt x="8" y="690"/>
                    </a:lnTo>
                    <a:lnTo>
                      <a:pt x="0" y="682"/>
                    </a:lnTo>
                    <a:lnTo>
                      <a:pt x="5" y="677"/>
                    </a:lnTo>
                    <a:lnTo>
                      <a:pt x="8" y="674"/>
                    </a:lnTo>
                    <a:lnTo>
                      <a:pt x="10" y="669"/>
                    </a:lnTo>
                    <a:lnTo>
                      <a:pt x="16" y="661"/>
                    </a:lnTo>
                    <a:lnTo>
                      <a:pt x="21" y="653"/>
                    </a:lnTo>
                    <a:lnTo>
                      <a:pt x="26" y="648"/>
                    </a:lnTo>
                    <a:lnTo>
                      <a:pt x="26" y="645"/>
                    </a:lnTo>
                    <a:lnTo>
                      <a:pt x="29" y="642"/>
                    </a:lnTo>
                    <a:lnTo>
                      <a:pt x="29" y="640"/>
                    </a:lnTo>
                    <a:lnTo>
                      <a:pt x="31" y="637"/>
                    </a:lnTo>
                    <a:lnTo>
                      <a:pt x="34" y="632"/>
                    </a:lnTo>
                    <a:lnTo>
                      <a:pt x="34" y="629"/>
                    </a:lnTo>
                    <a:lnTo>
                      <a:pt x="37" y="627"/>
                    </a:lnTo>
                    <a:lnTo>
                      <a:pt x="37" y="624"/>
                    </a:lnTo>
                    <a:lnTo>
                      <a:pt x="39" y="621"/>
                    </a:lnTo>
                    <a:lnTo>
                      <a:pt x="39" y="616"/>
                    </a:lnTo>
                    <a:lnTo>
                      <a:pt x="39" y="614"/>
                    </a:lnTo>
                    <a:lnTo>
                      <a:pt x="42" y="606"/>
                    </a:lnTo>
                    <a:lnTo>
                      <a:pt x="44" y="595"/>
                    </a:lnTo>
                    <a:lnTo>
                      <a:pt x="47" y="590"/>
                    </a:lnTo>
                    <a:lnTo>
                      <a:pt x="47" y="587"/>
                    </a:lnTo>
                    <a:lnTo>
                      <a:pt x="50" y="579"/>
                    </a:lnTo>
                    <a:lnTo>
                      <a:pt x="52" y="572"/>
                    </a:lnTo>
                    <a:lnTo>
                      <a:pt x="55" y="566"/>
                    </a:lnTo>
                    <a:lnTo>
                      <a:pt x="55" y="561"/>
                    </a:lnTo>
                    <a:lnTo>
                      <a:pt x="58" y="556"/>
                    </a:lnTo>
                    <a:lnTo>
                      <a:pt x="58" y="548"/>
                    </a:lnTo>
                    <a:lnTo>
                      <a:pt x="60" y="543"/>
                    </a:lnTo>
                    <a:lnTo>
                      <a:pt x="60" y="538"/>
                    </a:lnTo>
                    <a:lnTo>
                      <a:pt x="63" y="535"/>
                    </a:lnTo>
                    <a:lnTo>
                      <a:pt x="63" y="530"/>
                    </a:lnTo>
                    <a:lnTo>
                      <a:pt x="65" y="527"/>
                    </a:lnTo>
                    <a:lnTo>
                      <a:pt x="65" y="524"/>
                    </a:lnTo>
                    <a:lnTo>
                      <a:pt x="65" y="522"/>
                    </a:lnTo>
                    <a:lnTo>
                      <a:pt x="68" y="519"/>
                    </a:lnTo>
                    <a:lnTo>
                      <a:pt x="68" y="517"/>
                    </a:lnTo>
                    <a:lnTo>
                      <a:pt x="71" y="509"/>
                    </a:lnTo>
                    <a:lnTo>
                      <a:pt x="71" y="503"/>
                    </a:lnTo>
                    <a:lnTo>
                      <a:pt x="71" y="501"/>
                    </a:lnTo>
                    <a:lnTo>
                      <a:pt x="73" y="498"/>
                    </a:lnTo>
                    <a:lnTo>
                      <a:pt x="73" y="496"/>
                    </a:lnTo>
                    <a:lnTo>
                      <a:pt x="73" y="493"/>
                    </a:lnTo>
                    <a:lnTo>
                      <a:pt x="76" y="488"/>
                    </a:lnTo>
                    <a:lnTo>
                      <a:pt x="76" y="485"/>
                    </a:lnTo>
                    <a:lnTo>
                      <a:pt x="76" y="482"/>
                    </a:lnTo>
                    <a:lnTo>
                      <a:pt x="79" y="480"/>
                    </a:lnTo>
                    <a:lnTo>
                      <a:pt x="79" y="475"/>
                    </a:lnTo>
                    <a:lnTo>
                      <a:pt x="79" y="472"/>
                    </a:lnTo>
                    <a:lnTo>
                      <a:pt x="81" y="469"/>
                    </a:lnTo>
                    <a:lnTo>
                      <a:pt x="81" y="467"/>
                    </a:lnTo>
                    <a:lnTo>
                      <a:pt x="81" y="464"/>
                    </a:lnTo>
                    <a:lnTo>
                      <a:pt x="81" y="461"/>
                    </a:lnTo>
                    <a:lnTo>
                      <a:pt x="84" y="461"/>
                    </a:lnTo>
                    <a:lnTo>
                      <a:pt x="84" y="459"/>
                    </a:lnTo>
                    <a:lnTo>
                      <a:pt x="84" y="456"/>
                    </a:lnTo>
                    <a:lnTo>
                      <a:pt x="84" y="454"/>
                    </a:lnTo>
                    <a:lnTo>
                      <a:pt x="86" y="451"/>
                    </a:lnTo>
                    <a:lnTo>
                      <a:pt x="86" y="448"/>
                    </a:lnTo>
                    <a:lnTo>
                      <a:pt x="86" y="443"/>
                    </a:lnTo>
                    <a:lnTo>
                      <a:pt x="89" y="435"/>
                    </a:lnTo>
                    <a:lnTo>
                      <a:pt x="92" y="430"/>
                    </a:lnTo>
                    <a:lnTo>
                      <a:pt x="92" y="427"/>
                    </a:lnTo>
                    <a:lnTo>
                      <a:pt x="92" y="425"/>
                    </a:lnTo>
                    <a:lnTo>
                      <a:pt x="94" y="422"/>
                    </a:lnTo>
                    <a:lnTo>
                      <a:pt x="94" y="419"/>
                    </a:lnTo>
                    <a:lnTo>
                      <a:pt x="94" y="417"/>
                    </a:lnTo>
                    <a:lnTo>
                      <a:pt x="94" y="414"/>
                    </a:lnTo>
                    <a:lnTo>
                      <a:pt x="97" y="412"/>
                    </a:lnTo>
                    <a:lnTo>
                      <a:pt x="97" y="409"/>
                    </a:lnTo>
                    <a:lnTo>
                      <a:pt x="97" y="406"/>
                    </a:lnTo>
                    <a:lnTo>
                      <a:pt x="100" y="404"/>
                    </a:lnTo>
                    <a:lnTo>
                      <a:pt x="100" y="401"/>
                    </a:lnTo>
                    <a:lnTo>
                      <a:pt x="100" y="396"/>
                    </a:lnTo>
                    <a:lnTo>
                      <a:pt x="102" y="393"/>
                    </a:lnTo>
                    <a:lnTo>
                      <a:pt x="102" y="391"/>
                    </a:lnTo>
                    <a:lnTo>
                      <a:pt x="105" y="383"/>
                    </a:lnTo>
                    <a:lnTo>
                      <a:pt x="105" y="380"/>
                    </a:lnTo>
                    <a:lnTo>
                      <a:pt x="105" y="377"/>
                    </a:lnTo>
                    <a:lnTo>
                      <a:pt x="107" y="372"/>
                    </a:lnTo>
                    <a:lnTo>
                      <a:pt x="113" y="354"/>
                    </a:lnTo>
                    <a:lnTo>
                      <a:pt x="113" y="349"/>
                    </a:lnTo>
                    <a:lnTo>
                      <a:pt x="115" y="343"/>
                    </a:lnTo>
                    <a:lnTo>
                      <a:pt x="115" y="341"/>
                    </a:lnTo>
                    <a:lnTo>
                      <a:pt x="118" y="338"/>
                    </a:lnTo>
                    <a:lnTo>
                      <a:pt x="118" y="330"/>
                    </a:lnTo>
                    <a:lnTo>
                      <a:pt x="121" y="325"/>
                    </a:lnTo>
                    <a:lnTo>
                      <a:pt x="123" y="317"/>
                    </a:lnTo>
                    <a:lnTo>
                      <a:pt x="123" y="314"/>
                    </a:lnTo>
                    <a:lnTo>
                      <a:pt x="123" y="312"/>
                    </a:lnTo>
                    <a:lnTo>
                      <a:pt x="131" y="280"/>
                    </a:lnTo>
                    <a:lnTo>
                      <a:pt x="134" y="278"/>
                    </a:lnTo>
                    <a:lnTo>
                      <a:pt x="141" y="249"/>
                    </a:lnTo>
                    <a:lnTo>
                      <a:pt x="141" y="246"/>
                    </a:lnTo>
                    <a:lnTo>
                      <a:pt x="141" y="241"/>
                    </a:lnTo>
                    <a:lnTo>
                      <a:pt x="144" y="238"/>
                    </a:lnTo>
                    <a:lnTo>
                      <a:pt x="144" y="233"/>
                    </a:lnTo>
                    <a:lnTo>
                      <a:pt x="149" y="217"/>
                    </a:lnTo>
                    <a:lnTo>
                      <a:pt x="157" y="191"/>
                    </a:lnTo>
                    <a:lnTo>
                      <a:pt x="157" y="188"/>
                    </a:lnTo>
                    <a:lnTo>
                      <a:pt x="157" y="186"/>
                    </a:lnTo>
                    <a:lnTo>
                      <a:pt x="160" y="183"/>
                    </a:lnTo>
                    <a:lnTo>
                      <a:pt x="162" y="173"/>
                    </a:lnTo>
                    <a:lnTo>
                      <a:pt x="162" y="170"/>
                    </a:lnTo>
                    <a:lnTo>
                      <a:pt x="162" y="167"/>
                    </a:lnTo>
                    <a:lnTo>
                      <a:pt x="165" y="162"/>
                    </a:lnTo>
                    <a:lnTo>
                      <a:pt x="165" y="154"/>
                    </a:lnTo>
                    <a:lnTo>
                      <a:pt x="168" y="152"/>
                    </a:lnTo>
                    <a:lnTo>
                      <a:pt x="168" y="144"/>
                    </a:lnTo>
                    <a:lnTo>
                      <a:pt x="170" y="141"/>
                    </a:lnTo>
                    <a:lnTo>
                      <a:pt x="170" y="136"/>
                    </a:lnTo>
                    <a:lnTo>
                      <a:pt x="173" y="133"/>
                    </a:lnTo>
                    <a:lnTo>
                      <a:pt x="176" y="123"/>
                    </a:lnTo>
                    <a:lnTo>
                      <a:pt x="176" y="120"/>
                    </a:lnTo>
                    <a:lnTo>
                      <a:pt x="176" y="118"/>
                    </a:lnTo>
                    <a:lnTo>
                      <a:pt x="178" y="115"/>
                    </a:lnTo>
                    <a:lnTo>
                      <a:pt x="183" y="97"/>
                    </a:lnTo>
                    <a:lnTo>
                      <a:pt x="186" y="81"/>
                    </a:lnTo>
                    <a:lnTo>
                      <a:pt x="189" y="68"/>
                    </a:lnTo>
                    <a:lnTo>
                      <a:pt x="191" y="68"/>
                    </a:lnTo>
                    <a:lnTo>
                      <a:pt x="191" y="57"/>
                    </a:lnTo>
                    <a:lnTo>
                      <a:pt x="194" y="52"/>
                    </a:lnTo>
                    <a:lnTo>
                      <a:pt x="197" y="47"/>
                    </a:lnTo>
                    <a:lnTo>
                      <a:pt x="197" y="39"/>
                    </a:lnTo>
                    <a:lnTo>
                      <a:pt x="202" y="21"/>
                    </a:lnTo>
                    <a:lnTo>
                      <a:pt x="207" y="7"/>
                    </a:lnTo>
                    <a:lnTo>
                      <a:pt x="210" y="7"/>
                    </a:lnTo>
                    <a:lnTo>
                      <a:pt x="212" y="7"/>
                    </a:lnTo>
                    <a:lnTo>
                      <a:pt x="215" y="7"/>
                    </a:lnTo>
                    <a:lnTo>
                      <a:pt x="218" y="7"/>
                    </a:lnTo>
                    <a:lnTo>
                      <a:pt x="220" y="7"/>
                    </a:lnTo>
                    <a:lnTo>
                      <a:pt x="223" y="7"/>
                    </a:lnTo>
                    <a:lnTo>
                      <a:pt x="225" y="7"/>
                    </a:lnTo>
                    <a:lnTo>
                      <a:pt x="228" y="7"/>
                    </a:lnTo>
                    <a:lnTo>
                      <a:pt x="231" y="7"/>
                    </a:lnTo>
                    <a:lnTo>
                      <a:pt x="233" y="7"/>
                    </a:lnTo>
                    <a:lnTo>
                      <a:pt x="236" y="7"/>
                    </a:lnTo>
                    <a:lnTo>
                      <a:pt x="238" y="7"/>
                    </a:lnTo>
                    <a:lnTo>
                      <a:pt x="244" y="7"/>
                    </a:lnTo>
                    <a:lnTo>
                      <a:pt x="246" y="7"/>
                    </a:lnTo>
                    <a:lnTo>
                      <a:pt x="249" y="7"/>
                    </a:lnTo>
                    <a:lnTo>
                      <a:pt x="252" y="5"/>
                    </a:lnTo>
                    <a:lnTo>
                      <a:pt x="254" y="5"/>
                    </a:lnTo>
                    <a:lnTo>
                      <a:pt x="257" y="5"/>
                    </a:lnTo>
                    <a:lnTo>
                      <a:pt x="259" y="5"/>
                    </a:lnTo>
                    <a:lnTo>
                      <a:pt x="262" y="5"/>
                    </a:lnTo>
                    <a:lnTo>
                      <a:pt x="265" y="5"/>
                    </a:lnTo>
                    <a:lnTo>
                      <a:pt x="267" y="5"/>
                    </a:lnTo>
                    <a:lnTo>
                      <a:pt x="270" y="5"/>
                    </a:lnTo>
                    <a:lnTo>
                      <a:pt x="273" y="5"/>
                    </a:lnTo>
                    <a:lnTo>
                      <a:pt x="275" y="5"/>
                    </a:lnTo>
                    <a:lnTo>
                      <a:pt x="278" y="5"/>
                    </a:lnTo>
                    <a:lnTo>
                      <a:pt x="280" y="5"/>
                    </a:lnTo>
                    <a:lnTo>
                      <a:pt x="283" y="5"/>
                    </a:lnTo>
                    <a:lnTo>
                      <a:pt x="286" y="5"/>
                    </a:lnTo>
                    <a:lnTo>
                      <a:pt x="288" y="5"/>
                    </a:lnTo>
                    <a:lnTo>
                      <a:pt x="291" y="5"/>
                    </a:lnTo>
                    <a:lnTo>
                      <a:pt x="296" y="5"/>
                    </a:lnTo>
                    <a:lnTo>
                      <a:pt x="301" y="5"/>
                    </a:lnTo>
                    <a:lnTo>
                      <a:pt x="304" y="5"/>
                    </a:lnTo>
                    <a:lnTo>
                      <a:pt x="307" y="5"/>
                    </a:lnTo>
                    <a:lnTo>
                      <a:pt x="309" y="5"/>
                    </a:lnTo>
                    <a:lnTo>
                      <a:pt x="312" y="5"/>
                    </a:lnTo>
                    <a:lnTo>
                      <a:pt x="315" y="5"/>
                    </a:lnTo>
                    <a:lnTo>
                      <a:pt x="317" y="5"/>
                    </a:lnTo>
                    <a:lnTo>
                      <a:pt x="328" y="5"/>
                    </a:lnTo>
                    <a:lnTo>
                      <a:pt x="330" y="5"/>
                    </a:lnTo>
                    <a:lnTo>
                      <a:pt x="333" y="5"/>
                    </a:lnTo>
                    <a:lnTo>
                      <a:pt x="338" y="5"/>
                    </a:lnTo>
                    <a:lnTo>
                      <a:pt x="341" y="5"/>
                    </a:lnTo>
                    <a:lnTo>
                      <a:pt x="367" y="5"/>
                    </a:lnTo>
                    <a:lnTo>
                      <a:pt x="377" y="2"/>
                    </a:lnTo>
                    <a:lnTo>
                      <a:pt x="388" y="2"/>
                    </a:lnTo>
                    <a:lnTo>
                      <a:pt x="404" y="2"/>
                    </a:lnTo>
                    <a:lnTo>
                      <a:pt x="409" y="2"/>
                    </a:lnTo>
                    <a:lnTo>
                      <a:pt x="417" y="2"/>
                    </a:lnTo>
                    <a:lnTo>
                      <a:pt x="448" y="2"/>
                    </a:lnTo>
                    <a:lnTo>
                      <a:pt x="451" y="2"/>
                    </a:lnTo>
                    <a:lnTo>
                      <a:pt x="456" y="2"/>
                    </a:lnTo>
                    <a:lnTo>
                      <a:pt x="459" y="2"/>
                    </a:lnTo>
                    <a:lnTo>
                      <a:pt x="469" y="2"/>
                    </a:lnTo>
                    <a:lnTo>
                      <a:pt x="474" y="0"/>
                    </a:lnTo>
                    <a:lnTo>
                      <a:pt x="477" y="0"/>
                    </a:lnTo>
                    <a:lnTo>
                      <a:pt x="480" y="0"/>
                    </a:lnTo>
                    <a:lnTo>
                      <a:pt x="480" y="2"/>
                    </a:lnTo>
                    <a:lnTo>
                      <a:pt x="482" y="2"/>
                    </a:lnTo>
                    <a:lnTo>
                      <a:pt x="485" y="2"/>
                    </a:lnTo>
                    <a:lnTo>
                      <a:pt x="488" y="2"/>
                    </a:lnTo>
                    <a:lnTo>
                      <a:pt x="490" y="2"/>
                    </a:lnTo>
                    <a:lnTo>
                      <a:pt x="495" y="2"/>
                    </a:lnTo>
                    <a:lnTo>
                      <a:pt x="498" y="2"/>
                    </a:lnTo>
                    <a:lnTo>
                      <a:pt x="501" y="2"/>
                    </a:lnTo>
                    <a:lnTo>
                      <a:pt x="506" y="2"/>
                    </a:lnTo>
                    <a:lnTo>
                      <a:pt x="550" y="7"/>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3" name="フリーフォーム 212"/>
              <p:cNvSpPr>
                <a:spLocks/>
              </p:cNvSpPr>
              <p:nvPr/>
            </p:nvSpPr>
            <p:spPr bwMode="auto">
              <a:xfrm>
                <a:off x="2678790" y="2977995"/>
                <a:ext cx="606998" cy="634700"/>
              </a:xfrm>
              <a:custGeom>
                <a:avLst/>
                <a:gdLst>
                  <a:gd name="T0" fmla="*/ 1267 w 1267"/>
                  <a:gd name="T1" fmla="*/ 108 h 1304"/>
                  <a:gd name="T2" fmla="*/ 1264 w 1267"/>
                  <a:gd name="T3" fmla="*/ 134 h 1304"/>
                  <a:gd name="T4" fmla="*/ 1251 w 1267"/>
                  <a:gd name="T5" fmla="*/ 192 h 1304"/>
                  <a:gd name="T6" fmla="*/ 1235 w 1267"/>
                  <a:gd name="T7" fmla="*/ 249 h 1304"/>
                  <a:gd name="T8" fmla="*/ 1227 w 1267"/>
                  <a:gd name="T9" fmla="*/ 357 h 1304"/>
                  <a:gd name="T10" fmla="*/ 1214 w 1267"/>
                  <a:gd name="T11" fmla="*/ 554 h 1304"/>
                  <a:gd name="T12" fmla="*/ 1222 w 1267"/>
                  <a:gd name="T13" fmla="*/ 612 h 1304"/>
                  <a:gd name="T14" fmla="*/ 1225 w 1267"/>
                  <a:gd name="T15" fmla="*/ 648 h 1304"/>
                  <a:gd name="T16" fmla="*/ 1222 w 1267"/>
                  <a:gd name="T17" fmla="*/ 688 h 1304"/>
                  <a:gd name="T18" fmla="*/ 1219 w 1267"/>
                  <a:gd name="T19" fmla="*/ 714 h 1304"/>
                  <a:gd name="T20" fmla="*/ 1083 w 1267"/>
                  <a:gd name="T21" fmla="*/ 824 h 1304"/>
                  <a:gd name="T22" fmla="*/ 999 w 1267"/>
                  <a:gd name="T23" fmla="*/ 814 h 1304"/>
                  <a:gd name="T24" fmla="*/ 803 w 1267"/>
                  <a:gd name="T25" fmla="*/ 774 h 1304"/>
                  <a:gd name="T26" fmla="*/ 732 w 1267"/>
                  <a:gd name="T27" fmla="*/ 1126 h 1304"/>
                  <a:gd name="T28" fmla="*/ 640 w 1267"/>
                  <a:gd name="T29" fmla="*/ 1147 h 1304"/>
                  <a:gd name="T30" fmla="*/ 467 w 1267"/>
                  <a:gd name="T31" fmla="*/ 1134 h 1304"/>
                  <a:gd name="T32" fmla="*/ 443 w 1267"/>
                  <a:gd name="T33" fmla="*/ 1304 h 1304"/>
                  <a:gd name="T34" fmla="*/ 310 w 1267"/>
                  <a:gd name="T35" fmla="*/ 1281 h 1304"/>
                  <a:gd name="T36" fmla="*/ 200 w 1267"/>
                  <a:gd name="T37" fmla="*/ 1273 h 1304"/>
                  <a:gd name="T38" fmla="*/ 173 w 1267"/>
                  <a:gd name="T39" fmla="*/ 1255 h 1304"/>
                  <a:gd name="T40" fmla="*/ 121 w 1267"/>
                  <a:gd name="T41" fmla="*/ 1260 h 1304"/>
                  <a:gd name="T42" fmla="*/ 84 w 1267"/>
                  <a:gd name="T43" fmla="*/ 1194 h 1304"/>
                  <a:gd name="T44" fmla="*/ 55 w 1267"/>
                  <a:gd name="T45" fmla="*/ 1139 h 1304"/>
                  <a:gd name="T46" fmla="*/ 42 w 1267"/>
                  <a:gd name="T47" fmla="*/ 1118 h 1304"/>
                  <a:gd name="T48" fmla="*/ 21 w 1267"/>
                  <a:gd name="T49" fmla="*/ 1076 h 1304"/>
                  <a:gd name="T50" fmla="*/ 0 w 1267"/>
                  <a:gd name="T51" fmla="*/ 1026 h 1304"/>
                  <a:gd name="T52" fmla="*/ 8 w 1267"/>
                  <a:gd name="T53" fmla="*/ 942 h 1304"/>
                  <a:gd name="T54" fmla="*/ 21 w 1267"/>
                  <a:gd name="T55" fmla="*/ 808 h 1304"/>
                  <a:gd name="T56" fmla="*/ 27 w 1267"/>
                  <a:gd name="T57" fmla="*/ 701 h 1304"/>
                  <a:gd name="T58" fmla="*/ 35 w 1267"/>
                  <a:gd name="T59" fmla="*/ 580 h 1304"/>
                  <a:gd name="T60" fmla="*/ 37 w 1267"/>
                  <a:gd name="T61" fmla="*/ 528 h 1304"/>
                  <a:gd name="T62" fmla="*/ 37 w 1267"/>
                  <a:gd name="T63" fmla="*/ 457 h 1304"/>
                  <a:gd name="T64" fmla="*/ 35 w 1267"/>
                  <a:gd name="T65" fmla="*/ 344 h 1304"/>
                  <a:gd name="T66" fmla="*/ 29 w 1267"/>
                  <a:gd name="T67" fmla="*/ 247 h 1304"/>
                  <a:gd name="T68" fmla="*/ 24 w 1267"/>
                  <a:gd name="T69" fmla="*/ 192 h 1304"/>
                  <a:gd name="T70" fmla="*/ 19 w 1267"/>
                  <a:gd name="T71" fmla="*/ 105 h 1304"/>
                  <a:gd name="T72" fmla="*/ 61 w 1267"/>
                  <a:gd name="T73" fmla="*/ 87 h 1304"/>
                  <a:gd name="T74" fmla="*/ 142 w 1267"/>
                  <a:gd name="T75" fmla="*/ 89 h 1304"/>
                  <a:gd name="T76" fmla="*/ 223 w 1267"/>
                  <a:gd name="T77" fmla="*/ 103 h 1304"/>
                  <a:gd name="T78" fmla="*/ 284 w 1267"/>
                  <a:gd name="T79" fmla="*/ 110 h 1304"/>
                  <a:gd name="T80" fmla="*/ 357 w 1267"/>
                  <a:gd name="T81" fmla="*/ 131 h 1304"/>
                  <a:gd name="T82" fmla="*/ 415 w 1267"/>
                  <a:gd name="T83" fmla="*/ 160 h 1304"/>
                  <a:gd name="T84" fmla="*/ 446 w 1267"/>
                  <a:gd name="T85" fmla="*/ 173 h 1304"/>
                  <a:gd name="T86" fmla="*/ 530 w 1267"/>
                  <a:gd name="T87" fmla="*/ 166 h 1304"/>
                  <a:gd name="T88" fmla="*/ 658 w 1267"/>
                  <a:gd name="T89" fmla="*/ 160 h 1304"/>
                  <a:gd name="T90" fmla="*/ 685 w 1267"/>
                  <a:gd name="T91" fmla="*/ 160 h 1304"/>
                  <a:gd name="T92" fmla="*/ 766 w 1267"/>
                  <a:gd name="T93" fmla="*/ 142 h 1304"/>
                  <a:gd name="T94" fmla="*/ 797 w 1267"/>
                  <a:gd name="T95" fmla="*/ 158 h 1304"/>
                  <a:gd name="T96" fmla="*/ 818 w 1267"/>
                  <a:gd name="T97" fmla="*/ 166 h 1304"/>
                  <a:gd name="T98" fmla="*/ 842 w 1267"/>
                  <a:gd name="T99" fmla="*/ 168 h 1304"/>
                  <a:gd name="T100" fmla="*/ 884 w 1267"/>
                  <a:gd name="T101" fmla="*/ 160 h 1304"/>
                  <a:gd name="T102" fmla="*/ 926 w 1267"/>
                  <a:gd name="T103" fmla="*/ 145 h 1304"/>
                  <a:gd name="T104" fmla="*/ 984 w 1267"/>
                  <a:gd name="T105" fmla="*/ 116 h 1304"/>
                  <a:gd name="T106" fmla="*/ 1039 w 1267"/>
                  <a:gd name="T107" fmla="*/ 84 h 1304"/>
                  <a:gd name="T108" fmla="*/ 1073 w 1267"/>
                  <a:gd name="T109" fmla="*/ 66 h 1304"/>
                  <a:gd name="T110" fmla="*/ 1107 w 1267"/>
                  <a:gd name="T111" fmla="*/ 47 h 1304"/>
                  <a:gd name="T112" fmla="*/ 1136 w 1267"/>
                  <a:gd name="T113" fmla="*/ 37 h 1304"/>
                  <a:gd name="T114" fmla="*/ 1175 w 1267"/>
                  <a:gd name="T115" fmla="*/ 21 h 1304"/>
                  <a:gd name="T116" fmla="*/ 1225 w 1267"/>
                  <a:gd name="T117" fmla="*/ 5 h 1304"/>
                  <a:gd name="T118" fmla="*/ 1246 w 1267"/>
                  <a:gd name="T119" fmla="*/ 16 h 1304"/>
                  <a:gd name="T120" fmla="*/ 1264 w 1267"/>
                  <a:gd name="T121" fmla="*/ 7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67" h="1304">
                    <a:moveTo>
                      <a:pt x="1264" y="79"/>
                    </a:moveTo>
                    <a:lnTo>
                      <a:pt x="1264" y="82"/>
                    </a:lnTo>
                    <a:lnTo>
                      <a:pt x="1267" y="87"/>
                    </a:lnTo>
                    <a:lnTo>
                      <a:pt x="1267" y="89"/>
                    </a:lnTo>
                    <a:lnTo>
                      <a:pt x="1267" y="97"/>
                    </a:lnTo>
                    <a:lnTo>
                      <a:pt x="1267" y="100"/>
                    </a:lnTo>
                    <a:lnTo>
                      <a:pt x="1267" y="103"/>
                    </a:lnTo>
                    <a:lnTo>
                      <a:pt x="1267" y="108"/>
                    </a:lnTo>
                    <a:lnTo>
                      <a:pt x="1267" y="110"/>
                    </a:lnTo>
                    <a:lnTo>
                      <a:pt x="1267" y="113"/>
                    </a:lnTo>
                    <a:lnTo>
                      <a:pt x="1267" y="118"/>
                    </a:lnTo>
                    <a:lnTo>
                      <a:pt x="1267" y="121"/>
                    </a:lnTo>
                    <a:lnTo>
                      <a:pt x="1264" y="124"/>
                    </a:lnTo>
                    <a:lnTo>
                      <a:pt x="1264" y="126"/>
                    </a:lnTo>
                    <a:lnTo>
                      <a:pt x="1264" y="129"/>
                    </a:lnTo>
                    <a:lnTo>
                      <a:pt x="1264" y="134"/>
                    </a:lnTo>
                    <a:lnTo>
                      <a:pt x="1261" y="137"/>
                    </a:lnTo>
                    <a:lnTo>
                      <a:pt x="1261" y="142"/>
                    </a:lnTo>
                    <a:lnTo>
                      <a:pt x="1259" y="150"/>
                    </a:lnTo>
                    <a:lnTo>
                      <a:pt x="1256" y="163"/>
                    </a:lnTo>
                    <a:lnTo>
                      <a:pt x="1256" y="166"/>
                    </a:lnTo>
                    <a:lnTo>
                      <a:pt x="1254" y="176"/>
                    </a:lnTo>
                    <a:lnTo>
                      <a:pt x="1251" y="187"/>
                    </a:lnTo>
                    <a:lnTo>
                      <a:pt x="1251" y="192"/>
                    </a:lnTo>
                    <a:lnTo>
                      <a:pt x="1248" y="197"/>
                    </a:lnTo>
                    <a:lnTo>
                      <a:pt x="1246" y="208"/>
                    </a:lnTo>
                    <a:lnTo>
                      <a:pt x="1246" y="210"/>
                    </a:lnTo>
                    <a:lnTo>
                      <a:pt x="1243" y="221"/>
                    </a:lnTo>
                    <a:lnTo>
                      <a:pt x="1240" y="231"/>
                    </a:lnTo>
                    <a:lnTo>
                      <a:pt x="1238" y="239"/>
                    </a:lnTo>
                    <a:lnTo>
                      <a:pt x="1238" y="244"/>
                    </a:lnTo>
                    <a:lnTo>
                      <a:pt x="1235" y="249"/>
                    </a:lnTo>
                    <a:lnTo>
                      <a:pt x="1235" y="255"/>
                    </a:lnTo>
                    <a:lnTo>
                      <a:pt x="1235" y="257"/>
                    </a:lnTo>
                    <a:lnTo>
                      <a:pt x="1235" y="263"/>
                    </a:lnTo>
                    <a:lnTo>
                      <a:pt x="1233" y="273"/>
                    </a:lnTo>
                    <a:lnTo>
                      <a:pt x="1233" y="286"/>
                    </a:lnTo>
                    <a:lnTo>
                      <a:pt x="1227" y="336"/>
                    </a:lnTo>
                    <a:lnTo>
                      <a:pt x="1227" y="339"/>
                    </a:lnTo>
                    <a:lnTo>
                      <a:pt x="1227" y="357"/>
                    </a:lnTo>
                    <a:lnTo>
                      <a:pt x="1214" y="528"/>
                    </a:lnTo>
                    <a:lnTo>
                      <a:pt x="1214" y="533"/>
                    </a:lnTo>
                    <a:lnTo>
                      <a:pt x="1214" y="538"/>
                    </a:lnTo>
                    <a:lnTo>
                      <a:pt x="1214" y="541"/>
                    </a:lnTo>
                    <a:lnTo>
                      <a:pt x="1214" y="543"/>
                    </a:lnTo>
                    <a:lnTo>
                      <a:pt x="1214" y="546"/>
                    </a:lnTo>
                    <a:lnTo>
                      <a:pt x="1214" y="549"/>
                    </a:lnTo>
                    <a:lnTo>
                      <a:pt x="1214" y="554"/>
                    </a:lnTo>
                    <a:lnTo>
                      <a:pt x="1214" y="557"/>
                    </a:lnTo>
                    <a:lnTo>
                      <a:pt x="1214" y="559"/>
                    </a:lnTo>
                    <a:lnTo>
                      <a:pt x="1217" y="572"/>
                    </a:lnTo>
                    <a:lnTo>
                      <a:pt x="1219" y="585"/>
                    </a:lnTo>
                    <a:lnTo>
                      <a:pt x="1219" y="588"/>
                    </a:lnTo>
                    <a:lnTo>
                      <a:pt x="1219" y="601"/>
                    </a:lnTo>
                    <a:lnTo>
                      <a:pt x="1222" y="609"/>
                    </a:lnTo>
                    <a:lnTo>
                      <a:pt x="1222" y="612"/>
                    </a:lnTo>
                    <a:lnTo>
                      <a:pt x="1222" y="614"/>
                    </a:lnTo>
                    <a:lnTo>
                      <a:pt x="1222" y="617"/>
                    </a:lnTo>
                    <a:lnTo>
                      <a:pt x="1222" y="620"/>
                    </a:lnTo>
                    <a:lnTo>
                      <a:pt x="1222" y="622"/>
                    </a:lnTo>
                    <a:lnTo>
                      <a:pt x="1222" y="625"/>
                    </a:lnTo>
                    <a:lnTo>
                      <a:pt x="1222" y="635"/>
                    </a:lnTo>
                    <a:lnTo>
                      <a:pt x="1222" y="641"/>
                    </a:lnTo>
                    <a:lnTo>
                      <a:pt x="1225" y="648"/>
                    </a:lnTo>
                    <a:lnTo>
                      <a:pt x="1225" y="654"/>
                    </a:lnTo>
                    <a:lnTo>
                      <a:pt x="1225" y="656"/>
                    </a:lnTo>
                    <a:lnTo>
                      <a:pt x="1225" y="659"/>
                    </a:lnTo>
                    <a:lnTo>
                      <a:pt x="1225" y="667"/>
                    </a:lnTo>
                    <a:lnTo>
                      <a:pt x="1225" y="672"/>
                    </a:lnTo>
                    <a:lnTo>
                      <a:pt x="1225" y="677"/>
                    </a:lnTo>
                    <a:lnTo>
                      <a:pt x="1225" y="683"/>
                    </a:lnTo>
                    <a:lnTo>
                      <a:pt x="1222" y="688"/>
                    </a:lnTo>
                    <a:lnTo>
                      <a:pt x="1222" y="693"/>
                    </a:lnTo>
                    <a:lnTo>
                      <a:pt x="1222" y="696"/>
                    </a:lnTo>
                    <a:lnTo>
                      <a:pt x="1222" y="701"/>
                    </a:lnTo>
                    <a:lnTo>
                      <a:pt x="1222" y="704"/>
                    </a:lnTo>
                    <a:lnTo>
                      <a:pt x="1219" y="706"/>
                    </a:lnTo>
                    <a:lnTo>
                      <a:pt x="1219" y="709"/>
                    </a:lnTo>
                    <a:lnTo>
                      <a:pt x="1219" y="711"/>
                    </a:lnTo>
                    <a:lnTo>
                      <a:pt x="1219" y="714"/>
                    </a:lnTo>
                    <a:lnTo>
                      <a:pt x="1217" y="722"/>
                    </a:lnTo>
                    <a:lnTo>
                      <a:pt x="1217" y="725"/>
                    </a:lnTo>
                    <a:lnTo>
                      <a:pt x="1214" y="732"/>
                    </a:lnTo>
                    <a:lnTo>
                      <a:pt x="1188" y="832"/>
                    </a:lnTo>
                    <a:lnTo>
                      <a:pt x="1183" y="832"/>
                    </a:lnTo>
                    <a:lnTo>
                      <a:pt x="1133" y="827"/>
                    </a:lnTo>
                    <a:lnTo>
                      <a:pt x="1091" y="824"/>
                    </a:lnTo>
                    <a:lnTo>
                      <a:pt x="1083" y="824"/>
                    </a:lnTo>
                    <a:lnTo>
                      <a:pt x="1078" y="824"/>
                    </a:lnTo>
                    <a:lnTo>
                      <a:pt x="1070" y="824"/>
                    </a:lnTo>
                    <a:lnTo>
                      <a:pt x="1033" y="822"/>
                    </a:lnTo>
                    <a:lnTo>
                      <a:pt x="1028" y="819"/>
                    </a:lnTo>
                    <a:lnTo>
                      <a:pt x="1025" y="819"/>
                    </a:lnTo>
                    <a:lnTo>
                      <a:pt x="1020" y="819"/>
                    </a:lnTo>
                    <a:lnTo>
                      <a:pt x="1015" y="816"/>
                    </a:lnTo>
                    <a:lnTo>
                      <a:pt x="999" y="814"/>
                    </a:lnTo>
                    <a:lnTo>
                      <a:pt x="994" y="811"/>
                    </a:lnTo>
                    <a:lnTo>
                      <a:pt x="965" y="806"/>
                    </a:lnTo>
                    <a:lnTo>
                      <a:pt x="960" y="803"/>
                    </a:lnTo>
                    <a:lnTo>
                      <a:pt x="957" y="803"/>
                    </a:lnTo>
                    <a:lnTo>
                      <a:pt x="908" y="793"/>
                    </a:lnTo>
                    <a:lnTo>
                      <a:pt x="839" y="777"/>
                    </a:lnTo>
                    <a:lnTo>
                      <a:pt x="805" y="774"/>
                    </a:lnTo>
                    <a:lnTo>
                      <a:pt x="803" y="774"/>
                    </a:lnTo>
                    <a:lnTo>
                      <a:pt x="776" y="774"/>
                    </a:lnTo>
                    <a:lnTo>
                      <a:pt x="771" y="829"/>
                    </a:lnTo>
                    <a:lnTo>
                      <a:pt x="771" y="835"/>
                    </a:lnTo>
                    <a:lnTo>
                      <a:pt x="766" y="879"/>
                    </a:lnTo>
                    <a:lnTo>
                      <a:pt x="761" y="940"/>
                    </a:lnTo>
                    <a:lnTo>
                      <a:pt x="758" y="963"/>
                    </a:lnTo>
                    <a:lnTo>
                      <a:pt x="748" y="1037"/>
                    </a:lnTo>
                    <a:lnTo>
                      <a:pt x="732" y="1126"/>
                    </a:lnTo>
                    <a:lnTo>
                      <a:pt x="727" y="1160"/>
                    </a:lnTo>
                    <a:lnTo>
                      <a:pt x="703" y="1155"/>
                    </a:lnTo>
                    <a:lnTo>
                      <a:pt x="690" y="1155"/>
                    </a:lnTo>
                    <a:lnTo>
                      <a:pt x="682" y="1152"/>
                    </a:lnTo>
                    <a:lnTo>
                      <a:pt x="674" y="1152"/>
                    </a:lnTo>
                    <a:lnTo>
                      <a:pt x="672" y="1150"/>
                    </a:lnTo>
                    <a:lnTo>
                      <a:pt x="656" y="1150"/>
                    </a:lnTo>
                    <a:lnTo>
                      <a:pt x="640" y="1147"/>
                    </a:lnTo>
                    <a:lnTo>
                      <a:pt x="609" y="1142"/>
                    </a:lnTo>
                    <a:lnTo>
                      <a:pt x="603" y="1139"/>
                    </a:lnTo>
                    <a:lnTo>
                      <a:pt x="596" y="1139"/>
                    </a:lnTo>
                    <a:lnTo>
                      <a:pt x="590" y="1139"/>
                    </a:lnTo>
                    <a:lnTo>
                      <a:pt x="572" y="1139"/>
                    </a:lnTo>
                    <a:lnTo>
                      <a:pt x="554" y="1139"/>
                    </a:lnTo>
                    <a:lnTo>
                      <a:pt x="512" y="1137"/>
                    </a:lnTo>
                    <a:lnTo>
                      <a:pt x="467" y="1134"/>
                    </a:lnTo>
                    <a:lnTo>
                      <a:pt x="467" y="1142"/>
                    </a:lnTo>
                    <a:lnTo>
                      <a:pt x="467" y="1150"/>
                    </a:lnTo>
                    <a:lnTo>
                      <a:pt x="464" y="1168"/>
                    </a:lnTo>
                    <a:lnTo>
                      <a:pt x="462" y="1197"/>
                    </a:lnTo>
                    <a:lnTo>
                      <a:pt x="459" y="1228"/>
                    </a:lnTo>
                    <a:lnTo>
                      <a:pt x="457" y="1260"/>
                    </a:lnTo>
                    <a:lnTo>
                      <a:pt x="454" y="1304"/>
                    </a:lnTo>
                    <a:lnTo>
                      <a:pt x="443" y="1304"/>
                    </a:lnTo>
                    <a:lnTo>
                      <a:pt x="425" y="1299"/>
                    </a:lnTo>
                    <a:lnTo>
                      <a:pt x="420" y="1299"/>
                    </a:lnTo>
                    <a:lnTo>
                      <a:pt x="417" y="1299"/>
                    </a:lnTo>
                    <a:lnTo>
                      <a:pt x="415" y="1299"/>
                    </a:lnTo>
                    <a:lnTo>
                      <a:pt x="391" y="1294"/>
                    </a:lnTo>
                    <a:lnTo>
                      <a:pt x="360" y="1289"/>
                    </a:lnTo>
                    <a:lnTo>
                      <a:pt x="320" y="1283"/>
                    </a:lnTo>
                    <a:lnTo>
                      <a:pt x="310" y="1281"/>
                    </a:lnTo>
                    <a:lnTo>
                      <a:pt x="299" y="1278"/>
                    </a:lnTo>
                    <a:lnTo>
                      <a:pt x="291" y="1278"/>
                    </a:lnTo>
                    <a:lnTo>
                      <a:pt x="268" y="1276"/>
                    </a:lnTo>
                    <a:lnTo>
                      <a:pt x="265" y="1276"/>
                    </a:lnTo>
                    <a:lnTo>
                      <a:pt x="255" y="1276"/>
                    </a:lnTo>
                    <a:lnTo>
                      <a:pt x="234" y="1276"/>
                    </a:lnTo>
                    <a:lnTo>
                      <a:pt x="215" y="1273"/>
                    </a:lnTo>
                    <a:lnTo>
                      <a:pt x="200" y="1273"/>
                    </a:lnTo>
                    <a:lnTo>
                      <a:pt x="197" y="1270"/>
                    </a:lnTo>
                    <a:lnTo>
                      <a:pt x="194" y="1270"/>
                    </a:lnTo>
                    <a:lnTo>
                      <a:pt x="189" y="1260"/>
                    </a:lnTo>
                    <a:lnTo>
                      <a:pt x="187" y="1249"/>
                    </a:lnTo>
                    <a:lnTo>
                      <a:pt x="184" y="1252"/>
                    </a:lnTo>
                    <a:lnTo>
                      <a:pt x="179" y="1252"/>
                    </a:lnTo>
                    <a:lnTo>
                      <a:pt x="176" y="1255"/>
                    </a:lnTo>
                    <a:lnTo>
                      <a:pt x="173" y="1255"/>
                    </a:lnTo>
                    <a:lnTo>
                      <a:pt x="168" y="1260"/>
                    </a:lnTo>
                    <a:lnTo>
                      <a:pt x="147" y="1268"/>
                    </a:lnTo>
                    <a:lnTo>
                      <a:pt x="139" y="1255"/>
                    </a:lnTo>
                    <a:lnTo>
                      <a:pt x="139" y="1252"/>
                    </a:lnTo>
                    <a:lnTo>
                      <a:pt x="137" y="1252"/>
                    </a:lnTo>
                    <a:lnTo>
                      <a:pt x="126" y="1260"/>
                    </a:lnTo>
                    <a:lnTo>
                      <a:pt x="124" y="1260"/>
                    </a:lnTo>
                    <a:lnTo>
                      <a:pt x="121" y="1260"/>
                    </a:lnTo>
                    <a:lnTo>
                      <a:pt x="116" y="1247"/>
                    </a:lnTo>
                    <a:lnTo>
                      <a:pt x="111" y="1239"/>
                    </a:lnTo>
                    <a:lnTo>
                      <a:pt x="103" y="1226"/>
                    </a:lnTo>
                    <a:lnTo>
                      <a:pt x="95" y="1213"/>
                    </a:lnTo>
                    <a:lnTo>
                      <a:pt x="90" y="1205"/>
                    </a:lnTo>
                    <a:lnTo>
                      <a:pt x="87" y="1200"/>
                    </a:lnTo>
                    <a:lnTo>
                      <a:pt x="87" y="1197"/>
                    </a:lnTo>
                    <a:lnTo>
                      <a:pt x="84" y="1194"/>
                    </a:lnTo>
                    <a:lnTo>
                      <a:pt x="82" y="1189"/>
                    </a:lnTo>
                    <a:lnTo>
                      <a:pt x="79" y="1186"/>
                    </a:lnTo>
                    <a:lnTo>
                      <a:pt x="79" y="1184"/>
                    </a:lnTo>
                    <a:lnTo>
                      <a:pt x="76" y="1179"/>
                    </a:lnTo>
                    <a:lnTo>
                      <a:pt x="74" y="1176"/>
                    </a:lnTo>
                    <a:lnTo>
                      <a:pt x="61" y="1152"/>
                    </a:lnTo>
                    <a:lnTo>
                      <a:pt x="55" y="1142"/>
                    </a:lnTo>
                    <a:lnTo>
                      <a:pt x="55" y="1139"/>
                    </a:lnTo>
                    <a:lnTo>
                      <a:pt x="53" y="1139"/>
                    </a:lnTo>
                    <a:lnTo>
                      <a:pt x="53" y="1137"/>
                    </a:lnTo>
                    <a:lnTo>
                      <a:pt x="53" y="1134"/>
                    </a:lnTo>
                    <a:lnTo>
                      <a:pt x="50" y="1131"/>
                    </a:lnTo>
                    <a:lnTo>
                      <a:pt x="48" y="1129"/>
                    </a:lnTo>
                    <a:lnTo>
                      <a:pt x="48" y="1123"/>
                    </a:lnTo>
                    <a:lnTo>
                      <a:pt x="45" y="1121"/>
                    </a:lnTo>
                    <a:lnTo>
                      <a:pt x="42" y="1118"/>
                    </a:lnTo>
                    <a:lnTo>
                      <a:pt x="42" y="1116"/>
                    </a:lnTo>
                    <a:lnTo>
                      <a:pt x="40" y="1113"/>
                    </a:lnTo>
                    <a:lnTo>
                      <a:pt x="40" y="1110"/>
                    </a:lnTo>
                    <a:lnTo>
                      <a:pt x="37" y="1108"/>
                    </a:lnTo>
                    <a:lnTo>
                      <a:pt x="35" y="1102"/>
                    </a:lnTo>
                    <a:lnTo>
                      <a:pt x="32" y="1097"/>
                    </a:lnTo>
                    <a:lnTo>
                      <a:pt x="29" y="1095"/>
                    </a:lnTo>
                    <a:lnTo>
                      <a:pt x="21" y="1076"/>
                    </a:lnTo>
                    <a:lnTo>
                      <a:pt x="11" y="1060"/>
                    </a:lnTo>
                    <a:lnTo>
                      <a:pt x="11" y="1058"/>
                    </a:lnTo>
                    <a:lnTo>
                      <a:pt x="11" y="1055"/>
                    </a:lnTo>
                    <a:lnTo>
                      <a:pt x="11" y="1053"/>
                    </a:lnTo>
                    <a:lnTo>
                      <a:pt x="11" y="1039"/>
                    </a:lnTo>
                    <a:lnTo>
                      <a:pt x="6" y="1039"/>
                    </a:lnTo>
                    <a:lnTo>
                      <a:pt x="0" y="1039"/>
                    </a:lnTo>
                    <a:lnTo>
                      <a:pt x="0" y="1026"/>
                    </a:lnTo>
                    <a:lnTo>
                      <a:pt x="0" y="1024"/>
                    </a:lnTo>
                    <a:lnTo>
                      <a:pt x="0" y="1016"/>
                    </a:lnTo>
                    <a:lnTo>
                      <a:pt x="6" y="987"/>
                    </a:lnTo>
                    <a:lnTo>
                      <a:pt x="6" y="984"/>
                    </a:lnTo>
                    <a:lnTo>
                      <a:pt x="8" y="961"/>
                    </a:lnTo>
                    <a:lnTo>
                      <a:pt x="8" y="958"/>
                    </a:lnTo>
                    <a:lnTo>
                      <a:pt x="8" y="955"/>
                    </a:lnTo>
                    <a:lnTo>
                      <a:pt x="8" y="942"/>
                    </a:lnTo>
                    <a:lnTo>
                      <a:pt x="11" y="927"/>
                    </a:lnTo>
                    <a:lnTo>
                      <a:pt x="14" y="906"/>
                    </a:lnTo>
                    <a:lnTo>
                      <a:pt x="14" y="903"/>
                    </a:lnTo>
                    <a:lnTo>
                      <a:pt x="14" y="900"/>
                    </a:lnTo>
                    <a:lnTo>
                      <a:pt x="16" y="861"/>
                    </a:lnTo>
                    <a:lnTo>
                      <a:pt x="16" y="858"/>
                    </a:lnTo>
                    <a:lnTo>
                      <a:pt x="21" y="811"/>
                    </a:lnTo>
                    <a:lnTo>
                      <a:pt x="21" y="808"/>
                    </a:lnTo>
                    <a:lnTo>
                      <a:pt x="21" y="806"/>
                    </a:lnTo>
                    <a:lnTo>
                      <a:pt x="21" y="801"/>
                    </a:lnTo>
                    <a:lnTo>
                      <a:pt x="24" y="782"/>
                    </a:lnTo>
                    <a:lnTo>
                      <a:pt x="24" y="764"/>
                    </a:lnTo>
                    <a:lnTo>
                      <a:pt x="27" y="722"/>
                    </a:lnTo>
                    <a:lnTo>
                      <a:pt x="27" y="717"/>
                    </a:lnTo>
                    <a:lnTo>
                      <a:pt x="27" y="706"/>
                    </a:lnTo>
                    <a:lnTo>
                      <a:pt x="27" y="701"/>
                    </a:lnTo>
                    <a:lnTo>
                      <a:pt x="29" y="696"/>
                    </a:lnTo>
                    <a:lnTo>
                      <a:pt x="29" y="683"/>
                    </a:lnTo>
                    <a:lnTo>
                      <a:pt x="29" y="664"/>
                    </a:lnTo>
                    <a:lnTo>
                      <a:pt x="29" y="651"/>
                    </a:lnTo>
                    <a:lnTo>
                      <a:pt x="32" y="635"/>
                    </a:lnTo>
                    <a:lnTo>
                      <a:pt x="32" y="630"/>
                    </a:lnTo>
                    <a:lnTo>
                      <a:pt x="32" y="606"/>
                    </a:lnTo>
                    <a:lnTo>
                      <a:pt x="35" y="580"/>
                    </a:lnTo>
                    <a:lnTo>
                      <a:pt x="35" y="578"/>
                    </a:lnTo>
                    <a:lnTo>
                      <a:pt x="35" y="567"/>
                    </a:lnTo>
                    <a:lnTo>
                      <a:pt x="35" y="546"/>
                    </a:lnTo>
                    <a:lnTo>
                      <a:pt x="35" y="541"/>
                    </a:lnTo>
                    <a:lnTo>
                      <a:pt x="35" y="538"/>
                    </a:lnTo>
                    <a:lnTo>
                      <a:pt x="35" y="536"/>
                    </a:lnTo>
                    <a:lnTo>
                      <a:pt x="37" y="530"/>
                    </a:lnTo>
                    <a:lnTo>
                      <a:pt x="37" y="528"/>
                    </a:lnTo>
                    <a:lnTo>
                      <a:pt x="37" y="525"/>
                    </a:lnTo>
                    <a:lnTo>
                      <a:pt x="37" y="522"/>
                    </a:lnTo>
                    <a:lnTo>
                      <a:pt x="37" y="520"/>
                    </a:lnTo>
                    <a:lnTo>
                      <a:pt x="37" y="512"/>
                    </a:lnTo>
                    <a:lnTo>
                      <a:pt x="37" y="494"/>
                    </a:lnTo>
                    <a:lnTo>
                      <a:pt x="37" y="491"/>
                    </a:lnTo>
                    <a:lnTo>
                      <a:pt x="37" y="459"/>
                    </a:lnTo>
                    <a:lnTo>
                      <a:pt x="37" y="457"/>
                    </a:lnTo>
                    <a:lnTo>
                      <a:pt x="37" y="452"/>
                    </a:lnTo>
                    <a:lnTo>
                      <a:pt x="37" y="438"/>
                    </a:lnTo>
                    <a:lnTo>
                      <a:pt x="37" y="394"/>
                    </a:lnTo>
                    <a:lnTo>
                      <a:pt x="37" y="391"/>
                    </a:lnTo>
                    <a:lnTo>
                      <a:pt x="37" y="386"/>
                    </a:lnTo>
                    <a:lnTo>
                      <a:pt x="37" y="362"/>
                    </a:lnTo>
                    <a:lnTo>
                      <a:pt x="37" y="360"/>
                    </a:lnTo>
                    <a:lnTo>
                      <a:pt x="35" y="344"/>
                    </a:lnTo>
                    <a:lnTo>
                      <a:pt x="35" y="339"/>
                    </a:lnTo>
                    <a:lnTo>
                      <a:pt x="35" y="326"/>
                    </a:lnTo>
                    <a:lnTo>
                      <a:pt x="35" y="318"/>
                    </a:lnTo>
                    <a:lnTo>
                      <a:pt x="35" y="299"/>
                    </a:lnTo>
                    <a:lnTo>
                      <a:pt x="35" y="294"/>
                    </a:lnTo>
                    <a:lnTo>
                      <a:pt x="32" y="278"/>
                    </a:lnTo>
                    <a:lnTo>
                      <a:pt x="32" y="263"/>
                    </a:lnTo>
                    <a:lnTo>
                      <a:pt x="29" y="247"/>
                    </a:lnTo>
                    <a:lnTo>
                      <a:pt x="29" y="242"/>
                    </a:lnTo>
                    <a:lnTo>
                      <a:pt x="29" y="239"/>
                    </a:lnTo>
                    <a:lnTo>
                      <a:pt x="29" y="234"/>
                    </a:lnTo>
                    <a:lnTo>
                      <a:pt x="27" y="218"/>
                    </a:lnTo>
                    <a:lnTo>
                      <a:pt x="27" y="215"/>
                    </a:lnTo>
                    <a:lnTo>
                      <a:pt x="27" y="213"/>
                    </a:lnTo>
                    <a:lnTo>
                      <a:pt x="27" y="210"/>
                    </a:lnTo>
                    <a:lnTo>
                      <a:pt x="24" y="192"/>
                    </a:lnTo>
                    <a:lnTo>
                      <a:pt x="24" y="187"/>
                    </a:lnTo>
                    <a:lnTo>
                      <a:pt x="24" y="179"/>
                    </a:lnTo>
                    <a:lnTo>
                      <a:pt x="21" y="147"/>
                    </a:lnTo>
                    <a:lnTo>
                      <a:pt x="21" y="145"/>
                    </a:lnTo>
                    <a:lnTo>
                      <a:pt x="21" y="134"/>
                    </a:lnTo>
                    <a:lnTo>
                      <a:pt x="19" y="118"/>
                    </a:lnTo>
                    <a:lnTo>
                      <a:pt x="19" y="110"/>
                    </a:lnTo>
                    <a:lnTo>
                      <a:pt x="19" y="105"/>
                    </a:lnTo>
                    <a:lnTo>
                      <a:pt x="19" y="103"/>
                    </a:lnTo>
                    <a:lnTo>
                      <a:pt x="19" y="95"/>
                    </a:lnTo>
                    <a:lnTo>
                      <a:pt x="27" y="92"/>
                    </a:lnTo>
                    <a:lnTo>
                      <a:pt x="29" y="92"/>
                    </a:lnTo>
                    <a:lnTo>
                      <a:pt x="32" y="92"/>
                    </a:lnTo>
                    <a:lnTo>
                      <a:pt x="40" y="92"/>
                    </a:lnTo>
                    <a:lnTo>
                      <a:pt x="50" y="89"/>
                    </a:lnTo>
                    <a:lnTo>
                      <a:pt x="61" y="87"/>
                    </a:lnTo>
                    <a:lnTo>
                      <a:pt x="71" y="87"/>
                    </a:lnTo>
                    <a:lnTo>
                      <a:pt x="84" y="87"/>
                    </a:lnTo>
                    <a:lnTo>
                      <a:pt x="95" y="87"/>
                    </a:lnTo>
                    <a:lnTo>
                      <a:pt x="105" y="87"/>
                    </a:lnTo>
                    <a:lnTo>
                      <a:pt x="129" y="87"/>
                    </a:lnTo>
                    <a:lnTo>
                      <a:pt x="132" y="87"/>
                    </a:lnTo>
                    <a:lnTo>
                      <a:pt x="137" y="87"/>
                    </a:lnTo>
                    <a:lnTo>
                      <a:pt x="142" y="89"/>
                    </a:lnTo>
                    <a:lnTo>
                      <a:pt x="145" y="89"/>
                    </a:lnTo>
                    <a:lnTo>
                      <a:pt x="152" y="89"/>
                    </a:lnTo>
                    <a:lnTo>
                      <a:pt x="158" y="89"/>
                    </a:lnTo>
                    <a:lnTo>
                      <a:pt x="166" y="92"/>
                    </a:lnTo>
                    <a:lnTo>
                      <a:pt x="179" y="95"/>
                    </a:lnTo>
                    <a:lnTo>
                      <a:pt x="187" y="97"/>
                    </a:lnTo>
                    <a:lnTo>
                      <a:pt x="200" y="100"/>
                    </a:lnTo>
                    <a:lnTo>
                      <a:pt x="223" y="103"/>
                    </a:lnTo>
                    <a:lnTo>
                      <a:pt x="226" y="103"/>
                    </a:lnTo>
                    <a:lnTo>
                      <a:pt x="229" y="105"/>
                    </a:lnTo>
                    <a:lnTo>
                      <a:pt x="239" y="105"/>
                    </a:lnTo>
                    <a:lnTo>
                      <a:pt x="249" y="108"/>
                    </a:lnTo>
                    <a:lnTo>
                      <a:pt x="257" y="108"/>
                    </a:lnTo>
                    <a:lnTo>
                      <a:pt x="268" y="108"/>
                    </a:lnTo>
                    <a:lnTo>
                      <a:pt x="281" y="110"/>
                    </a:lnTo>
                    <a:lnTo>
                      <a:pt x="284" y="110"/>
                    </a:lnTo>
                    <a:lnTo>
                      <a:pt x="307" y="110"/>
                    </a:lnTo>
                    <a:lnTo>
                      <a:pt x="310" y="113"/>
                    </a:lnTo>
                    <a:lnTo>
                      <a:pt x="312" y="113"/>
                    </a:lnTo>
                    <a:lnTo>
                      <a:pt x="323" y="116"/>
                    </a:lnTo>
                    <a:lnTo>
                      <a:pt x="326" y="118"/>
                    </a:lnTo>
                    <a:lnTo>
                      <a:pt x="331" y="121"/>
                    </a:lnTo>
                    <a:lnTo>
                      <a:pt x="344" y="126"/>
                    </a:lnTo>
                    <a:lnTo>
                      <a:pt x="357" y="131"/>
                    </a:lnTo>
                    <a:lnTo>
                      <a:pt x="373" y="137"/>
                    </a:lnTo>
                    <a:lnTo>
                      <a:pt x="386" y="142"/>
                    </a:lnTo>
                    <a:lnTo>
                      <a:pt x="388" y="145"/>
                    </a:lnTo>
                    <a:lnTo>
                      <a:pt x="391" y="147"/>
                    </a:lnTo>
                    <a:lnTo>
                      <a:pt x="399" y="150"/>
                    </a:lnTo>
                    <a:lnTo>
                      <a:pt x="404" y="155"/>
                    </a:lnTo>
                    <a:lnTo>
                      <a:pt x="412" y="158"/>
                    </a:lnTo>
                    <a:lnTo>
                      <a:pt x="415" y="160"/>
                    </a:lnTo>
                    <a:lnTo>
                      <a:pt x="417" y="163"/>
                    </a:lnTo>
                    <a:lnTo>
                      <a:pt x="420" y="163"/>
                    </a:lnTo>
                    <a:lnTo>
                      <a:pt x="425" y="166"/>
                    </a:lnTo>
                    <a:lnTo>
                      <a:pt x="428" y="166"/>
                    </a:lnTo>
                    <a:lnTo>
                      <a:pt x="433" y="168"/>
                    </a:lnTo>
                    <a:lnTo>
                      <a:pt x="441" y="171"/>
                    </a:lnTo>
                    <a:lnTo>
                      <a:pt x="443" y="173"/>
                    </a:lnTo>
                    <a:lnTo>
                      <a:pt x="446" y="173"/>
                    </a:lnTo>
                    <a:lnTo>
                      <a:pt x="449" y="173"/>
                    </a:lnTo>
                    <a:lnTo>
                      <a:pt x="451" y="176"/>
                    </a:lnTo>
                    <a:lnTo>
                      <a:pt x="454" y="176"/>
                    </a:lnTo>
                    <a:lnTo>
                      <a:pt x="483" y="171"/>
                    </a:lnTo>
                    <a:lnTo>
                      <a:pt x="491" y="171"/>
                    </a:lnTo>
                    <a:lnTo>
                      <a:pt x="522" y="168"/>
                    </a:lnTo>
                    <a:lnTo>
                      <a:pt x="527" y="168"/>
                    </a:lnTo>
                    <a:lnTo>
                      <a:pt x="530" y="166"/>
                    </a:lnTo>
                    <a:lnTo>
                      <a:pt x="535" y="166"/>
                    </a:lnTo>
                    <a:lnTo>
                      <a:pt x="546" y="160"/>
                    </a:lnTo>
                    <a:lnTo>
                      <a:pt x="556" y="158"/>
                    </a:lnTo>
                    <a:lnTo>
                      <a:pt x="569" y="155"/>
                    </a:lnTo>
                    <a:lnTo>
                      <a:pt x="582" y="158"/>
                    </a:lnTo>
                    <a:lnTo>
                      <a:pt x="601" y="158"/>
                    </a:lnTo>
                    <a:lnTo>
                      <a:pt x="617" y="158"/>
                    </a:lnTo>
                    <a:lnTo>
                      <a:pt x="658" y="160"/>
                    </a:lnTo>
                    <a:lnTo>
                      <a:pt x="666" y="163"/>
                    </a:lnTo>
                    <a:lnTo>
                      <a:pt x="672" y="163"/>
                    </a:lnTo>
                    <a:lnTo>
                      <a:pt x="674" y="163"/>
                    </a:lnTo>
                    <a:lnTo>
                      <a:pt x="677" y="163"/>
                    </a:lnTo>
                    <a:lnTo>
                      <a:pt x="679" y="163"/>
                    </a:lnTo>
                    <a:lnTo>
                      <a:pt x="682" y="163"/>
                    </a:lnTo>
                    <a:lnTo>
                      <a:pt x="685" y="163"/>
                    </a:lnTo>
                    <a:lnTo>
                      <a:pt x="685" y="160"/>
                    </a:lnTo>
                    <a:lnTo>
                      <a:pt x="693" y="160"/>
                    </a:lnTo>
                    <a:lnTo>
                      <a:pt x="732" y="152"/>
                    </a:lnTo>
                    <a:lnTo>
                      <a:pt x="742" y="147"/>
                    </a:lnTo>
                    <a:lnTo>
                      <a:pt x="755" y="147"/>
                    </a:lnTo>
                    <a:lnTo>
                      <a:pt x="758" y="145"/>
                    </a:lnTo>
                    <a:lnTo>
                      <a:pt x="761" y="145"/>
                    </a:lnTo>
                    <a:lnTo>
                      <a:pt x="763" y="145"/>
                    </a:lnTo>
                    <a:lnTo>
                      <a:pt x="766" y="142"/>
                    </a:lnTo>
                    <a:lnTo>
                      <a:pt x="769" y="139"/>
                    </a:lnTo>
                    <a:lnTo>
                      <a:pt x="771" y="139"/>
                    </a:lnTo>
                    <a:lnTo>
                      <a:pt x="782" y="147"/>
                    </a:lnTo>
                    <a:lnTo>
                      <a:pt x="790" y="150"/>
                    </a:lnTo>
                    <a:lnTo>
                      <a:pt x="790" y="152"/>
                    </a:lnTo>
                    <a:lnTo>
                      <a:pt x="792" y="152"/>
                    </a:lnTo>
                    <a:lnTo>
                      <a:pt x="797" y="155"/>
                    </a:lnTo>
                    <a:lnTo>
                      <a:pt x="797" y="158"/>
                    </a:lnTo>
                    <a:lnTo>
                      <a:pt x="800" y="158"/>
                    </a:lnTo>
                    <a:lnTo>
                      <a:pt x="803" y="160"/>
                    </a:lnTo>
                    <a:lnTo>
                      <a:pt x="805" y="160"/>
                    </a:lnTo>
                    <a:lnTo>
                      <a:pt x="808" y="160"/>
                    </a:lnTo>
                    <a:lnTo>
                      <a:pt x="811" y="163"/>
                    </a:lnTo>
                    <a:lnTo>
                      <a:pt x="813" y="163"/>
                    </a:lnTo>
                    <a:lnTo>
                      <a:pt x="816" y="163"/>
                    </a:lnTo>
                    <a:lnTo>
                      <a:pt x="818" y="166"/>
                    </a:lnTo>
                    <a:lnTo>
                      <a:pt x="826" y="168"/>
                    </a:lnTo>
                    <a:lnTo>
                      <a:pt x="829" y="168"/>
                    </a:lnTo>
                    <a:lnTo>
                      <a:pt x="831" y="168"/>
                    </a:lnTo>
                    <a:lnTo>
                      <a:pt x="831" y="171"/>
                    </a:lnTo>
                    <a:lnTo>
                      <a:pt x="834" y="171"/>
                    </a:lnTo>
                    <a:lnTo>
                      <a:pt x="837" y="171"/>
                    </a:lnTo>
                    <a:lnTo>
                      <a:pt x="839" y="171"/>
                    </a:lnTo>
                    <a:lnTo>
                      <a:pt x="842" y="168"/>
                    </a:lnTo>
                    <a:lnTo>
                      <a:pt x="845" y="168"/>
                    </a:lnTo>
                    <a:lnTo>
                      <a:pt x="850" y="168"/>
                    </a:lnTo>
                    <a:lnTo>
                      <a:pt x="852" y="168"/>
                    </a:lnTo>
                    <a:lnTo>
                      <a:pt x="858" y="168"/>
                    </a:lnTo>
                    <a:lnTo>
                      <a:pt x="860" y="166"/>
                    </a:lnTo>
                    <a:lnTo>
                      <a:pt x="866" y="166"/>
                    </a:lnTo>
                    <a:lnTo>
                      <a:pt x="873" y="163"/>
                    </a:lnTo>
                    <a:lnTo>
                      <a:pt x="884" y="160"/>
                    </a:lnTo>
                    <a:lnTo>
                      <a:pt x="892" y="158"/>
                    </a:lnTo>
                    <a:lnTo>
                      <a:pt x="897" y="155"/>
                    </a:lnTo>
                    <a:lnTo>
                      <a:pt x="905" y="152"/>
                    </a:lnTo>
                    <a:lnTo>
                      <a:pt x="910" y="150"/>
                    </a:lnTo>
                    <a:lnTo>
                      <a:pt x="918" y="147"/>
                    </a:lnTo>
                    <a:lnTo>
                      <a:pt x="921" y="147"/>
                    </a:lnTo>
                    <a:lnTo>
                      <a:pt x="923" y="145"/>
                    </a:lnTo>
                    <a:lnTo>
                      <a:pt x="926" y="145"/>
                    </a:lnTo>
                    <a:lnTo>
                      <a:pt x="934" y="142"/>
                    </a:lnTo>
                    <a:lnTo>
                      <a:pt x="939" y="137"/>
                    </a:lnTo>
                    <a:lnTo>
                      <a:pt x="942" y="137"/>
                    </a:lnTo>
                    <a:lnTo>
                      <a:pt x="952" y="131"/>
                    </a:lnTo>
                    <a:lnTo>
                      <a:pt x="960" y="129"/>
                    </a:lnTo>
                    <a:lnTo>
                      <a:pt x="970" y="124"/>
                    </a:lnTo>
                    <a:lnTo>
                      <a:pt x="976" y="118"/>
                    </a:lnTo>
                    <a:lnTo>
                      <a:pt x="984" y="116"/>
                    </a:lnTo>
                    <a:lnTo>
                      <a:pt x="994" y="110"/>
                    </a:lnTo>
                    <a:lnTo>
                      <a:pt x="1002" y="105"/>
                    </a:lnTo>
                    <a:lnTo>
                      <a:pt x="1010" y="103"/>
                    </a:lnTo>
                    <a:lnTo>
                      <a:pt x="1018" y="97"/>
                    </a:lnTo>
                    <a:lnTo>
                      <a:pt x="1023" y="95"/>
                    </a:lnTo>
                    <a:lnTo>
                      <a:pt x="1031" y="89"/>
                    </a:lnTo>
                    <a:lnTo>
                      <a:pt x="1036" y="87"/>
                    </a:lnTo>
                    <a:lnTo>
                      <a:pt x="1039" y="84"/>
                    </a:lnTo>
                    <a:lnTo>
                      <a:pt x="1041" y="84"/>
                    </a:lnTo>
                    <a:lnTo>
                      <a:pt x="1044" y="82"/>
                    </a:lnTo>
                    <a:lnTo>
                      <a:pt x="1046" y="82"/>
                    </a:lnTo>
                    <a:lnTo>
                      <a:pt x="1046" y="79"/>
                    </a:lnTo>
                    <a:lnTo>
                      <a:pt x="1054" y="76"/>
                    </a:lnTo>
                    <a:lnTo>
                      <a:pt x="1060" y="71"/>
                    </a:lnTo>
                    <a:lnTo>
                      <a:pt x="1067" y="68"/>
                    </a:lnTo>
                    <a:lnTo>
                      <a:pt x="1073" y="66"/>
                    </a:lnTo>
                    <a:lnTo>
                      <a:pt x="1078" y="63"/>
                    </a:lnTo>
                    <a:lnTo>
                      <a:pt x="1081" y="61"/>
                    </a:lnTo>
                    <a:lnTo>
                      <a:pt x="1086" y="58"/>
                    </a:lnTo>
                    <a:lnTo>
                      <a:pt x="1088" y="55"/>
                    </a:lnTo>
                    <a:lnTo>
                      <a:pt x="1091" y="55"/>
                    </a:lnTo>
                    <a:lnTo>
                      <a:pt x="1096" y="53"/>
                    </a:lnTo>
                    <a:lnTo>
                      <a:pt x="1102" y="50"/>
                    </a:lnTo>
                    <a:lnTo>
                      <a:pt x="1107" y="47"/>
                    </a:lnTo>
                    <a:lnTo>
                      <a:pt x="1109" y="47"/>
                    </a:lnTo>
                    <a:lnTo>
                      <a:pt x="1115" y="45"/>
                    </a:lnTo>
                    <a:lnTo>
                      <a:pt x="1120" y="42"/>
                    </a:lnTo>
                    <a:lnTo>
                      <a:pt x="1125" y="40"/>
                    </a:lnTo>
                    <a:lnTo>
                      <a:pt x="1128" y="40"/>
                    </a:lnTo>
                    <a:lnTo>
                      <a:pt x="1130" y="40"/>
                    </a:lnTo>
                    <a:lnTo>
                      <a:pt x="1133" y="37"/>
                    </a:lnTo>
                    <a:lnTo>
                      <a:pt x="1136" y="37"/>
                    </a:lnTo>
                    <a:lnTo>
                      <a:pt x="1138" y="37"/>
                    </a:lnTo>
                    <a:lnTo>
                      <a:pt x="1143" y="34"/>
                    </a:lnTo>
                    <a:lnTo>
                      <a:pt x="1146" y="32"/>
                    </a:lnTo>
                    <a:lnTo>
                      <a:pt x="1149" y="32"/>
                    </a:lnTo>
                    <a:lnTo>
                      <a:pt x="1154" y="29"/>
                    </a:lnTo>
                    <a:lnTo>
                      <a:pt x="1159" y="26"/>
                    </a:lnTo>
                    <a:lnTo>
                      <a:pt x="1167" y="24"/>
                    </a:lnTo>
                    <a:lnTo>
                      <a:pt x="1175" y="21"/>
                    </a:lnTo>
                    <a:lnTo>
                      <a:pt x="1183" y="19"/>
                    </a:lnTo>
                    <a:lnTo>
                      <a:pt x="1193" y="16"/>
                    </a:lnTo>
                    <a:lnTo>
                      <a:pt x="1199" y="13"/>
                    </a:lnTo>
                    <a:lnTo>
                      <a:pt x="1204" y="11"/>
                    </a:lnTo>
                    <a:lnTo>
                      <a:pt x="1212" y="11"/>
                    </a:lnTo>
                    <a:lnTo>
                      <a:pt x="1217" y="8"/>
                    </a:lnTo>
                    <a:lnTo>
                      <a:pt x="1222" y="5"/>
                    </a:lnTo>
                    <a:lnTo>
                      <a:pt x="1225" y="5"/>
                    </a:lnTo>
                    <a:lnTo>
                      <a:pt x="1233" y="3"/>
                    </a:lnTo>
                    <a:lnTo>
                      <a:pt x="1235" y="0"/>
                    </a:lnTo>
                    <a:lnTo>
                      <a:pt x="1238" y="0"/>
                    </a:lnTo>
                    <a:lnTo>
                      <a:pt x="1240" y="0"/>
                    </a:lnTo>
                    <a:lnTo>
                      <a:pt x="1240" y="5"/>
                    </a:lnTo>
                    <a:lnTo>
                      <a:pt x="1243" y="5"/>
                    </a:lnTo>
                    <a:lnTo>
                      <a:pt x="1243" y="11"/>
                    </a:lnTo>
                    <a:lnTo>
                      <a:pt x="1246" y="16"/>
                    </a:lnTo>
                    <a:lnTo>
                      <a:pt x="1248" y="26"/>
                    </a:lnTo>
                    <a:lnTo>
                      <a:pt x="1254" y="37"/>
                    </a:lnTo>
                    <a:lnTo>
                      <a:pt x="1256" y="47"/>
                    </a:lnTo>
                    <a:lnTo>
                      <a:pt x="1259" y="53"/>
                    </a:lnTo>
                    <a:lnTo>
                      <a:pt x="1261" y="61"/>
                    </a:lnTo>
                    <a:lnTo>
                      <a:pt x="1261" y="66"/>
                    </a:lnTo>
                    <a:lnTo>
                      <a:pt x="1264" y="74"/>
                    </a:lnTo>
                    <a:lnTo>
                      <a:pt x="1264" y="79"/>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4" name="フリーフォーム 213"/>
              <p:cNvSpPr>
                <a:spLocks/>
              </p:cNvSpPr>
              <p:nvPr/>
            </p:nvSpPr>
            <p:spPr bwMode="auto">
              <a:xfrm>
                <a:off x="1157410" y="2315346"/>
                <a:ext cx="1150741" cy="948137"/>
              </a:xfrm>
              <a:custGeom>
                <a:avLst/>
                <a:gdLst>
                  <a:gd name="T0" fmla="*/ 3 w 2402"/>
                  <a:gd name="T1" fmla="*/ 1643 h 1948"/>
                  <a:gd name="T2" fmla="*/ 58 w 2402"/>
                  <a:gd name="T3" fmla="*/ 1544 h 1948"/>
                  <a:gd name="T4" fmla="*/ 168 w 2402"/>
                  <a:gd name="T5" fmla="*/ 1357 h 1948"/>
                  <a:gd name="T6" fmla="*/ 252 w 2402"/>
                  <a:gd name="T7" fmla="*/ 1218 h 1948"/>
                  <a:gd name="T8" fmla="*/ 349 w 2402"/>
                  <a:gd name="T9" fmla="*/ 1108 h 1948"/>
                  <a:gd name="T10" fmla="*/ 420 w 2402"/>
                  <a:gd name="T11" fmla="*/ 1053 h 1948"/>
                  <a:gd name="T12" fmla="*/ 522 w 2402"/>
                  <a:gd name="T13" fmla="*/ 1008 h 1948"/>
                  <a:gd name="T14" fmla="*/ 789 w 2402"/>
                  <a:gd name="T15" fmla="*/ 922 h 1948"/>
                  <a:gd name="T16" fmla="*/ 816 w 2402"/>
                  <a:gd name="T17" fmla="*/ 903 h 1948"/>
                  <a:gd name="T18" fmla="*/ 855 w 2402"/>
                  <a:gd name="T19" fmla="*/ 845 h 1948"/>
                  <a:gd name="T20" fmla="*/ 907 w 2402"/>
                  <a:gd name="T21" fmla="*/ 751 h 1948"/>
                  <a:gd name="T22" fmla="*/ 944 w 2402"/>
                  <a:gd name="T23" fmla="*/ 709 h 1948"/>
                  <a:gd name="T24" fmla="*/ 978 w 2402"/>
                  <a:gd name="T25" fmla="*/ 683 h 1948"/>
                  <a:gd name="T26" fmla="*/ 1036 w 2402"/>
                  <a:gd name="T27" fmla="*/ 643 h 1948"/>
                  <a:gd name="T28" fmla="*/ 1104 w 2402"/>
                  <a:gd name="T29" fmla="*/ 607 h 1948"/>
                  <a:gd name="T30" fmla="*/ 1206 w 2402"/>
                  <a:gd name="T31" fmla="*/ 557 h 1948"/>
                  <a:gd name="T32" fmla="*/ 1314 w 2402"/>
                  <a:gd name="T33" fmla="*/ 517 h 1948"/>
                  <a:gd name="T34" fmla="*/ 1421 w 2402"/>
                  <a:gd name="T35" fmla="*/ 475 h 1948"/>
                  <a:gd name="T36" fmla="*/ 1471 w 2402"/>
                  <a:gd name="T37" fmla="*/ 447 h 1948"/>
                  <a:gd name="T38" fmla="*/ 1542 w 2402"/>
                  <a:gd name="T39" fmla="*/ 368 h 1948"/>
                  <a:gd name="T40" fmla="*/ 1565 w 2402"/>
                  <a:gd name="T41" fmla="*/ 284 h 1948"/>
                  <a:gd name="T42" fmla="*/ 1555 w 2402"/>
                  <a:gd name="T43" fmla="*/ 221 h 1948"/>
                  <a:gd name="T44" fmla="*/ 1502 w 2402"/>
                  <a:gd name="T45" fmla="*/ 100 h 1948"/>
                  <a:gd name="T46" fmla="*/ 1484 w 2402"/>
                  <a:gd name="T47" fmla="*/ 32 h 1948"/>
                  <a:gd name="T48" fmla="*/ 1523 w 2402"/>
                  <a:gd name="T49" fmla="*/ 11 h 1948"/>
                  <a:gd name="T50" fmla="*/ 1681 w 2402"/>
                  <a:gd name="T51" fmla="*/ 45 h 1948"/>
                  <a:gd name="T52" fmla="*/ 1715 w 2402"/>
                  <a:gd name="T53" fmla="*/ 58 h 1948"/>
                  <a:gd name="T54" fmla="*/ 1746 w 2402"/>
                  <a:gd name="T55" fmla="*/ 71 h 1948"/>
                  <a:gd name="T56" fmla="*/ 1772 w 2402"/>
                  <a:gd name="T57" fmla="*/ 84 h 1948"/>
                  <a:gd name="T58" fmla="*/ 1807 w 2402"/>
                  <a:gd name="T59" fmla="*/ 108 h 1948"/>
                  <a:gd name="T60" fmla="*/ 1835 w 2402"/>
                  <a:gd name="T61" fmla="*/ 134 h 1948"/>
                  <a:gd name="T62" fmla="*/ 1856 w 2402"/>
                  <a:gd name="T63" fmla="*/ 155 h 1948"/>
                  <a:gd name="T64" fmla="*/ 1888 w 2402"/>
                  <a:gd name="T65" fmla="*/ 197 h 1948"/>
                  <a:gd name="T66" fmla="*/ 1919 w 2402"/>
                  <a:gd name="T67" fmla="*/ 234 h 1948"/>
                  <a:gd name="T68" fmla="*/ 1959 w 2402"/>
                  <a:gd name="T69" fmla="*/ 273 h 1948"/>
                  <a:gd name="T70" fmla="*/ 1982 w 2402"/>
                  <a:gd name="T71" fmla="*/ 305 h 1948"/>
                  <a:gd name="T72" fmla="*/ 2029 w 2402"/>
                  <a:gd name="T73" fmla="*/ 365 h 1948"/>
                  <a:gd name="T74" fmla="*/ 2056 w 2402"/>
                  <a:gd name="T75" fmla="*/ 405 h 1948"/>
                  <a:gd name="T76" fmla="*/ 2092 w 2402"/>
                  <a:gd name="T77" fmla="*/ 457 h 1948"/>
                  <a:gd name="T78" fmla="*/ 2119 w 2402"/>
                  <a:gd name="T79" fmla="*/ 494 h 1948"/>
                  <a:gd name="T80" fmla="*/ 2160 w 2402"/>
                  <a:gd name="T81" fmla="*/ 552 h 1948"/>
                  <a:gd name="T82" fmla="*/ 2195 w 2402"/>
                  <a:gd name="T83" fmla="*/ 601 h 1948"/>
                  <a:gd name="T84" fmla="*/ 2208 w 2402"/>
                  <a:gd name="T85" fmla="*/ 622 h 1948"/>
                  <a:gd name="T86" fmla="*/ 2229 w 2402"/>
                  <a:gd name="T87" fmla="*/ 654 h 1948"/>
                  <a:gd name="T88" fmla="*/ 2265 w 2402"/>
                  <a:gd name="T89" fmla="*/ 709 h 1948"/>
                  <a:gd name="T90" fmla="*/ 2299 w 2402"/>
                  <a:gd name="T91" fmla="*/ 756 h 1948"/>
                  <a:gd name="T92" fmla="*/ 2326 w 2402"/>
                  <a:gd name="T93" fmla="*/ 793 h 1948"/>
                  <a:gd name="T94" fmla="*/ 2378 w 2402"/>
                  <a:gd name="T95" fmla="*/ 914 h 1948"/>
                  <a:gd name="T96" fmla="*/ 2218 w 2402"/>
                  <a:gd name="T97" fmla="*/ 1032 h 1948"/>
                  <a:gd name="T98" fmla="*/ 2087 w 2402"/>
                  <a:gd name="T99" fmla="*/ 1121 h 1948"/>
                  <a:gd name="T100" fmla="*/ 2001 w 2402"/>
                  <a:gd name="T101" fmla="*/ 1181 h 1948"/>
                  <a:gd name="T102" fmla="*/ 1835 w 2402"/>
                  <a:gd name="T103" fmla="*/ 1281 h 1948"/>
                  <a:gd name="T104" fmla="*/ 1704 w 2402"/>
                  <a:gd name="T105" fmla="*/ 1349 h 1948"/>
                  <a:gd name="T106" fmla="*/ 1526 w 2402"/>
                  <a:gd name="T107" fmla="*/ 1446 h 1948"/>
                  <a:gd name="T108" fmla="*/ 1277 w 2402"/>
                  <a:gd name="T109" fmla="*/ 1575 h 1948"/>
                  <a:gd name="T110" fmla="*/ 1122 w 2402"/>
                  <a:gd name="T111" fmla="*/ 1646 h 1948"/>
                  <a:gd name="T112" fmla="*/ 1031 w 2402"/>
                  <a:gd name="T113" fmla="*/ 1688 h 1948"/>
                  <a:gd name="T114" fmla="*/ 881 w 2402"/>
                  <a:gd name="T115" fmla="*/ 1746 h 19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402" h="1948">
                    <a:moveTo>
                      <a:pt x="394" y="1903"/>
                    </a:moveTo>
                    <a:lnTo>
                      <a:pt x="268" y="1948"/>
                    </a:lnTo>
                    <a:lnTo>
                      <a:pt x="265" y="1945"/>
                    </a:lnTo>
                    <a:lnTo>
                      <a:pt x="255" y="1932"/>
                    </a:lnTo>
                    <a:lnTo>
                      <a:pt x="234" y="1911"/>
                    </a:lnTo>
                    <a:lnTo>
                      <a:pt x="150" y="1814"/>
                    </a:lnTo>
                    <a:lnTo>
                      <a:pt x="144" y="1806"/>
                    </a:lnTo>
                    <a:lnTo>
                      <a:pt x="3" y="1643"/>
                    </a:lnTo>
                    <a:lnTo>
                      <a:pt x="0" y="1641"/>
                    </a:lnTo>
                    <a:lnTo>
                      <a:pt x="8" y="1625"/>
                    </a:lnTo>
                    <a:lnTo>
                      <a:pt x="16" y="1612"/>
                    </a:lnTo>
                    <a:lnTo>
                      <a:pt x="27" y="1596"/>
                    </a:lnTo>
                    <a:lnTo>
                      <a:pt x="34" y="1583"/>
                    </a:lnTo>
                    <a:lnTo>
                      <a:pt x="45" y="1565"/>
                    </a:lnTo>
                    <a:lnTo>
                      <a:pt x="50" y="1554"/>
                    </a:lnTo>
                    <a:lnTo>
                      <a:pt x="58" y="1544"/>
                    </a:lnTo>
                    <a:lnTo>
                      <a:pt x="61" y="1538"/>
                    </a:lnTo>
                    <a:lnTo>
                      <a:pt x="74" y="1517"/>
                    </a:lnTo>
                    <a:lnTo>
                      <a:pt x="84" y="1502"/>
                    </a:lnTo>
                    <a:lnTo>
                      <a:pt x="108" y="1460"/>
                    </a:lnTo>
                    <a:lnTo>
                      <a:pt x="124" y="1436"/>
                    </a:lnTo>
                    <a:lnTo>
                      <a:pt x="131" y="1420"/>
                    </a:lnTo>
                    <a:lnTo>
                      <a:pt x="152" y="1386"/>
                    </a:lnTo>
                    <a:lnTo>
                      <a:pt x="168" y="1357"/>
                    </a:lnTo>
                    <a:lnTo>
                      <a:pt x="171" y="1357"/>
                    </a:lnTo>
                    <a:lnTo>
                      <a:pt x="173" y="1349"/>
                    </a:lnTo>
                    <a:lnTo>
                      <a:pt x="181" y="1336"/>
                    </a:lnTo>
                    <a:lnTo>
                      <a:pt x="202" y="1299"/>
                    </a:lnTo>
                    <a:lnTo>
                      <a:pt x="226" y="1265"/>
                    </a:lnTo>
                    <a:lnTo>
                      <a:pt x="234" y="1250"/>
                    </a:lnTo>
                    <a:lnTo>
                      <a:pt x="241" y="1236"/>
                    </a:lnTo>
                    <a:lnTo>
                      <a:pt x="252" y="1218"/>
                    </a:lnTo>
                    <a:lnTo>
                      <a:pt x="255" y="1218"/>
                    </a:lnTo>
                    <a:lnTo>
                      <a:pt x="265" y="1202"/>
                    </a:lnTo>
                    <a:lnTo>
                      <a:pt x="276" y="1187"/>
                    </a:lnTo>
                    <a:lnTo>
                      <a:pt x="294" y="1166"/>
                    </a:lnTo>
                    <a:lnTo>
                      <a:pt x="307" y="1150"/>
                    </a:lnTo>
                    <a:lnTo>
                      <a:pt x="320" y="1137"/>
                    </a:lnTo>
                    <a:lnTo>
                      <a:pt x="331" y="1124"/>
                    </a:lnTo>
                    <a:lnTo>
                      <a:pt x="349" y="1108"/>
                    </a:lnTo>
                    <a:lnTo>
                      <a:pt x="367" y="1089"/>
                    </a:lnTo>
                    <a:lnTo>
                      <a:pt x="383" y="1074"/>
                    </a:lnTo>
                    <a:lnTo>
                      <a:pt x="394" y="1066"/>
                    </a:lnTo>
                    <a:lnTo>
                      <a:pt x="401" y="1061"/>
                    </a:lnTo>
                    <a:lnTo>
                      <a:pt x="409" y="1055"/>
                    </a:lnTo>
                    <a:lnTo>
                      <a:pt x="415" y="1053"/>
                    </a:lnTo>
                    <a:lnTo>
                      <a:pt x="417" y="1053"/>
                    </a:lnTo>
                    <a:lnTo>
                      <a:pt x="420" y="1053"/>
                    </a:lnTo>
                    <a:lnTo>
                      <a:pt x="428" y="1048"/>
                    </a:lnTo>
                    <a:lnTo>
                      <a:pt x="438" y="1045"/>
                    </a:lnTo>
                    <a:lnTo>
                      <a:pt x="454" y="1037"/>
                    </a:lnTo>
                    <a:lnTo>
                      <a:pt x="470" y="1032"/>
                    </a:lnTo>
                    <a:lnTo>
                      <a:pt x="483" y="1027"/>
                    </a:lnTo>
                    <a:lnTo>
                      <a:pt x="496" y="1021"/>
                    </a:lnTo>
                    <a:lnTo>
                      <a:pt x="506" y="1016"/>
                    </a:lnTo>
                    <a:lnTo>
                      <a:pt x="522" y="1008"/>
                    </a:lnTo>
                    <a:lnTo>
                      <a:pt x="532" y="1006"/>
                    </a:lnTo>
                    <a:lnTo>
                      <a:pt x="572" y="992"/>
                    </a:lnTo>
                    <a:lnTo>
                      <a:pt x="593" y="985"/>
                    </a:lnTo>
                    <a:lnTo>
                      <a:pt x="635" y="971"/>
                    </a:lnTo>
                    <a:lnTo>
                      <a:pt x="679" y="956"/>
                    </a:lnTo>
                    <a:lnTo>
                      <a:pt x="716" y="945"/>
                    </a:lnTo>
                    <a:lnTo>
                      <a:pt x="755" y="932"/>
                    </a:lnTo>
                    <a:lnTo>
                      <a:pt x="789" y="922"/>
                    </a:lnTo>
                    <a:lnTo>
                      <a:pt x="792" y="919"/>
                    </a:lnTo>
                    <a:lnTo>
                      <a:pt x="797" y="916"/>
                    </a:lnTo>
                    <a:lnTo>
                      <a:pt x="800" y="916"/>
                    </a:lnTo>
                    <a:lnTo>
                      <a:pt x="803" y="914"/>
                    </a:lnTo>
                    <a:lnTo>
                      <a:pt x="805" y="914"/>
                    </a:lnTo>
                    <a:lnTo>
                      <a:pt x="813" y="908"/>
                    </a:lnTo>
                    <a:lnTo>
                      <a:pt x="816" y="906"/>
                    </a:lnTo>
                    <a:lnTo>
                      <a:pt x="816" y="903"/>
                    </a:lnTo>
                    <a:lnTo>
                      <a:pt x="821" y="898"/>
                    </a:lnTo>
                    <a:lnTo>
                      <a:pt x="826" y="893"/>
                    </a:lnTo>
                    <a:lnTo>
                      <a:pt x="829" y="890"/>
                    </a:lnTo>
                    <a:lnTo>
                      <a:pt x="834" y="882"/>
                    </a:lnTo>
                    <a:lnTo>
                      <a:pt x="837" y="877"/>
                    </a:lnTo>
                    <a:lnTo>
                      <a:pt x="842" y="869"/>
                    </a:lnTo>
                    <a:lnTo>
                      <a:pt x="847" y="861"/>
                    </a:lnTo>
                    <a:lnTo>
                      <a:pt x="855" y="845"/>
                    </a:lnTo>
                    <a:lnTo>
                      <a:pt x="863" y="832"/>
                    </a:lnTo>
                    <a:lnTo>
                      <a:pt x="868" y="819"/>
                    </a:lnTo>
                    <a:lnTo>
                      <a:pt x="879" y="798"/>
                    </a:lnTo>
                    <a:lnTo>
                      <a:pt x="886" y="788"/>
                    </a:lnTo>
                    <a:lnTo>
                      <a:pt x="894" y="775"/>
                    </a:lnTo>
                    <a:lnTo>
                      <a:pt x="900" y="764"/>
                    </a:lnTo>
                    <a:lnTo>
                      <a:pt x="905" y="756"/>
                    </a:lnTo>
                    <a:lnTo>
                      <a:pt x="907" y="751"/>
                    </a:lnTo>
                    <a:lnTo>
                      <a:pt x="913" y="746"/>
                    </a:lnTo>
                    <a:lnTo>
                      <a:pt x="918" y="740"/>
                    </a:lnTo>
                    <a:lnTo>
                      <a:pt x="923" y="733"/>
                    </a:lnTo>
                    <a:lnTo>
                      <a:pt x="928" y="727"/>
                    </a:lnTo>
                    <a:lnTo>
                      <a:pt x="931" y="722"/>
                    </a:lnTo>
                    <a:lnTo>
                      <a:pt x="936" y="717"/>
                    </a:lnTo>
                    <a:lnTo>
                      <a:pt x="941" y="712"/>
                    </a:lnTo>
                    <a:lnTo>
                      <a:pt x="944" y="709"/>
                    </a:lnTo>
                    <a:lnTo>
                      <a:pt x="947" y="706"/>
                    </a:lnTo>
                    <a:lnTo>
                      <a:pt x="949" y="706"/>
                    </a:lnTo>
                    <a:lnTo>
                      <a:pt x="949" y="704"/>
                    </a:lnTo>
                    <a:lnTo>
                      <a:pt x="952" y="704"/>
                    </a:lnTo>
                    <a:lnTo>
                      <a:pt x="952" y="701"/>
                    </a:lnTo>
                    <a:lnTo>
                      <a:pt x="962" y="693"/>
                    </a:lnTo>
                    <a:lnTo>
                      <a:pt x="973" y="685"/>
                    </a:lnTo>
                    <a:lnTo>
                      <a:pt x="978" y="683"/>
                    </a:lnTo>
                    <a:lnTo>
                      <a:pt x="983" y="677"/>
                    </a:lnTo>
                    <a:lnTo>
                      <a:pt x="991" y="672"/>
                    </a:lnTo>
                    <a:lnTo>
                      <a:pt x="997" y="667"/>
                    </a:lnTo>
                    <a:lnTo>
                      <a:pt x="1004" y="664"/>
                    </a:lnTo>
                    <a:lnTo>
                      <a:pt x="1010" y="659"/>
                    </a:lnTo>
                    <a:lnTo>
                      <a:pt x="1017" y="654"/>
                    </a:lnTo>
                    <a:lnTo>
                      <a:pt x="1028" y="649"/>
                    </a:lnTo>
                    <a:lnTo>
                      <a:pt x="1036" y="643"/>
                    </a:lnTo>
                    <a:lnTo>
                      <a:pt x="1041" y="641"/>
                    </a:lnTo>
                    <a:lnTo>
                      <a:pt x="1044" y="638"/>
                    </a:lnTo>
                    <a:lnTo>
                      <a:pt x="1049" y="635"/>
                    </a:lnTo>
                    <a:lnTo>
                      <a:pt x="1065" y="628"/>
                    </a:lnTo>
                    <a:lnTo>
                      <a:pt x="1073" y="622"/>
                    </a:lnTo>
                    <a:lnTo>
                      <a:pt x="1083" y="617"/>
                    </a:lnTo>
                    <a:lnTo>
                      <a:pt x="1094" y="612"/>
                    </a:lnTo>
                    <a:lnTo>
                      <a:pt x="1104" y="607"/>
                    </a:lnTo>
                    <a:lnTo>
                      <a:pt x="1125" y="596"/>
                    </a:lnTo>
                    <a:lnTo>
                      <a:pt x="1133" y="593"/>
                    </a:lnTo>
                    <a:lnTo>
                      <a:pt x="1149" y="586"/>
                    </a:lnTo>
                    <a:lnTo>
                      <a:pt x="1159" y="580"/>
                    </a:lnTo>
                    <a:lnTo>
                      <a:pt x="1172" y="573"/>
                    </a:lnTo>
                    <a:lnTo>
                      <a:pt x="1188" y="565"/>
                    </a:lnTo>
                    <a:lnTo>
                      <a:pt x="1198" y="559"/>
                    </a:lnTo>
                    <a:lnTo>
                      <a:pt x="1206" y="557"/>
                    </a:lnTo>
                    <a:lnTo>
                      <a:pt x="1219" y="552"/>
                    </a:lnTo>
                    <a:lnTo>
                      <a:pt x="1235" y="546"/>
                    </a:lnTo>
                    <a:lnTo>
                      <a:pt x="1253" y="538"/>
                    </a:lnTo>
                    <a:lnTo>
                      <a:pt x="1261" y="536"/>
                    </a:lnTo>
                    <a:lnTo>
                      <a:pt x="1277" y="531"/>
                    </a:lnTo>
                    <a:lnTo>
                      <a:pt x="1293" y="525"/>
                    </a:lnTo>
                    <a:lnTo>
                      <a:pt x="1306" y="520"/>
                    </a:lnTo>
                    <a:lnTo>
                      <a:pt x="1314" y="517"/>
                    </a:lnTo>
                    <a:lnTo>
                      <a:pt x="1335" y="510"/>
                    </a:lnTo>
                    <a:lnTo>
                      <a:pt x="1337" y="510"/>
                    </a:lnTo>
                    <a:lnTo>
                      <a:pt x="1343" y="507"/>
                    </a:lnTo>
                    <a:lnTo>
                      <a:pt x="1356" y="502"/>
                    </a:lnTo>
                    <a:lnTo>
                      <a:pt x="1374" y="496"/>
                    </a:lnTo>
                    <a:lnTo>
                      <a:pt x="1392" y="486"/>
                    </a:lnTo>
                    <a:lnTo>
                      <a:pt x="1408" y="481"/>
                    </a:lnTo>
                    <a:lnTo>
                      <a:pt x="1421" y="475"/>
                    </a:lnTo>
                    <a:lnTo>
                      <a:pt x="1429" y="473"/>
                    </a:lnTo>
                    <a:lnTo>
                      <a:pt x="1437" y="468"/>
                    </a:lnTo>
                    <a:lnTo>
                      <a:pt x="1442" y="468"/>
                    </a:lnTo>
                    <a:lnTo>
                      <a:pt x="1445" y="465"/>
                    </a:lnTo>
                    <a:lnTo>
                      <a:pt x="1453" y="460"/>
                    </a:lnTo>
                    <a:lnTo>
                      <a:pt x="1463" y="452"/>
                    </a:lnTo>
                    <a:lnTo>
                      <a:pt x="1466" y="449"/>
                    </a:lnTo>
                    <a:lnTo>
                      <a:pt x="1471" y="447"/>
                    </a:lnTo>
                    <a:lnTo>
                      <a:pt x="1476" y="441"/>
                    </a:lnTo>
                    <a:lnTo>
                      <a:pt x="1495" y="428"/>
                    </a:lnTo>
                    <a:lnTo>
                      <a:pt x="1508" y="412"/>
                    </a:lnTo>
                    <a:lnTo>
                      <a:pt x="1518" y="405"/>
                    </a:lnTo>
                    <a:lnTo>
                      <a:pt x="1526" y="394"/>
                    </a:lnTo>
                    <a:lnTo>
                      <a:pt x="1534" y="386"/>
                    </a:lnTo>
                    <a:lnTo>
                      <a:pt x="1537" y="376"/>
                    </a:lnTo>
                    <a:lnTo>
                      <a:pt x="1542" y="368"/>
                    </a:lnTo>
                    <a:lnTo>
                      <a:pt x="1547" y="357"/>
                    </a:lnTo>
                    <a:lnTo>
                      <a:pt x="1552" y="342"/>
                    </a:lnTo>
                    <a:lnTo>
                      <a:pt x="1558" y="323"/>
                    </a:lnTo>
                    <a:lnTo>
                      <a:pt x="1563" y="310"/>
                    </a:lnTo>
                    <a:lnTo>
                      <a:pt x="1565" y="302"/>
                    </a:lnTo>
                    <a:lnTo>
                      <a:pt x="1565" y="297"/>
                    </a:lnTo>
                    <a:lnTo>
                      <a:pt x="1565" y="292"/>
                    </a:lnTo>
                    <a:lnTo>
                      <a:pt x="1565" y="284"/>
                    </a:lnTo>
                    <a:lnTo>
                      <a:pt x="1565" y="273"/>
                    </a:lnTo>
                    <a:lnTo>
                      <a:pt x="1565" y="263"/>
                    </a:lnTo>
                    <a:lnTo>
                      <a:pt x="1563" y="252"/>
                    </a:lnTo>
                    <a:lnTo>
                      <a:pt x="1563" y="247"/>
                    </a:lnTo>
                    <a:lnTo>
                      <a:pt x="1563" y="239"/>
                    </a:lnTo>
                    <a:lnTo>
                      <a:pt x="1560" y="231"/>
                    </a:lnTo>
                    <a:lnTo>
                      <a:pt x="1558" y="229"/>
                    </a:lnTo>
                    <a:lnTo>
                      <a:pt x="1555" y="221"/>
                    </a:lnTo>
                    <a:lnTo>
                      <a:pt x="1552" y="213"/>
                    </a:lnTo>
                    <a:lnTo>
                      <a:pt x="1547" y="200"/>
                    </a:lnTo>
                    <a:lnTo>
                      <a:pt x="1542" y="187"/>
                    </a:lnTo>
                    <a:lnTo>
                      <a:pt x="1534" y="168"/>
                    </a:lnTo>
                    <a:lnTo>
                      <a:pt x="1526" y="150"/>
                    </a:lnTo>
                    <a:lnTo>
                      <a:pt x="1518" y="134"/>
                    </a:lnTo>
                    <a:lnTo>
                      <a:pt x="1508" y="113"/>
                    </a:lnTo>
                    <a:lnTo>
                      <a:pt x="1502" y="100"/>
                    </a:lnTo>
                    <a:lnTo>
                      <a:pt x="1495" y="84"/>
                    </a:lnTo>
                    <a:lnTo>
                      <a:pt x="1492" y="77"/>
                    </a:lnTo>
                    <a:lnTo>
                      <a:pt x="1489" y="71"/>
                    </a:lnTo>
                    <a:lnTo>
                      <a:pt x="1489" y="63"/>
                    </a:lnTo>
                    <a:lnTo>
                      <a:pt x="1487" y="56"/>
                    </a:lnTo>
                    <a:lnTo>
                      <a:pt x="1487" y="50"/>
                    </a:lnTo>
                    <a:lnTo>
                      <a:pt x="1484" y="42"/>
                    </a:lnTo>
                    <a:lnTo>
                      <a:pt x="1484" y="32"/>
                    </a:lnTo>
                    <a:lnTo>
                      <a:pt x="1481" y="24"/>
                    </a:lnTo>
                    <a:lnTo>
                      <a:pt x="1481" y="16"/>
                    </a:lnTo>
                    <a:lnTo>
                      <a:pt x="1481" y="11"/>
                    </a:lnTo>
                    <a:lnTo>
                      <a:pt x="1481" y="0"/>
                    </a:lnTo>
                    <a:lnTo>
                      <a:pt x="1484" y="0"/>
                    </a:lnTo>
                    <a:lnTo>
                      <a:pt x="1518" y="8"/>
                    </a:lnTo>
                    <a:lnTo>
                      <a:pt x="1521" y="8"/>
                    </a:lnTo>
                    <a:lnTo>
                      <a:pt x="1523" y="11"/>
                    </a:lnTo>
                    <a:lnTo>
                      <a:pt x="1537" y="14"/>
                    </a:lnTo>
                    <a:lnTo>
                      <a:pt x="1571" y="21"/>
                    </a:lnTo>
                    <a:lnTo>
                      <a:pt x="1657" y="40"/>
                    </a:lnTo>
                    <a:lnTo>
                      <a:pt x="1660" y="40"/>
                    </a:lnTo>
                    <a:lnTo>
                      <a:pt x="1662" y="42"/>
                    </a:lnTo>
                    <a:lnTo>
                      <a:pt x="1673" y="45"/>
                    </a:lnTo>
                    <a:lnTo>
                      <a:pt x="1678" y="45"/>
                    </a:lnTo>
                    <a:lnTo>
                      <a:pt x="1681" y="45"/>
                    </a:lnTo>
                    <a:lnTo>
                      <a:pt x="1683" y="48"/>
                    </a:lnTo>
                    <a:lnTo>
                      <a:pt x="1689" y="48"/>
                    </a:lnTo>
                    <a:lnTo>
                      <a:pt x="1691" y="50"/>
                    </a:lnTo>
                    <a:lnTo>
                      <a:pt x="1699" y="53"/>
                    </a:lnTo>
                    <a:lnTo>
                      <a:pt x="1704" y="53"/>
                    </a:lnTo>
                    <a:lnTo>
                      <a:pt x="1707" y="56"/>
                    </a:lnTo>
                    <a:lnTo>
                      <a:pt x="1712" y="56"/>
                    </a:lnTo>
                    <a:lnTo>
                      <a:pt x="1715" y="58"/>
                    </a:lnTo>
                    <a:lnTo>
                      <a:pt x="1720" y="61"/>
                    </a:lnTo>
                    <a:lnTo>
                      <a:pt x="1723" y="61"/>
                    </a:lnTo>
                    <a:lnTo>
                      <a:pt x="1725" y="63"/>
                    </a:lnTo>
                    <a:lnTo>
                      <a:pt x="1731" y="66"/>
                    </a:lnTo>
                    <a:lnTo>
                      <a:pt x="1738" y="69"/>
                    </a:lnTo>
                    <a:lnTo>
                      <a:pt x="1741" y="69"/>
                    </a:lnTo>
                    <a:lnTo>
                      <a:pt x="1744" y="71"/>
                    </a:lnTo>
                    <a:lnTo>
                      <a:pt x="1746" y="71"/>
                    </a:lnTo>
                    <a:lnTo>
                      <a:pt x="1749" y="71"/>
                    </a:lnTo>
                    <a:lnTo>
                      <a:pt x="1749" y="74"/>
                    </a:lnTo>
                    <a:lnTo>
                      <a:pt x="1754" y="74"/>
                    </a:lnTo>
                    <a:lnTo>
                      <a:pt x="1759" y="77"/>
                    </a:lnTo>
                    <a:lnTo>
                      <a:pt x="1762" y="79"/>
                    </a:lnTo>
                    <a:lnTo>
                      <a:pt x="1770" y="82"/>
                    </a:lnTo>
                    <a:lnTo>
                      <a:pt x="1770" y="84"/>
                    </a:lnTo>
                    <a:lnTo>
                      <a:pt x="1772" y="84"/>
                    </a:lnTo>
                    <a:lnTo>
                      <a:pt x="1775" y="84"/>
                    </a:lnTo>
                    <a:lnTo>
                      <a:pt x="1775" y="87"/>
                    </a:lnTo>
                    <a:lnTo>
                      <a:pt x="1778" y="87"/>
                    </a:lnTo>
                    <a:lnTo>
                      <a:pt x="1783" y="92"/>
                    </a:lnTo>
                    <a:lnTo>
                      <a:pt x="1791" y="97"/>
                    </a:lnTo>
                    <a:lnTo>
                      <a:pt x="1799" y="100"/>
                    </a:lnTo>
                    <a:lnTo>
                      <a:pt x="1804" y="105"/>
                    </a:lnTo>
                    <a:lnTo>
                      <a:pt x="1807" y="108"/>
                    </a:lnTo>
                    <a:lnTo>
                      <a:pt x="1812" y="111"/>
                    </a:lnTo>
                    <a:lnTo>
                      <a:pt x="1814" y="113"/>
                    </a:lnTo>
                    <a:lnTo>
                      <a:pt x="1820" y="116"/>
                    </a:lnTo>
                    <a:lnTo>
                      <a:pt x="1822" y="121"/>
                    </a:lnTo>
                    <a:lnTo>
                      <a:pt x="1828" y="124"/>
                    </a:lnTo>
                    <a:lnTo>
                      <a:pt x="1833" y="129"/>
                    </a:lnTo>
                    <a:lnTo>
                      <a:pt x="1835" y="132"/>
                    </a:lnTo>
                    <a:lnTo>
                      <a:pt x="1835" y="134"/>
                    </a:lnTo>
                    <a:lnTo>
                      <a:pt x="1838" y="137"/>
                    </a:lnTo>
                    <a:lnTo>
                      <a:pt x="1841" y="137"/>
                    </a:lnTo>
                    <a:lnTo>
                      <a:pt x="1843" y="139"/>
                    </a:lnTo>
                    <a:lnTo>
                      <a:pt x="1843" y="142"/>
                    </a:lnTo>
                    <a:lnTo>
                      <a:pt x="1846" y="142"/>
                    </a:lnTo>
                    <a:lnTo>
                      <a:pt x="1846" y="145"/>
                    </a:lnTo>
                    <a:lnTo>
                      <a:pt x="1851" y="150"/>
                    </a:lnTo>
                    <a:lnTo>
                      <a:pt x="1856" y="155"/>
                    </a:lnTo>
                    <a:lnTo>
                      <a:pt x="1859" y="160"/>
                    </a:lnTo>
                    <a:lnTo>
                      <a:pt x="1864" y="168"/>
                    </a:lnTo>
                    <a:lnTo>
                      <a:pt x="1869" y="174"/>
                    </a:lnTo>
                    <a:lnTo>
                      <a:pt x="1875" y="181"/>
                    </a:lnTo>
                    <a:lnTo>
                      <a:pt x="1880" y="187"/>
                    </a:lnTo>
                    <a:lnTo>
                      <a:pt x="1883" y="192"/>
                    </a:lnTo>
                    <a:lnTo>
                      <a:pt x="1885" y="195"/>
                    </a:lnTo>
                    <a:lnTo>
                      <a:pt x="1888" y="197"/>
                    </a:lnTo>
                    <a:lnTo>
                      <a:pt x="1893" y="205"/>
                    </a:lnTo>
                    <a:lnTo>
                      <a:pt x="1898" y="210"/>
                    </a:lnTo>
                    <a:lnTo>
                      <a:pt x="1901" y="216"/>
                    </a:lnTo>
                    <a:lnTo>
                      <a:pt x="1904" y="218"/>
                    </a:lnTo>
                    <a:lnTo>
                      <a:pt x="1909" y="223"/>
                    </a:lnTo>
                    <a:lnTo>
                      <a:pt x="1914" y="229"/>
                    </a:lnTo>
                    <a:lnTo>
                      <a:pt x="1917" y="231"/>
                    </a:lnTo>
                    <a:lnTo>
                      <a:pt x="1919" y="234"/>
                    </a:lnTo>
                    <a:lnTo>
                      <a:pt x="1925" y="239"/>
                    </a:lnTo>
                    <a:lnTo>
                      <a:pt x="1927" y="242"/>
                    </a:lnTo>
                    <a:lnTo>
                      <a:pt x="1930" y="247"/>
                    </a:lnTo>
                    <a:lnTo>
                      <a:pt x="1938" y="252"/>
                    </a:lnTo>
                    <a:lnTo>
                      <a:pt x="1943" y="260"/>
                    </a:lnTo>
                    <a:lnTo>
                      <a:pt x="1948" y="263"/>
                    </a:lnTo>
                    <a:lnTo>
                      <a:pt x="1953" y="268"/>
                    </a:lnTo>
                    <a:lnTo>
                      <a:pt x="1959" y="273"/>
                    </a:lnTo>
                    <a:lnTo>
                      <a:pt x="1961" y="279"/>
                    </a:lnTo>
                    <a:lnTo>
                      <a:pt x="1966" y="281"/>
                    </a:lnTo>
                    <a:lnTo>
                      <a:pt x="1966" y="284"/>
                    </a:lnTo>
                    <a:lnTo>
                      <a:pt x="1972" y="289"/>
                    </a:lnTo>
                    <a:lnTo>
                      <a:pt x="1977" y="294"/>
                    </a:lnTo>
                    <a:lnTo>
                      <a:pt x="1982" y="300"/>
                    </a:lnTo>
                    <a:lnTo>
                      <a:pt x="1982" y="302"/>
                    </a:lnTo>
                    <a:lnTo>
                      <a:pt x="1982" y="305"/>
                    </a:lnTo>
                    <a:lnTo>
                      <a:pt x="1998" y="323"/>
                    </a:lnTo>
                    <a:lnTo>
                      <a:pt x="2003" y="331"/>
                    </a:lnTo>
                    <a:lnTo>
                      <a:pt x="2008" y="336"/>
                    </a:lnTo>
                    <a:lnTo>
                      <a:pt x="2011" y="342"/>
                    </a:lnTo>
                    <a:lnTo>
                      <a:pt x="2019" y="352"/>
                    </a:lnTo>
                    <a:lnTo>
                      <a:pt x="2024" y="360"/>
                    </a:lnTo>
                    <a:lnTo>
                      <a:pt x="2027" y="363"/>
                    </a:lnTo>
                    <a:lnTo>
                      <a:pt x="2029" y="365"/>
                    </a:lnTo>
                    <a:lnTo>
                      <a:pt x="2035" y="373"/>
                    </a:lnTo>
                    <a:lnTo>
                      <a:pt x="2040" y="381"/>
                    </a:lnTo>
                    <a:lnTo>
                      <a:pt x="2043" y="386"/>
                    </a:lnTo>
                    <a:lnTo>
                      <a:pt x="2045" y="389"/>
                    </a:lnTo>
                    <a:lnTo>
                      <a:pt x="2050" y="397"/>
                    </a:lnTo>
                    <a:lnTo>
                      <a:pt x="2053" y="402"/>
                    </a:lnTo>
                    <a:lnTo>
                      <a:pt x="2056" y="402"/>
                    </a:lnTo>
                    <a:lnTo>
                      <a:pt x="2056" y="405"/>
                    </a:lnTo>
                    <a:lnTo>
                      <a:pt x="2058" y="410"/>
                    </a:lnTo>
                    <a:lnTo>
                      <a:pt x="2061" y="410"/>
                    </a:lnTo>
                    <a:lnTo>
                      <a:pt x="2066" y="420"/>
                    </a:lnTo>
                    <a:lnTo>
                      <a:pt x="2069" y="423"/>
                    </a:lnTo>
                    <a:lnTo>
                      <a:pt x="2077" y="433"/>
                    </a:lnTo>
                    <a:lnTo>
                      <a:pt x="2077" y="436"/>
                    </a:lnTo>
                    <a:lnTo>
                      <a:pt x="2084" y="447"/>
                    </a:lnTo>
                    <a:lnTo>
                      <a:pt x="2092" y="457"/>
                    </a:lnTo>
                    <a:lnTo>
                      <a:pt x="2092" y="460"/>
                    </a:lnTo>
                    <a:lnTo>
                      <a:pt x="2095" y="460"/>
                    </a:lnTo>
                    <a:lnTo>
                      <a:pt x="2095" y="462"/>
                    </a:lnTo>
                    <a:lnTo>
                      <a:pt x="2098" y="462"/>
                    </a:lnTo>
                    <a:lnTo>
                      <a:pt x="2098" y="465"/>
                    </a:lnTo>
                    <a:lnTo>
                      <a:pt x="2100" y="468"/>
                    </a:lnTo>
                    <a:lnTo>
                      <a:pt x="2108" y="478"/>
                    </a:lnTo>
                    <a:lnTo>
                      <a:pt x="2119" y="494"/>
                    </a:lnTo>
                    <a:lnTo>
                      <a:pt x="2121" y="496"/>
                    </a:lnTo>
                    <a:lnTo>
                      <a:pt x="2129" y="507"/>
                    </a:lnTo>
                    <a:lnTo>
                      <a:pt x="2129" y="510"/>
                    </a:lnTo>
                    <a:lnTo>
                      <a:pt x="2140" y="523"/>
                    </a:lnTo>
                    <a:lnTo>
                      <a:pt x="2153" y="541"/>
                    </a:lnTo>
                    <a:lnTo>
                      <a:pt x="2155" y="546"/>
                    </a:lnTo>
                    <a:lnTo>
                      <a:pt x="2158" y="549"/>
                    </a:lnTo>
                    <a:lnTo>
                      <a:pt x="2160" y="552"/>
                    </a:lnTo>
                    <a:lnTo>
                      <a:pt x="2166" y="559"/>
                    </a:lnTo>
                    <a:lnTo>
                      <a:pt x="2168" y="562"/>
                    </a:lnTo>
                    <a:lnTo>
                      <a:pt x="2168" y="565"/>
                    </a:lnTo>
                    <a:lnTo>
                      <a:pt x="2171" y="565"/>
                    </a:lnTo>
                    <a:lnTo>
                      <a:pt x="2176" y="575"/>
                    </a:lnTo>
                    <a:lnTo>
                      <a:pt x="2187" y="588"/>
                    </a:lnTo>
                    <a:lnTo>
                      <a:pt x="2189" y="593"/>
                    </a:lnTo>
                    <a:lnTo>
                      <a:pt x="2195" y="601"/>
                    </a:lnTo>
                    <a:lnTo>
                      <a:pt x="2197" y="601"/>
                    </a:lnTo>
                    <a:lnTo>
                      <a:pt x="2197" y="607"/>
                    </a:lnTo>
                    <a:lnTo>
                      <a:pt x="2200" y="607"/>
                    </a:lnTo>
                    <a:lnTo>
                      <a:pt x="2200" y="609"/>
                    </a:lnTo>
                    <a:lnTo>
                      <a:pt x="2202" y="612"/>
                    </a:lnTo>
                    <a:lnTo>
                      <a:pt x="2205" y="617"/>
                    </a:lnTo>
                    <a:lnTo>
                      <a:pt x="2208" y="620"/>
                    </a:lnTo>
                    <a:lnTo>
                      <a:pt x="2208" y="622"/>
                    </a:lnTo>
                    <a:lnTo>
                      <a:pt x="2210" y="622"/>
                    </a:lnTo>
                    <a:lnTo>
                      <a:pt x="2210" y="625"/>
                    </a:lnTo>
                    <a:lnTo>
                      <a:pt x="2213" y="628"/>
                    </a:lnTo>
                    <a:lnTo>
                      <a:pt x="2216" y="633"/>
                    </a:lnTo>
                    <a:lnTo>
                      <a:pt x="2218" y="635"/>
                    </a:lnTo>
                    <a:lnTo>
                      <a:pt x="2223" y="646"/>
                    </a:lnTo>
                    <a:lnTo>
                      <a:pt x="2229" y="651"/>
                    </a:lnTo>
                    <a:lnTo>
                      <a:pt x="2229" y="654"/>
                    </a:lnTo>
                    <a:lnTo>
                      <a:pt x="2231" y="654"/>
                    </a:lnTo>
                    <a:lnTo>
                      <a:pt x="2234" y="662"/>
                    </a:lnTo>
                    <a:lnTo>
                      <a:pt x="2237" y="664"/>
                    </a:lnTo>
                    <a:lnTo>
                      <a:pt x="2247" y="680"/>
                    </a:lnTo>
                    <a:lnTo>
                      <a:pt x="2250" y="683"/>
                    </a:lnTo>
                    <a:lnTo>
                      <a:pt x="2250" y="685"/>
                    </a:lnTo>
                    <a:lnTo>
                      <a:pt x="2257" y="696"/>
                    </a:lnTo>
                    <a:lnTo>
                      <a:pt x="2265" y="709"/>
                    </a:lnTo>
                    <a:lnTo>
                      <a:pt x="2268" y="709"/>
                    </a:lnTo>
                    <a:lnTo>
                      <a:pt x="2268" y="712"/>
                    </a:lnTo>
                    <a:lnTo>
                      <a:pt x="2271" y="712"/>
                    </a:lnTo>
                    <a:lnTo>
                      <a:pt x="2278" y="727"/>
                    </a:lnTo>
                    <a:lnTo>
                      <a:pt x="2284" y="733"/>
                    </a:lnTo>
                    <a:lnTo>
                      <a:pt x="2289" y="740"/>
                    </a:lnTo>
                    <a:lnTo>
                      <a:pt x="2297" y="751"/>
                    </a:lnTo>
                    <a:lnTo>
                      <a:pt x="2299" y="756"/>
                    </a:lnTo>
                    <a:lnTo>
                      <a:pt x="2302" y="759"/>
                    </a:lnTo>
                    <a:lnTo>
                      <a:pt x="2305" y="761"/>
                    </a:lnTo>
                    <a:lnTo>
                      <a:pt x="2313" y="772"/>
                    </a:lnTo>
                    <a:lnTo>
                      <a:pt x="2318" y="780"/>
                    </a:lnTo>
                    <a:lnTo>
                      <a:pt x="2320" y="785"/>
                    </a:lnTo>
                    <a:lnTo>
                      <a:pt x="2323" y="790"/>
                    </a:lnTo>
                    <a:lnTo>
                      <a:pt x="2326" y="790"/>
                    </a:lnTo>
                    <a:lnTo>
                      <a:pt x="2326" y="793"/>
                    </a:lnTo>
                    <a:lnTo>
                      <a:pt x="2344" y="817"/>
                    </a:lnTo>
                    <a:lnTo>
                      <a:pt x="2349" y="827"/>
                    </a:lnTo>
                    <a:lnTo>
                      <a:pt x="2368" y="851"/>
                    </a:lnTo>
                    <a:lnTo>
                      <a:pt x="2378" y="864"/>
                    </a:lnTo>
                    <a:lnTo>
                      <a:pt x="2402" y="895"/>
                    </a:lnTo>
                    <a:lnTo>
                      <a:pt x="2402" y="898"/>
                    </a:lnTo>
                    <a:lnTo>
                      <a:pt x="2396" y="901"/>
                    </a:lnTo>
                    <a:lnTo>
                      <a:pt x="2378" y="914"/>
                    </a:lnTo>
                    <a:lnTo>
                      <a:pt x="2344" y="940"/>
                    </a:lnTo>
                    <a:lnTo>
                      <a:pt x="2320" y="958"/>
                    </a:lnTo>
                    <a:lnTo>
                      <a:pt x="2297" y="974"/>
                    </a:lnTo>
                    <a:lnTo>
                      <a:pt x="2289" y="979"/>
                    </a:lnTo>
                    <a:lnTo>
                      <a:pt x="2271" y="992"/>
                    </a:lnTo>
                    <a:lnTo>
                      <a:pt x="2255" y="1006"/>
                    </a:lnTo>
                    <a:lnTo>
                      <a:pt x="2237" y="1019"/>
                    </a:lnTo>
                    <a:lnTo>
                      <a:pt x="2218" y="1032"/>
                    </a:lnTo>
                    <a:lnTo>
                      <a:pt x="2187" y="1055"/>
                    </a:lnTo>
                    <a:lnTo>
                      <a:pt x="2168" y="1066"/>
                    </a:lnTo>
                    <a:lnTo>
                      <a:pt x="2160" y="1071"/>
                    </a:lnTo>
                    <a:lnTo>
                      <a:pt x="2155" y="1076"/>
                    </a:lnTo>
                    <a:lnTo>
                      <a:pt x="2134" y="1089"/>
                    </a:lnTo>
                    <a:lnTo>
                      <a:pt x="2119" y="1100"/>
                    </a:lnTo>
                    <a:lnTo>
                      <a:pt x="2098" y="1113"/>
                    </a:lnTo>
                    <a:lnTo>
                      <a:pt x="2087" y="1121"/>
                    </a:lnTo>
                    <a:lnTo>
                      <a:pt x="2074" y="1131"/>
                    </a:lnTo>
                    <a:lnTo>
                      <a:pt x="2045" y="1152"/>
                    </a:lnTo>
                    <a:lnTo>
                      <a:pt x="2019" y="1168"/>
                    </a:lnTo>
                    <a:lnTo>
                      <a:pt x="2016" y="1171"/>
                    </a:lnTo>
                    <a:lnTo>
                      <a:pt x="2014" y="1171"/>
                    </a:lnTo>
                    <a:lnTo>
                      <a:pt x="2011" y="1173"/>
                    </a:lnTo>
                    <a:lnTo>
                      <a:pt x="2003" y="1179"/>
                    </a:lnTo>
                    <a:lnTo>
                      <a:pt x="2001" y="1181"/>
                    </a:lnTo>
                    <a:lnTo>
                      <a:pt x="1982" y="1192"/>
                    </a:lnTo>
                    <a:lnTo>
                      <a:pt x="1956" y="1208"/>
                    </a:lnTo>
                    <a:lnTo>
                      <a:pt x="1930" y="1226"/>
                    </a:lnTo>
                    <a:lnTo>
                      <a:pt x="1906" y="1242"/>
                    </a:lnTo>
                    <a:lnTo>
                      <a:pt x="1880" y="1257"/>
                    </a:lnTo>
                    <a:lnTo>
                      <a:pt x="1851" y="1271"/>
                    </a:lnTo>
                    <a:lnTo>
                      <a:pt x="1841" y="1278"/>
                    </a:lnTo>
                    <a:lnTo>
                      <a:pt x="1835" y="1281"/>
                    </a:lnTo>
                    <a:lnTo>
                      <a:pt x="1820" y="1289"/>
                    </a:lnTo>
                    <a:lnTo>
                      <a:pt x="1817" y="1292"/>
                    </a:lnTo>
                    <a:lnTo>
                      <a:pt x="1814" y="1292"/>
                    </a:lnTo>
                    <a:lnTo>
                      <a:pt x="1791" y="1305"/>
                    </a:lnTo>
                    <a:lnTo>
                      <a:pt x="1765" y="1318"/>
                    </a:lnTo>
                    <a:lnTo>
                      <a:pt x="1744" y="1331"/>
                    </a:lnTo>
                    <a:lnTo>
                      <a:pt x="1723" y="1341"/>
                    </a:lnTo>
                    <a:lnTo>
                      <a:pt x="1704" y="1349"/>
                    </a:lnTo>
                    <a:lnTo>
                      <a:pt x="1662" y="1373"/>
                    </a:lnTo>
                    <a:lnTo>
                      <a:pt x="1660" y="1376"/>
                    </a:lnTo>
                    <a:lnTo>
                      <a:pt x="1563" y="1428"/>
                    </a:lnTo>
                    <a:lnTo>
                      <a:pt x="1560" y="1428"/>
                    </a:lnTo>
                    <a:lnTo>
                      <a:pt x="1558" y="1431"/>
                    </a:lnTo>
                    <a:lnTo>
                      <a:pt x="1537" y="1444"/>
                    </a:lnTo>
                    <a:lnTo>
                      <a:pt x="1529" y="1446"/>
                    </a:lnTo>
                    <a:lnTo>
                      <a:pt x="1526" y="1446"/>
                    </a:lnTo>
                    <a:lnTo>
                      <a:pt x="1521" y="1449"/>
                    </a:lnTo>
                    <a:lnTo>
                      <a:pt x="1350" y="1544"/>
                    </a:lnTo>
                    <a:lnTo>
                      <a:pt x="1340" y="1546"/>
                    </a:lnTo>
                    <a:lnTo>
                      <a:pt x="1335" y="1549"/>
                    </a:lnTo>
                    <a:lnTo>
                      <a:pt x="1316" y="1559"/>
                    </a:lnTo>
                    <a:lnTo>
                      <a:pt x="1295" y="1567"/>
                    </a:lnTo>
                    <a:lnTo>
                      <a:pt x="1280" y="1575"/>
                    </a:lnTo>
                    <a:lnTo>
                      <a:pt x="1277" y="1575"/>
                    </a:lnTo>
                    <a:lnTo>
                      <a:pt x="1259" y="1586"/>
                    </a:lnTo>
                    <a:lnTo>
                      <a:pt x="1235" y="1596"/>
                    </a:lnTo>
                    <a:lnTo>
                      <a:pt x="1217" y="1604"/>
                    </a:lnTo>
                    <a:lnTo>
                      <a:pt x="1196" y="1612"/>
                    </a:lnTo>
                    <a:lnTo>
                      <a:pt x="1177" y="1622"/>
                    </a:lnTo>
                    <a:lnTo>
                      <a:pt x="1159" y="1627"/>
                    </a:lnTo>
                    <a:lnTo>
                      <a:pt x="1146" y="1635"/>
                    </a:lnTo>
                    <a:lnTo>
                      <a:pt x="1122" y="1646"/>
                    </a:lnTo>
                    <a:lnTo>
                      <a:pt x="1117" y="1646"/>
                    </a:lnTo>
                    <a:lnTo>
                      <a:pt x="1112" y="1651"/>
                    </a:lnTo>
                    <a:lnTo>
                      <a:pt x="1101" y="1656"/>
                    </a:lnTo>
                    <a:lnTo>
                      <a:pt x="1086" y="1662"/>
                    </a:lnTo>
                    <a:lnTo>
                      <a:pt x="1073" y="1667"/>
                    </a:lnTo>
                    <a:lnTo>
                      <a:pt x="1065" y="1672"/>
                    </a:lnTo>
                    <a:lnTo>
                      <a:pt x="1044" y="1680"/>
                    </a:lnTo>
                    <a:lnTo>
                      <a:pt x="1031" y="1688"/>
                    </a:lnTo>
                    <a:lnTo>
                      <a:pt x="1017" y="1693"/>
                    </a:lnTo>
                    <a:lnTo>
                      <a:pt x="1004" y="1698"/>
                    </a:lnTo>
                    <a:lnTo>
                      <a:pt x="991" y="1704"/>
                    </a:lnTo>
                    <a:lnTo>
                      <a:pt x="981" y="1709"/>
                    </a:lnTo>
                    <a:lnTo>
                      <a:pt x="970" y="1714"/>
                    </a:lnTo>
                    <a:lnTo>
                      <a:pt x="957" y="1719"/>
                    </a:lnTo>
                    <a:lnTo>
                      <a:pt x="949" y="1725"/>
                    </a:lnTo>
                    <a:lnTo>
                      <a:pt x="881" y="1746"/>
                    </a:lnTo>
                    <a:lnTo>
                      <a:pt x="616" y="1832"/>
                    </a:lnTo>
                    <a:lnTo>
                      <a:pt x="598" y="1837"/>
                    </a:lnTo>
                    <a:lnTo>
                      <a:pt x="483" y="1874"/>
                    </a:lnTo>
                    <a:lnTo>
                      <a:pt x="475" y="1879"/>
                    </a:lnTo>
                    <a:lnTo>
                      <a:pt x="451" y="1885"/>
                    </a:lnTo>
                    <a:lnTo>
                      <a:pt x="412" y="1898"/>
                    </a:lnTo>
                    <a:lnTo>
                      <a:pt x="394" y="1903"/>
                    </a:lnTo>
                  </a:path>
                </a:pathLst>
              </a:custGeom>
              <a:pattFill prst="pct25">
                <a:fgClr>
                  <a:schemeClr val="accent1"/>
                </a:fgClr>
                <a:bgClr>
                  <a:schemeClr val="accent1">
                    <a:lumMod val="20000"/>
                    <a:lumOff val="80000"/>
                  </a:schemeClr>
                </a:bgClr>
              </a:patt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15" name="フリーフォーム 214"/>
              <p:cNvSpPr>
                <a:spLocks/>
              </p:cNvSpPr>
              <p:nvPr/>
            </p:nvSpPr>
            <p:spPr bwMode="auto">
              <a:xfrm>
                <a:off x="3202083" y="3207402"/>
                <a:ext cx="519009" cy="374395"/>
              </a:xfrm>
              <a:custGeom>
                <a:avLst/>
                <a:gdLst>
                  <a:gd name="T0" fmla="*/ 634 w 1083"/>
                  <a:gd name="T1" fmla="*/ 97 h 769"/>
                  <a:gd name="T2" fmla="*/ 676 w 1083"/>
                  <a:gd name="T3" fmla="*/ 105 h 769"/>
                  <a:gd name="T4" fmla="*/ 726 w 1083"/>
                  <a:gd name="T5" fmla="*/ 113 h 769"/>
                  <a:gd name="T6" fmla="*/ 760 w 1083"/>
                  <a:gd name="T7" fmla="*/ 115 h 769"/>
                  <a:gd name="T8" fmla="*/ 786 w 1083"/>
                  <a:gd name="T9" fmla="*/ 120 h 769"/>
                  <a:gd name="T10" fmla="*/ 849 w 1083"/>
                  <a:gd name="T11" fmla="*/ 152 h 769"/>
                  <a:gd name="T12" fmla="*/ 918 w 1083"/>
                  <a:gd name="T13" fmla="*/ 181 h 769"/>
                  <a:gd name="T14" fmla="*/ 1083 w 1083"/>
                  <a:gd name="T15" fmla="*/ 218 h 769"/>
                  <a:gd name="T16" fmla="*/ 1077 w 1083"/>
                  <a:gd name="T17" fmla="*/ 265 h 769"/>
                  <a:gd name="T18" fmla="*/ 1075 w 1083"/>
                  <a:gd name="T19" fmla="*/ 283 h 769"/>
                  <a:gd name="T20" fmla="*/ 1080 w 1083"/>
                  <a:gd name="T21" fmla="*/ 304 h 769"/>
                  <a:gd name="T22" fmla="*/ 1072 w 1083"/>
                  <a:gd name="T23" fmla="*/ 330 h 769"/>
                  <a:gd name="T24" fmla="*/ 1064 w 1083"/>
                  <a:gd name="T25" fmla="*/ 367 h 769"/>
                  <a:gd name="T26" fmla="*/ 1051 w 1083"/>
                  <a:gd name="T27" fmla="*/ 401 h 769"/>
                  <a:gd name="T28" fmla="*/ 1043 w 1083"/>
                  <a:gd name="T29" fmla="*/ 433 h 769"/>
                  <a:gd name="T30" fmla="*/ 1038 w 1083"/>
                  <a:gd name="T31" fmla="*/ 506 h 769"/>
                  <a:gd name="T32" fmla="*/ 1036 w 1083"/>
                  <a:gd name="T33" fmla="*/ 540 h 769"/>
                  <a:gd name="T34" fmla="*/ 1033 w 1083"/>
                  <a:gd name="T35" fmla="*/ 561 h 769"/>
                  <a:gd name="T36" fmla="*/ 1038 w 1083"/>
                  <a:gd name="T37" fmla="*/ 590 h 769"/>
                  <a:gd name="T38" fmla="*/ 957 w 1083"/>
                  <a:gd name="T39" fmla="*/ 616 h 769"/>
                  <a:gd name="T40" fmla="*/ 878 w 1083"/>
                  <a:gd name="T41" fmla="*/ 761 h 769"/>
                  <a:gd name="T42" fmla="*/ 844 w 1083"/>
                  <a:gd name="T43" fmla="*/ 766 h 769"/>
                  <a:gd name="T44" fmla="*/ 810 w 1083"/>
                  <a:gd name="T45" fmla="*/ 763 h 769"/>
                  <a:gd name="T46" fmla="*/ 789 w 1083"/>
                  <a:gd name="T47" fmla="*/ 761 h 769"/>
                  <a:gd name="T48" fmla="*/ 766 w 1083"/>
                  <a:gd name="T49" fmla="*/ 758 h 769"/>
                  <a:gd name="T50" fmla="*/ 731 w 1083"/>
                  <a:gd name="T51" fmla="*/ 756 h 769"/>
                  <a:gd name="T52" fmla="*/ 708 w 1083"/>
                  <a:gd name="T53" fmla="*/ 753 h 769"/>
                  <a:gd name="T54" fmla="*/ 676 w 1083"/>
                  <a:gd name="T55" fmla="*/ 750 h 769"/>
                  <a:gd name="T56" fmla="*/ 653 w 1083"/>
                  <a:gd name="T57" fmla="*/ 748 h 769"/>
                  <a:gd name="T58" fmla="*/ 616 w 1083"/>
                  <a:gd name="T59" fmla="*/ 745 h 769"/>
                  <a:gd name="T60" fmla="*/ 598 w 1083"/>
                  <a:gd name="T61" fmla="*/ 742 h 769"/>
                  <a:gd name="T62" fmla="*/ 577 w 1083"/>
                  <a:gd name="T63" fmla="*/ 740 h 769"/>
                  <a:gd name="T64" fmla="*/ 514 w 1083"/>
                  <a:gd name="T65" fmla="*/ 735 h 769"/>
                  <a:gd name="T66" fmla="*/ 448 w 1083"/>
                  <a:gd name="T67" fmla="*/ 729 h 769"/>
                  <a:gd name="T68" fmla="*/ 417 w 1083"/>
                  <a:gd name="T69" fmla="*/ 724 h 769"/>
                  <a:gd name="T70" fmla="*/ 385 w 1083"/>
                  <a:gd name="T71" fmla="*/ 724 h 769"/>
                  <a:gd name="T72" fmla="*/ 359 w 1083"/>
                  <a:gd name="T73" fmla="*/ 721 h 769"/>
                  <a:gd name="T74" fmla="*/ 288 w 1083"/>
                  <a:gd name="T75" fmla="*/ 716 h 769"/>
                  <a:gd name="T76" fmla="*/ 270 w 1083"/>
                  <a:gd name="T77" fmla="*/ 714 h 769"/>
                  <a:gd name="T78" fmla="*/ 210 w 1083"/>
                  <a:gd name="T79" fmla="*/ 716 h 769"/>
                  <a:gd name="T80" fmla="*/ 131 w 1083"/>
                  <a:gd name="T81" fmla="*/ 719 h 769"/>
                  <a:gd name="T82" fmla="*/ 102 w 1083"/>
                  <a:gd name="T83" fmla="*/ 719 h 769"/>
                  <a:gd name="T84" fmla="*/ 79 w 1083"/>
                  <a:gd name="T85" fmla="*/ 719 h 769"/>
                  <a:gd name="T86" fmla="*/ 60 w 1083"/>
                  <a:gd name="T87" fmla="*/ 719 h 769"/>
                  <a:gd name="T88" fmla="*/ 42 w 1083"/>
                  <a:gd name="T89" fmla="*/ 721 h 769"/>
                  <a:gd name="T90" fmla="*/ 21 w 1083"/>
                  <a:gd name="T91" fmla="*/ 721 h 769"/>
                  <a:gd name="T92" fmla="*/ 3 w 1083"/>
                  <a:gd name="T93" fmla="*/ 721 h 769"/>
                  <a:gd name="T94" fmla="*/ 8 w 1083"/>
                  <a:gd name="T95" fmla="*/ 693 h 769"/>
                  <a:gd name="T96" fmla="*/ 42 w 1083"/>
                  <a:gd name="T97" fmla="*/ 572 h 769"/>
                  <a:gd name="T98" fmla="*/ 79 w 1083"/>
                  <a:gd name="T99" fmla="*/ 462 h 769"/>
                  <a:gd name="T100" fmla="*/ 89 w 1083"/>
                  <a:gd name="T101" fmla="*/ 412 h 769"/>
                  <a:gd name="T102" fmla="*/ 94 w 1083"/>
                  <a:gd name="T103" fmla="*/ 385 h 769"/>
                  <a:gd name="T104" fmla="*/ 128 w 1083"/>
                  <a:gd name="T105" fmla="*/ 249 h 769"/>
                  <a:gd name="T106" fmla="*/ 131 w 1083"/>
                  <a:gd name="T107" fmla="*/ 228 h 769"/>
                  <a:gd name="T108" fmla="*/ 134 w 1083"/>
                  <a:gd name="T109" fmla="*/ 191 h 769"/>
                  <a:gd name="T110" fmla="*/ 131 w 1083"/>
                  <a:gd name="T111" fmla="*/ 155 h 769"/>
                  <a:gd name="T112" fmla="*/ 128 w 1083"/>
                  <a:gd name="T113" fmla="*/ 120 h 769"/>
                  <a:gd name="T114" fmla="*/ 210 w 1083"/>
                  <a:gd name="T115" fmla="*/ 84 h 769"/>
                  <a:gd name="T116" fmla="*/ 299 w 1083"/>
                  <a:gd name="T117" fmla="*/ 86 h 769"/>
                  <a:gd name="T118" fmla="*/ 336 w 1083"/>
                  <a:gd name="T119" fmla="*/ 86 h 769"/>
                  <a:gd name="T120" fmla="*/ 325 w 1083"/>
                  <a:gd name="T121" fmla="*/ 57 h 769"/>
                  <a:gd name="T122" fmla="*/ 336 w 1083"/>
                  <a:gd name="T123" fmla="*/ 13 h 769"/>
                  <a:gd name="T124" fmla="*/ 514 w 1083"/>
                  <a:gd name="T125" fmla="*/ 78 h 7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83" h="769">
                    <a:moveTo>
                      <a:pt x="579" y="89"/>
                    </a:moveTo>
                    <a:lnTo>
                      <a:pt x="598" y="92"/>
                    </a:lnTo>
                    <a:lnTo>
                      <a:pt x="606" y="92"/>
                    </a:lnTo>
                    <a:lnTo>
                      <a:pt x="608" y="92"/>
                    </a:lnTo>
                    <a:lnTo>
                      <a:pt x="616" y="94"/>
                    </a:lnTo>
                    <a:lnTo>
                      <a:pt x="624" y="94"/>
                    </a:lnTo>
                    <a:lnTo>
                      <a:pt x="634" y="97"/>
                    </a:lnTo>
                    <a:lnTo>
                      <a:pt x="648" y="97"/>
                    </a:lnTo>
                    <a:lnTo>
                      <a:pt x="650" y="97"/>
                    </a:lnTo>
                    <a:lnTo>
                      <a:pt x="653" y="97"/>
                    </a:lnTo>
                    <a:lnTo>
                      <a:pt x="655" y="99"/>
                    </a:lnTo>
                    <a:lnTo>
                      <a:pt x="663" y="99"/>
                    </a:lnTo>
                    <a:lnTo>
                      <a:pt x="666" y="99"/>
                    </a:lnTo>
                    <a:lnTo>
                      <a:pt x="676" y="105"/>
                    </a:lnTo>
                    <a:lnTo>
                      <a:pt x="679" y="105"/>
                    </a:lnTo>
                    <a:lnTo>
                      <a:pt x="684" y="107"/>
                    </a:lnTo>
                    <a:lnTo>
                      <a:pt x="687" y="107"/>
                    </a:lnTo>
                    <a:lnTo>
                      <a:pt x="713" y="113"/>
                    </a:lnTo>
                    <a:lnTo>
                      <a:pt x="718" y="113"/>
                    </a:lnTo>
                    <a:lnTo>
                      <a:pt x="721" y="113"/>
                    </a:lnTo>
                    <a:lnTo>
                      <a:pt x="726" y="113"/>
                    </a:lnTo>
                    <a:lnTo>
                      <a:pt x="737" y="113"/>
                    </a:lnTo>
                    <a:lnTo>
                      <a:pt x="739" y="113"/>
                    </a:lnTo>
                    <a:lnTo>
                      <a:pt x="742" y="113"/>
                    </a:lnTo>
                    <a:lnTo>
                      <a:pt x="745" y="113"/>
                    </a:lnTo>
                    <a:lnTo>
                      <a:pt x="745" y="115"/>
                    </a:lnTo>
                    <a:lnTo>
                      <a:pt x="750" y="115"/>
                    </a:lnTo>
                    <a:lnTo>
                      <a:pt x="760" y="115"/>
                    </a:lnTo>
                    <a:lnTo>
                      <a:pt x="766" y="115"/>
                    </a:lnTo>
                    <a:lnTo>
                      <a:pt x="771" y="118"/>
                    </a:lnTo>
                    <a:lnTo>
                      <a:pt x="773" y="118"/>
                    </a:lnTo>
                    <a:lnTo>
                      <a:pt x="779" y="118"/>
                    </a:lnTo>
                    <a:lnTo>
                      <a:pt x="784" y="118"/>
                    </a:lnTo>
                    <a:lnTo>
                      <a:pt x="786" y="118"/>
                    </a:lnTo>
                    <a:lnTo>
                      <a:pt x="786" y="120"/>
                    </a:lnTo>
                    <a:lnTo>
                      <a:pt x="789" y="120"/>
                    </a:lnTo>
                    <a:lnTo>
                      <a:pt x="810" y="131"/>
                    </a:lnTo>
                    <a:lnTo>
                      <a:pt x="818" y="134"/>
                    </a:lnTo>
                    <a:lnTo>
                      <a:pt x="836" y="141"/>
                    </a:lnTo>
                    <a:lnTo>
                      <a:pt x="836" y="144"/>
                    </a:lnTo>
                    <a:lnTo>
                      <a:pt x="839" y="144"/>
                    </a:lnTo>
                    <a:lnTo>
                      <a:pt x="849" y="152"/>
                    </a:lnTo>
                    <a:lnTo>
                      <a:pt x="860" y="157"/>
                    </a:lnTo>
                    <a:lnTo>
                      <a:pt x="865" y="160"/>
                    </a:lnTo>
                    <a:lnTo>
                      <a:pt x="870" y="162"/>
                    </a:lnTo>
                    <a:lnTo>
                      <a:pt x="894" y="170"/>
                    </a:lnTo>
                    <a:lnTo>
                      <a:pt x="899" y="173"/>
                    </a:lnTo>
                    <a:lnTo>
                      <a:pt x="910" y="176"/>
                    </a:lnTo>
                    <a:lnTo>
                      <a:pt x="918" y="181"/>
                    </a:lnTo>
                    <a:lnTo>
                      <a:pt x="975" y="194"/>
                    </a:lnTo>
                    <a:lnTo>
                      <a:pt x="980" y="194"/>
                    </a:lnTo>
                    <a:lnTo>
                      <a:pt x="996" y="197"/>
                    </a:lnTo>
                    <a:lnTo>
                      <a:pt x="1017" y="202"/>
                    </a:lnTo>
                    <a:lnTo>
                      <a:pt x="1057" y="212"/>
                    </a:lnTo>
                    <a:lnTo>
                      <a:pt x="1077" y="218"/>
                    </a:lnTo>
                    <a:lnTo>
                      <a:pt x="1083" y="218"/>
                    </a:lnTo>
                    <a:lnTo>
                      <a:pt x="1083" y="223"/>
                    </a:lnTo>
                    <a:lnTo>
                      <a:pt x="1080" y="249"/>
                    </a:lnTo>
                    <a:lnTo>
                      <a:pt x="1080" y="257"/>
                    </a:lnTo>
                    <a:lnTo>
                      <a:pt x="1080" y="260"/>
                    </a:lnTo>
                    <a:lnTo>
                      <a:pt x="1080" y="262"/>
                    </a:lnTo>
                    <a:lnTo>
                      <a:pt x="1077" y="262"/>
                    </a:lnTo>
                    <a:lnTo>
                      <a:pt x="1077" y="265"/>
                    </a:lnTo>
                    <a:lnTo>
                      <a:pt x="1075" y="267"/>
                    </a:lnTo>
                    <a:lnTo>
                      <a:pt x="1075" y="270"/>
                    </a:lnTo>
                    <a:lnTo>
                      <a:pt x="1072" y="270"/>
                    </a:lnTo>
                    <a:lnTo>
                      <a:pt x="1072" y="273"/>
                    </a:lnTo>
                    <a:lnTo>
                      <a:pt x="1072" y="278"/>
                    </a:lnTo>
                    <a:lnTo>
                      <a:pt x="1072" y="280"/>
                    </a:lnTo>
                    <a:lnTo>
                      <a:pt x="1075" y="283"/>
                    </a:lnTo>
                    <a:lnTo>
                      <a:pt x="1077" y="286"/>
                    </a:lnTo>
                    <a:lnTo>
                      <a:pt x="1077" y="288"/>
                    </a:lnTo>
                    <a:lnTo>
                      <a:pt x="1080" y="291"/>
                    </a:lnTo>
                    <a:lnTo>
                      <a:pt x="1080" y="294"/>
                    </a:lnTo>
                    <a:lnTo>
                      <a:pt x="1080" y="299"/>
                    </a:lnTo>
                    <a:lnTo>
                      <a:pt x="1080" y="301"/>
                    </a:lnTo>
                    <a:lnTo>
                      <a:pt x="1080" y="304"/>
                    </a:lnTo>
                    <a:lnTo>
                      <a:pt x="1077" y="307"/>
                    </a:lnTo>
                    <a:lnTo>
                      <a:pt x="1077" y="309"/>
                    </a:lnTo>
                    <a:lnTo>
                      <a:pt x="1077" y="312"/>
                    </a:lnTo>
                    <a:lnTo>
                      <a:pt x="1075" y="320"/>
                    </a:lnTo>
                    <a:lnTo>
                      <a:pt x="1072" y="322"/>
                    </a:lnTo>
                    <a:lnTo>
                      <a:pt x="1072" y="328"/>
                    </a:lnTo>
                    <a:lnTo>
                      <a:pt x="1072" y="330"/>
                    </a:lnTo>
                    <a:lnTo>
                      <a:pt x="1072" y="333"/>
                    </a:lnTo>
                    <a:lnTo>
                      <a:pt x="1070" y="338"/>
                    </a:lnTo>
                    <a:lnTo>
                      <a:pt x="1067" y="351"/>
                    </a:lnTo>
                    <a:lnTo>
                      <a:pt x="1067" y="354"/>
                    </a:lnTo>
                    <a:lnTo>
                      <a:pt x="1067" y="357"/>
                    </a:lnTo>
                    <a:lnTo>
                      <a:pt x="1067" y="359"/>
                    </a:lnTo>
                    <a:lnTo>
                      <a:pt x="1064" y="367"/>
                    </a:lnTo>
                    <a:lnTo>
                      <a:pt x="1062" y="370"/>
                    </a:lnTo>
                    <a:lnTo>
                      <a:pt x="1059" y="370"/>
                    </a:lnTo>
                    <a:lnTo>
                      <a:pt x="1054" y="372"/>
                    </a:lnTo>
                    <a:lnTo>
                      <a:pt x="1051" y="375"/>
                    </a:lnTo>
                    <a:lnTo>
                      <a:pt x="1051" y="391"/>
                    </a:lnTo>
                    <a:lnTo>
                      <a:pt x="1051" y="399"/>
                    </a:lnTo>
                    <a:lnTo>
                      <a:pt x="1051" y="401"/>
                    </a:lnTo>
                    <a:lnTo>
                      <a:pt x="1049" y="409"/>
                    </a:lnTo>
                    <a:lnTo>
                      <a:pt x="1049" y="412"/>
                    </a:lnTo>
                    <a:lnTo>
                      <a:pt x="1049" y="420"/>
                    </a:lnTo>
                    <a:lnTo>
                      <a:pt x="1046" y="425"/>
                    </a:lnTo>
                    <a:lnTo>
                      <a:pt x="1046" y="427"/>
                    </a:lnTo>
                    <a:lnTo>
                      <a:pt x="1046" y="430"/>
                    </a:lnTo>
                    <a:lnTo>
                      <a:pt x="1043" y="433"/>
                    </a:lnTo>
                    <a:lnTo>
                      <a:pt x="1043" y="451"/>
                    </a:lnTo>
                    <a:lnTo>
                      <a:pt x="1041" y="477"/>
                    </a:lnTo>
                    <a:lnTo>
                      <a:pt x="1041" y="480"/>
                    </a:lnTo>
                    <a:lnTo>
                      <a:pt x="1041" y="485"/>
                    </a:lnTo>
                    <a:lnTo>
                      <a:pt x="1041" y="490"/>
                    </a:lnTo>
                    <a:lnTo>
                      <a:pt x="1041" y="493"/>
                    </a:lnTo>
                    <a:lnTo>
                      <a:pt x="1038" y="506"/>
                    </a:lnTo>
                    <a:lnTo>
                      <a:pt x="1038" y="509"/>
                    </a:lnTo>
                    <a:lnTo>
                      <a:pt x="1038" y="517"/>
                    </a:lnTo>
                    <a:lnTo>
                      <a:pt x="1036" y="519"/>
                    </a:lnTo>
                    <a:lnTo>
                      <a:pt x="1036" y="525"/>
                    </a:lnTo>
                    <a:lnTo>
                      <a:pt x="1036" y="530"/>
                    </a:lnTo>
                    <a:lnTo>
                      <a:pt x="1036" y="535"/>
                    </a:lnTo>
                    <a:lnTo>
                      <a:pt x="1036" y="540"/>
                    </a:lnTo>
                    <a:lnTo>
                      <a:pt x="1036" y="543"/>
                    </a:lnTo>
                    <a:lnTo>
                      <a:pt x="1036" y="546"/>
                    </a:lnTo>
                    <a:lnTo>
                      <a:pt x="1036" y="548"/>
                    </a:lnTo>
                    <a:lnTo>
                      <a:pt x="1036" y="551"/>
                    </a:lnTo>
                    <a:lnTo>
                      <a:pt x="1036" y="553"/>
                    </a:lnTo>
                    <a:lnTo>
                      <a:pt x="1036" y="556"/>
                    </a:lnTo>
                    <a:lnTo>
                      <a:pt x="1033" y="561"/>
                    </a:lnTo>
                    <a:lnTo>
                      <a:pt x="1033" y="567"/>
                    </a:lnTo>
                    <a:lnTo>
                      <a:pt x="1033" y="569"/>
                    </a:lnTo>
                    <a:lnTo>
                      <a:pt x="1033" y="572"/>
                    </a:lnTo>
                    <a:lnTo>
                      <a:pt x="1033" y="574"/>
                    </a:lnTo>
                    <a:lnTo>
                      <a:pt x="1036" y="574"/>
                    </a:lnTo>
                    <a:lnTo>
                      <a:pt x="1036" y="580"/>
                    </a:lnTo>
                    <a:lnTo>
                      <a:pt x="1038" y="590"/>
                    </a:lnTo>
                    <a:lnTo>
                      <a:pt x="1038" y="593"/>
                    </a:lnTo>
                    <a:lnTo>
                      <a:pt x="1038" y="619"/>
                    </a:lnTo>
                    <a:lnTo>
                      <a:pt x="1017" y="619"/>
                    </a:lnTo>
                    <a:lnTo>
                      <a:pt x="996" y="619"/>
                    </a:lnTo>
                    <a:lnTo>
                      <a:pt x="965" y="616"/>
                    </a:lnTo>
                    <a:lnTo>
                      <a:pt x="960" y="616"/>
                    </a:lnTo>
                    <a:lnTo>
                      <a:pt x="957" y="616"/>
                    </a:lnTo>
                    <a:lnTo>
                      <a:pt x="946" y="616"/>
                    </a:lnTo>
                    <a:lnTo>
                      <a:pt x="925" y="614"/>
                    </a:lnTo>
                    <a:lnTo>
                      <a:pt x="891" y="614"/>
                    </a:lnTo>
                    <a:lnTo>
                      <a:pt x="886" y="672"/>
                    </a:lnTo>
                    <a:lnTo>
                      <a:pt x="883" y="714"/>
                    </a:lnTo>
                    <a:lnTo>
                      <a:pt x="881" y="732"/>
                    </a:lnTo>
                    <a:lnTo>
                      <a:pt x="878" y="761"/>
                    </a:lnTo>
                    <a:lnTo>
                      <a:pt x="878" y="766"/>
                    </a:lnTo>
                    <a:lnTo>
                      <a:pt x="878" y="769"/>
                    </a:lnTo>
                    <a:lnTo>
                      <a:pt x="857" y="766"/>
                    </a:lnTo>
                    <a:lnTo>
                      <a:pt x="855" y="766"/>
                    </a:lnTo>
                    <a:lnTo>
                      <a:pt x="852" y="766"/>
                    </a:lnTo>
                    <a:lnTo>
                      <a:pt x="849" y="766"/>
                    </a:lnTo>
                    <a:lnTo>
                      <a:pt x="844" y="766"/>
                    </a:lnTo>
                    <a:lnTo>
                      <a:pt x="842" y="766"/>
                    </a:lnTo>
                    <a:lnTo>
                      <a:pt x="834" y="766"/>
                    </a:lnTo>
                    <a:lnTo>
                      <a:pt x="828" y="763"/>
                    </a:lnTo>
                    <a:lnTo>
                      <a:pt x="823" y="763"/>
                    </a:lnTo>
                    <a:lnTo>
                      <a:pt x="821" y="763"/>
                    </a:lnTo>
                    <a:lnTo>
                      <a:pt x="815" y="763"/>
                    </a:lnTo>
                    <a:lnTo>
                      <a:pt x="810" y="763"/>
                    </a:lnTo>
                    <a:lnTo>
                      <a:pt x="807" y="763"/>
                    </a:lnTo>
                    <a:lnTo>
                      <a:pt x="805" y="761"/>
                    </a:lnTo>
                    <a:lnTo>
                      <a:pt x="802" y="761"/>
                    </a:lnTo>
                    <a:lnTo>
                      <a:pt x="800" y="761"/>
                    </a:lnTo>
                    <a:lnTo>
                      <a:pt x="794" y="761"/>
                    </a:lnTo>
                    <a:lnTo>
                      <a:pt x="792" y="761"/>
                    </a:lnTo>
                    <a:lnTo>
                      <a:pt x="789" y="761"/>
                    </a:lnTo>
                    <a:lnTo>
                      <a:pt x="786" y="761"/>
                    </a:lnTo>
                    <a:lnTo>
                      <a:pt x="779" y="761"/>
                    </a:lnTo>
                    <a:lnTo>
                      <a:pt x="776" y="758"/>
                    </a:lnTo>
                    <a:lnTo>
                      <a:pt x="773" y="758"/>
                    </a:lnTo>
                    <a:lnTo>
                      <a:pt x="771" y="758"/>
                    </a:lnTo>
                    <a:lnTo>
                      <a:pt x="768" y="758"/>
                    </a:lnTo>
                    <a:lnTo>
                      <a:pt x="766" y="758"/>
                    </a:lnTo>
                    <a:lnTo>
                      <a:pt x="760" y="758"/>
                    </a:lnTo>
                    <a:lnTo>
                      <a:pt x="752" y="758"/>
                    </a:lnTo>
                    <a:lnTo>
                      <a:pt x="742" y="756"/>
                    </a:lnTo>
                    <a:lnTo>
                      <a:pt x="739" y="756"/>
                    </a:lnTo>
                    <a:lnTo>
                      <a:pt x="737" y="756"/>
                    </a:lnTo>
                    <a:lnTo>
                      <a:pt x="734" y="756"/>
                    </a:lnTo>
                    <a:lnTo>
                      <a:pt x="731" y="756"/>
                    </a:lnTo>
                    <a:lnTo>
                      <a:pt x="726" y="756"/>
                    </a:lnTo>
                    <a:lnTo>
                      <a:pt x="724" y="756"/>
                    </a:lnTo>
                    <a:lnTo>
                      <a:pt x="721" y="753"/>
                    </a:lnTo>
                    <a:lnTo>
                      <a:pt x="718" y="753"/>
                    </a:lnTo>
                    <a:lnTo>
                      <a:pt x="716" y="753"/>
                    </a:lnTo>
                    <a:lnTo>
                      <a:pt x="710" y="753"/>
                    </a:lnTo>
                    <a:lnTo>
                      <a:pt x="708" y="753"/>
                    </a:lnTo>
                    <a:lnTo>
                      <a:pt x="705" y="753"/>
                    </a:lnTo>
                    <a:lnTo>
                      <a:pt x="692" y="753"/>
                    </a:lnTo>
                    <a:lnTo>
                      <a:pt x="687" y="750"/>
                    </a:lnTo>
                    <a:lnTo>
                      <a:pt x="684" y="750"/>
                    </a:lnTo>
                    <a:lnTo>
                      <a:pt x="682" y="750"/>
                    </a:lnTo>
                    <a:lnTo>
                      <a:pt x="679" y="750"/>
                    </a:lnTo>
                    <a:lnTo>
                      <a:pt x="676" y="750"/>
                    </a:lnTo>
                    <a:lnTo>
                      <a:pt x="674" y="750"/>
                    </a:lnTo>
                    <a:lnTo>
                      <a:pt x="669" y="750"/>
                    </a:lnTo>
                    <a:lnTo>
                      <a:pt x="663" y="750"/>
                    </a:lnTo>
                    <a:lnTo>
                      <a:pt x="661" y="750"/>
                    </a:lnTo>
                    <a:lnTo>
                      <a:pt x="658" y="748"/>
                    </a:lnTo>
                    <a:lnTo>
                      <a:pt x="655" y="748"/>
                    </a:lnTo>
                    <a:lnTo>
                      <a:pt x="653" y="748"/>
                    </a:lnTo>
                    <a:lnTo>
                      <a:pt x="650" y="748"/>
                    </a:lnTo>
                    <a:lnTo>
                      <a:pt x="648" y="748"/>
                    </a:lnTo>
                    <a:lnTo>
                      <a:pt x="627" y="745"/>
                    </a:lnTo>
                    <a:lnTo>
                      <a:pt x="624" y="745"/>
                    </a:lnTo>
                    <a:lnTo>
                      <a:pt x="621" y="745"/>
                    </a:lnTo>
                    <a:lnTo>
                      <a:pt x="619" y="745"/>
                    </a:lnTo>
                    <a:lnTo>
                      <a:pt x="616" y="745"/>
                    </a:lnTo>
                    <a:lnTo>
                      <a:pt x="611" y="745"/>
                    </a:lnTo>
                    <a:lnTo>
                      <a:pt x="611" y="742"/>
                    </a:lnTo>
                    <a:lnTo>
                      <a:pt x="608" y="742"/>
                    </a:lnTo>
                    <a:lnTo>
                      <a:pt x="606" y="742"/>
                    </a:lnTo>
                    <a:lnTo>
                      <a:pt x="603" y="742"/>
                    </a:lnTo>
                    <a:lnTo>
                      <a:pt x="600" y="742"/>
                    </a:lnTo>
                    <a:lnTo>
                      <a:pt x="598" y="742"/>
                    </a:lnTo>
                    <a:lnTo>
                      <a:pt x="592" y="742"/>
                    </a:lnTo>
                    <a:lnTo>
                      <a:pt x="587" y="742"/>
                    </a:lnTo>
                    <a:lnTo>
                      <a:pt x="585" y="742"/>
                    </a:lnTo>
                    <a:lnTo>
                      <a:pt x="582" y="742"/>
                    </a:lnTo>
                    <a:lnTo>
                      <a:pt x="579" y="742"/>
                    </a:lnTo>
                    <a:lnTo>
                      <a:pt x="579" y="740"/>
                    </a:lnTo>
                    <a:lnTo>
                      <a:pt x="577" y="740"/>
                    </a:lnTo>
                    <a:lnTo>
                      <a:pt x="564" y="740"/>
                    </a:lnTo>
                    <a:lnTo>
                      <a:pt x="556" y="740"/>
                    </a:lnTo>
                    <a:lnTo>
                      <a:pt x="553" y="740"/>
                    </a:lnTo>
                    <a:lnTo>
                      <a:pt x="537" y="737"/>
                    </a:lnTo>
                    <a:lnTo>
                      <a:pt x="522" y="735"/>
                    </a:lnTo>
                    <a:lnTo>
                      <a:pt x="519" y="735"/>
                    </a:lnTo>
                    <a:lnTo>
                      <a:pt x="514" y="735"/>
                    </a:lnTo>
                    <a:lnTo>
                      <a:pt x="503" y="735"/>
                    </a:lnTo>
                    <a:lnTo>
                      <a:pt x="498" y="735"/>
                    </a:lnTo>
                    <a:lnTo>
                      <a:pt x="495" y="735"/>
                    </a:lnTo>
                    <a:lnTo>
                      <a:pt x="495" y="732"/>
                    </a:lnTo>
                    <a:lnTo>
                      <a:pt x="459" y="729"/>
                    </a:lnTo>
                    <a:lnTo>
                      <a:pt x="451" y="729"/>
                    </a:lnTo>
                    <a:lnTo>
                      <a:pt x="448" y="729"/>
                    </a:lnTo>
                    <a:lnTo>
                      <a:pt x="448" y="727"/>
                    </a:lnTo>
                    <a:lnTo>
                      <a:pt x="446" y="727"/>
                    </a:lnTo>
                    <a:lnTo>
                      <a:pt x="430" y="727"/>
                    </a:lnTo>
                    <a:lnTo>
                      <a:pt x="422" y="724"/>
                    </a:lnTo>
                    <a:lnTo>
                      <a:pt x="419" y="727"/>
                    </a:lnTo>
                    <a:lnTo>
                      <a:pt x="417" y="727"/>
                    </a:lnTo>
                    <a:lnTo>
                      <a:pt x="417" y="724"/>
                    </a:lnTo>
                    <a:lnTo>
                      <a:pt x="412" y="724"/>
                    </a:lnTo>
                    <a:lnTo>
                      <a:pt x="406" y="724"/>
                    </a:lnTo>
                    <a:lnTo>
                      <a:pt x="404" y="724"/>
                    </a:lnTo>
                    <a:lnTo>
                      <a:pt x="396" y="724"/>
                    </a:lnTo>
                    <a:lnTo>
                      <a:pt x="393" y="724"/>
                    </a:lnTo>
                    <a:lnTo>
                      <a:pt x="388" y="724"/>
                    </a:lnTo>
                    <a:lnTo>
                      <a:pt x="385" y="724"/>
                    </a:lnTo>
                    <a:lnTo>
                      <a:pt x="383" y="724"/>
                    </a:lnTo>
                    <a:lnTo>
                      <a:pt x="380" y="724"/>
                    </a:lnTo>
                    <a:lnTo>
                      <a:pt x="378" y="724"/>
                    </a:lnTo>
                    <a:lnTo>
                      <a:pt x="372" y="721"/>
                    </a:lnTo>
                    <a:lnTo>
                      <a:pt x="370" y="721"/>
                    </a:lnTo>
                    <a:lnTo>
                      <a:pt x="364" y="721"/>
                    </a:lnTo>
                    <a:lnTo>
                      <a:pt x="359" y="721"/>
                    </a:lnTo>
                    <a:lnTo>
                      <a:pt x="354" y="721"/>
                    </a:lnTo>
                    <a:lnTo>
                      <a:pt x="351" y="721"/>
                    </a:lnTo>
                    <a:lnTo>
                      <a:pt x="343" y="721"/>
                    </a:lnTo>
                    <a:lnTo>
                      <a:pt x="299" y="716"/>
                    </a:lnTo>
                    <a:lnTo>
                      <a:pt x="294" y="716"/>
                    </a:lnTo>
                    <a:lnTo>
                      <a:pt x="291" y="716"/>
                    </a:lnTo>
                    <a:lnTo>
                      <a:pt x="288" y="716"/>
                    </a:lnTo>
                    <a:lnTo>
                      <a:pt x="283" y="716"/>
                    </a:lnTo>
                    <a:lnTo>
                      <a:pt x="281" y="716"/>
                    </a:lnTo>
                    <a:lnTo>
                      <a:pt x="278" y="716"/>
                    </a:lnTo>
                    <a:lnTo>
                      <a:pt x="275" y="716"/>
                    </a:lnTo>
                    <a:lnTo>
                      <a:pt x="273" y="716"/>
                    </a:lnTo>
                    <a:lnTo>
                      <a:pt x="273" y="714"/>
                    </a:lnTo>
                    <a:lnTo>
                      <a:pt x="270" y="714"/>
                    </a:lnTo>
                    <a:lnTo>
                      <a:pt x="267" y="714"/>
                    </a:lnTo>
                    <a:lnTo>
                      <a:pt x="262" y="716"/>
                    </a:lnTo>
                    <a:lnTo>
                      <a:pt x="252" y="716"/>
                    </a:lnTo>
                    <a:lnTo>
                      <a:pt x="249" y="716"/>
                    </a:lnTo>
                    <a:lnTo>
                      <a:pt x="244" y="716"/>
                    </a:lnTo>
                    <a:lnTo>
                      <a:pt x="241" y="716"/>
                    </a:lnTo>
                    <a:lnTo>
                      <a:pt x="210" y="716"/>
                    </a:lnTo>
                    <a:lnTo>
                      <a:pt x="202" y="716"/>
                    </a:lnTo>
                    <a:lnTo>
                      <a:pt x="197" y="716"/>
                    </a:lnTo>
                    <a:lnTo>
                      <a:pt x="181" y="716"/>
                    </a:lnTo>
                    <a:lnTo>
                      <a:pt x="170" y="716"/>
                    </a:lnTo>
                    <a:lnTo>
                      <a:pt x="160" y="719"/>
                    </a:lnTo>
                    <a:lnTo>
                      <a:pt x="134" y="719"/>
                    </a:lnTo>
                    <a:lnTo>
                      <a:pt x="131" y="719"/>
                    </a:lnTo>
                    <a:lnTo>
                      <a:pt x="126" y="719"/>
                    </a:lnTo>
                    <a:lnTo>
                      <a:pt x="123" y="719"/>
                    </a:lnTo>
                    <a:lnTo>
                      <a:pt x="121" y="719"/>
                    </a:lnTo>
                    <a:lnTo>
                      <a:pt x="110" y="719"/>
                    </a:lnTo>
                    <a:lnTo>
                      <a:pt x="108" y="719"/>
                    </a:lnTo>
                    <a:lnTo>
                      <a:pt x="105" y="719"/>
                    </a:lnTo>
                    <a:lnTo>
                      <a:pt x="102" y="719"/>
                    </a:lnTo>
                    <a:lnTo>
                      <a:pt x="100" y="719"/>
                    </a:lnTo>
                    <a:lnTo>
                      <a:pt x="97" y="719"/>
                    </a:lnTo>
                    <a:lnTo>
                      <a:pt x="94" y="719"/>
                    </a:lnTo>
                    <a:lnTo>
                      <a:pt x="89" y="719"/>
                    </a:lnTo>
                    <a:lnTo>
                      <a:pt x="84" y="719"/>
                    </a:lnTo>
                    <a:lnTo>
                      <a:pt x="81" y="719"/>
                    </a:lnTo>
                    <a:lnTo>
                      <a:pt x="79" y="719"/>
                    </a:lnTo>
                    <a:lnTo>
                      <a:pt x="76" y="719"/>
                    </a:lnTo>
                    <a:lnTo>
                      <a:pt x="73" y="719"/>
                    </a:lnTo>
                    <a:lnTo>
                      <a:pt x="71" y="719"/>
                    </a:lnTo>
                    <a:lnTo>
                      <a:pt x="68" y="719"/>
                    </a:lnTo>
                    <a:lnTo>
                      <a:pt x="66" y="719"/>
                    </a:lnTo>
                    <a:lnTo>
                      <a:pt x="63" y="719"/>
                    </a:lnTo>
                    <a:lnTo>
                      <a:pt x="60" y="719"/>
                    </a:lnTo>
                    <a:lnTo>
                      <a:pt x="58" y="719"/>
                    </a:lnTo>
                    <a:lnTo>
                      <a:pt x="55" y="719"/>
                    </a:lnTo>
                    <a:lnTo>
                      <a:pt x="52" y="719"/>
                    </a:lnTo>
                    <a:lnTo>
                      <a:pt x="50" y="719"/>
                    </a:lnTo>
                    <a:lnTo>
                      <a:pt x="47" y="719"/>
                    </a:lnTo>
                    <a:lnTo>
                      <a:pt x="45" y="719"/>
                    </a:lnTo>
                    <a:lnTo>
                      <a:pt x="42" y="721"/>
                    </a:lnTo>
                    <a:lnTo>
                      <a:pt x="39" y="721"/>
                    </a:lnTo>
                    <a:lnTo>
                      <a:pt x="37" y="721"/>
                    </a:lnTo>
                    <a:lnTo>
                      <a:pt x="31" y="721"/>
                    </a:lnTo>
                    <a:lnTo>
                      <a:pt x="29" y="721"/>
                    </a:lnTo>
                    <a:lnTo>
                      <a:pt x="26" y="721"/>
                    </a:lnTo>
                    <a:lnTo>
                      <a:pt x="24" y="721"/>
                    </a:lnTo>
                    <a:lnTo>
                      <a:pt x="21" y="721"/>
                    </a:lnTo>
                    <a:lnTo>
                      <a:pt x="18" y="721"/>
                    </a:lnTo>
                    <a:lnTo>
                      <a:pt x="16" y="721"/>
                    </a:lnTo>
                    <a:lnTo>
                      <a:pt x="13" y="721"/>
                    </a:lnTo>
                    <a:lnTo>
                      <a:pt x="11" y="721"/>
                    </a:lnTo>
                    <a:lnTo>
                      <a:pt x="8" y="721"/>
                    </a:lnTo>
                    <a:lnTo>
                      <a:pt x="5" y="721"/>
                    </a:lnTo>
                    <a:lnTo>
                      <a:pt x="3" y="721"/>
                    </a:lnTo>
                    <a:lnTo>
                      <a:pt x="0" y="721"/>
                    </a:lnTo>
                    <a:lnTo>
                      <a:pt x="0" y="719"/>
                    </a:lnTo>
                    <a:lnTo>
                      <a:pt x="3" y="711"/>
                    </a:lnTo>
                    <a:lnTo>
                      <a:pt x="5" y="700"/>
                    </a:lnTo>
                    <a:lnTo>
                      <a:pt x="5" y="698"/>
                    </a:lnTo>
                    <a:lnTo>
                      <a:pt x="8" y="695"/>
                    </a:lnTo>
                    <a:lnTo>
                      <a:pt x="8" y="693"/>
                    </a:lnTo>
                    <a:lnTo>
                      <a:pt x="13" y="669"/>
                    </a:lnTo>
                    <a:lnTo>
                      <a:pt x="16" y="664"/>
                    </a:lnTo>
                    <a:lnTo>
                      <a:pt x="18" y="656"/>
                    </a:lnTo>
                    <a:lnTo>
                      <a:pt x="18" y="653"/>
                    </a:lnTo>
                    <a:lnTo>
                      <a:pt x="21" y="651"/>
                    </a:lnTo>
                    <a:lnTo>
                      <a:pt x="31" y="611"/>
                    </a:lnTo>
                    <a:lnTo>
                      <a:pt x="42" y="572"/>
                    </a:lnTo>
                    <a:lnTo>
                      <a:pt x="60" y="509"/>
                    </a:lnTo>
                    <a:lnTo>
                      <a:pt x="60" y="506"/>
                    </a:lnTo>
                    <a:lnTo>
                      <a:pt x="63" y="498"/>
                    </a:lnTo>
                    <a:lnTo>
                      <a:pt x="66" y="490"/>
                    </a:lnTo>
                    <a:lnTo>
                      <a:pt x="71" y="475"/>
                    </a:lnTo>
                    <a:lnTo>
                      <a:pt x="76" y="467"/>
                    </a:lnTo>
                    <a:lnTo>
                      <a:pt x="79" y="462"/>
                    </a:lnTo>
                    <a:lnTo>
                      <a:pt x="79" y="456"/>
                    </a:lnTo>
                    <a:lnTo>
                      <a:pt x="81" y="448"/>
                    </a:lnTo>
                    <a:lnTo>
                      <a:pt x="81" y="441"/>
                    </a:lnTo>
                    <a:lnTo>
                      <a:pt x="84" y="441"/>
                    </a:lnTo>
                    <a:lnTo>
                      <a:pt x="84" y="435"/>
                    </a:lnTo>
                    <a:lnTo>
                      <a:pt x="87" y="435"/>
                    </a:lnTo>
                    <a:lnTo>
                      <a:pt x="89" y="412"/>
                    </a:lnTo>
                    <a:lnTo>
                      <a:pt x="92" y="409"/>
                    </a:lnTo>
                    <a:lnTo>
                      <a:pt x="92" y="401"/>
                    </a:lnTo>
                    <a:lnTo>
                      <a:pt x="92" y="399"/>
                    </a:lnTo>
                    <a:lnTo>
                      <a:pt x="94" y="393"/>
                    </a:lnTo>
                    <a:lnTo>
                      <a:pt x="92" y="391"/>
                    </a:lnTo>
                    <a:lnTo>
                      <a:pt x="92" y="388"/>
                    </a:lnTo>
                    <a:lnTo>
                      <a:pt x="94" y="385"/>
                    </a:lnTo>
                    <a:lnTo>
                      <a:pt x="94" y="375"/>
                    </a:lnTo>
                    <a:lnTo>
                      <a:pt x="94" y="370"/>
                    </a:lnTo>
                    <a:lnTo>
                      <a:pt x="97" y="367"/>
                    </a:lnTo>
                    <a:lnTo>
                      <a:pt x="123" y="267"/>
                    </a:lnTo>
                    <a:lnTo>
                      <a:pt x="126" y="260"/>
                    </a:lnTo>
                    <a:lnTo>
                      <a:pt x="126" y="257"/>
                    </a:lnTo>
                    <a:lnTo>
                      <a:pt x="128" y="249"/>
                    </a:lnTo>
                    <a:lnTo>
                      <a:pt x="128" y="246"/>
                    </a:lnTo>
                    <a:lnTo>
                      <a:pt x="128" y="244"/>
                    </a:lnTo>
                    <a:lnTo>
                      <a:pt x="128" y="241"/>
                    </a:lnTo>
                    <a:lnTo>
                      <a:pt x="131" y="239"/>
                    </a:lnTo>
                    <a:lnTo>
                      <a:pt x="131" y="236"/>
                    </a:lnTo>
                    <a:lnTo>
                      <a:pt x="131" y="231"/>
                    </a:lnTo>
                    <a:lnTo>
                      <a:pt x="131" y="228"/>
                    </a:lnTo>
                    <a:lnTo>
                      <a:pt x="131" y="223"/>
                    </a:lnTo>
                    <a:lnTo>
                      <a:pt x="134" y="218"/>
                    </a:lnTo>
                    <a:lnTo>
                      <a:pt x="134" y="212"/>
                    </a:lnTo>
                    <a:lnTo>
                      <a:pt x="134" y="207"/>
                    </a:lnTo>
                    <a:lnTo>
                      <a:pt x="134" y="202"/>
                    </a:lnTo>
                    <a:lnTo>
                      <a:pt x="134" y="194"/>
                    </a:lnTo>
                    <a:lnTo>
                      <a:pt x="134" y="191"/>
                    </a:lnTo>
                    <a:lnTo>
                      <a:pt x="134" y="189"/>
                    </a:lnTo>
                    <a:lnTo>
                      <a:pt x="134" y="183"/>
                    </a:lnTo>
                    <a:lnTo>
                      <a:pt x="131" y="176"/>
                    </a:lnTo>
                    <a:lnTo>
                      <a:pt x="131" y="170"/>
                    </a:lnTo>
                    <a:lnTo>
                      <a:pt x="131" y="160"/>
                    </a:lnTo>
                    <a:lnTo>
                      <a:pt x="131" y="157"/>
                    </a:lnTo>
                    <a:lnTo>
                      <a:pt x="131" y="155"/>
                    </a:lnTo>
                    <a:lnTo>
                      <a:pt x="131" y="152"/>
                    </a:lnTo>
                    <a:lnTo>
                      <a:pt x="131" y="149"/>
                    </a:lnTo>
                    <a:lnTo>
                      <a:pt x="131" y="147"/>
                    </a:lnTo>
                    <a:lnTo>
                      <a:pt x="131" y="144"/>
                    </a:lnTo>
                    <a:lnTo>
                      <a:pt x="128" y="136"/>
                    </a:lnTo>
                    <a:lnTo>
                      <a:pt x="128" y="123"/>
                    </a:lnTo>
                    <a:lnTo>
                      <a:pt x="128" y="120"/>
                    </a:lnTo>
                    <a:lnTo>
                      <a:pt x="126" y="107"/>
                    </a:lnTo>
                    <a:lnTo>
                      <a:pt x="123" y="94"/>
                    </a:lnTo>
                    <a:lnTo>
                      <a:pt x="123" y="92"/>
                    </a:lnTo>
                    <a:lnTo>
                      <a:pt x="123" y="89"/>
                    </a:lnTo>
                    <a:lnTo>
                      <a:pt x="123" y="84"/>
                    </a:lnTo>
                    <a:lnTo>
                      <a:pt x="123" y="81"/>
                    </a:lnTo>
                    <a:lnTo>
                      <a:pt x="210" y="84"/>
                    </a:lnTo>
                    <a:lnTo>
                      <a:pt x="212" y="84"/>
                    </a:lnTo>
                    <a:lnTo>
                      <a:pt x="218" y="84"/>
                    </a:lnTo>
                    <a:lnTo>
                      <a:pt x="228" y="84"/>
                    </a:lnTo>
                    <a:lnTo>
                      <a:pt x="239" y="84"/>
                    </a:lnTo>
                    <a:lnTo>
                      <a:pt x="281" y="86"/>
                    </a:lnTo>
                    <a:lnTo>
                      <a:pt x="296" y="86"/>
                    </a:lnTo>
                    <a:lnTo>
                      <a:pt x="299" y="86"/>
                    </a:lnTo>
                    <a:lnTo>
                      <a:pt x="301" y="86"/>
                    </a:lnTo>
                    <a:lnTo>
                      <a:pt x="304" y="86"/>
                    </a:lnTo>
                    <a:lnTo>
                      <a:pt x="309" y="86"/>
                    </a:lnTo>
                    <a:lnTo>
                      <a:pt x="320" y="86"/>
                    </a:lnTo>
                    <a:lnTo>
                      <a:pt x="325" y="89"/>
                    </a:lnTo>
                    <a:lnTo>
                      <a:pt x="336" y="89"/>
                    </a:lnTo>
                    <a:lnTo>
                      <a:pt x="336" y="86"/>
                    </a:lnTo>
                    <a:lnTo>
                      <a:pt x="333" y="86"/>
                    </a:lnTo>
                    <a:lnTo>
                      <a:pt x="333" y="81"/>
                    </a:lnTo>
                    <a:lnTo>
                      <a:pt x="328" y="71"/>
                    </a:lnTo>
                    <a:lnTo>
                      <a:pt x="328" y="68"/>
                    </a:lnTo>
                    <a:lnTo>
                      <a:pt x="325" y="63"/>
                    </a:lnTo>
                    <a:lnTo>
                      <a:pt x="325" y="60"/>
                    </a:lnTo>
                    <a:lnTo>
                      <a:pt x="325" y="57"/>
                    </a:lnTo>
                    <a:lnTo>
                      <a:pt x="325" y="52"/>
                    </a:lnTo>
                    <a:lnTo>
                      <a:pt x="325" y="50"/>
                    </a:lnTo>
                    <a:lnTo>
                      <a:pt x="325" y="0"/>
                    </a:lnTo>
                    <a:lnTo>
                      <a:pt x="328" y="2"/>
                    </a:lnTo>
                    <a:lnTo>
                      <a:pt x="330" y="8"/>
                    </a:lnTo>
                    <a:lnTo>
                      <a:pt x="336" y="10"/>
                    </a:lnTo>
                    <a:lnTo>
                      <a:pt x="336" y="13"/>
                    </a:lnTo>
                    <a:lnTo>
                      <a:pt x="341" y="15"/>
                    </a:lnTo>
                    <a:lnTo>
                      <a:pt x="346" y="23"/>
                    </a:lnTo>
                    <a:lnTo>
                      <a:pt x="370" y="52"/>
                    </a:lnTo>
                    <a:lnTo>
                      <a:pt x="372" y="52"/>
                    </a:lnTo>
                    <a:lnTo>
                      <a:pt x="372" y="55"/>
                    </a:lnTo>
                    <a:lnTo>
                      <a:pt x="472" y="71"/>
                    </a:lnTo>
                    <a:lnTo>
                      <a:pt x="514" y="78"/>
                    </a:lnTo>
                    <a:lnTo>
                      <a:pt x="522" y="78"/>
                    </a:lnTo>
                    <a:lnTo>
                      <a:pt x="527" y="78"/>
                    </a:lnTo>
                    <a:lnTo>
                      <a:pt x="530" y="78"/>
                    </a:lnTo>
                    <a:lnTo>
                      <a:pt x="532" y="78"/>
                    </a:lnTo>
                    <a:lnTo>
                      <a:pt x="564" y="86"/>
                    </a:lnTo>
                    <a:lnTo>
                      <a:pt x="579" y="89"/>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6" name="フリーフォーム 215"/>
              <p:cNvSpPr>
                <a:spLocks/>
              </p:cNvSpPr>
              <p:nvPr/>
            </p:nvSpPr>
            <p:spPr bwMode="auto">
              <a:xfrm>
                <a:off x="2320747" y="2452038"/>
                <a:ext cx="766350" cy="726548"/>
              </a:xfrm>
              <a:custGeom>
                <a:avLst/>
                <a:gdLst>
                  <a:gd name="T0" fmla="*/ 1353 w 1599"/>
                  <a:gd name="T1" fmla="*/ 87 h 1493"/>
                  <a:gd name="T2" fmla="*/ 1397 w 1599"/>
                  <a:gd name="T3" fmla="*/ 105 h 1493"/>
                  <a:gd name="T4" fmla="*/ 1497 w 1599"/>
                  <a:gd name="T5" fmla="*/ 181 h 1493"/>
                  <a:gd name="T6" fmla="*/ 1536 w 1599"/>
                  <a:gd name="T7" fmla="*/ 247 h 1493"/>
                  <a:gd name="T8" fmla="*/ 1555 w 1599"/>
                  <a:gd name="T9" fmla="*/ 299 h 1493"/>
                  <a:gd name="T10" fmla="*/ 1549 w 1599"/>
                  <a:gd name="T11" fmla="*/ 415 h 1493"/>
                  <a:gd name="T12" fmla="*/ 1494 w 1599"/>
                  <a:gd name="T13" fmla="*/ 499 h 1493"/>
                  <a:gd name="T14" fmla="*/ 1455 w 1599"/>
                  <a:gd name="T15" fmla="*/ 557 h 1493"/>
                  <a:gd name="T16" fmla="*/ 1431 w 1599"/>
                  <a:gd name="T17" fmla="*/ 614 h 1493"/>
                  <a:gd name="T18" fmla="*/ 1434 w 1599"/>
                  <a:gd name="T19" fmla="*/ 664 h 1493"/>
                  <a:gd name="T20" fmla="*/ 1455 w 1599"/>
                  <a:gd name="T21" fmla="*/ 722 h 1493"/>
                  <a:gd name="T22" fmla="*/ 1481 w 1599"/>
                  <a:gd name="T23" fmla="*/ 772 h 1493"/>
                  <a:gd name="T24" fmla="*/ 1526 w 1599"/>
                  <a:gd name="T25" fmla="*/ 837 h 1493"/>
                  <a:gd name="T26" fmla="*/ 1570 w 1599"/>
                  <a:gd name="T27" fmla="*/ 911 h 1493"/>
                  <a:gd name="T28" fmla="*/ 1594 w 1599"/>
                  <a:gd name="T29" fmla="*/ 974 h 1493"/>
                  <a:gd name="T30" fmla="*/ 1599 w 1599"/>
                  <a:gd name="T31" fmla="*/ 1032 h 1493"/>
                  <a:gd name="T32" fmla="*/ 1586 w 1599"/>
                  <a:gd name="T33" fmla="*/ 1108 h 1493"/>
                  <a:gd name="T34" fmla="*/ 1560 w 1599"/>
                  <a:gd name="T35" fmla="*/ 1152 h 1493"/>
                  <a:gd name="T36" fmla="*/ 1528 w 1599"/>
                  <a:gd name="T37" fmla="*/ 1194 h 1493"/>
                  <a:gd name="T38" fmla="*/ 1507 w 1599"/>
                  <a:gd name="T39" fmla="*/ 1221 h 1493"/>
                  <a:gd name="T40" fmla="*/ 1421 w 1599"/>
                  <a:gd name="T41" fmla="*/ 1239 h 1493"/>
                  <a:gd name="T42" fmla="*/ 1279 w 1599"/>
                  <a:gd name="T43" fmla="*/ 1242 h 1493"/>
                  <a:gd name="T44" fmla="*/ 1185 w 1599"/>
                  <a:gd name="T45" fmla="*/ 1247 h 1493"/>
                  <a:gd name="T46" fmla="*/ 1132 w 1599"/>
                  <a:gd name="T47" fmla="*/ 1221 h 1493"/>
                  <a:gd name="T48" fmla="*/ 1028 w 1599"/>
                  <a:gd name="T49" fmla="*/ 1186 h 1493"/>
                  <a:gd name="T50" fmla="*/ 923 w 1599"/>
                  <a:gd name="T51" fmla="*/ 1171 h 1493"/>
                  <a:gd name="T52" fmla="*/ 828 w 1599"/>
                  <a:gd name="T53" fmla="*/ 1163 h 1493"/>
                  <a:gd name="T54" fmla="*/ 744 w 1599"/>
                  <a:gd name="T55" fmla="*/ 1173 h 1493"/>
                  <a:gd name="T56" fmla="*/ 687 w 1599"/>
                  <a:gd name="T57" fmla="*/ 1179 h 1493"/>
                  <a:gd name="T58" fmla="*/ 647 w 1599"/>
                  <a:gd name="T59" fmla="*/ 1205 h 1493"/>
                  <a:gd name="T60" fmla="*/ 556 w 1599"/>
                  <a:gd name="T61" fmla="*/ 1286 h 1493"/>
                  <a:gd name="T62" fmla="*/ 367 w 1599"/>
                  <a:gd name="T63" fmla="*/ 1407 h 1493"/>
                  <a:gd name="T64" fmla="*/ 312 w 1599"/>
                  <a:gd name="T65" fmla="*/ 1451 h 1493"/>
                  <a:gd name="T66" fmla="*/ 267 w 1599"/>
                  <a:gd name="T67" fmla="*/ 1415 h 1493"/>
                  <a:gd name="T68" fmla="*/ 388 w 1599"/>
                  <a:gd name="T69" fmla="*/ 1249 h 1493"/>
                  <a:gd name="T70" fmla="*/ 446 w 1599"/>
                  <a:gd name="T71" fmla="*/ 1192 h 1493"/>
                  <a:gd name="T72" fmla="*/ 498 w 1599"/>
                  <a:gd name="T73" fmla="*/ 1158 h 1493"/>
                  <a:gd name="T74" fmla="*/ 558 w 1599"/>
                  <a:gd name="T75" fmla="*/ 1131 h 1493"/>
                  <a:gd name="T76" fmla="*/ 519 w 1599"/>
                  <a:gd name="T77" fmla="*/ 979 h 1493"/>
                  <a:gd name="T78" fmla="*/ 514 w 1599"/>
                  <a:gd name="T79" fmla="*/ 898 h 1493"/>
                  <a:gd name="T80" fmla="*/ 532 w 1599"/>
                  <a:gd name="T81" fmla="*/ 837 h 1493"/>
                  <a:gd name="T82" fmla="*/ 550 w 1599"/>
                  <a:gd name="T83" fmla="*/ 780 h 1493"/>
                  <a:gd name="T84" fmla="*/ 456 w 1599"/>
                  <a:gd name="T85" fmla="*/ 840 h 1493"/>
                  <a:gd name="T86" fmla="*/ 333 w 1599"/>
                  <a:gd name="T87" fmla="*/ 874 h 1493"/>
                  <a:gd name="T88" fmla="*/ 202 w 1599"/>
                  <a:gd name="T89" fmla="*/ 840 h 1493"/>
                  <a:gd name="T90" fmla="*/ 165 w 1599"/>
                  <a:gd name="T91" fmla="*/ 816 h 1493"/>
                  <a:gd name="T92" fmla="*/ 128 w 1599"/>
                  <a:gd name="T93" fmla="*/ 782 h 1493"/>
                  <a:gd name="T94" fmla="*/ 100 w 1599"/>
                  <a:gd name="T95" fmla="*/ 746 h 1493"/>
                  <a:gd name="T96" fmla="*/ 73 w 1599"/>
                  <a:gd name="T97" fmla="*/ 709 h 1493"/>
                  <a:gd name="T98" fmla="*/ 34 w 1599"/>
                  <a:gd name="T99" fmla="*/ 585 h 1493"/>
                  <a:gd name="T100" fmla="*/ 299 w 1599"/>
                  <a:gd name="T101" fmla="*/ 391 h 1493"/>
                  <a:gd name="T102" fmla="*/ 393 w 1599"/>
                  <a:gd name="T103" fmla="*/ 323 h 1493"/>
                  <a:gd name="T104" fmla="*/ 467 w 1599"/>
                  <a:gd name="T105" fmla="*/ 271 h 1493"/>
                  <a:gd name="T106" fmla="*/ 619 w 1599"/>
                  <a:gd name="T107" fmla="*/ 173 h 1493"/>
                  <a:gd name="T108" fmla="*/ 726 w 1599"/>
                  <a:gd name="T109" fmla="*/ 110 h 1493"/>
                  <a:gd name="T110" fmla="*/ 802 w 1599"/>
                  <a:gd name="T111" fmla="*/ 97 h 1493"/>
                  <a:gd name="T112" fmla="*/ 957 w 1599"/>
                  <a:gd name="T113" fmla="*/ 92 h 1493"/>
                  <a:gd name="T114" fmla="*/ 1208 w 1599"/>
                  <a:gd name="T115" fmla="*/ 29 h 1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599" h="1493">
                    <a:moveTo>
                      <a:pt x="1308" y="47"/>
                    </a:moveTo>
                    <a:lnTo>
                      <a:pt x="1321" y="66"/>
                    </a:lnTo>
                    <a:lnTo>
                      <a:pt x="1326" y="71"/>
                    </a:lnTo>
                    <a:lnTo>
                      <a:pt x="1332" y="74"/>
                    </a:lnTo>
                    <a:lnTo>
                      <a:pt x="1332" y="76"/>
                    </a:lnTo>
                    <a:lnTo>
                      <a:pt x="1334" y="76"/>
                    </a:lnTo>
                    <a:lnTo>
                      <a:pt x="1337" y="79"/>
                    </a:lnTo>
                    <a:lnTo>
                      <a:pt x="1342" y="82"/>
                    </a:lnTo>
                    <a:lnTo>
                      <a:pt x="1345" y="84"/>
                    </a:lnTo>
                    <a:lnTo>
                      <a:pt x="1350" y="87"/>
                    </a:lnTo>
                    <a:lnTo>
                      <a:pt x="1353" y="87"/>
                    </a:lnTo>
                    <a:lnTo>
                      <a:pt x="1355" y="89"/>
                    </a:lnTo>
                    <a:lnTo>
                      <a:pt x="1358" y="89"/>
                    </a:lnTo>
                    <a:lnTo>
                      <a:pt x="1363" y="92"/>
                    </a:lnTo>
                    <a:lnTo>
                      <a:pt x="1368" y="95"/>
                    </a:lnTo>
                    <a:lnTo>
                      <a:pt x="1374" y="95"/>
                    </a:lnTo>
                    <a:lnTo>
                      <a:pt x="1376" y="97"/>
                    </a:lnTo>
                    <a:lnTo>
                      <a:pt x="1379" y="97"/>
                    </a:lnTo>
                    <a:lnTo>
                      <a:pt x="1381" y="97"/>
                    </a:lnTo>
                    <a:lnTo>
                      <a:pt x="1384" y="100"/>
                    </a:lnTo>
                    <a:lnTo>
                      <a:pt x="1395" y="105"/>
                    </a:lnTo>
                    <a:lnTo>
                      <a:pt x="1397" y="105"/>
                    </a:lnTo>
                    <a:lnTo>
                      <a:pt x="1402" y="108"/>
                    </a:lnTo>
                    <a:lnTo>
                      <a:pt x="1405" y="110"/>
                    </a:lnTo>
                    <a:lnTo>
                      <a:pt x="1426" y="121"/>
                    </a:lnTo>
                    <a:lnTo>
                      <a:pt x="1447" y="131"/>
                    </a:lnTo>
                    <a:lnTo>
                      <a:pt x="1465" y="139"/>
                    </a:lnTo>
                    <a:lnTo>
                      <a:pt x="1468" y="142"/>
                    </a:lnTo>
                    <a:lnTo>
                      <a:pt x="1471" y="145"/>
                    </a:lnTo>
                    <a:lnTo>
                      <a:pt x="1473" y="147"/>
                    </a:lnTo>
                    <a:lnTo>
                      <a:pt x="1486" y="166"/>
                    </a:lnTo>
                    <a:lnTo>
                      <a:pt x="1494" y="179"/>
                    </a:lnTo>
                    <a:lnTo>
                      <a:pt x="1497" y="181"/>
                    </a:lnTo>
                    <a:lnTo>
                      <a:pt x="1499" y="187"/>
                    </a:lnTo>
                    <a:lnTo>
                      <a:pt x="1502" y="187"/>
                    </a:lnTo>
                    <a:lnTo>
                      <a:pt x="1505" y="194"/>
                    </a:lnTo>
                    <a:lnTo>
                      <a:pt x="1515" y="210"/>
                    </a:lnTo>
                    <a:lnTo>
                      <a:pt x="1520" y="218"/>
                    </a:lnTo>
                    <a:lnTo>
                      <a:pt x="1531" y="234"/>
                    </a:lnTo>
                    <a:lnTo>
                      <a:pt x="1531" y="236"/>
                    </a:lnTo>
                    <a:lnTo>
                      <a:pt x="1531" y="239"/>
                    </a:lnTo>
                    <a:lnTo>
                      <a:pt x="1534" y="242"/>
                    </a:lnTo>
                    <a:lnTo>
                      <a:pt x="1536" y="244"/>
                    </a:lnTo>
                    <a:lnTo>
                      <a:pt x="1536" y="247"/>
                    </a:lnTo>
                    <a:lnTo>
                      <a:pt x="1539" y="250"/>
                    </a:lnTo>
                    <a:lnTo>
                      <a:pt x="1539" y="252"/>
                    </a:lnTo>
                    <a:lnTo>
                      <a:pt x="1544" y="263"/>
                    </a:lnTo>
                    <a:lnTo>
                      <a:pt x="1547" y="265"/>
                    </a:lnTo>
                    <a:lnTo>
                      <a:pt x="1547" y="268"/>
                    </a:lnTo>
                    <a:lnTo>
                      <a:pt x="1549" y="273"/>
                    </a:lnTo>
                    <a:lnTo>
                      <a:pt x="1549" y="278"/>
                    </a:lnTo>
                    <a:lnTo>
                      <a:pt x="1552" y="284"/>
                    </a:lnTo>
                    <a:lnTo>
                      <a:pt x="1552" y="286"/>
                    </a:lnTo>
                    <a:lnTo>
                      <a:pt x="1552" y="292"/>
                    </a:lnTo>
                    <a:lnTo>
                      <a:pt x="1555" y="299"/>
                    </a:lnTo>
                    <a:lnTo>
                      <a:pt x="1555" y="310"/>
                    </a:lnTo>
                    <a:lnTo>
                      <a:pt x="1557" y="341"/>
                    </a:lnTo>
                    <a:lnTo>
                      <a:pt x="1560" y="362"/>
                    </a:lnTo>
                    <a:lnTo>
                      <a:pt x="1560" y="365"/>
                    </a:lnTo>
                    <a:lnTo>
                      <a:pt x="1560" y="368"/>
                    </a:lnTo>
                    <a:lnTo>
                      <a:pt x="1560" y="370"/>
                    </a:lnTo>
                    <a:lnTo>
                      <a:pt x="1557" y="389"/>
                    </a:lnTo>
                    <a:lnTo>
                      <a:pt x="1555" y="399"/>
                    </a:lnTo>
                    <a:lnTo>
                      <a:pt x="1552" y="407"/>
                    </a:lnTo>
                    <a:lnTo>
                      <a:pt x="1552" y="410"/>
                    </a:lnTo>
                    <a:lnTo>
                      <a:pt x="1549" y="415"/>
                    </a:lnTo>
                    <a:lnTo>
                      <a:pt x="1547" y="423"/>
                    </a:lnTo>
                    <a:lnTo>
                      <a:pt x="1544" y="431"/>
                    </a:lnTo>
                    <a:lnTo>
                      <a:pt x="1541" y="438"/>
                    </a:lnTo>
                    <a:lnTo>
                      <a:pt x="1539" y="444"/>
                    </a:lnTo>
                    <a:lnTo>
                      <a:pt x="1536" y="446"/>
                    </a:lnTo>
                    <a:lnTo>
                      <a:pt x="1536" y="449"/>
                    </a:lnTo>
                    <a:lnTo>
                      <a:pt x="1534" y="452"/>
                    </a:lnTo>
                    <a:lnTo>
                      <a:pt x="1531" y="454"/>
                    </a:lnTo>
                    <a:lnTo>
                      <a:pt x="1528" y="459"/>
                    </a:lnTo>
                    <a:lnTo>
                      <a:pt x="1505" y="486"/>
                    </a:lnTo>
                    <a:lnTo>
                      <a:pt x="1494" y="499"/>
                    </a:lnTo>
                    <a:lnTo>
                      <a:pt x="1489" y="507"/>
                    </a:lnTo>
                    <a:lnTo>
                      <a:pt x="1484" y="512"/>
                    </a:lnTo>
                    <a:lnTo>
                      <a:pt x="1481" y="517"/>
                    </a:lnTo>
                    <a:lnTo>
                      <a:pt x="1476" y="522"/>
                    </a:lnTo>
                    <a:lnTo>
                      <a:pt x="1471" y="530"/>
                    </a:lnTo>
                    <a:lnTo>
                      <a:pt x="1468" y="536"/>
                    </a:lnTo>
                    <a:lnTo>
                      <a:pt x="1460" y="546"/>
                    </a:lnTo>
                    <a:lnTo>
                      <a:pt x="1458" y="549"/>
                    </a:lnTo>
                    <a:lnTo>
                      <a:pt x="1458" y="551"/>
                    </a:lnTo>
                    <a:lnTo>
                      <a:pt x="1455" y="554"/>
                    </a:lnTo>
                    <a:lnTo>
                      <a:pt x="1455" y="557"/>
                    </a:lnTo>
                    <a:lnTo>
                      <a:pt x="1452" y="559"/>
                    </a:lnTo>
                    <a:lnTo>
                      <a:pt x="1450" y="562"/>
                    </a:lnTo>
                    <a:lnTo>
                      <a:pt x="1450" y="564"/>
                    </a:lnTo>
                    <a:lnTo>
                      <a:pt x="1447" y="567"/>
                    </a:lnTo>
                    <a:lnTo>
                      <a:pt x="1444" y="572"/>
                    </a:lnTo>
                    <a:lnTo>
                      <a:pt x="1439" y="588"/>
                    </a:lnTo>
                    <a:lnTo>
                      <a:pt x="1437" y="601"/>
                    </a:lnTo>
                    <a:lnTo>
                      <a:pt x="1434" y="606"/>
                    </a:lnTo>
                    <a:lnTo>
                      <a:pt x="1434" y="609"/>
                    </a:lnTo>
                    <a:lnTo>
                      <a:pt x="1431" y="612"/>
                    </a:lnTo>
                    <a:lnTo>
                      <a:pt x="1431" y="614"/>
                    </a:lnTo>
                    <a:lnTo>
                      <a:pt x="1431" y="617"/>
                    </a:lnTo>
                    <a:lnTo>
                      <a:pt x="1431" y="622"/>
                    </a:lnTo>
                    <a:lnTo>
                      <a:pt x="1431" y="627"/>
                    </a:lnTo>
                    <a:lnTo>
                      <a:pt x="1431" y="633"/>
                    </a:lnTo>
                    <a:lnTo>
                      <a:pt x="1431" y="638"/>
                    </a:lnTo>
                    <a:lnTo>
                      <a:pt x="1431" y="643"/>
                    </a:lnTo>
                    <a:lnTo>
                      <a:pt x="1431" y="646"/>
                    </a:lnTo>
                    <a:lnTo>
                      <a:pt x="1431" y="651"/>
                    </a:lnTo>
                    <a:lnTo>
                      <a:pt x="1434" y="656"/>
                    </a:lnTo>
                    <a:lnTo>
                      <a:pt x="1434" y="659"/>
                    </a:lnTo>
                    <a:lnTo>
                      <a:pt x="1434" y="664"/>
                    </a:lnTo>
                    <a:lnTo>
                      <a:pt x="1437" y="667"/>
                    </a:lnTo>
                    <a:lnTo>
                      <a:pt x="1437" y="675"/>
                    </a:lnTo>
                    <a:lnTo>
                      <a:pt x="1442" y="685"/>
                    </a:lnTo>
                    <a:lnTo>
                      <a:pt x="1444" y="693"/>
                    </a:lnTo>
                    <a:lnTo>
                      <a:pt x="1447" y="701"/>
                    </a:lnTo>
                    <a:lnTo>
                      <a:pt x="1450" y="706"/>
                    </a:lnTo>
                    <a:lnTo>
                      <a:pt x="1450" y="711"/>
                    </a:lnTo>
                    <a:lnTo>
                      <a:pt x="1452" y="714"/>
                    </a:lnTo>
                    <a:lnTo>
                      <a:pt x="1455" y="717"/>
                    </a:lnTo>
                    <a:lnTo>
                      <a:pt x="1455" y="719"/>
                    </a:lnTo>
                    <a:lnTo>
                      <a:pt x="1455" y="722"/>
                    </a:lnTo>
                    <a:lnTo>
                      <a:pt x="1458" y="722"/>
                    </a:lnTo>
                    <a:lnTo>
                      <a:pt x="1458" y="725"/>
                    </a:lnTo>
                    <a:lnTo>
                      <a:pt x="1458" y="727"/>
                    </a:lnTo>
                    <a:lnTo>
                      <a:pt x="1460" y="732"/>
                    </a:lnTo>
                    <a:lnTo>
                      <a:pt x="1465" y="740"/>
                    </a:lnTo>
                    <a:lnTo>
                      <a:pt x="1468" y="746"/>
                    </a:lnTo>
                    <a:lnTo>
                      <a:pt x="1471" y="753"/>
                    </a:lnTo>
                    <a:lnTo>
                      <a:pt x="1473" y="759"/>
                    </a:lnTo>
                    <a:lnTo>
                      <a:pt x="1476" y="764"/>
                    </a:lnTo>
                    <a:lnTo>
                      <a:pt x="1478" y="767"/>
                    </a:lnTo>
                    <a:lnTo>
                      <a:pt x="1481" y="772"/>
                    </a:lnTo>
                    <a:lnTo>
                      <a:pt x="1484" y="780"/>
                    </a:lnTo>
                    <a:lnTo>
                      <a:pt x="1489" y="785"/>
                    </a:lnTo>
                    <a:lnTo>
                      <a:pt x="1492" y="790"/>
                    </a:lnTo>
                    <a:lnTo>
                      <a:pt x="1499" y="801"/>
                    </a:lnTo>
                    <a:lnTo>
                      <a:pt x="1502" y="806"/>
                    </a:lnTo>
                    <a:lnTo>
                      <a:pt x="1507" y="814"/>
                    </a:lnTo>
                    <a:lnTo>
                      <a:pt x="1513" y="819"/>
                    </a:lnTo>
                    <a:lnTo>
                      <a:pt x="1515" y="824"/>
                    </a:lnTo>
                    <a:lnTo>
                      <a:pt x="1520" y="829"/>
                    </a:lnTo>
                    <a:lnTo>
                      <a:pt x="1523" y="835"/>
                    </a:lnTo>
                    <a:lnTo>
                      <a:pt x="1526" y="837"/>
                    </a:lnTo>
                    <a:lnTo>
                      <a:pt x="1528" y="843"/>
                    </a:lnTo>
                    <a:lnTo>
                      <a:pt x="1531" y="845"/>
                    </a:lnTo>
                    <a:lnTo>
                      <a:pt x="1534" y="850"/>
                    </a:lnTo>
                    <a:lnTo>
                      <a:pt x="1539" y="858"/>
                    </a:lnTo>
                    <a:lnTo>
                      <a:pt x="1547" y="869"/>
                    </a:lnTo>
                    <a:lnTo>
                      <a:pt x="1552" y="877"/>
                    </a:lnTo>
                    <a:lnTo>
                      <a:pt x="1555" y="882"/>
                    </a:lnTo>
                    <a:lnTo>
                      <a:pt x="1557" y="890"/>
                    </a:lnTo>
                    <a:lnTo>
                      <a:pt x="1562" y="898"/>
                    </a:lnTo>
                    <a:lnTo>
                      <a:pt x="1568" y="906"/>
                    </a:lnTo>
                    <a:lnTo>
                      <a:pt x="1570" y="911"/>
                    </a:lnTo>
                    <a:lnTo>
                      <a:pt x="1573" y="919"/>
                    </a:lnTo>
                    <a:lnTo>
                      <a:pt x="1575" y="924"/>
                    </a:lnTo>
                    <a:lnTo>
                      <a:pt x="1578" y="929"/>
                    </a:lnTo>
                    <a:lnTo>
                      <a:pt x="1581" y="934"/>
                    </a:lnTo>
                    <a:lnTo>
                      <a:pt x="1583" y="937"/>
                    </a:lnTo>
                    <a:lnTo>
                      <a:pt x="1586" y="945"/>
                    </a:lnTo>
                    <a:lnTo>
                      <a:pt x="1586" y="950"/>
                    </a:lnTo>
                    <a:lnTo>
                      <a:pt x="1589" y="955"/>
                    </a:lnTo>
                    <a:lnTo>
                      <a:pt x="1591" y="961"/>
                    </a:lnTo>
                    <a:lnTo>
                      <a:pt x="1594" y="969"/>
                    </a:lnTo>
                    <a:lnTo>
                      <a:pt x="1594" y="974"/>
                    </a:lnTo>
                    <a:lnTo>
                      <a:pt x="1594" y="976"/>
                    </a:lnTo>
                    <a:lnTo>
                      <a:pt x="1596" y="982"/>
                    </a:lnTo>
                    <a:lnTo>
                      <a:pt x="1596" y="990"/>
                    </a:lnTo>
                    <a:lnTo>
                      <a:pt x="1596" y="992"/>
                    </a:lnTo>
                    <a:lnTo>
                      <a:pt x="1599" y="995"/>
                    </a:lnTo>
                    <a:lnTo>
                      <a:pt x="1599" y="1003"/>
                    </a:lnTo>
                    <a:lnTo>
                      <a:pt x="1599" y="1008"/>
                    </a:lnTo>
                    <a:lnTo>
                      <a:pt x="1599" y="1013"/>
                    </a:lnTo>
                    <a:lnTo>
                      <a:pt x="1599" y="1021"/>
                    </a:lnTo>
                    <a:lnTo>
                      <a:pt x="1599" y="1026"/>
                    </a:lnTo>
                    <a:lnTo>
                      <a:pt x="1599" y="1032"/>
                    </a:lnTo>
                    <a:lnTo>
                      <a:pt x="1599" y="1039"/>
                    </a:lnTo>
                    <a:lnTo>
                      <a:pt x="1596" y="1047"/>
                    </a:lnTo>
                    <a:lnTo>
                      <a:pt x="1596" y="1053"/>
                    </a:lnTo>
                    <a:lnTo>
                      <a:pt x="1596" y="1063"/>
                    </a:lnTo>
                    <a:lnTo>
                      <a:pt x="1594" y="1071"/>
                    </a:lnTo>
                    <a:lnTo>
                      <a:pt x="1594" y="1076"/>
                    </a:lnTo>
                    <a:lnTo>
                      <a:pt x="1594" y="1084"/>
                    </a:lnTo>
                    <a:lnTo>
                      <a:pt x="1591" y="1089"/>
                    </a:lnTo>
                    <a:lnTo>
                      <a:pt x="1591" y="1092"/>
                    </a:lnTo>
                    <a:lnTo>
                      <a:pt x="1589" y="1097"/>
                    </a:lnTo>
                    <a:lnTo>
                      <a:pt x="1586" y="1108"/>
                    </a:lnTo>
                    <a:lnTo>
                      <a:pt x="1583" y="1113"/>
                    </a:lnTo>
                    <a:lnTo>
                      <a:pt x="1583" y="1116"/>
                    </a:lnTo>
                    <a:lnTo>
                      <a:pt x="1581" y="1118"/>
                    </a:lnTo>
                    <a:lnTo>
                      <a:pt x="1581" y="1121"/>
                    </a:lnTo>
                    <a:lnTo>
                      <a:pt x="1578" y="1126"/>
                    </a:lnTo>
                    <a:lnTo>
                      <a:pt x="1575" y="1131"/>
                    </a:lnTo>
                    <a:lnTo>
                      <a:pt x="1573" y="1134"/>
                    </a:lnTo>
                    <a:lnTo>
                      <a:pt x="1570" y="1137"/>
                    </a:lnTo>
                    <a:lnTo>
                      <a:pt x="1568" y="1142"/>
                    </a:lnTo>
                    <a:lnTo>
                      <a:pt x="1565" y="1147"/>
                    </a:lnTo>
                    <a:lnTo>
                      <a:pt x="1560" y="1152"/>
                    </a:lnTo>
                    <a:lnTo>
                      <a:pt x="1557" y="1160"/>
                    </a:lnTo>
                    <a:lnTo>
                      <a:pt x="1552" y="1165"/>
                    </a:lnTo>
                    <a:lnTo>
                      <a:pt x="1547" y="1171"/>
                    </a:lnTo>
                    <a:lnTo>
                      <a:pt x="1544" y="1176"/>
                    </a:lnTo>
                    <a:lnTo>
                      <a:pt x="1539" y="1181"/>
                    </a:lnTo>
                    <a:lnTo>
                      <a:pt x="1536" y="1184"/>
                    </a:lnTo>
                    <a:lnTo>
                      <a:pt x="1536" y="1186"/>
                    </a:lnTo>
                    <a:lnTo>
                      <a:pt x="1534" y="1189"/>
                    </a:lnTo>
                    <a:lnTo>
                      <a:pt x="1531" y="1189"/>
                    </a:lnTo>
                    <a:lnTo>
                      <a:pt x="1531" y="1192"/>
                    </a:lnTo>
                    <a:lnTo>
                      <a:pt x="1528" y="1194"/>
                    </a:lnTo>
                    <a:lnTo>
                      <a:pt x="1526" y="1200"/>
                    </a:lnTo>
                    <a:lnTo>
                      <a:pt x="1526" y="1202"/>
                    </a:lnTo>
                    <a:lnTo>
                      <a:pt x="1523" y="1205"/>
                    </a:lnTo>
                    <a:lnTo>
                      <a:pt x="1520" y="1207"/>
                    </a:lnTo>
                    <a:lnTo>
                      <a:pt x="1520" y="1210"/>
                    </a:lnTo>
                    <a:lnTo>
                      <a:pt x="1518" y="1213"/>
                    </a:lnTo>
                    <a:lnTo>
                      <a:pt x="1518" y="1215"/>
                    </a:lnTo>
                    <a:lnTo>
                      <a:pt x="1515" y="1215"/>
                    </a:lnTo>
                    <a:lnTo>
                      <a:pt x="1513" y="1215"/>
                    </a:lnTo>
                    <a:lnTo>
                      <a:pt x="1510" y="1218"/>
                    </a:lnTo>
                    <a:lnTo>
                      <a:pt x="1507" y="1221"/>
                    </a:lnTo>
                    <a:lnTo>
                      <a:pt x="1505" y="1221"/>
                    </a:lnTo>
                    <a:lnTo>
                      <a:pt x="1502" y="1221"/>
                    </a:lnTo>
                    <a:lnTo>
                      <a:pt x="1499" y="1223"/>
                    </a:lnTo>
                    <a:lnTo>
                      <a:pt x="1486" y="1223"/>
                    </a:lnTo>
                    <a:lnTo>
                      <a:pt x="1476" y="1228"/>
                    </a:lnTo>
                    <a:lnTo>
                      <a:pt x="1437" y="1236"/>
                    </a:lnTo>
                    <a:lnTo>
                      <a:pt x="1429" y="1236"/>
                    </a:lnTo>
                    <a:lnTo>
                      <a:pt x="1429" y="1239"/>
                    </a:lnTo>
                    <a:lnTo>
                      <a:pt x="1426" y="1239"/>
                    </a:lnTo>
                    <a:lnTo>
                      <a:pt x="1423" y="1239"/>
                    </a:lnTo>
                    <a:lnTo>
                      <a:pt x="1421" y="1239"/>
                    </a:lnTo>
                    <a:lnTo>
                      <a:pt x="1418" y="1239"/>
                    </a:lnTo>
                    <a:lnTo>
                      <a:pt x="1416" y="1239"/>
                    </a:lnTo>
                    <a:lnTo>
                      <a:pt x="1410" y="1239"/>
                    </a:lnTo>
                    <a:lnTo>
                      <a:pt x="1402" y="1236"/>
                    </a:lnTo>
                    <a:lnTo>
                      <a:pt x="1361" y="1234"/>
                    </a:lnTo>
                    <a:lnTo>
                      <a:pt x="1345" y="1234"/>
                    </a:lnTo>
                    <a:lnTo>
                      <a:pt x="1326" y="1234"/>
                    </a:lnTo>
                    <a:lnTo>
                      <a:pt x="1313" y="1231"/>
                    </a:lnTo>
                    <a:lnTo>
                      <a:pt x="1300" y="1234"/>
                    </a:lnTo>
                    <a:lnTo>
                      <a:pt x="1290" y="1236"/>
                    </a:lnTo>
                    <a:lnTo>
                      <a:pt x="1279" y="1242"/>
                    </a:lnTo>
                    <a:lnTo>
                      <a:pt x="1274" y="1242"/>
                    </a:lnTo>
                    <a:lnTo>
                      <a:pt x="1271" y="1244"/>
                    </a:lnTo>
                    <a:lnTo>
                      <a:pt x="1266" y="1244"/>
                    </a:lnTo>
                    <a:lnTo>
                      <a:pt x="1235" y="1247"/>
                    </a:lnTo>
                    <a:lnTo>
                      <a:pt x="1227" y="1247"/>
                    </a:lnTo>
                    <a:lnTo>
                      <a:pt x="1198" y="1252"/>
                    </a:lnTo>
                    <a:lnTo>
                      <a:pt x="1195" y="1252"/>
                    </a:lnTo>
                    <a:lnTo>
                      <a:pt x="1193" y="1249"/>
                    </a:lnTo>
                    <a:lnTo>
                      <a:pt x="1190" y="1249"/>
                    </a:lnTo>
                    <a:lnTo>
                      <a:pt x="1187" y="1249"/>
                    </a:lnTo>
                    <a:lnTo>
                      <a:pt x="1185" y="1247"/>
                    </a:lnTo>
                    <a:lnTo>
                      <a:pt x="1177" y="1244"/>
                    </a:lnTo>
                    <a:lnTo>
                      <a:pt x="1172" y="1242"/>
                    </a:lnTo>
                    <a:lnTo>
                      <a:pt x="1169" y="1242"/>
                    </a:lnTo>
                    <a:lnTo>
                      <a:pt x="1164" y="1239"/>
                    </a:lnTo>
                    <a:lnTo>
                      <a:pt x="1161" y="1239"/>
                    </a:lnTo>
                    <a:lnTo>
                      <a:pt x="1159" y="1236"/>
                    </a:lnTo>
                    <a:lnTo>
                      <a:pt x="1156" y="1234"/>
                    </a:lnTo>
                    <a:lnTo>
                      <a:pt x="1148" y="1231"/>
                    </a:lnTo>
                    <a:lnTo>
                      <a:pt x="1143" y="1226"/>
                    </a:lnTo>
                    <a:lnTo>
                      <a:pt x="1135" y="1223"/>
                    </a:lnTo>
                    <a:lnTo>
                      <a:pt x="1132" y="1221"/>
                    </a:lnTo>
                    <a:lnTo>
                      <a:pt x="1130" y="1218"/>
                    </a:lnTo>
                    <a:lnTo>
                      <a:pt x="1117" y="1213"/>
                    </a:lnTo>
                    <a:lnTo>
                      <a:pt x="1101" y="1207"/>
                    </a:lnTo>
                    <a:lnTo>
                      <a:pt x="1088" y="1202"/>
                    </a:lnTo>
                    <a:lnTo>
                      <a:pt x="1075" y="1197"/>
                    </a:lnTo>
                    <a:lnTo>
                      <a:pt x="1070" y="1194"/>
                    </a:lnTo>
                    <a:lnTo>
                      <a:pt x="1067" y="1192"/>
                    </a:lnTo>
                    <a:lnTo>
                      <a:pt x="1056" y="1189"/>
                    </a:lnTo>
                    <a:lnTo>
                      <a:pt x="1054" y="1189"/>
                    </a:lnTo>
                    <a:lnTo>
                      <a:pt x="1051" y="1186"/>
                    </a:lnTo>
                    <a:lnTo>
                      <a:pt x="1028" y="1186"/>
                    </a:lnTo>
                    <a:lnTo>
                      <a:pt x="1025" y="1186"/>
                    </a:lnTo>
                    <a:lnTo>
                      <a:pt x="1012" y="1184"/>
                    </a:lnTo>
                    <a:lnTo>
                      <a:pt x="1001" y="1184"/>
                    </a:lnTo>
                    <a:lnTo>
                      <a:pt x="993" y="1184"/>
                    </a:lnTo>
                    <a:lnTo>
                      <a:pt x="983" y="1181"/>
                    </a:lnTo>
                    <a:lnTo>
                      <a:pt x="973" y="1181"/>
                    </a:lnTo>
                    <a:lnTo>
                      <a:pt x="970" y="1179"/>
                    </a:lnTo>
                    <a:lnTo>
                      <a:pt x="967" y="1179"/>
                    </a:lnTo>
                    <a:lnTo>
                      <a:pt x="944" y="1176"/>
                    </a:lnTo>
                    <a:lnTo>
                      <a:pt x="931" y="1173"/>
                    </a:lnTo>
                    <a:lnTo>
                      <a:pt x="923" y="1171"/>
                    </a:lnTo>
                    <a:lnTo>
                      <a:pt x="910" y="1168"/>
                    </a:lnTo>
                    <a:lnTo>
                      <a:pt x="902" y="1165"/>
                    </a:lnTo>
                    <a:lnTo>
                      <a:pt x="896" y="1165"/>
                    </a:lnTo>
                    <a:lnTo>
                      <a:pt x="889" y="1165"/>
                    </a:lnTo>
                    <a:lnTo>
                      <a:pt x="886" y="1165"/>
                    </a:lnTo>
                    <a:lnTo>
                      <a:pt x="881" y="1163"/>
                    </a:lnTo>
                    <a:lnTo>
                      <a:pt x="876" y="1163"/>
                    </a:lnTo>
                    <a:lnTo>
                      <a:pt x="873" y="1163"/>
                    </a:lnTo>
                    <a:lnTo>
                      <a:pt x="849" y="1163"/>
                    </a:lnTo>
                    <a:lnTo>
                      <a:pt x="839" y="1163"/>
                    </a:lnTo>
                    <a:lnTo>
                      <a:pt x="828" y="1163"/>
                    </a:lnTo>
                    <a:lnTo>
                      <a:pt x="815" y="1163"/>
                    </a:lnTo>
                    <a:lnTo>
                      <a:pt x="805" y="1163"/>
                    </a:lnTo>
                    <a:lnTo>
                      <a:pt x="794" y="1165"/>
                    </a:lnTo>
                    <a:lnTo>
                      <a:pt x="784" y="1168"/>
                    </a:lnTo>
                    <a:lnTo>
                      <a:pt x="776" y="1168"/>
                    </a:lnTo>
                    <a:lnTo>
                      <a:pt x="773" y="1168"/>
                    </a:lnTo>
                    <a:lnTo>
                      <a:pt x="771" y="1168"/>
                    </a:lnTo>
                    <a:lnTo>
                      <a:pt x="763" y="1171"/>
                    </a:lnTo>
                    <a:lnTo>
                      <a:pt x="755" y="1171"/>
                    </a:lnTo>
                    <a:lnTo>
                      <a:pt x="747" y="1171"/>
                    </a:lnTo>
                    <a:lnTo>
                      <a:pt x="744" y="1173"/>
                    </a:lnTo>
                    <a:lnTo>
                      <a:pt x="731" y="1173"/>
                    </a:lnTo>
                    <a:lnTo>
                      <a:pt x="726" y="1173"/>
                    </a:lnTo>
                    <a:lnTo>
                      <a:pt x="721" y="1176"/>
                    </a:lnTo>
                    <a:lnTo>
                      <a:pt x="718" y="1176"/>
                    </a:lnTo>
                    <a:lnTo>
                      <a:pt x="716" y="1176"/>
                    </a:lnTo>
                    <a:lnTo>
                      <a:pt x="713" y="1176"/>
                    </a:lnTo>
                    <a:lnTo>
                      <a:pt x="708" y="1176"/>
                    </a:lnTo>
                    <a:lnTo>
                      <a:pt x="702" y="1176"/>
                    </a:lnTo>
                    <a:lnTo>
                      <a:pt x="697" y="1179"/>
                    </a:lnTo>
                    <a:lnTo>
                      <a:pt x="695" y="1179"/>
                    </a:lnTo>
                    <a:lnTo>
                      <a:pt x="687" y="1179"/>
                    </a:lnTo>
                    <a:lnTo>
                      <a:pt x="679" y="1181"/>
                    </a:lnTo>
                    <a:lnTo>
                      <a:pt x="676" y="1181"/>
                    </a:lnTo>
                    <a:lnTo>
                      <a:pt x="674" y="1184"/>
                    </a:lnTo>
                    <a:lnTo>
                      <a:pt x="671" y="1184"/>
                    </a:lnTo>
                    <a:lnTo>
                      <a:pt x="668" y="1186"/>
                    </a:lnTo>
                    <a:lnTo>
                      <a:pt x="666" y="1186"/>
                    </a:lnTo>
                    <a:lnTo>
                      <a:pt x="663" y="1189"/>
                    </a:lnTo>
                    <a:lnTo>
                      <a:pt x="661" y="1189"/>
                    </a:lnTo>
                    <a:lnTo>
                      <a:pt x="661" y="1192"/>
                    </a:lnTo>
                    <a:lnTo>
                      <a:pt x="655" y="1197"/>
                    </a:lnTo>
                    <a:lnTo>
                      <a:pt x="647" y="1205"/>
                    </a:lnTo>
                    <a:lnTo>
                      <a:pt x="632" y="1221"/>
                    </a:lnTo>
                    <a:lnTo>
                      <a:pt x="621" y="1231"/>
                    </a:lnTo>
                    <a:lnTo>
                      <a:pt x="616" y="1236"/>
                    </a:lnTo>
                    <a:lnTo>
                      <a:pt x="613" y="1239"/>
                    </a:lnTo>
                    <a:lnTo>
                      <a:pt x="613" y="1242"/>
                    </a:lnTo>
                    <a:lnTo>
                      <a:pt x="603" y="1249"/>
                    </a:lnTo>
                    <a:lnTo>
                      <a:pt x="592" y="1263"/>
                    </a:lnTo>
                    <a:lnTo>
                      <a:pt x="585" y="1268"/>
                    </a:lnTo>
                    <a:lnTo>
                      <a:pt x="569" y="1278"/>
                    </a:lnTo>
                    <a:lnTo>
                      <a:pt x="558" y="1286"/>
                    </a:lnTo>
                    <a:lnTo>
                      <a:pt x="556" y="1286"/>
                    </a:lnTo>
                    <a:lnTo>
                      <a:pt x="548" y="1291"/>
                    </a:lnTo>
                    <a:lnTo>
                      <a:pt x="545" y="1294"/>
                    </a:lnTo>
                    <a:lnTo>
                      <a:pt x="543" y="1294"/>
                    </a:lnTo>
                    <a:lnTo>
                      <a:pt x="540" y="1297"/>
                    </a:lnTo>
                    <a:lnTo>
                      <a:pt x="480" y="1336"/>
                    </a:lnTo>
                    <a:lnTo>
                      <a:pt x="467" y="1344"/>
                    </a:lnTo>
                    <a:lnTo>
                      <a:pt x="459" y="1349"/>
                    </a:lnTo>
                    <a:lnTo>
                      <a:pt x="435" y="1365"/>
                    </a:lnTo>
                    <a:lnTo>
                      <a:pt x="430" y="1367"/>
                    </a:lnTo>
                    <a:lnTo>
                      <a:pt x="427" y="1370"/>
                    </a:lnTo>
                    <a:lnTo>
                      <a:pt x="367" y="1407"/>
                    </a:lnTo>
                    <a:lnTo>
                      <a:pt x="354" y="1417"/>
                    </a:lnTo>
                    <a:lnTo>
                      <a:pt x="346" y="1423"/>
                    </a:lnTo>
                    <a:lnTo>
                      <a:pt x="335" y="1430"/>
                    </a:lnTo>
                    <a:lnTo>
                      <a:pt x="322" y="1441"/>
                    </a:lnTo>
                    <a:lnTo>
                      <a:pt x="320" y="1444"/>
                    </a:lnTo>
                    <a:lnTo>
                      <a:pt x="317" y="1444"/>
                    </a:lnTo>
                    <a:lnTo>
                      <a:pt x="317" y="1446"/>
                    </a:lnTo>
                    <a:lnTo>
                      <a:pt x="315" y="1446"/>
                    </a:lnTo>
                    <a:lnTo>
                      <a:pt x="315" y="1449"/>
                    </a:lnTo>
                    <a:lnTo>
                      <a:pt x="312" y="1449"/>
                    </a:lnTo>
                    <a:lnTo>
                      <a:pt x="312" y="1451"/>
                    </a:lnTo>
                    <a:lnTo>
                      <a:pt x="291" y="1467"/>
                    </a:lnTo>
                    <a:lnTo>
                      <a:pt x="278" y="1475"/>
                    </a:lnTo>
                    <a:lnTo>
                      <a:pt x="275" y="1478"/>
                    </a:lnTo>
                    <a:lnTo>
                      <a:pt x="273" y="1480"/>
                    </a:lnTo>
                    <a:lnTo>
                      <a:pt x="265" y="1483"/>
                    </a:lnTo>
                    <a:lnTo>
                      <a:pt x="241" y="1488"/>
                    </a:lnTo>
                    <a:lnTo>
                      <a:pt x="223" y="1493"/>
                    </a:lnTo>
                    <a:lnTo>
                      <a:pt x="246" y="1451"/>
                    </a:lnTo>
                    <a:lnTo>
                      <a:pt x="246" y="1449"/>
                    </a:lnTo>
                    <a:lnTo>
                      <a:pt x="249" y="1444"/>
                    </a:lnTo>
                    <a:lnTo>
                      <a:pt x="267" y="1415"/>
                    </a:lnTo>
                    <a:lnTo>
                      <a:pt x="270" y="1412"/>
                    </a:lnTo>
                    <a:lnTo>
                      <a:pt x="270" y="1409"/>
                    </a:lnTo>
                    <a:lnTo>
                      <a:pt x="275" y="1402"/>
                    </a:lnTo>
                    <a:lnTo>
                      <a:pt x="278" y="1402"/>
                    </a:lnTo>
                    <a:lnTo>
                      <a:pt x="312" y="1349"/>
                    </a:lnTo>
                    <a:lnTo>
                      <a:pt x="333" y="1320"/>
                    </a:lnTo>
                    <a:lnTo>
                      <a:pt x="349" y="1299"/>
                    </a:lnTo>
                    <a:lnTo>
                      <a:pt x="351" y="1297"/>
                    </a:lnTo>
                    <a:lnTo>
                      <a:pt x="354" y="1291"/>
                    </a:lnTo>
                    <a:lnTo>
                      <a:pt x="377" y="1263"/>
                    </a:lnTo>
                    <a:lnTo>
                      <a:pt x="388" y="1249"/>
                    </a:lnTo>
                    <a:lnTo>
                      <a:pt x="396" y="1239"/>
                    </a:lnTo>
                    <a:lnTo>
                      <a:pt x="401" y="1234"/>
                    </a:lnTo>
                    <a:lnTo>
                      <a:pt x="406" y="1226"/>
                    </a:lnTo>
                    <a:lnTo>
                      <a:pt x="411" y="1218"/>
                    </a:lnTo>
                    <a:lnTo>
                      <a:pt x="417" y="1215"/>
                    </a:lnTo>
                    <a:lnTo>
                      <a:pt x="419" y="1210"/>
                    </a:lnTo>
                    <a:lnTo>
                      <a:pt x="422" y="1207"/>
                    </a:lnTo>
                    <a:lnTo>
                      <a:pt x="427" y="1205"/>
                    </a:lnTo>
                    <a:lnTo>
                      <a:pt x="430" y="1200"/>
                    </a:lnTo>
                    <a:lnTo>
                      <a:pt x="438" y="1194"/>
                    </a:lnTo>
                    <a:lnTo>
                      <a:pt x="446" y="1192"/>
                    </a:lnTo>
                    <a:lnTo>
                      <a:pt x="451" y="1186"/>
                    </a:lnTo>
                    <a:lnTo>
                      <a:pt x="459" y="1181"/>
                    </a:lnTo>
                    <a:lnTo>
                      <a:pt x="469" y="1176"/>
                    </a:lnTo>
                    <a:lnTo>
                      <a:pt x="472" y="1173"/>
                    </a:lnTo>
                    <a:lnTo>
                      <a:pt x="474" y="1173"/>
                    </a:lnTo>
                    <a:lnTo>
                      <a:pt x="474" y="1171"/>
                    </a:lnTo>
                    <a:lnTo>
                      <a:pt x="480" y="1171"/>
                    </a:lnTo>
                    <a:lnTo>
                      <a:pt x="482" y="1168"/>
                    </a:lnTo>
                    <a:lnTo>
                      <a:pt x="485" y="1165"/>
                    </a:lnTo>
                    <a:lnTo>
                      <a:pt x="493" y="1163"/>
                    </a:lnTo>
                    <a:lnTo>
                      <a:pt x="498" y="1158"/>
                    </a:lnTo>
                    <a:lnTo>
                      <a:pt x="503" y="1155"/>
                    </a:lnTo>
                    <a:lnTo>
                      <a:pt x="508" y="1152"/>
                    </a:lnTo>
                    <a:lnTo>
                      <a:pt x="514" y="1150"/>
                    </a:lnTo>
                    <a:lnTo>
                      <a:pt x="522" y="1147"/>
                    </a:lnTo>
                    <a:lnTo>
                      <a:pt x="527" y="1144"/>
                    </a:lnTo>
                    <a:lnTo>
                      <a:pt x="529" y="1142"/>
                    </a:lnTo>
                    <a:lnTo>
                      <a:pt x="537" y="1139"/>
                    </a:lnTo>
                    <a:lnTo>
                      <a:pt x="545" y="1137"/>
                    </a:lnTo>
                    <a:lnTo>
                      <a:pt x="553" y="1134"/>
                    </a:lnTo>
                    <a:lnTo>
                      <a:pt x="556" y="1131"/>
                    </a:lnTo>
                    <a:lnTo>
                      <a:pt x="558" y="1131"/>
                    </a:lnTo>
                    <a:lnTo>
                      <a:pt x="553" y="1113"/>
                    </a:lnTo>
                    <a:lnTo>
                      <a:pt x="553" y="1110"/>
                    </a:lnTo>
                    <a:lnTo>
                      <a:pt x="545" y="1095"/>
                    </a:lnTo>
                    <a:lnTo>
                      <a:pt x="529" y="1053"/>
                    </a:lnTo>
                    <a:lnTo>
                      <a:pt x="532" y="1021"/>
                    </a:lnTo>
                    <a:lnTo>
                      <a:pt x="532" y="1018"/>
                    </a:lnTo>
                    <a:lnTo>
                      <a:pt x="532" y="1016"/>
                    </a:lnTo>
                    <a:lnTo>
                      <a:pt x="529" y="1016"/>
                    </a:lnTo>
                    <a:lnTo>
                      <a:pt x="529" y="1013"/>
                    </a:lnTo>
                    <a:lnTo>
                      <a:pt x="524" y="992"/>
                    </a:lnTo>
                    <a:lnTo>
                      <a:pt x="519" y="979"/>
                    </a:lnTo>
                    <a:lnTo>
                      <a:pt x="519" y="974"/>
                    </a:lnTo>
                    <a:lnTo>
                      <a:pt x="516" y="971"/>
                    </a:lnTo>
                    <a:lnTo>
                      <a:pt x="516" y="966"/>
                    </a:lnTo>
                    <a:lnTo>
                      <a:pt x="511" y="955"/>
                    </a:lnTo>
                    <a:lnTo>
                      <a:pt x="511" y="953"/>
                    </a:lnTo>
                    <a:lnTo>
                      <a:pt x="508" y="940"/>
                    </a:lnTo>
                    <a:lnTo>
                      <a:pt x="508" y="927"/>
                    </a:lnTo>
                    <a:lnTo>
                      <a:pt x="508" y="919"/>
                    </a:lnTo>
                    <a:lnTo>
                      <a:pt x="508" y="908"/>
                    </a:lnTo>
                    <a:lnTo>
                      <a:pt x="508" y="906"/>
                    </a:lnTo>
                    <a:lnTo>
                      <a:pt x="514" y="898"/>
                    </a:lnTo>
                    <a:lnTo>
                      <a:pt x="516" y="892"/>
                    </a:lnTo>
                    <a:lnTo>
                      <a:pt x="519" y="885"/>
                    </a:lnTo>
                    <a:lnTo>
                      <a:pt x="519" y="879"/>
                    </a:lnTo>
                    <a:lnTo>
                      <a:pt x="522" y="877"/>
                    </a:lnTo>
                    <a:lnTo>
                      <a:pt x="524" y="869"/>
                    </a:lnTo>
                    <a:lnTo>
                      <a:pt x="524" y="866"/>
                    </a:lnTo>
                    <a:lnTo>
                      <a:pt x="527" y="864"/>
                    </a:lnTo>
                    <a:lnTo>
                      <a:pt x="527" y="861"/>
                    </a:lnTo>
                    <a:lnTo>
                      <a:pt x="527" y="856"/>
                    </a:lnTo>
                    <a:lnTo>
                      <a:pt x="532" y="843"/>
                    </a:lnTo>
                    <a:lnTo>
                      <a:pt x="532" y="837"/>
                    </a:lnTo>
                    <a:lnTo>
                      <a:pt x="535" y="832"/>
                    </a:lnTo>
                    <a:lnTo>
                      <a:pt x="537" y="824"/>
                    </a:lnTo>
                    <a:lnTo>
                      <a:pt x="537" y="822"/>
                    </a:lnTo>
                    <a:lnTo>
                      <a:pt x="537" y="819"/>
                    </a:lnTo>
                    <a:lnTo>
                      <a:pt x="540" y="816"/>
                    </a:lnTo>
                    <a:lnTo>
                      <a:pt x="543" y="808"/>
                    </a:lnTo>
                    <a:lnTo>
                      <a:pt x="543" y="801"/>
                    </a:lnTo>
                    <a:lnTo>
                      <a:pt x="545" y="795"/>
                    </a:lnTo>
                    <a:lnTo>
                      <a:pt x="545" y="793"/>
                    </a:lnTo>
                    <a:lnTo>
                      <a:pt x="548" y="785"/>
                    </a:lnTo>
                    <a:lnTo>
                      <a:pt x="550" y="780"/>
                    </a:lnTo>
                    <a:lnTo>
                      <a:pt x="550" y="777"/>
                    </a:lnTo>
                    <a:lnTo>
                      <a:pt x="548" y="777"/>
                    </a:lnTo>
                    <a:lnTo>
                      <a:pt x="532" y="780"/>
                    </a:lnTo>
                    <a:lnTo>
                      <a:pt x="529" y="777"/>
                    </a:lnTo>
                    <a:lnTo>
                      <a:pt x="493" y="785"/>
                    </a:lnTo>
                    <a:lnTo>
                      <a:pt x="469" y="790"/>
                    </a:lnTo>
                    <a:lnTo>
                      <a:pt x="453" y="793"/>
                    </a:lnTo>
                    <a:lnTo>
                      <a:pt x="453" y="801"/>
                    </a:lnTo>
                    <a:lnTo>
                      <a:pt x="453" y="806"/>
                    </a:lnTo>
                    <a:lnTo>
                      <a:pt x="456" y="814"/>
                    </a:lnTo>
                    <a:lnTo>
                      <a:pt x="456" y="840"/>
                    </a:lnTo>
                    <a:lnTo>
                      <a:pt x="440" y="840"/>
                    </a:lnTo>
                    <a:lnTo>
                      <a:pt x="427" y="837"/>
                    </a:lnTo>
                    <a:lnTo>
                      <a:pt x="414" y="837"/>
                    </a:lnTo>
                    <a:lnTo>
                      <a:pt x="401" y="837"/>
                    </a:lnTo>
                    <a:lnTo>
                      <a:pt x="396" y="837"/>
                    </a:lnTo>
                    <a:lnTo>
                      <a:pt x="393" y="837"/>
                    </a:lnTo>
                    <a:lnTo>
                      <a:pt x="388" y="850"/>
                    </a:lnTo>
                    <a:lnTo>
                      <a:pt x="377" y="864"/>
                    </a:lnTo>
                    <a:lnTo>
                      <a:pt x="375" y="866"/>
                    </a:lnTo>
                    <a:lnTo>
                      <a:pt x="343" y="869"/>
                    </a:lnTo>
                    <a:lnTo>
                      <a:pt x="333" y="874"/>
                    </a:lnTo>
                    <a:lnTo>
                      <a:pt x="330" y="874"/>
                    </a:lnTo>
                    <a:lnTo>
                      <a:pt x="328" y="885"/>
                    </a:lnTo>
                    <a:lnTo>
                      <a:pt x="325" y="898"/>
                    </a:lnTo>
                    <a:lnTo>
                      <a:pt x="322" y="906"/>
                    </a:lnTo>
                    <a:lnTo>
                      <a:pt x="294" y="890"/>
                    </a:lnTo>
                    <a:lnTo>
                      <a:pt x="241" y="864"/>
                    </a:lnTo>
                    <a:lnTo>
                      <a:pt x="223" y="853"/>
                    </a:lnTo>
                    <a:lnTo>
                      <a:pt x="220" y="850"/>
                    </a:lnTo>
                    <a:lnTo>
                      <a:pt x="215" y="848"/>
                    </a:lnTo>
                    <a:lnTo>
                      <a:pt x="207" y="845"/>
                    </a:lnTo>
                    <a:lnTo>
                      <a:pt x="202" y="840"/>
                    </a:lnTo>
                    <a:lnTo>
                      <a:pt x="199" y="840"/>
                    </a:lnTo>
                    <a:lnTo>
                      <a:pt x="197" y="837"/>
                    </a:lnTo>
                    <a:lnTo>
                      <a:pt x="186" y="829"/>
                    </a:lnTo>
                    <a:lnTo>
                      <a:pt x="181" y="827"/>
                    </a:lnTo>
                    <a:lnTo>
                      <a:pt x="178" y="827"/>
                    </a:lnTo>
                    <a:lnTo>
                      <a:pt x="178" y="824"/>
                    </a:lnTo>
                    <a:lnTo>
                      <a:pt x="176" y="822"/>
                    </a:lnTo>
                    <a:lnTo>
                      <a:pt x="173" y="822"/>
                    </a:lnTo>
                    <a:lnTo>
                      <a:pt x="170" y="819"/>
                    </a:lnTo>
                    <a:lnTo>
                      <a:pt x="168" y="816"/>
                    </a:lnTo>
                    <a:lnTo>
                      <a:pt x="165" y="816"/>
                    </a:lnTo>
                    <a:lnTo>
                      <a:pt x="162" y="811"/>
                    </a:lnTo>
                    <a:lnTo>
                      <a:pt x="160" y="811"/>
                    </a:lnTo>
                    <a:lnTo>
                      <a:pt x="160" y="808"/>
                    </a:lnTo>
                    <a:lnTo>
                      <a:pt x="157" y="808"/>
                    </a:lnTo>
                    <a:lnTo>
                      <a:pt x="157" y="811"/>
                    </a:lnTo>
                    <a:lnTo>
                      <a:pt x="155" y="808"/>
                    </a:lnTo>
                    <a:lnTo>
                      <a:pt x="147" y="801"/>
                    </a:lnTo>
                    <a:lnTo>
                      <a:pt x="136" y="790"/>
                    </a:lnTo>
                    <a:lnTo>
                      <a:pt x="134" y="788"/>
                    </a:lnTo>
                    <a:lnTo>
                      <a:pt x="131" y="785"/>
                    </a:lnTo>
                    <a:lnTo>
                      <a:pt x="128" y="782"/>
                    </a:lnTo>
                    <a:lnTo>
                      <a:pt x="126" y="780"/>
                    </a:lnTo>
                    <a:lnTo>
                      <a:pt x="126" y="777"/>
                    </a:lnTo>
                    <a:lnTo>
                      <a:pt x="123" y="774"/>
                    </a:lnTo>
                    <a:lnTo>
                      <a:pt x="121" y="772"/>
                    </a:lnTo>
                    <a:lnTo>
                      <a:pt x="118" y="769"/>
                    </a:lnTo>
                    <a:lnTo>
                      <a:pt x="113" y="761"/>
                    </a:lnTo>
                    <a:lnTo>
                      <a:pt x="110" y="759"/>
                    </a:lnTo>
                    <a:lnTo>
                      <a:pt x="110" y="756"/>
                    </a:lnTo>
                    <a:lnTo>
                      <a:pt x="105" y="751"/>
                    </a:lnTo>
                    <a:lnTo>
                      <a:pt x="102" y="748"/>
                    </a:lnTo>
                    <a:lnTo>
                      <a:pt x="100" y="746"/>
                    </a:lnTo>
                    <a:lnTo>
                      <a:pt x="100" y="743"/>
                    </a:lnTo>
                    <a:lnTo>
                      <a:pt x="92" y="735"/>
                    </a:lnTo>
                    <a:lnTo>
                      <a:pt x="89" y="732"/>
                    </a:lnTo>
                    <a:lnTo>
                      <a:pt x="89" y="730"/>
                    </a:lnTo>
                    <a:lnTo>
                      <a:pt x="86" y="727"/>
                    </a:lnTo>
                    <a:lnTo>
                      <a:pt x="84" y="725"/>
                    </a:lnTo>
                    <a:lnTo>
                      <a:pt x="84" y="722"/>
                    </a:lnTo>
                    <a:lnTo>
                      <a:pt x="79" y="717"/>
                    </a:lnTo>
                    <a:lnTo>
                      <a:pt x="79" y="714"/>
                    </a:lnTo>
                    <a:lnTo>
                      <a:pt x="76" y="711"/>
                    </a:lnTo>
                    <a:lnTo>
                      <a:pt x="73" y="709"/>
                    </a:lnTo>
                    <a:lnTo>
                      <a:pt x="68" y="704"/>
                    </a:lnTo>
                    <a:lnTo>
                      <a:pt x="68" y="701"/>
                    </a:lnTo>
                    <a:lnTo>
                      <a:pt x="50" y="680"/>
                    </a:lnTo>
                    <a:lnTo>
                      <a:pt x="50" y="677"/>
                    </a:lnTo>
                    <a:lnTo>
                      <a:pt x="47" y="675"/>
                    </a:lnTo>
                    <a:lnTo>
                      <a:pt x="34" y="656"/>
                    </a:lnTo>
                    <a:lnTo>
                      <a:pt x="24" y="643"/>
                    </a:lnTo>
                    <a:lnTo>
                      <a:pt x="21" y="641"/>
                    </a:lnTo>
                    <a:lnTo>
                      <a:pt x="21" y="638"/>
                    </a:lnTo>
                    <a:lnTo>
                      <a:pt x="0" y="612"/>
                    </a:lnTo>
                    <a:lnTo>
                      <a:pt x="34" y="585"/>
                    </a:lnTo>
                    <a:lnTo>
                      <a:pt x="55" y="570"/>
                    </a:lnTo>
                    <a:lnTo>
                      <a:pt x="73" y="557"/>
                    </a:lnTo>
                    <a:lnTo>
                      <a:pt x="97" y="538"/>
                    </a:lnTo>
                    <a:lnTo>
                      <a:pt x="136" y="509"/>
                    </a:lnTo>
                    <a:lnTo>
                      <a:pt x="165" y="488"/>
                    </a:lnTo>
                    <a:lnTo>
                      <a:pt x="178" y="478"/>
                    </a:lnTo>
                    <a:lnTo>
                      <a:pt x="218" y="449"/>
                    </a:lnTo>
                    <a:lnTo>
                      <a:pt x="241" y="433"/>
                    </a:lnTo>
                    <a:lnTo>
                      <a:pt x="265" y="415"/>
                    </a:lnTo>
                    <a:lnTo>
                      <a:pt x="283" y="402"/>
                    </a:lnTo>
                    <a:lnTo>
                      <a:pt x="299" y="391"/>
                    </a:lnTo>
                    <a:lnTo>
                      <a:pt x="299" y="389"/>
                    </a:lnTo>
                    <a:lnTo>
                      <a:pt x="304" y="386"/>
                    </a:lnTo>
                    <a:lnTo>
                      <a:pt x="317" y="378"/>
                    </a:lnTo>
                    <a:lnTo>
                      <a:pt x="330" y="368"/>
                    </a:lnTo>
                    <a:lnTo>
                      <a:pt x="349" y="354"/>
                    </a:lnTo>
                    <a:lnTo>
                      <a:pt x="354" y="352"/>
                    </a:lnTo>
                    <a:lnTo>
                      <a:pt x="354" y="349"/>
                    </a:lnTo>
                    <a:lnTo>
                      <a:pt x="362" y="344"/>
                    </a:lnTo>
                    <a:lnTo>
                      <a:pt x="375" y="336"/>
                    </a:lnTo>
                    <a:lnTo>
                      <a:pt x="388" y="326"/>
                    </a:lnTo>
                    <a:lnTo>
                      <a:pt x="393" y="323"/>
                    </a:lnTo>
                    <a:lnTo>
                      <a:pt x="398" y="318"/>
                    </a:lnTo>
                    <a:lnTo>
                      <a:pt x="404" y="312"/>
                    </a:lnTo>
                    <a:lnTo>
                      <a:pt x="406" y="312"/>
                    </a:lnTo>
                    <a:lnTo>
                      <a:pt x="409" y="310"/>
                    </a:lnTo>
                    <a:lnTo>
                      <a:pt x="411" y="310"/>
                    </a:lnTo>
                    <a:lnTo>
                      <a:pt x="414" y="307"/>
                    </a:lnTo>
                    <a:lnTo>
                      <a:pt x="414" y="305"/>
                    </a:lnTo>
                    <a:lnTo>
                      <a:pt x="417" y="305"/>
                    </a:lnTo>
                    <a:lnTo>
                      <a:pt x="425" y="299"/>
                    </a:lnTo>
                    <a:lnTo>
                      <a:pt x="446" y="284"/>
                    </a:lnTo>
                    <a:lnTo>
                      <a:pt x="467" y="271"/>
                    </a:lnTo>
                    <a:lnTo>
                      <a:pt x="488" y="257"/>
                    </a:lnTo>
                    <a:lnTo>
                      <a:pt x="506" y="244"/>
                    </a:lnTo>
                    <a:lnTo>
                      <a:pt x="529" y="229"/>
                    </a:lnTo>
                    <a:lnTo>
                      <a:pt x="550" y="215"/>
                    </a:lnTo>
                    <a:lnTo>
                      <a:pt x="558" y="210"/>
                    </a:lnTo>
                    <a:lnTo>
                      <a:pt x="566" y="205"/>
                    </a:lnTo>
                    <a:lnTo>
                      <a:pt x="577" y="200"/>
                    </a:lnTo>
                    <a:lnTo>
                      <a:pt x="585" y="192"/>
                    </a:lnTo>
                    <a:lnTo>
                      <a:pt x="592" y="187"/>
                    </a:lnTo>
                    <a:lnTo>
                      <a:pt x="598" y="184"/>
                    </a:lnTo>
                    <a:lnTo>
                      <a:pt x="619" y="173"/>
                    </a:lnTo>
                    <a:lnTo>
                      <a:pt x="642" y="158"/>
                    </a:lnTo>
                    <a:lnTo>
                      <a:pt x="661" y="147"/>
                    </a:lnTo>
                    <a:lnTo>
                      <a:pt x="682" y="137"/>
                    </a:lnTo>
                    <a:lnTo>
                      <a:pt x="687" y="134"/>
                    </a:lnTo>
                    <a:lnTo>
                      <a:pt x="692" y="129"/>
                    </a:lnTo>
                    <a:lnTo>
                      <a:pt x="700" y="124"/>
                    </a:lnTo>
                    <a:lnTo>
                      <a:pt x="713" y="116"/>
                    </a:lnTo>
                    <a:lnTo>
                      <a:pt x="718" y="113"/>
                    </a:lnTo>
                    <a:lnTo>
                      <a:pt x="721" y="113"/>
                    </a:lnTo>
                    <a:lnTo>
                      <a:pt x="723" y="110"/>
                    </a:lnTo>
                    <a:lnTo>
                      <a:pt x="726" y="110"/>
                    </a:lnTo>
                    <a:lnTo>
                      <a:pt x="731" y="108"/>
                    </a:lnTo>
                    <a:lnTo>
                      <a:pt x="734" y="108"/>
                    </a:lnTo>
                    <a:lnTo>
                      <a:pt x="742" y="105"/>
                    </a:lnTo>
                    <a:lnTo>
                      <a:pt x="750" y="103"/>
                    </a:lnTo>
                    <a:lnTo>
                      <a:pt x="758" y="100"/>
                    </a:lnTo>
                    <a:lnTo>
                      <a:pt x="765" y="100"/>
                    </a:lnTo>
                    <a:lnTo>
                      <a:pt x="768" y="97"/>
                    </a:lnTo>
                    <a:lnTo>
                      <a:pt x="773" y="97"/>
                    </a:lnTo>
                    <a:lnTo>
                      <a:pt x="776" y="97"/>
                    </a:lnTo>
                    <a:lnTo>
                      <a:pt x="789" y="97"/>
                    </a:lnTo>
                    <a:lnTo>
                      <a:pt x="802" y="97"/>
                    </a:lnTo>
                    <a:lnTo>
                      <a:pt x="805" y="97"/>
                    </a:lnTo>
                    <a:lnTo>
                      <a:pt x="828" y="97"/>
                    </a:lnTo>
                    <a:lnTo>
                      <a:pt x="834" y="97"/>
                    </a:lnTo>
                    <a:lnTo>
                      <a:pt x="836" y="97"/>
                    </a:lnTo>
                    <a:lnTo>
                      <a:pt x="844" y="97"/>
                    </a:lnTo>
                    <a:lnTo>
                      <a:pt x="862" y="95"/>
                    </a:lnTo>
                    <a:lnTo>
                      <a:pt x="876" y="95"/>
                    </a:lnTo>
                    <a:lnTo>
                      <a:pt x="902" y="95"/>
                    </a:lnTo>
                    <a:lnTo>
                      <a:pt x="925" y="95"/>
                    </a:lnTo>
                    <a:lnTo>
                      <a:pt x="944" y="95"/>
                    </a:lnTo>
                    <a:lnTo>
                      <a:pt x="957" y="92"/>
                    </a:lnTo>
                    <a:lnTo>
                      <a:pt x="959" y="92"/>
                    </a:lnTo>
                    <a:lnTo>
                      <a:pt x="962" y="92"/>
                    </a:lnTo>
                    <a:lnTo>
                      <a:pt x="965" y="92"/>
                    </a:lnTo>
                    <a:lnTo>
                      <a:pt x="970" y="92"/>
                    </a:lnTo>
                    <a:lnTo>
                      <a:pt x="973" y="92"/>
                    </a:lnTo>
                    <a:lnTo>
                      <a:pt x="1062" y="92"/>
                    </a:lnTo>
                    <a:lnTo>
                      <a:pt x="1064" y="92"/>
                    </a:lnTo>
                    <a:lnTo>
                      <a:pt x="1177" y="42"/>
                    </a:lnTo>
                    <a:lnTo>
                      <a:pt x="1180" y="40"/>
                    </a:lnTo>
                    <a:lnTo>
                      <a:pt x="1185" y="40"/>
                    </a:lnTo>
                    <a:lnTo>
                      <a:pt x="1208" y="29"/>
                    </a:lnTo>
                    <a:lnTo>
                      <a:pt x="1208" y="26"/>
                    </a:lnTo>
                    <a:lnTo>
                      <a:pt x="1214" y="26"/>
                    </a:lnTo>
                    <a:lnTo>
                      <a:pt x="1274" y="0"/>
                    </a:lnTo>
                    <a:lnTo>
                      <a:pt x="1292" y="24"/>
                    </a:lnTo>
                    <a:lnTo>
                      <a:pt x="1308" y="47"/>
                    </a:lnTo>
                  </a:path>
                </a:pathLst>
              </a:custGeom>
              <a:noFill/>
              <a:ln w="9525">
                <a:solidFill>
                  <a:schemeClr val="tx1"/>
                </a:solidFill>
                <a:round/>
                <a:headEnd/>
                <a:tailEnd/>
              </a:ln>
            </p:spPr>
            <p:txBody>
              <a:bodyPr rot="0" vert="horz" wrap="square" lIns="91440" tIns="45720" rIns="91440" bIns="45720" anchor="t" anchorCtr="0" upright="1">
                <a:noAutofit/>
              </a:bodyPr>
              <a:lstStyle/>
              <a:p>
                <a:endParaRPr lang="ja-JP" altLang="en-US" sz="1600"/>
              </a:p>
            </p:txBody>
          </p:sp>
          <p:sp>
            <p:nvSpPr>
              <p:cNvPr id="217" name="フリーフォーム 216"/>
              <p:cNvSpPr>
                <a:spLocks/>
              </p:cNvSpPr>
              <p:nvPr/>
            </p:nvSpPr>
            <p:spPr bwMode="auto">
              <a:xfrm>
                <a:off x="1874570" y="1892509"/>
                <a:ext cx="958951" cy="861231"/>
              </a:xfrm>
              <a:custGeom>
                <a:avLst/>
                <a:gdLst>
                  <a:gd name="T0" fmla="*/ 1655 w 2001"/>
                  <a:gd name="T1" fmla="*/ 24 h 1769"/>
                  <a:gd name="T2" fmla="*/ 1710 w 2001"/>
                  <a:gd name="T3" fmla="*/ 37 h 1769"/>
                  <a:gd name="T4" fmla="*/ 1783 w 2001"/>
                  <a:gd name="T5" fmla="*/ 79 h 1769"/>
                  <a:gd name="T6" fmla="*/ 1762 w 2001"/>
                  <a:gd name="T7" fmla="*/ 137 h 1769"/>
                  <a:gd name="T8" fmla="*/ 1990 w 2001"/>
                  <a:gd name="T9" fmla="*/ 260 h 1769"/>
                  <a:gd name="T10" fmla="*/ 1985 w 2001"/>
                  <a:gd name="T11" fmla="*/ 310 h 1769"/>
                  <a:gd name="T12" fmla="*/ 1967 w 2001"/>
                  <a:gd name="T13" fmla="*/ 357 h 1769"/>
                  <a:gd name="T14" fmla="*/ 1951 w 2001"/>
                  <a:gd name="T15" fmla="*/ 396 h 1769"/>
                  <a:gd name="T16" fmla="*/ 1954 w 2001"/>
                  <a:gd name="T17" fmla="*/ 441 h 1769"/>
                  <a:gd name="T18" fmla="*/ 1893 w 2001"/>
                  <a:gd name="T19" fmla="*/ 559 h 1769"/>
                  <a:gd name="T20" fmla="*/ 1872 w 2001"/>
                  <a:gd name="T21" fmla="*/ 630 h 1769"/>
                  <a:gd name="T22" fmla="*/ 1864 w 2001"/>
                  <a:gd name="T23" fmla="*/ 664 h 1769"/>
                  <a:gd name="T24" fmla="*/ 1849 w 2001"/>
                  <a:gd name="T25" fmla="*/ 743 h 1769"/>
                  <a:gd name="T26" fmla="*/ 1841 w 2001"/>
                  <a:gd name="T27" fmla="*/ 832 h 1769"/>
                  <a:gd name="T28" fmla="*/ 1862 w 2001"/>
                  <a:gd name="T29" fmla="*/ 955 h 1769"/>
                  <a:gd name="T30" fmla="*/ 1883 w 2001"/>
                  <a:gd name="T31" fmla="*/ 1013 h 1769"/>
                  <a:gd name="T32" fmla="*/ 1899 w 2001"/>
                  <a:gd name="T33" fmla="*/ 1189 h 1769"/>
                  <a:gd name="T34" fmla="*/ 1802 w 2001"/>
                  <a:gd name="T35" fmla="*/ 1247 h 1769"/>
                  <a:gd name="T36" fmla="*/ 1684 w 2001"/>
                  <a:gd name="T37" fmla="*/ 1252 h 1769"/>
                  <a:gd name="T38" fmla="*/ 1608 w 2001"/>
                  <a:gd name="T39" fmla="*/ 1289 h 1769"/>
                  <a:gd name="T40" fmla="*/ 1414 w 2001"/>
                  <a:gd name="T41" fmla="*/ 1409 h 1769"/>
                  <a:gd name="T42" fmla="*/ 1314 w 2001"/>
                  <a:gd name="T43" fmla="*/ 1478 h 1769"/>
                  <a:gd name="T44" fmla="*/ 1167 w 2001"/>
                  <a:gd name="T45" fmla="*/ 1585 h 1769"/>
                  <a:gd name="T46" fmla="*/ 887 w 2001"/>
                  <a:gd name="T47" fmla="*/ 1722 h 1769"/>
                  <a:gd name="T48" fmla="*/ 808 w 2001"/>
                  <a:gd name="T49" fmla="*/ 1611 h 1769"/>
                  <a:gd name="T50" fmla="*/ 750 w 2001"/>
                  <a:gd name="T51" fmla="*/ 1525 h 1769"/>
                  <a:gd name="T52" fmla="*/ 719 w 2001"/>
                  <a:gd name="T53" fmla="*/ 1480 h 1769"/>
                  <a:gd name="T54" fmla="*/ 677 w 2001"/>
                  <a:gd name="T55" fmla="*/ 1420 h 1769"/>
                  <a:gd name="T56" fmla="*/ 614 w 2001"/>
                  <a:gd name="T57" fmla="*/ 1331 h 1769"/>
                  <a:gd name="T58" fmla="*/ 569 w 2001"/>
                  <a:gd name="T59" fmla="*/ 1268 h 1769"/>
                  <a:gd name="T60" fmla="*/ 501 w 2001"/>
                  <a:gd name="T61" fmla="*/ 1176 h 1769"/>
                  <a:gd name="T62" fmla="*/ 449 w 2001"/>
                  <a:gd name="T63" fmla="*/ 1118 h 1769"/>
                  <a:gd name="T64" fmla="*/ 402 w 2001"/>
                  <a:gd name="T65" fmla="*/ 1063 h 1769"/>
                  <a:gd name="T66" fmla="*/ 357 w 2001"/>
                  <a:gd name="T67" fmla="*/ 1008 h 1769"/>
                  <a:gd name="T68" fmla="*/ 302 w 2001"/>
                  <a:gd name="T69" fmla="*/ 963 h 1769"/>
                  <a:gd name="T70" fmla="*/ 263 w 2001"/>
                  <a:gd name="T71" fmla="*/ 942 h 1769"/>
                  <a:gd name="T72" fmla="*/ 208 w 2001"/>
                  <a:gd name="T73" fmla="*/ 919 h 1769"/>
                  <a:gd name="T74" fmla="*/ 3 w 2001"/>
                  <a:gd name="T75" fmla="*/ 871 h 1769"/>
                  <a:gd name="T76" fmla="*/ 8 w 2001"/>
                  <a:gd name="T77" fmla="*/ 803 h 1769"/>
                  <a:gd name="T78" fmla="*/ 35 w 2001"/>
                  <a:gd name="T79" fmla="*/ 743 h 1769"/>
                  <a:gd name="T80" fmla="*/ 69 w 2001"/>
                  <a:gd name="T81" fmla="*/ 696 h 1769"/>
                  <a:gd name="T82" fmla="*/ 111 w 2001"/>
                  <a:gd name="T83" fmla="*/ 669 h 1769"/>
                  <a:gd name="T84" fmla="*/ 181 w 2001"/>
                  <a:gd name="T85" fmla="*/ 664 h 1769"/>
                  <a:gd name="T86" fmla="*/ 352 w 2001"/>
                  <a:gd name="T87" fmla="*/ 667 h 1769"/>
                  <a:gd name="T88" fmla="*/ 472 w 2001"/>
                  <a:gd name="T89" fmla="*/ 711 h 1769"/>
                  <a:gd name="T90" fmla="*/ 585 w 2001"/>
                  <a:gd name="T91" fmla="*/ 756 h 1769"/>
                  <a:gd name="T92" fmla="*/ 630 w 2001"/>
                  <a:gd name="T93" fmla="*/ 808 h 1769"/>
                  <a:gd name="T94" fmla="*/ 695 w 2001"/>
                  <a:gd name="T95" fmla="*/ 814 h 1769"/>
                  <a:gd name="T96" fmla="*/ 797 w 2001"/>
                  <a:gd name="T97" fmla="*/ 787 h 1769"/>
                  <a:gd name="T98" fmla="*/ 858 w 2001"/>
                  <a:gd name="T99" fmla="*/ 714 h 1769"/>
                  <a:gd name="T100" fmla="*/ 923 w 2001"/>
                  <a:gd name="T101" fmla="*/ 656 h 1769"/>
                  <a:gd name="T102" fmla="*/ 978 w 2001"/>
                  <a:gd name="T103" fmla="*/ 609 h 1769"/>
                  <a:gd name="T104" fmla="*/ 1073 w 2001"/>
                  <a:gd name="T105" fmla="*/ 567 h 1769"/>
                  <a:gd name="T106" fmla="*/ 1178 w 2001"/>
                  <a:gd name="T107" fmla="*/ 504 h 1769"/>
                  <a:gd name="T108" fmla="*/ 1180 w 2001"/>
                  <a:gd name="T109" fmla="*/ 415 h 1769"/>
                  <a:gd name="T110" fmla="*/ 1196 w 2001"/>
                  <a:gd name="T111" fmla="*/ 375 h 1769"/>
                  <a:gd name="T112" fmla="*/ 1261 w 2001"/>
                  <a:gd name="T113" fmla="*/ 315 h 1769"/>
                  <a:gd name="T114" fmla="*/ 1259 w 2001"/>
                  <a:gd name="T115" fmla="*/ 226 h 1769"/>
                  <a:gd name="T116" fmla="*/ 1277 w 2001"/>
                  <a:gd name="T117" fmla="*/ 152 h 1769"/>
                  <a:gd name="T118" fmla="*/ 1345 w 2001"/>
                  <a:gd name="T119" fmla="*/ 121 h 1769"/>
                  <a:gd name="T120" fmla="*/ 1424 w 2001"/>
                  <a:gd name="T121" fmla="*/ 29 h 1769"/>
                  <a:gd name="T122" fmla="*/ 1505 w 2001"/>
                  <a:gd name="T123" fmla="*/ 0 h 1769"/>
                  <a:gd name="T124" fmla="*/ 1584 w 2001"/>
                  <a:gd name="T125" fmla="*/ 24 h 17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001" h="1769">
                    <a:moveTo>
                      <a:pt x="1584" y="24"/>
                    </a:moveTo>
                    <a:lnTo>
                      <a:pt x="1589" y="29"/>
                    </a:lnTo>
                    <a:lnTo>
                      <a:pt x="1610" y="13"/>
                    </a:lnTo>
                    <a:lnTo>
                      <a:pt x="1613" y="11"/>
                    </a:lnTo>
                    <a:lnTo>
                      <a:pt x="1615" y="8"/>
                    </a:lnTo>
                    <a:lnTo>
                      <a:pt x="1621" y="5"/>
                    </a:lnTo>
                    <a:lnTo>
                      <a:pt x="1623" y="8"/>
                    </a:lnTo>
                    <a:lnTo>
                      <a:pt x="1623" y="11"/>
                    </a:lnTo>
                    <a:lnTo>
                      <a:pt x="1628" y="13"/>
                    </a:lnTo>
                    <a:lnTo>
                      <a:pt x="1631" y="16"/>
                    </a:lnTo>
                    <a:lnTo>
                      <a:pt x="1639" y="18"/>
                    </a:lnTo>
                    <a:lnTo>
                      <a:pt x="1647" y="24"/>
                    </a:lnTo>
                    <a:lnTo>
                      <a:pt x="1655" y="24"/>
                    </a:lnTo>
                    <a:lnTo>
                      <a:pt x="1657" y="24"/>
                    </a:lnTo>
                    <a:lnTo>
                      <a:pt x="1668" y="21"/>
                    </a:lnTo>
                    <a:lnTo>
                      <a:pt x="1670" y="21"/>
                    </a:lnTo>
                    <a:lnTo>
                      <a:pt x="1676" y="21"/>
                    </a:lnTo>
                    <a:lnTo>
                      <a:pt x="1676" y="24"/>
                    </a:lnTo>
                    <a:lnTo>
                      <a:pt x="1684" y="24"/>
                    </a:lnTo>
                    <a:lnTo>
                      <a:pt x="1686" y="26"/>
                    </a:lnTo>
                    <a:lnTo>
                      <a:pt x="1691" y="29"/>
                    </a:lnTo>
                    <a:lnTo>
                      <a:pt x="1694" y="29"/>
                    </a:lnTo>
                    <a:lnTo>
                      <a:pt x="1697" y="29"/>
                    </a:lnTo>
                    <a:lnTo>
                      <a:pt x="1705" y="34"/>
                    </a:lnTo>
                    <a:lnTo>
                      <a:pt x="1707" y="34"/>
                    </a:lnTo>
                    <a:lnTo>
                      <a:pt x="1710" y="37"/>
                    </a:lnTo>
                    <a:lnTo>
                      <a:pt x="1728" y="45"/>
                    </a:lnTo>
                    <a:lnTo>
                      <a:pt x="1744" y="53"/>
                    </a:lnTo>
                    <a:lnTo>
                      <a:pt x="1752" y="55"/>
                    </a:lnTo>
                    <a:lnTo>
                      <a:pt x="1754" y="55"/>
                    </a:lnTo>
                    <a:lnTo>
                      <a:pt x="1762" y="55"/>
                    </a:lnTo>
                    <a:lnTo>
                      <a:pt x="1765" y="55"/>
                    </a:lnTo>
                    <a:lnTo>
                      <a:pt x="1767" y="55"/>
                    </a:lnTo>
                    <a:lnTo>
                      <a:pt x="1773" y="55"/>
                    </a:lnTo>
                    <a:lnTo>
                      <a:pt x="1775" y="58"/>
                    </a:lnTo>
                    <a:lnTo>
                      <a:pt x="1778" y="58"/>
                    </a:lnTo>
                    <a:lnTo>
                      <a:pt x="1781" y="58"/>
                    </a:lnTo>
                    <a:lnTo>
                      <a:pt x="1781" y="60"/>
                    </a:lnTo>
                    <a:lnTo>
                      <a:pt x="1783" y="79"/>
                    </a:lnTo>
                    <a:lnTo>
                      <a:pt x="1783" y="81"/>
                    </a:lnTo>
                    <a:lnTo>
                      <a:pt x="1783" y="89"/>
                    </a:lnTo>
                    <a:lnTo>
                      <a:pt x="1783" y="92"/>
                    </a:lnTo>
                    <a:lnTo>
                      <a:pt x="1783" y="95"/>
                    </a:lnTo>
                    <a:lnTo>
                      <a:pt x="1783" y="97"/>
                    </a:lnTo>
                    <a:lnTo>
                      <a:pt x="1781" y="100"/>
                    </a:lnTo>
                    <a:lnTo>
                      <a:pt x="1778" y="105"/>
                    </a:lnTo>
                    <a:lnTo>
                      <a:pt x="1773" y="113"/>
                    </a:lnTo>
                    <a:lnTo>
                      <a:pt x="1773" y="116"/>
                    </a:lnTo>
                    <a:lnTo>
                      <a:pt x="1773" y="118"/>
                    </a:lnTo>
                    <a:lnTo>
                      <a:pt x="1770" y="118"/>
                    </a:lnTo>
                    <a:lnTo>
                      <a:pt x="1770" y="121"/>
                    </a:lnTo>
                    <a:lnTo>
                      <a:pt x="1762" y="137"/>
                    </a:lnTo>
                    <a:lnTo>
                      <a:pt x="1864" y="197"/>
                    </a:lnTo>
                    <a:lnTo>
                      <a:pt x="1925" y="228"/>
                    </a:lnTo>
                    <a:lnTo>
                      <a:pt x="1946" y="242"/>
                    </a:lnTo>
                    <a:lnTo>
                      <a:pt x="1961" y="249"/>
                    </a:lnTo>
                    <a:lnTo>
                      <a:pt x="1964" y="249"/>
                    </a:lnTo>
                    <a:lnTo>
                      <a:pt x="1967" y="252"/>
                    </a:lnTo>
                    <a:lnTo>
                      <a:pt x="1969" y="252"/>
                    </a:lnTo>
                    <a:lnTo>
                      <a:pt x="1975" y="255"/>
                    </a:lnTo>
                    <a:lnTo>
                      <a:pt x="1980" y="257"/>
                    </a:lnTo>
                    <a:lnTo>
                      <a:pt x="1982" y="257"/>
                    </a:lnTo>
                    <a:lnTo>
                      <a:pt x="1985" y="260"/>
                    </a:lnTo>
                    <a:lnTo>
                      <a:pt x="1988" y="260"/>
                    </a:lnTo>
                    <a:lnTo>
                      <a:pt x="1990" y="260"/>
                    </a:lnTo>
                    <a:lnTo>
                      <a:pt x="1993" y="263"/>
                    </a:lnTo>
                    <a:lnTo>
                      <a:pt x="1996" y="263"/>
                    </a:lnTo>
                    <a:lnTo>
                      <a:pt x="1998" y="265"/>
                    </a:lnTo>
                    <a:lnTo>
                      <a:pt x="2001" y="265"/>
                    </a:lnTo>
                    <a:lnTo>
                      <a:pt x="1996" y="281"/>
                    </a:lnTo>
                    <a:lnTo>
                      <a:pt x="1993" y="284"/>
                    </a:lnTo>
                    <a:lnTo>
                      <a:pt x="1993" y="286"/>
                    </a:lnTo>
                    <a:lnTo>
                      <a:pt x="1990" y="297"/>
                    </a:lnTo>
                    <a:lnTo>
                      <a:pt x="1988" y="297"/>
                    </a:lnTo>
                    <a:lnTo>
                      <a:pt x="1988" y="299"/>
                    </a:lnTo>
                    <a:lnTo>
                      <a:pt x="1988" y="302"/>
                    </a:lnTo>
                    <a:lnTo>
                      <a:pt x="1985" y="305"/>
                    </a:lnTo>
                    <a:lnTo>
                      <a:pt x="1985" y="310"/>
                    </a:lnTo>
                    <a:lnTo>
                      <a:pt x="1982" y="312"/>
                    </a:lnTo>
                    <a:lnTo>
                      <a:pt x="1982" y="315"/>
                    </a:lnTo>
                    <a:lnTo>
                      <a:pt x="1982" y="318"/>
                    </a:lnTo>
                    <a:lnTo>
                      <a:pt x="1980" y="323"/>
                    </a:lnTo>
                    <a:lnTo>
                      <a:pt x="1977" y="328"/>
                    </a:lnTo>
                    <a:lnTo>
                      <a:pt x="1977" y="331"/>
                    </a:lnTo>
                    <a:lnTo>
                      <a:pt x="1975" y="331"/>
                    </a:lnTo>
                    <a:lnTo>
                      <a:pt x="1972" y="339"/>
                    </a:lnTo>
                    <a:lnTo>
                      <a:pt x="1972" y="341"/>
                    </a:lnTo>
                    <a:lnTo>
                      <a:pt x="1969" y="347"/>
                    </a:lnTo>
                    <a:lnTo>
                      <a:pt x="1969" y="349"/>
                    </a:lnTo>
                    <a:lnTo>
                      <a:pt x="1969" y="352"/>
                    </a:lnTo>
                    <a:lnTo>
                      <a:pt x="1967" y="357"/>
                    </a:lnTo>
                    <a:lnTo>
                      <a:pt x="1967" y="360"/>
                    </a:lnTo>
                    <a:lnTo>
                      <a:pt x="1964" y="362"/>
                    </a:lnTo>
                    <a:lnTo>
                      <a:pt x="1961" y="370"/>
                    </a:lnTo>
                    <a:lnTo>
                      <a:pt x="1961" y="375"/>
                    </a:lnTo>
                    <a:lnTo>
                      <a:pt x="1959" y="375"/>
                    </a:lnTo>
                    <a:lnTo>
                      <a:pt x="1959" y="378"/>
                    </a:lnTo>
                    <a:lnTo>
                      <a:pt x="1959" y="381"/>
                    </a:lnTo>
                    <a:lnTo>
                      <a:pt x="1956" y="386"/>
                    </a:lnTo>
                    <a:lnTo>
                      <a:pt x="1956" y="389"/>
                    </a:lnTo>
                    <a:lnTo>
                      <a:pt x="1954" y="391"/>
                    </a:lnTo>
                    <a:lnTo>
                      <a:pt x="1954" y="394"/>
                    </a:lnTo>
                    <a:lnTo>
                      <a:pt x="1954" y="396"/>
                    </a:lnTo>
                    <a:lnTo>
                      <a:pt x="1951" y="396"/>
                    </a:lnTo>
                    <a:lnTo>
                      <a:pt x="1951" y="399"/>
                    </a:lnTo>
                    <a:lnTo>
                      <a:pt x="1951" y="402"/>
                    </a:lnTo>
                    <a:lnTo>
                      <a:pt x="1948" y="404"/>
                    </a:lnTo>
                    <a:lnTo>
                      <a:pt x="1948" y="407"/>
                    </a:lnTo>
                    <a:lnTo>
                      <a:pt x="1948" y="410"/>
                    </a:lnTo>
                    <a:lnTo>
                      <a:pt x="1946" y="415"/>
                    </a:lnTo>
                    <a:lnTo>
                      <a:pt x="1943" y="420"/>
                    </a:lnTo>
                    <a:lnTo>
                      <a:pt x="1946" y="420"/>
                    </a:lnTo>
                    <a:lnTo>
                      <a:pt x="1948" y="423"/>
                    </a:lnTo>
                    <a:lnTo>
                      <a:pt x="1956" y="425"/>
                    </a:lnTo>
                    <a:lnTo>
                      <a:pt x="1959" y="428"/>
                    </a:lnTo>
                    <a:lnTo>
                      <a:pt x="1954" y="436"/>
                    </a:lnTo>
                    <a:lnTo>
                      <a:pt x="1954" y="441"/>
                    </a:lnTo>
                    <a:lnTo>
                      <a:pt x="1951" y="441"/>
                    </a:lnTo>
                    <a:lnTo>
                      <a:pt x="1951" y="444"/>
                    </a:lnTo>
                    <a:lnTo>
                      <a:pt x="1940" y="441"/>
                    </a:lnTo>
                    <a:lnTo>
                      <a:pt x="1938" y="446"/>
                    </a:lnTo>
                    <a:lnTo>
                      <a:pt x="1938" y="449"/>
                    </a:lnTo>
                    <a:lnTo>
                      <a:pt x="1935" y="454"/>
                    </a:lnTo>
                    <a:lnTo>
                      <a:pt x="1935" y="457"/>
                    </a:lnTo>
                    <a:lnTo>
                      <a:pt x="1933" y="459"/>
                    </a:lnTo>
                    <a:lnTo>
                      <a:pt x="1933" y="465"/>
                    </a:lnTo>
                    <a:lnTo>
                      <a:pt x="1909" y="520"/>
                    </a:lnTo>
                    <a:lnTo>
                      <a:pt x="1909" y="522"/>
                    </a:lnTo>
                    <a:lnTo>
                      <a:pt x="1906" y="525"/>
                    </a:lnTo>
                    <a:lnTo>
                      <a:pt x="1893" y="559"/>
                    </a:lnTo>
                    <a:lnTo>
                      <a:pt x="1888" y="572"/>
                    </a:lnTo>
                    <a:lnTo>
                      <a:pt x="1885" y="585"/>
                    </a:lnTo>
                    <a:lnTo>
                      <a:pt x="1883" y="588"/>
                    </a:lnTo>
                    <a:lnTo>
                      <a:pt x="1883" y="591"/>
                    </a:lnTo>
                    <a:lnTo>
                      <a:pt x="1883" y="593"/>
                    </a:lnTo>
                    <a:lnTo>
                      <a:pt x="1880" y="596"/>
                    </a:lnTo>
                    <a:lnTo>
                      <a:pt x="1878" y="601"/>
                    </a:lnTo>
                    <a:lnTo>
                      <a:pt x="1878" y="606"/>
                    </a:lnTo>
                    <a:lnTo>
                      <a:pt x="1875" y="617"/>
                    </a:lnTo>
                    <a:lnTo>
                      <a:pt x="1875" y="619"/>
                    </a:lnTo>
                    <a:lnTo>
                      <a:pt x="1875" y="622"/>
                    </a:lnTo>
                    <a:lnTo>
                      <a:pt x="1872" y="627"/>
                    </a:lnTo>
                    <a:lnTo>
                      <a:pt x="1872" y="630"/>
                    </a:lnTo>
                    <a:lnTo>
                      <a:pt x="1872" y="633"/>
                    </a:lnTo>
                    <a:lnTo>
                      <a:pt x="1872" y="640"/>
                    </a:lnTo>
                    <a:lnTo>
                      <a:pt x="1870" y="640"/>
                    </a:lnTo>
                    <a:lnTo>
                      <a:pt x="1870" y="643"/>
                    </a:lnTo>
                    <a:lnTo>
                      <a:pt x="1870" y="646"/>
                    </a:lnTo>
                    <a:lnTo>
                      <a:pt x="1870" y="648"/>
                    </a:lnTo>
                    <a:lnTo>
                      <a:pt x="1867" y="651"/>
                    </a:lnTo>
                    <a:lnTo>
                      <a:pt x="1867" y="654"/>
                    </a:lnTo>
                    <a:lnTo>
                      <a:pt x="1867" y="656"/>
                    </a:lnTo>
                    <a:lnTo>
                      <a:pt x="1864" y="656"/>
                    </a:lnTo>
                    <a:lnTo>
                      <a:pt x="1864" y="659"/>
                    </a:lnTo>
                    <a:lnTo>
                      <a:pt x="1864" y="661"/>
                    </a:lnTo>
                    <a:lnTo>
                      <a:pt x="1864" y="664"/>
                    </a:lnTo>
                    <a:lnTo>
                      <a:pt x="1862" y="669"/>
                    </a:lnTo>
                    <a:lnTo>
                      <a:pt x="1862" y="677"/>
                    </a:lnTo>
                    <a:lnTo>
                      <a:pt x="1862" y="680"/>
                    </a:lnTo>
                    <a:lnTo>
                      <a:pt x="1859" y="682"/>
                    </a:lnTo>
                    <a:lnTo>
                      <a:pt x="1859" y="685"/>
                    </a:lnTo>
                    <a:lnTo>
                      <a:pt x="1859" y="688"/>
                    </a:lnTo>
                    <a:lnTo>
                      <a:pt x="1859" y="690"/>
                    </a:lnTo>
                    <a:lnTo>
                      <a:pt x="1859" y="693"/>
                    </a:lnTo>
                    <a:lnTo>
                      <a:pt x="1859" y="696"/>
                    </a:lnTo>
                    <a:lnTo>
                      <a:pt x="1854" y="711"/>
                    </a:lnTo>
                    <a:lnTo>
                      <a:pt x="1854" y="719"/>
                    </a:lnTo>
                    <a:lnTo>
                      <a:pt x="1851" y="732"/>
                    </a:lnTo>
                    <a:lnTo>
                      <a:pt x="1849" y="743"/>
                    </a:lnTo>
                    <a:lnTo>
                      <a:pt x="1846" y="756"/>
                    </a:lnTo>
                    <a:lnTo>
                      <a:pt x="1843" y="764"/>
                    </a:lnTo>
                    <a:lnTo>
                      <a:pt x="1843" y="769"/>
                    </a:lnTo>
                    <a:lnTo>
                      <a:pt x="1843" y="774"/>
                    </a:lnTo>
                    <a:lnTo>
                      <a:pt x="1843" y="780"/>
                    </a:lnTo>
                    <a:lnTo>
                      <a:pt x="1841" y="785"/>
                    </a:lnTo>
                    <a:lnTo>
                      <a:pt x="1841" y="790"/>
                    </a:lnTo>
                    <a:lnTo>
                      <a:pt x="1841" y="803"/>
                    </a:lnTo>
                    <a:lnTo>
                      <a:pt x="1841" y="808"/>
                    </a:lnTo>
                    <a:lnTo>
                      <a:pt x="1841" y="814"/>
                    </a:lnTo>
                    <a:lnTo>
                      <a:pt x="1841" y="819"/>
                    </a:lnTo>
                    <a:lnTo>
                      <a:pt x="1841" y="824"/>
                    </a:lnTo>
                    <a:lnTo>
                      <a:pt x="1841" y="832"/>
                    </a:lnTo>
                    <a:lnTo>
                      <a:pt x="1843" y="837"/>
                    </a:lnTo>
                    <a:lnTo>
                      <a:pt x="1843" y="850"/>
                    </a:lnTo>
                    <a:lnTo>
                      <a:pt x="1846" y="861"/>
                    </a:lnTo>
                    <a:lnTo>
                      <a:pt x="1846" y="869"/>
                    </a:lnTo>
                    <a:lnTo>
                      <a:pt x="1846" y="877"/>
                    </a:lnTo>
                    <a:lnTo>
                      <a:pt x="1849" y="892"/>
                    </a:lnTo>
                    <a:lnTo>
                      <a:pt x="1851" y="903"/>
                    </a:lnTo>
                    <a:lnTo>
                      <a:pt x="1851" y="911"/>
                    </a:lnTo>
                    <a:lnTo>
                      <a:pt x="1854" y="924"/>
                    </a:lnTo>
                    <a:lnTo>
                      <a:pt x="1857" y="927"/>
                    </a:lnTo>
                    <a:lnTo>
                      <a:pt x="1857" y="932"/>
                    </a:lnTo>
                    <a:lnTo>
                      <a:pt x="1857" y="934"/>
                    </a:lnTo>
                    <a:lnTo>
                      <a:pt x="1862" y="955"/>
                    </a:lnTo>
                    <a:lnTo>
                      <a:pt x="1864" y="961"/>
                    </a:lnTo>
                    <a:lnTo>
                      <a:pt x="1864" y="963"/>
                    </a:lnTo>
                    <a:lnTo>
                      <a:pt x="1867" y="971"/>
                    </a:lnTo>
                    <a:lnTo>
                      <a:pt x="1870" y="974"/>
                    </a:lnTo>
                    <a:lnTo>
                      <a:pt x="1870" y="979"/>
                    </a:lnTo>
                    <a:lnTo>
                      <a:pt x="1872" y="982"/>
                    </a:lnTo>
                    <a:lnTo>
                      <a:pt x="1872" y="987"/>
                    </a:lnTo>
                    <a:lnTo>
                      <a:pt x="1878" y="997"/>
                    </a:lnTo>
                    <a:lnTo>
                      <a:pt x="1878" y="1000"/>
                    </a:lnTo>
                    <a:lnTo>
                      <a:pt x="1880" y="1005"/>
                    </a:lnTo>
                    <a:lnTo>
                      <a:pt x="1880" y="1008"/>
                    </a:lnTo>
                    <a:lnTo>
                      <a:pt x="1880" y="1010"/>
                    </a:lnTo>
                    <a:lnTo>
                      <a:pt x="1883" y="1013"/>
                    </a:lnTo>
                    <a:lnTo>
                      <a:pt x="1883" y="1016"/>
                    </a:lnTo>
                    <a:lnTo>
                      <a:pt x="1883" y="1018"/>
                    </a:lnTo>
                    <a:lnTo>
                      <a:pt x="1885" y="1021"/>
                    </a:lnTo>
                    <a:lnTo>
                      <a:pt x="1885" y="1026"/>
                    </a:lnTo>
                    <a:lnTo>
                      <a:pt x="1888" y="1037"/>
                    </a:lnTo>
                    <a:lnTo>
                      <a:pt x="1893" y="1052"/>
                    </a:lnTo>
                    <a:lnTo>
                      <a:pt x="1896" y="1094"/>
                    </a:lnTo>
                    <a:lnTo>
                      <a:pt x="1896" y="1108"/>
                    </a:lnTo>
                    <a:lnTo>
                      <a:pt x="1896" y="1126"/>
                    </a:lnTo>
                    <a:lnTo>
                      <a:pt x="1896" y="1155"/>
                    </a:lnTo>
                    <a:lnTo>
                      <a:pt x="1896" y="1157"/>
                    </a:lnTo>
                    <a:lnTo>
                      <a:pt x="1899" y="1168"/>
                    </a:lnTo>
                    <a:lnTo>
                      <a:pt x="1899" y="1189"/>
                    </a:lnTo>
                    <a:lnTo>
                      <a:pt x="1899" y="1210"/>
                    </a:lnTo>
                    <a:lnTo>
                      <a:pt x="1899" y="1226"/>
                    </a:lnTo>
                    <a:lnTo>
                      <a:pt x="1899" y="1239"/>
                    </a:lnTo>
                    <a:lnTo>
                      <a:pt x="1899" y="1244"/>
                    </a:lnTo>
                    <a:lnTo>
                      <a:pt x="1896" y="1244"/>
                    </a:lnTo>
                    <a:lnTo>
                      <a:pt x="1891" y="1244"/>
                    </a:lnTo>
                    <a:lnTo>
                      <a:pt x="1888" y="1244"/>
                    </a:lnTo>
                    <a:lnTo>
                      <a:pt x="1885" y="1244"/>
                    </a:lnTo>
                    <a:lnTo>
                      <a:pt x="1883" y="1244"/>
                    </a:lnTo>
                    <a:lnTo>
                      <a:pt x="1870" y="1247"/>
                    </a:lnTo>
                    <a:lnTo>
                      <a:pt x="1851" y="1247"/>
                    </a:lnTo>
                    <a:lnTo>
                      <a:pt x="1828" y="1247"/>
                    </a:lnTo>
                    <a:lnTo>
                      <a:pt x="1802" y="1247"/>
                    </a:lnTo>
                    <a:lnTo>
                      <a:pt x="1788" y="1247"/>
                    </a:lnTo>
                    <a:lnTo>
                      <a:pt x="1770" y="1249"/>
                    </a:lnTo>
                    <a:lnTo>
                      <a:pt x="1762" y="1249"/>
                    </a:lnTo>
                    <a:lnTo>
                      <a:pt x="1760" y="1249"/>
                    </a:lnTo>
                    <a:lnTo>
                      <a:pt x="1754" y="1249"/>
                    </a:lnTo>
                    <a:lnTo>
                      <a:pt x="1731" y="1249"/>
                    </a:lnTo>
                    <a:lnTo>
                      <a:pt x="1728" y="1249"/>
                    </a:lnTo>
                    <a:lnTo>
                      <a:pt x="1715" y="1249"/>
                    </a:lnTo>
                    <a:lnTo>
                      <a:pt x="1702" y="1249"/>
                    </a:lnTo>
                    <a:lnTo>
                      <a:pt x="1699" y="1249"/>
                    </a:lnTo>
                    <a:lnTo>
                      <a:pt x="1694" y="1249"/>
                    </a:lnTo>
                    <a:lnTo>
                      <a:pt x="1691" y="1252"/>
                    </a:lnTo>
                    <a:lnTo>
                      <a:pt x="1684" y="1252"/>
                    </a:lnTo>
                    <a:lnTo>
                      <a:pt x="1676" y="1255"/>
                    </a:lnTo>
                    <a:lnTo>
                      <a:pt x="1668" y="1257"/>
                    </a:lnTo>
                    <a:lnTo>
                      <a:pt x="1660" y="1260"/>
                    </a:lnTo>
                    <a:lnTo>
                      <a:pt x="1657" y="1260"/>
                    </a:lnTo>
                    <a:lnTo>
                      <a:pt x="1652" y="1262"/>
                    </a:lnTo>
                    <a:lnTo>
                      <a:pt x="1649" y="1262"/>
                    </a:lnTo>
                    <a:lnTo>
                      <a:pt x="1647" y="1265"/>
                    </a:lnTo>
                    <a:lnTo>
                      <a:pt x="1644" y="1265"/>
                    </a:lnTo>
                    <a:lnTo>
                      <a:pt x="1639" y="1268"/>
                    </a:lnTo>
                    <a:lnTo>
                      <a:pt x="1626" y="1276"/>
                    </a:lnTo>
                    <a:lnTo>
                      <a:pt x="1618" y="1281"/>
                    </a:lnTo>
                    <a:lnTo>
                      <a:pt x="1613" y="1286"/>
                    </a:lnTo>
                    <a:lnTo>
                      <a:pt x="1608" y="1289"/>
                    </a:lnTo>
                    <a:lnTo>
                      <a:pt x="1587" y="1299"/>
                    </a:lnTo>
                    <a:lnTo>
                      <a:pt x="1568" y="1310"/>
                    </a:lnTo>
                    <a:lnTo>
                      <a:pt x="1545" y="1325"/>
                    </a:lnTo>
                    <a:lnTo>
                      <a:pt x="1524" y="1336"/>
                    </a:lnTo>
                    <a:lnTo>
                      <a:pt x="1518" y="1339"/>
                    </a:lnTo>
                    <a:lnTo>
                      <a:pt x="1511" y="1344"/>
                    </a:lnTo>
                    <a:lnTo>
                      <a:pt x="1503" y="1352"/>
                    </a:lnTo>
                    <a:lnTo>
                      <a:pt x="1492" y="1357"/>
                    </a:lnTo>
                    <a:lnTo>
                      <a:pt x="1484" y="1362"/>
                    </a:lnTo>
                    <a:lnTo>
                      <a:pt x="1476" y="1367"/>
                    </a:lnTo>
                    <a:lnTo>
                      <a:pt x="1455" y="1381"/>
                    </a:lnTo>
                    <a:lnTo>
                      <a:pt x="1432" y="1396"/>
                    </a:lnTo>
                    <a:lnTo>
                      <a:pt x="1414" y="1409"/>
                    </a:lnTo>
                    <a:lnTo>
                      <a:pt x="1393" y="1423"/>
                    </a:lnTo>
                    <a:lnTo>
                      <a:pt x="1372" y="1436"/>
                    </a:lnTo>
                    <a:lnTo>
                      <a:pt x="1351" y="1451"/>
                    </a:lnTo>
                    <a:lnTo>
                      <a:pt x="1343" y="1457"/>
                    </a:lnTo>
                    <a:lnTo>
                      <a:pt x="1340" y="1457"/>
                    </a:lnTo>
                    <a:lnTo>
                      <a:pt x="1340" y="1459"/>
                    </a:lnTo>
                    <a:lnTo>
                      <a:pt x="1337" y="1462"/>
                    </a:lnTo>
                    <a:lnTo>
                      <a:pt x="1335" y="1462"/>
                    </a:lnTo>
                    <a:lnTo>
                      <a:pt x="1332" y="1464"/>
                    </a:lnTo>
                    <a:lnTo>
                      <a:pt x="1330" y="1464"/>
                    </a:lnTo>
                    <a:lnTo>
                      <a:pt x="1324" y="1470"/>
                    </a:lnTo>
                    <a:lnTo>
                      <a:pt x="1319" y="1475"/>
                    </a:lnTo>
                    <a:lnTo>
                      <a:pt x="1314" y="1478"/>
                    </a:lnTo>
                    <a:lnTo>
                      <a:pt x="1301" y="1488"/>
                    </a:lnTo>
                    <a:lnTo>
                      <a:pt x="1288" y="1496"/>
                    </a:lnTo>
                    <a:lnTo>
                      <a:pt x="1280" y="1501"/>
                    </a:lnTo>
                    <a:lnTo>
                      <a:pt x="1280" y="1504"/>
                    </a:lnTo>
                    <a:lnTo>
                      <a:pt x="1275" y="1506"/>
                    </a:lnTo>
                    <a:lnTo>
                      <a:pt x="1256" y="1520"/>
                    </a:lnTo>
                    <a:lnTo>
                      <a:pt x="1243" y="1530"/>
                    </a:lnTo>
                    <a:lnTo>
                      <a:pt x="1230" y="1538"/>
                    </a:lnTo>
                    <a:lnTo>
                      <a:pt x="1225" y="1541"/>
                    </a:lnTo>
                    <a:lnTo>
                      <a:pt x="1225" y="1543"/>
                    </a:lnTo>
                    <a:lnTo>
                      <a:pt x="1209" y="1554"/>
                    </a:lnTo>
                    <a:lnTo>
                      <a:pt x="1191" y="1567"/>
                    </a:lnTo>
                    <a:lnTo>
                      <a:pt x="1167" y="1585"/>
                    </a:lnTo>
                    <a:lnTo>
                      <a:pt x="1144" y="1601"/>
                    </a:lnTo>
                    <a:lnTo>
                      <a:pt x="1104" y="1630"/>
                    </a:lnTo>
                    <a:lnTo>
                      <a:pt x="1091" y="1640"/>
                    </a:lnTo>
                    <a:lnTo>
                      <a:pt x="1062" y="1661"/>
                    </a:lnTo>
                    <a:lnTo>
                      <a:pt x="1023" y="1690"/>
                    </a:lnTo>
                    <a:lnTo>
                      <a:pt x="999" y="1709"/>
                    </a:lnTo>
                    <a:lnTo>
                      <a:pt x="981" y="1722"/>
                    </a:lnTo>
                    <a:lnTo>
                      <a:pt x="960" y="1737"/>
                    </a:lnTo>
                    <a:lnTo>
                      <a:pt x="926" y="1764"/>
                    </a:lnTo>
                    <a:lnTo>
                      <a:pt x="921" y="1769"/>
                    </a:lnTo>
                    <a:lnTo>
                      <a:pt x="921" y="1766"/>
                    </a:lnTo>
                    <a:lnTo>
                      <a:pt x="897" y="1735"/>
                    </a:lnTo>
                    <a:lnTo>
                      <a:pt x="887" y="1722"/>
                    </a:lnTo>
                    <a:lnTo>
                      <a:pt x="868" y="1698"/>
                    </a:lnTo>
                    <a:lnTo>
                      <a:pt x="863" y="1688"/>
                    </a:lnTo>
                    <a:lnTo>
                      <a:pt x="845" y="1664"/>
                    </a:lnTo>
                    <a:lnTo>
                      <a:pt x="845" y="1661"/>
                    </a:lnTo>
                    <a:lnTo>
                      <a:pt x="842" y="1661"/>
                    </a:lnTo>
                    <a:lnTo>
                      <a:pt x="839" y="1656"/>
                    </a:lnTo>
                    <a:lnTo>
                      <a:pt x="837" y="1651"/>
                    </a:lnTo>
                    <a:lnTo>
                      <a:pt x="832" y="1643"/>
                    </a:lnTo>
                    <a:lnTo>
                      <a:pt x="824" y="1632"/>
                    </a:lnTo>
                    <a:lnTo>
                      <a:pt x="821" y="1630"/>
                    </a:lnTo>
                    <a:lnTo>
                      <a:pt x="818" y="1627"/>
                    </a:lnTo>
                    <a:lnTo>
                      <a:pt x="816" y="1622"/>
                    </a:lnTo>
                    <a:lnTo>
                      <a:pt x="808" y="1611"/>
                    </a:lnTo>
                    <a:lnTo>
                      <a:pt x="803" y="1604"/>
                    </a:lnTo>
                    <a:lnTo>
                      <a:pt x="797" y="1598"/>
                    </a:lnTo>
                    <a:lnTo>
                      <a:pt x="790" y="1583"/>
                    </a:lnTo>
                    <a:lnTo>
                      <a:pt x="787" y="1583"/>
                    </a:lnTo>
                    <a:lnTo>
                      <a:pt x="787" y="1580"/>
                    </a:lnTo>
                    <a:lnTo>
                      <a:pt x="784" y="1580"/>
                    </a:lnTo>
                    <a:lnTo>
                      <a:pt x="776" y="1567"/>
                    </a:lnTo>
                    <a:lnTo>
                      <a:pt x="769" y="1556"/>
                    </a:lnTo>
                    <a:lnTo>
                      <a:pt x="769" y="1554"/>
                    </a:lnTo>
                    <a:lnTo>
                      <a:pt x="766" y="1551"/>
                    </a:lnTo>
                    <a:lnTo>
                      <a:pt x="756" y="1535"/>
                    </a:lnTo>
                    <a:lnTo>
                      <a:pt x="753" y="1533"/>
                    </a:lnTo>
                    <a:lnTo>
                      <a:pt x="750" y="1525"/>
                    </a:lnTo>
                    <a:lnTo>
                      <a:pt x="748" y="1525"/>
                    </a:lnTo>
                    <a:lnTo>
                      <a:pt x="748" y="1522"/>
                    </a:lnTo>
                    <a:lnTo>
                      <a:pt x="742" y="1517"/>
                    </a:lnTo>
                    <a:lnTo>
                      <a:pt x="737" y="1506"/>
                    </a:lnTo>
                    <a:lnTo>
                      <a:pt x="735" y="1504"/>
                    </a:lnTo>
                    <a:lnTo>
                      <a:pt x="732" y="1499"/>
                    </a:lnTo>
                    <a:lnTo>
                      <a:pt x="729" y="1496"/>
                    </a:lnTo>
                    <a:lnTo>
                      <a:pt x="729" y="1493"/>
                    </a:lnTo>
                    <a:lnTo>
                      <a:pt x="727" y="1493"/>
                    </a:lnTo>
                    <a:lnTo>
                      <a:pt x="727" y="1491"/>
                    </a:lnTo>
                    <a:lnTo>
                      <a:pt x="724" y="1488"/>
                    </a:lnTo>
                    <a:lnTo>
                      <a:pt x="721" y="1483"/>
                    </a:lnTo>
                    <a:lnTo>
                      <a:pt x="719" y="1480"/>
                    </a:lnTo>
                    <a:lnTo>
                      <a:pt x="719" y="1478"/>
                    </a:lnTo>
                    <a:lnTo>
                      <a:pt x="716" y="1478"/>
                    </a:lnTo>
                    <a:lnTo>
                      <a:pt x="716" y="1472"/>
                    </a:lnTo>
                    <a:lnTo>
                      <a:pt x="714" y="1472"/>
                    </a:lnTo>
                    <a:lnTo>
                      <a:pt x="708" y="1464"/>
                    </a:lnTo>
                    <a:lnTo>
                      <a:pt x="706" y="1459"/>
                    </a:lnTo>
                    <a:lnTo>
                      <a:pt x="695" y="1446"/>
                    </a:lnTo>
                    <a:lnTo>
                      <a:pt x="690" y="1436"/>
                    </a:lnTo>
                    <a:lnTo>
                      <a:pt x="687" y="1436"/>
                    </a:lnTo>
                    <a:lnTo>
                      <a:pt x="687" y="1433"/>
                    </a:lnTo>
                    <a:lnTo>
                      <a:pt x="685" y="1430"/>
                    </a:lnTo>
                    <a:lnTo>
                      <a:pt x="679" y="1423"/>
                    </a:lnTo>
                    <a:lnTo>
                      <a:pt x="677" y="1420"/>
                    </a:lnTo>
                    <a:lnTo>
                      <a:pt x="674" y="1417"/>
                    </a:lnTo>
                    <a:lnTo>
                      <a:pt x="672" y="1412"/>
                    </a:lnTo>
                    <a:lnTo>
                      <a:pt x="659" y="1394"/>
                    </a:lnTo>
                    <a:lnTo>
                      <a:pt x="648" y="1381"/>
                    </a:lnTo>
                    <a:lnTo>
                      <a:pt x="648" y="1378"/>
                    </a:lnTo>
                    <a:lnTo>
                      <a:pt x="640" y="1367"/>
                    </a:lnTo>
                    <a:lnTo>
                      <a:pt x="638" y="1365"/>
                    </a:lnTo>
                    <a:lnTo>
                      <a:pt x="627" y="1349"/>
                    </a:lnTo>
                    <a:lnTo>
                      <a:pt x="619" y="1339"/>
                    </a:lnTo>
                    <a:lnTo>
                      <a:pt x="617" y="1336"/>
                    </a:lnTo>
                    <a:lnTo>
                      <a:pt x="617" y="1333"/>
                    </a:lnTo>
                    <a:lnTo>
                      <a:pt x="614" y="1333"/>
                    </a:lnTo>
                    <a:lnTo>
                      <a:pt x="614" y="1331"/>
                    </a:lnTo>
                    <a:lnTo>
                      <a:pt x="611" y="1331"/>
                    </a:lnTo>
                    <a:lnTo>
                      <a:pt x="611" y="1328"/>
                    </a:lnTo>
                    <a:lnTo>
                      <a:pt x="603" y="1318"/>
                    </a:lnTo>
                    <a:lnTo>
                      <a:pt x="596" y="1307"/>
                    </a:lnTo>
                    <a:lnTo>
                      <a:pt x="596" y="1304"/>
                    </a:lnTo>
                    <a:lnTo>
                      <a:pt x="588" y="1294"/>
                    </a:lnTo>
                    <a:lnTo>
                      <a:pt x="585" y="1291"/>
                    </a:lnTo>
                    <a:lnTo>
                      <a:pt x="580" y="1281"/>
                    </a:lnTo>
                    <a:lnTo>
                      <a:pt x="577" y="1281"/>
                    </a:lnTo>
                    <a:lnTo>
                      <a:pt x="575" y="1276"/>
                    </a:lnTo>
                    <a:lnTo>
                      <a:pt x="575" y="1273"/>
                    </a:lnTo>
                    <a:lnTo>
                      <a:pt x="572" y="1273"/>
                    </a:lnTo>
                    <a:lnTo>
                      <a:pt x="569" y="1268"/>
                    </a:lnTo>
                    <a:lnTo>
                      <a:pt x="564" y="1260"/>
                    </a:lnTo>
                    <a:lnTo>
                      <a:pt x="562" y="1257"/>
                    </a:lnTo>
                    <a:lnTo>
                      <a:pt x="559" y="1252"/>
                    </a:lnTo>
                    <a:lnTo>
                      <a:pt x="554" y="1244"/>
                    </a:lnTo>
                    <a:lnTo>
                      <a:pt x="548" y="1236"/>
                    </a:lnTo>
                    <a:lnTo>
                      <a:pt x="546" y="1234"/>
                    </a:lnTo>
                    <a:lnTo>
                      <a:pt x="543" y="1231"/>
                    </a:lnTo>
                    <a:lnTo>
                      <a:pt x="538" y="1223"/>
                    </a:lnTo>
                    <a:lnTo>
                      <a:pt x="530" y="1213"/>
                    </a:lnTo>
                    <a:lnTo>
                      <a:pt x="527" y="1207"/>
                    </a:lnTo>
                    <a:lnTo>
                      <a:pt x="522" y="1202"/>
                    </a:lnTo>
                    <a:lnTo>
                      <a:pt x="517" y="1194"/>
                    </a:lnTo>
                    <a:lnTo>
                      <a:pt x="501" y="1176"/>
                    </a:lnTo>
                    <a:lnTo>
                      <a:pt x="501" y="1173"/>
                    </a:lnTo>
                    <a:lnTo>
                      <a:pt x="501" y="1171"/>
                    </a:lnTo>
                    <a:lnTo>
                      <a:pt x="496" y="1165"/>
                    </a:lnTo>
                    <a:lnTo>
                      <a:pt x="491" y="1160"/>
                    </a:lnTo>
                    <a:lnTo>
                      <a:pt x="485" y="1155"/>
                    </a:lnTo>
                    <a:lnTo>
                      <a:pt x="485" y="1152"/>
                    </a:lnTo>
                    <a:lnTo>
                      <a:pt x="480" y="1150"/>
                    </a:lnTo>
                    <a:lnTo>
                      <a:pt x="478" y="1144"/>
                    </a:lnTo>
                    <a:lnTo>
                      <a:pt x="472" y="1139"/>
                    </a:lnTo>
                    <a:lnTo>
                      <a:pt x="467" y="1134"/>
                    </a:lnTo>
                    <a:lnTo>
                      <a:pt x="462" y="1131"/>
                    </a:lnTo>
                    <a:lnTo>
                      <a:pt x="457" y="1123"/>
                    </a:lnTo>
                    <a:lnTo>
                      <a:pt x="449" y="1118"/>
                    </a:lnTo>
                    <a:lnTo>
                      <a:pt x="446" y="1113"/>
                    </a:lnTo>
                    <a:lnTo>
                      <a:pt x="444" y="1110"/>
                    </a:lnTo>
                    <a:lnTo>
                      <a:pt x="438" y="1105"/>
                    </a:lnTo>
                    <a:lnTo>
                      <a:pt x="436" y="1102"/>
                    </a:lnTo>
                    <a:lnTo>
                      <a:pt x="433" y="1100"/>
                    </a:lnTo>
                    <a:lnTo>
                      <a:pt x="428" y="1094"/>
                    </a:lnTo>
                    <a:lnTo>
                      <a:pt x="423" y="1089"/>
                    </a:lnTo>
                    <a:lnTo>
                      <a:pt x="420" y="1087"/>
                    </a:lnTo>
                    <a:lnTo>
                      <a:pt x="417" y="1081"/>
                    </a:lnTo>
                    <a:lnTo>
                      <a:pt x="412" y="1076"/>
                    </a:lnTo>
                    <a:lnTo>
                      <a:pt x="407" y="1068"/>
                    </a:lnTo>
                    <a:lnTo>
                      <a:pt x="404" y="1066"/>
                    </a:lnTo>
                    <a:lnTo>
                      <a:pt x="402" y="1063"/>
                    </a:lnTo>
                    <a:lnTo>
                      <a:pt x="399" y="1058"/>
                    </a:lnTo>
                    <a:lnTo>
                      <a:pt x="394" y="1052"/>
                    </a:lnTo>
                    <a:lnTo>
                      <a:pt x="388" y="1045"/>
                    </a:lnTo>
                    <a:lnTo>
                      <a:pt x="383" y="1039"/>
                    </a:lnTo>
                    <a:lnTo>
                      <a:pt x="378" y="1031"/>
                    </a:lnTo>
                    <a:lnTo>
                      <a:pt x="375" y="1026"/>
                    </a:lnTo>
                    <a:lnTo>
                      <a:pt x="370" y="1021"/>
                    </a:lnTo>
                    <a:lnTo>
                      <a:pt x="365" y="1016"/>
                    </a:lnTo>
                    <a:lnTo>
                      <a:pt x="365" y="1013"/>
                    </a:lnTo>
                    <a:lnTo>
                      <a:pt x="362" y="1013"/>
                    </a:lnTo>
                    <a:lnTo>
                      <a:pt x="362" y="1010"/>
                    </a:lnTo>
                    <a:lnTo>
                      <a:pt x="360" y="1008"/>
                    </a:lnTo>
                    <a:lnTo>
                      <a:pt x="357" y="1008"/>
                    </a:lnTo>
                    <a:lnTo>
                      <a:pt x="354" y="1005"/>
                    </a:lnTo>
                    <a:lnTo>
                      <a:pt x="354" y="1003"/>
                    </a:lnTo>
                    <a:lnTo>
                      <a:pt x="352" y="1000"/>
                    </a:lnTo>
                    <a:lnTo>
                      <a:pt x="347" y="995"/>
                    </a:lnTo>
                    <a:lnTo>
                      <a:pt x="341" y="992"/>
                    </a:lnTo>
                    <a:lnTo>
                      <a:pt x="339" y="987"/>
                    </a:lnTo>
                    <a:lnTo>
                      <a:pt x="333" y="984"/>
                    </a:lnTo>
                    <a:lnTo>
                      <a:pt x="331" y="982"/>
                    </a:lnTo>
                    <a:lnTo>
                      <a:pt x="326" y="979"/>
                    </a:lnTo>
                    <a:lnTo>
                      <a:pt x="323" y="976"/>
                    </a:lnTo>
                    <a:lnTo>
                      <a:pt x="318" y="971"/>
                    </a:lnTo>
                    <a:lnTo>
                      <a:pt x="310" y="968"/>
                    </a:lnTo>
                    <a:lnTo>
                      <a:pt x="302" y="963"/>
                    </a:lnTo>
                    <a:lnTo>
                      <a:pt x="297" y="958"/>
                    </a:lnTo>
                    <a:lnTo>
                      <a:pt x="294" y="958"/>
                    </a:lnTo>
                    <a:lnTo>
                      <a:pt x="294" y="955"/>
                    </a:lnTo>
                    <a:lnTo>
                      <a:pt x="291" y="955"/>
                    </a:lnTo>
                    <a:lnTo>
                      <a:pt x="289" y="955"/>
                    </a:lnTo>
                    <a:lnTo>
                      <a:pt x="289" y="953"/>
                    </a:lnTo>
                    <a:lnTo>
                      <a:pt x="281" y="950"/>
                    </a:lnTo>
                    <a:lnTo>
                      <a:pt x="278" y="948"/>
                    </a:lnTo>
                    <a:lnTo>
                      <a:pt x="273" y="945"/>
                    </a:lnTo>
                    <a:lnTo>
                      <a:pt x="268" y="945"/>
                    </a:lnTo>
                    <a:lnTo>
                      <a:pt x="268" y="942"/>
                    </a:lnTo>
                    <a:lnTo>
                      <a:pt x="265" y="942"/>
                    </a:lnTo>
                    <a:lnTo>
                      <a:pt x="263" y="942"/>
                    </a:lnTo>
                    <a:lnTo>
                      <a:pt x="260" y="940"/>
                    </a:lnTo>
                    <a:lnTo>
                      <a:pt x="257" y="940"/>
                    </a:lnTo>
                    <a:lnTo>
                      <a:pt x="250" y="937"/>
                    </a:lnTo>
                    <a:lnTo>
                      <a:pt x="244" y="934"/>
                    </a:lnTo>
                    <a:lnTo>
                      <a:pt x="242" y="932"/>
                    </a:lnTo>
                    <a:lnTo>
                      <a:pt x="239" y="932"/>
                    </a:lnTo>
                    <a:lnTo>
                      <a:pt x="234" y="929"/>
                    </a:lnTo>
                    <a:lnTo>
                      <a:pt x="231" y="927"/>
                    </a:lnTo>
                    <a:lnTo>
                      <a:pt x="226" y="927"/>
                    </a:lnTo>
                    <a:lnTo>
                      <a:pt x="223" y="924"/>
                    </a:lnTo>
                    <a:lnTo>
                      <a:pt x="218" y="924"/>
                    </a:lnTo>
                    <a:lnTo>
                      <a:pt x="210" y="921"/>
                    </a:lnTo>
                    <a:lnTo>
                      <a:pt x="208" y="919"/>
                    </a:lnTo>
                    <a:lnTo>
                      <a:pt x="202" y="919"/>
                    </a:lnTo>
                    <a:lnTo>
                      <a:pt x="200" y="916"/>
                    </a:lnTo>
                    <a:lnTo>
                      <a:pt x="197" y="916"/>
                    </a:lnTo>
                    <a:lnTo>
                      <a:pt x="192" y="916"/>
                    </a:lnTo>
                    <a:lnTo>
                      <a:pt x="181" y="913"/>
                    </a:lnTo>
                    <a:lnTo>
                      <a:pt x="179" y="911"/>
                    </a:lnTo>
                    <a:lnTo>
                      <a:pt x="176" y="911"/>
                    </a:lnTo>
                    <a:lnTo>
                      <a:pt x="90" y="892"/>
                    </a:lnTo>
                    <a:lnTo>
                      <a:pt x="56" y="885"/>
                    </a:lnTo>
                    <a:lnTo>
                      <a:pt x="42" y="882"/>
                    </a:lnTo>
                    <a:lnTo>
                      <a:pt x="40" y="879"/>
                    </a:lnTo>
                    <a:lnTo>
                      <a:pt x="37" y="879"/>
                    </a:lnTo>
                    <a:lnTo>
                      <a:pt x="3" y="871"/>
                    </a:lnTo>
                    <a:lnTo>
                      <a:pt x="0" y="871"/>
                    </a:lnTo>
                    <a:lnTo>
                      <a:pt x="0" y="869"/>
                    </a:lnTo>
                    <a:lnTo>
                      <a:pt x="0" y="864"/>
                    </a:lnTo>
                    <a:lnTo>
                      <a:pt x="0" y="861"/>
                    </a:lnTo>
                    <a:lnTo>
                      <a:pt x="0" y="858"/>
                    </a:lnTo>
                    <a:lnTo>
                      <a:pt x="0" y="856"/>
                    </a:lnTo>
                    <a:lnTo>
                      <a:pt x="3" y="845"/>
                    </a:lnTo>
                    <a:lnTo>
                      <a:pt x="3" y="835"/>
                    </a:lnTo>
                    <a:lnTo>
                      <a:pt x="3" y="824"/>
                    </a:lnTo>
                    <a:lnTo>
                      <a:pt x="6" y="816"/>
                    </a:lnTo>
                    <a:lnTo>
                      <a:pt x="6" y="811"/>
                    </a:lnTo>
                    <a:lnTo>
                      <a:pt x="6" y="806"/>
                    </a:lnTo>
                    <a:lnTo>
                      <a:pt x="8" y="803"/>
                    </a:lnTo>
                    <a:lnTo>
                      <a:pt x="8" y="798"/>
                    </a:lnTo>
                    <a:lnTo>
                      <a:pt x="11" y="793"/>
                    </a:lnTo>
                    <a:lnTo>
                      <a:pt x="11" y="787"/>
                    </a:lnTo>
                    <a:lnTo>
                      <a:pt x="14" y="782"/>
                    </a:lnTo>
                    <a:lnTo>
                      <a:pt x="16" y="780"/>
                    </a:lnTo>
                    <a:lnTo>
                      <a:pt x="16" y="777"/>
                    </a:lnTo>
                    <a:lnTo>
                      <a:pt x="19" y="772"/>
                    </a:lnTo>
                    <a:lnTo>
                      <a:pt x="21" y="769"/>
                    </a:lnTo>
                    <a:lnTo>
                      <a:pt x="24" y="764"/>
                    </a:lnTo>
                    <a:lnTo>
                      <a:pt x="27" y="759"/>
                    </a:lnTo>
                    <a:lnTo>
                      <a:pt x="29" y="753"/>
                    </a:lnTo>
                    <a:lnTo>
                      <a:pt x="32" y="748"/>
                    </a:lnTo>
                    <a:lnTo>
                      <a:pt x="35" y="743"/>
                    </a:lnTo>
                    <a:lnTo>
                      <a:pt x="40" y="735"/>
                    </a:lnTo>
                    <a:lnTo>
                      <a:pt x="45" y="727"/>
                    </a:lnTo>
                    <a:lnTo>
                      <a:pt x="48" y="722"/>
                    </a:lnTo>
                    <a:lnTo>
                      <a:pt x="48" y="719"/>
                    </a:lnTo>
                    <a:lnTo>
                      <a:pt x="50" y="719"/>
                    </a:lnTo>
                    <a:lnTo>
                      <a:pt x="53" y="714"/>
                    </a:lnTo>
                    <a:lnTo>
                      <a:pt x="56" y="711"/>
                    </a:lnTo>
                    <a:lnTo>
                      <a:pt x="58" y="709"/>
                    </a:lnTo>
                    <a:lnTo>
                      <a:pt x="61" y="706"/>
                    </a:lnTo>
                    <a:lnTo>
                      <a:pt x="61" y="703"/>
                    </a:lnTo>
                    <a:lnTo>
                      <a:pt x="63" y="701"/>
                    </a:lnTo>
                    <a:lnTo>
                      <a:pt x="66" y="698"/>
                    </a:lnTo>
                    <a:lnTo>
                      <a:pt x="69" y="696"/>
                    </a:lnTo>
                    <a:lnTo>
                      <a:pt x="71" y="693"/>
                    </a:lnTo>
                    <a:lnTo>
                      <a:pt x="77" y="690"/>
                    </a:lnTo>
                    <a:lnTo>
                      <a:pt x="79" y="688"/>
                    </a:lnTo>
                    <a:lnTo>
                      <a:pt x="82" y="685"/>
                    </a:lnTo>
                    <a:lnTo>
                      <a:pt x="84" y="682"/>
                    </a:lnTo>
                    <a:lnTo>
                      <a:pt x="87" y="682"/>
                    </a:lnTo>
                    <a:lnTo>
                      <a:pt x="90" y="680"/>
                    </a:lnTo>
                    <a:lnTo>
                      <a:pt x="90" y="677"/>
                    </a:lnTo>
                    <a:lnTo>
                      <a:pt x="95" y="677"/>
                    </a:lnTo>
                    <a:lnTo>
                      <a:pt x="97" y="675"/>
                    </a:lnTo>
                    <a:lnTo>
                      <a:pt x="103" y="672"/>
                    </a:lnTo>
                    <a:lnTo>
                      <a:pt x="105" y="672"/>
                    </a:lnTo>
                    <a:lnTo>
                      <a:pt x="111" y="669"/>
                    </a:lnTo>
                    <a:lnTo>
                      <a:pt x="113" y="669"/>
                    </a:lnTo>
                    <a:lnTo>
                      <a:pt x="118" y="667"/>
                    </a:lnTo>
                    <a:lnTo>
                      <a:pt x="124" y="667"/>
                    </a:lnTo>
                    <a:lnTo>
                      <a:pt x="126" y="667"/>
                    </a:lnTo>
                    <a:lnTo>
                      <a:pt x="132" y="664"/>
                    </a:lnTo>
                    <a:lnTo>
                      <a:pt x="134" y="664"/>
                    </a:lnTo>
                    <a:lnTo>
                      <a:pt x="139" y="664"/>
                    </a:lnTo>
                    <a:lnTo>
                      <a:pt x="145" y="664"/>
                    </a:lnTo>
                    <a:lnTo>
                      <a:pt x="150" y="664"/>
                    </a:lnTo>
                    <a:lnTo>
                      <a:pt x="158" y="664"/>
                    </a:lnTo>
                    <a:lnTo>
                      <a:pt x="166" y="664"/>
                    </a:lnTo>
                    <a:lnTo>
                      <a:pt x="176" y="664"/>
                    </a:lnTo>
                    <a:lnTo>
                      <a:pt x="181" y="664"/>
                    </a:lnTo>
                    <a:lnTo>
                      <a:pt x="205" y="664"/>
                    </a:lnTo>
                    <a:lnTo>
                      <a:pt x="208" y="664"/>
                    </a:lnTo>
                    <a:lnTo>
                      <a:pt x="231" y="661"/>
                    </a:lnTo>
                    <a:lnTo>
                      <a:pt x="278" y="661"/>
                    </a:lnTo>
                    <a:lnTo>
                      <a:pt x="302" y="661"/>
                    </a:lnTo>
                    <a:lnTo>
                      <a:pt x="320" y="659"/>
                    </a:lnTo>
                    <a:lnTo>
                      <a:pt x="323" y="659"/>
                    </a:lnTo>
                    <a:lnTo>
                      <a:pt x="326" y="659"/>
                    </a:lnTo>
                    <a:lnTo>
                      <a:pt x="328" y="659"/>
                    </a:lnTo>
                    <a:lnTo>
                      <a:pt x="331" y="661"/>
                    </a:lnTo>
                    <a:lnTo>
                      <a:pt x="339" y="661"/>
                    </a:lnTo>
                    <a:lnTo>
                      <a:pt x="347" y="664"/>
                    </a:lnTo>
                    <a:lnTo>
                      <a:pt x="352" y="667"/>
                    </a:lnTo>
                    <a:lnTo>
                      <a:pt x="360" y="667"/>
                    </a:lnTo>
                    <a:lnTo>
                      <a:pt x="368" y="672"/>
                    </a:lnTo>
                    <a:lnTo>
                      <a:pt x="375" y="675"/>
                    </a:lnTo>
                    <a:lnTo>
                      <a:pt x="391" y="682"/>
                    </a:lnTo>
                    <a:lnTo>
                      <a:pt x="412" y="690"/>
                    </a:lnTo>
                    <a:lnTo>
                      <a:pt x="430" y="698"/>
                    </a:lnTo>
                    <a:lnTo>
                      <a:pt x="433" y="698"/>
                    </a:lnTo>
                    <a:lnTo>
                      <a:pt x="436" y="698"/>
                    </a:lnTo>
                    <a:lnTo>
                      <a:pt x="441" y="701"/>
                    </a:lnTo>
                    <a:lnTo>
                      <a:pt x="444" y="703"/>
                    </a:lnTo>
                    <a:lnTo>
                      <a:pt x="457" y="709"/>
                    </a:lnTo>
                    <a:lnTo>
                      <a:pt x="470" y="711"/>
                    </a:lnTo>
                    <a:lnTo>
                      <a:pt x="472" y="711"/>
                    </a:lnTo>
                    <a:lnTo>
                      <a:pt x="480" y="714"/>
                    </a:lnTo>
                    <a:lnTo>
                      <a:pt x="485" y="717"/>
                    </a:lnTo>
                    <a:lnTo>
                      <a:pt x="493" y="719"/>
                    </a:lnTo>
                    <a:lnTo>
                      <a:pt x="501" y="722"/>
                    </a:lnTo>
                    <a:lnTo>
                      <a:pt x="512" y="724"/>
                    </a:lnTo>
                    <a:lnTo>
                      <a:pt x="522" y="730"/>
                    </a:lnTo>
                    <a:lnTo>
                      <a:pt x="527" y="730"/>
                    </a:lnTo>
                    <a:lnTo>
                      <a:pt x="530" y="732"/>
                    </a:lnTo>
                    <a:lnTo>
                      <a:pt x="538" y="735"/>
                    </a:lnTo>
                    <a:lnTo>
                      <a:pt x="551" y="740"/>
                    </a:lnTo>
                    <a:lnTo>
                      <a:pt x="567" y="748"/>
                    </a:lnTo>
                    <a:lnTo>
                      <a:pt x="577" y="753"/>
                    </a:lnTo>
                    <a:lnTo>
                      <a:pt x="585" y="756"/>
                    </a:lnTo>
                    <a:lnTo>
                      <a:pt x="590" y="759"/>
                    </a:lnTo>
                    <a:lnTo>
                      <a:pt x="596" y="761"/>
                    </a:lnTo>
                    <a:lnTo>
                      <a:pt x="603" y="764"/>
                    </a:lnTo>
                    <a:lnTo>
                      <a:pt x="609" y="766"/>
                    </a:lnTo>
                    <a:lnTo>
                      <a:pt x="614" y="766"/>
                    </a:lnTo>
                    <a:lnTo>
                      <a:pt x="619" y="769"/>
                    </a:lnTo>
                    <a:lnTo>
                      <a:pt x="622" y="769"/>
                    </a:lnTo>
                    <a:lnTo>
                      <a:pt x="624" y="769"/>
                    </a:lnTo>
                    <a:lnTo>
                      <a:pt x="640" y="772"/>
                    </a:lnTo>
                    <a:lnTo>
                      <a:pt x="632" y="798"/>
                    </a:lnTo>
                    <a:lnTo>
                      <a:pt x="632" y="803"/>
                    </a:lnTo>
                    <a:lnTo>
                      <a:pt x="630" y="806"/>
                    </a:lnTo>
                    <a:lnTo>
                      <a:pt x="630" y="808"/>
                    </a:lnTo>
                    <a:lnTo>
                      <a:pt x="630" y="811"/>
                    </a:lnTo>
                    <a:lnTo>
                      <a:pt x="645" y="814"/>
                    </a:lnTo>
                    <a:lnTo>
                      <a:pt x="651" y="814"/>
                    </a:lnTo>
                    <a:lnTo>
                      <a:pt x="659" y="816"/>
                    </a:lnTo>
                    <a:lnTo>
                      <a:pt x="661" y="816"/>
                    </a:lnTo>
                    <a:lnTo>
                      <a:pt x="666" y="816"/>
                    </a:lnTo>
                    <a:lnTo>
                      <a:pt x="669" y="816"/>
                    </a:lnTo>
                    <a:lnTo>
                      <a:pt x="674" y="816"/>
                    </a:lnTo>
                    <a:lnTo>
                      <a:pt x="677" y="816"/>
                    </a:lnTo>
                    <a:lnTo>
                      <a:pt x="682" y="816"/>
                    </a:lnTo>
                    <a:lnTo>
                      <a:pt x="687" y="816"/>
                    </a:lnTo>
                    <a:lnTo>
                      <a:pt x="687" y="814"/>
                    </a:lnTo>
                    <a:lnTo>
                      <a:pt x="695" y="814"/>
                    </a:lnTo>
                    <a:lnTo>
                      <a:pt x="700" y="811"/>
                    </a:lnTo>
                    <a:lnTo>
                      <a:pt x="714" y="811"/>
                    </a:lnTo>
                    <a:lnTo>
                      <a:pt x="716" y="808"/>
                    </a:lnTo>
                    <a:lnTo>
                      <a:pt x="719" y="808"/>
                    </a:lnTo>
                    <a:lnTo>
                      <a:pt x="724" y="808"/>
                    </a:lnTo>
                    <a:lnTo>
                      <a:pt x="737" y="808"/>
                    </a:lnTo>
                    <a:lnTo>
                      <a:pt x="748" y="808"/>
                    </a:lnTo>
                    <a:lnTo>
                      <a:pt x="766" y="808"/>
                    </a:lnTo>
                    <a:lnTo>
                      <a:pt x="792" y="808"/>
                    </a:lnTo>
                    <a:lnTo>
                      <a:pt x="795" y="803"/>
                    </a:lnTo>
                    <a:lnTo>
                      <a:pt x="795" y="798"/>
                    </a:lnTo>
                    <a:lnTo>
                      <a:pt x="797" y="793"/>
                    </a:lnTo>
                    <a:lnTo>
                      <a:pt x="797" y="787"/>
                    </a:lnTo>
                    <a:lnTo>
                      <a:pt x="800" y="777"/>
                    </a:lnTo>
                    <a:lnTo>
                      <a:pt x="808" y="772"/>
                    </a:lnTo>
                    <a:lnTo>
                      <a:pt x="808" y="769"/>
                    </a:lnTo>
                    <a:lnTo>
                      <a:pt x="808" y="766"/>
                    </a:lnTo>
                    <a:lnTo>
                      <a:pt x="808" y="764"/>
                    </a:lnTo>
                    <a:lnTo>
                      <a:pt x="805" y="761"/>
                    </a:lnTo>
                    <a:lnTo>
                      <a:pt x="805" y="743"/>
                    </a:lnTo>
                    <a:lnTo>
                      <a:pt x="813" y="738"/>
                    </a:lnTo>
                    <a:lnTo>
                      <a:pt x="824" y="732"/>
                    </a:lnTo>
                    <a:lnTo>
                      <a:pt x="834" y="727"/>
                    </a:lnTo>
                    <a:lnTo>
                      <a:pt x="845" y="722"/>
                    </a:lnTo>
                    <a:lnTo>
                      <a:pt x="855" y="717"/>
                    </a:lnTo>
                    <a:lnTo>
                      <a:pt x="858" y="714"/>
                    </a:lnTo>
                    <a:lnTo>
                      <a:pt x="860" y="714"/>
                    </a:lnTo>
                    <a:lnTo>
                      <a:pt x="863" y="711"/>
                    </a:lnTo>
                    <a:lnTo>
                      <a:pt x="866" y="711"/>
                    </a:lnTo>
                    <a:lnTo>
                      <a:pt x="868" y="709"/>
                    </a:lnTo>
                    <a:lnTo>
                      <a:pt x="876" y="703"/>
                    </a:lnTo>
                    <a:lnTo>
                      <a:pt x="881" y="701"/>
                    </a:lnTo>
                    <a:lnTo>
                      <a:pt x="884" y="696"/>
                    </a:lnTo>
                    <a:lnTo>
                      <a:pt x="889" y="690"/>
                    </a:lnTo>
                    <a:lnTo>
                      <a:pt x="897" y="682"/>
                    </a:lnTo>
                    <a:lnTo>
                      <a:pt x="902" y="677"/>
                    </a:lnTo>
                    <a:lnTo>
                      <a:pt x="908" y="672"/>
                    </a:lnTo>
                    <a:lnTo>
                      <a:pt x="915" y="664"/>
                    </a:lnTo>
                    <a:lnTo>
                      <a:pt x="923" y="656"/>
                    </a:lnTo>
                    <a:lnTo>
                      <a:pt x="929" y="648"/>
                    </a:lnTo>
                    <a:lnTo>
                      <a:pt x="934" y="643"/>
                    </a:lnTo>
                    <a:lnTo>
                      <a:pt x="939" y="640"/>
                    </a:lnTo>
                    <a:lnTo>
                      <a:pt x="942" y="635"/>
                    </a:lnTo>
                    <a:lnTo>
                      <a:pt x="947" y="633"/>
                    </a:lnTo>
                    <a:lnTo>
                      <a:pt x="950" y="630"/>
                    </a:lnTo>
                    <a:lnTo>
                      <a:pt x="952" y="627"/>
                    </a:lnTo>
                    <a:lnTo>
                      <a:pt x="957" y="622"/>
                    </a:lnTo>
                    <a:lnTo>
                      <a:pt x="960" y="619"/>
                    </a:lnTo>
                    <a:lnTo>
                      <a:pt x="965" y="619"/>
                    </a:lnTo>
                    <a:lnTo>
                      <a:pt x="970" y="614"/>
                    </a:lnTo>
                    <a:lnTo>
                      <a:pt x="973" y="612"/>
                    </a:lnTo>
                    <a:lnTo>
                      <a:pt x="978" y="609"/>
                    </a:lnTo>
                    <a:lnTo>
                      <a:pt x="984" y="606"/>
                    </a:lnTo>
                    <a:lnTo>
                      <a:pt x="989" y="601"/>
                    </a:lnTo>
                    <a:lnTo>
                      <a:pt x="994" y="598"/>
                    </a:lnTo>
                    <a:lnTo>
                      <a:pt x="999" y="596"/>
                    </a:lnTo>
                    <a:lnTo>
                      <a:pt x="1005" y="593"/>
                    </a:lnTo>
                    <a:lnTo>
                      <a:pt x="1010" y="591"/>
                    </a:lnTo>
                    <a:lnTo>
                      <a:pt x="1015" y="588"/>
                    </a:lnTo>
                    <a:lnTo>
                      <a:pt x="1020" y="585"/>
                    </a:lnTo>
                    <a:lnTo>
                      <a:pt x="1026" y="585"/>
                    </a:lnTo>
                    <a:lnTo>
                      <a:pt x="1039" y="580"/>
                    </a:lnTo>
                    <a:lnTo>
                      <a:pt x="1047" y="577"/>
                    </a:lnTo>
                    <a:lnTo>
                      <a:pt x="1060" y="572"/>
                    </a:lnTo>
                    <a:lnTo>
                      <a:pt x="1073" y="567"/>
                    </a:lnTo>
                    <a:lnTo>
                      <a:pt x="1083" y="564"/>
                    </a:lnTo>
                    <a:lnTo>
                      <a:pt x="1091" y="559"/>
                    </a:lnTo>
                    <a:lnTo>
                      <a:pt x="1104" y="556"/>
                    </a:lnTo>
                    <a:lnTo>
                      <a:pt x="1115" y="551"/>
                    </a:lnTo>
                    <a:lnTo>
                      <a:pt x="1123" y="546"/>
                    </a:lnTo>
                    <a:lnTo>
                      <a:pt x="1136" y="538"/>
                    </a:lnTo>
                    <a:lnTo>
                      <a:pt x="1146" y="533"/>
                    </a:lnTo>
                    <a:lnTo>
                      <a:pt x="1146" y="530"/>
                    </a:lnTo>
                    <a:lnTo>
                      <a:pt x="1149" y="528"/>
                    </a:lnTo>
                    <a:lnTo>
                      <a:pt x="1151" y="528"/>
                    </a:lnTo>
                    <a:lnTo>
                      <a:pt x="1162" y="520"/>
                    </a:lnTo>
                    <a:lnTo>
                      <a:pt x="1170" y="512"/>
                    </a:lnTo>
                    <a:lnTo>
                      <a:pt x="1178" y="504"/>
                    </a:lnTo>
                    <a:lnTo>
                      <a:pt x="1183" y="499"/>
                    </a:lnTo>
                    <a:lnTo>
                      <a:pt x="1185" y="493"/>
                    </a:lnTo>
                    <a:lnTo>
                      <a:pt x="1191" y="488"/>
                    </a:lnTo>
                    <a:lnTo>
                      <a:pt x="1196" y="483"/>
                    </a:lnTo>
                    <a:lnTo>
                      <a:pt x="1196" y="480"/>
                    </a:lnTo>
                    <a:lnTo>
                      <a:pt x="1199" y="478"/>
                    </a:lnTo>
                    <a:lnTo>
                      <a:pt x="1201" y="472"/>
                    </a:lnTo>
                    <a:lnTo>
                      <a:pt x="1209" y="459"/>
                    </a:lnTo>
                    <a:lnTo>
                      <a:pt x="1209" y="457"/>
                    </a:lnTo>
                    <a:lnTo>
                      <a:pt x="1212" y="454"/>
                    </a:lnTo>
                    <a:lnTo>
                      <a:pt x="1214" y="452"/>
                    </a:lnTo>
                    <a:lnTo>
                      <a:pt x="1183" y="423"/>
                    </a:lnTo>
                    <a:lnTo>
                      <a:pt x="1180" y="415"/>
                    </a:lnTo>
                    <a:lnTo>
                      <a:pt x="1170" y="399"/>
                    </a:lnTo>
                    <a:lnTo>
                      <a:pt x="1167" y="391"/>
                    </a:lnTo>
                    <a:lnTo>
                      <a:pt x="1167" y="389"/>
                    </a:lnTo>
                    <a:lnTo>
                      <a:pt x="1170" y="389"/>
                    </a:lnTo>
                    <a:lnTo>
                      <a:pt x="1172" y="386"/>
                    </a:lnTo>
                    <a:lnTo>
                      <a:pt x="1175" y="386"/>
                    </a:lnTo>
                    <a:lnTo>
                      <a:pt x="1178" y="383"/>
                    </a:lnTo>
                    <a:lnTo>
                      <a:pt x="1180" y="383"/>
                    </a:lnTo>
                    <a:lnTo>
                      <a:pt x="1185" y="381"/>
                    </a:lnTo>
                    <a:lnTo>
                      <a:pt x="1188" y="381"/>
                    </a:lnTo>
                    <a:lnTo>
                      <a:pt x="1188" y="378"/>
                    </a:lnTo>
                    <a:lnTo>
                      <a:pt x="1191" y="378"/>
                    </a:lnTo>
                    <a:lnTo>
                      <a:pt x="1196" y="375"/>
                    </a:lnTo>
                    <a:lnTo>
                      <a:pt x="1199" y="375"/>
                    </a:lnTo>
                    <a:lnTo>
                      <a:pt x="1209" y="381"/>
                    </a:lnTo>
                    <a:lnTo>
                      <a:pt x="1214" y="381"/>
                    </a:lnTo>
                    <a:lnTo>
                      <a:pt x="1217" y="381"/>
                    </a:lnTo>
                    <a:lnTo>
                      <a:pt x="1217" y="383"/>
                    </a:lnTo>
                    <a:lnTo>
                      <a:pt x="1220" y="383"/>
                    </a:lnTo>
                    <a:lnTo>
                      <a:pt x="1225" y="383"/>
                    </a:lnTo>
                    <a:lnTo>
                      <a:pt x="1230" y="386"/>
                    </a:lnTo>
                    <a:lnTo>
                      <a:pt x="1235" y="386"/>
                    </a:lnTo>
                    <a:lnTo>
                      <a:pt x="1241" y="386"/>
                    </a:lnTo>
                    <a:lnTo>
                      <a:pt x="1254" y="344"/>
                    </a:lnTo>
                    <a:lnTo>
                      <a:pt x="1256" y="331"/>
                    </a:lnTo>
                    <a:lnTo>
                      <a:pt x="1261" y="315"/>
                    </a:lnTo>
                    <a:lnTo>
                      <a:pt x="1267" y="299"/>
                    </a:lnTo>
                    <a:lnTo>
                      <a:pt x="1269" y="289"/>
                    </a:lnTo>
                    <a:lnTo>
                      <a:pt x="1275" y="273"/>
                    </a:lnTo>
                    <a:lnTo>
                      <a:pt x="1277" y="265"/>
                    </a:lnTo>
                    <a:lnTo>
                      <a:pt x="1280" y="257"/>
                    </a:lnTo>
                    <a:lnTo>
                      <a:pt x="1261" y="252"/>
                    </a:lnTo>
                    <a:lnTo>
                      <a:pt x="1259" y="252"/>
                    </a:lnTo>
                    <a:lnTo>
                      <a:pt x="1256" y="247"/>
                    </a:lnTo>
                    <a:lnTo>
                      <a:pt x="1256" y="244"/>
                    </a:lnTo>
                    <a:lnTo>
                      <a:pt x="1261" y="236"/>
                    </a:lnTo>
                    <a:lnTo>
                      <a:pt x="1259" y="234"/>
                    </a:lnTo>
                    <a:lnTo>
                      <a:pt x="1259" y="228"/>
                    </a:lnTo>
                    <a:lnTo>
                      <a:pt x="1259" y="226"/>
                    </a:lnTo>
                    <a:lnTo>
                      <a:pt x="1259" y="218"/>
                    </a:lnTo>
                    <a:lnTo>
                      <a:pt x="1256" y="218"/>
                    </a:lnTo>
                    <a:lnTo>
                      <a:pt x="1259" y="213"/>
                    </a:lnTo>
                    <a:lnTo>
                      <a:pt x="1259" y="192"/>
                    </a:lnTo>
                    <a:lnTo>
                      <a:pt x="1261" y="179"/>
                    </a:lnTo>
                    <a:lnTo>
                      <a:pt x="1261" y="176"/>
                    </a:lnTo>
                    <a:lnTo>
                      <a:pt x="1261" y="173"/>
                    </a:lnTo>
                    <a:lnTo>
                      <a:pt x="1256" y="173"/>
                    </a:lnTo>
                    <a:lnTo>
                      <a:pt x="1261" y="168"/>
                    </a:lnTo>
                    <a:lnTo>
                      <a:pt x="1267" y="165"/>
                    </a:lnTo>
                    <a:lnTo>
                      <a:pt x="1269" y="163"/>
                    </a:lnTo>
                    <a:lnTo>
                      <a:pt x="1275" y="158"/>
                    </a:lnTo>
                    <a:lnTo>
                      <a:pt x="1277" y="152"/>
                    </a:lnTo>
                    <a:lnTo>
                      <a:pt x="1282" y="144"/>
                    </a:lnTo>
                    <a:lnTo>
                      <a:pt x="1293" y="126"/>
                    </a:lnTo>
                    <a:lnTo>
                      <a:pt x="1298" y="121"/>
                    </a:lnTo>
                    <a:lnTo>
                      <a:pt x="1309" y="110"/>
                    </a:lnTo>
                    <a:lnTo>
                      <a:pt x="1311" y="108"/>
                    </a:lnTo>
                    <a:lnTo>
                      <a:pt x="1317" y="102"/>
                    </a:lnTo>
                    <a:lnTo>
                      <a:pt x="1319" y="100"/>
                    </a:lnTo>
                    <a:lnTo>
                      <a:pt x="1324" y="102"/>
                    </a:lnTo>
                    <a:lnTo>
                      <a:pt x="1327" y="105"/>
                    </a:lnTo>
                    <a:lnTo>
                      <a:pt x="1330" y="108"/>
                    </a:lnTo>
                    <a:lnTo>
                      <a:pt x="1332" y="110"/>
                    </a:lnTo>
                    <a:lnTo>
                      <a:pt x="1335" y="113"/>
                    </a:lnTo>
                    <a:lnTo>
                      <a:pt x="1345" y="121"/>
                    </a:lnTo>
                    <a:lnTo>
                      <a:pt x="1351" y="118"/>
                    </a:lnTo>
                    <a:lnTo>
                      <a:pt x="1356" y="108"/>
                    </a:lnTo>
                    <a:lnTo>
                      <a:pt x="1358" y="105"/>
                    </a:lnTo>
                    <a:lnTo>
                      <a:pt x="1361" y="102"/>
                    </a:lnTo>
                    <a:lnTo>
                      <a:pt x="1366" y="92"/>
                    </a:lnTo>
                    <a:lnTo>
                      <a:pt x="1374" y="81"/>
                    </a:lnTo>
                    <a:lnTo>
                      <a:pt x="1382" y="74"/>
                    </a:lnTo>
                    <a:lnTo>
                      <a:pt x="1387" y="68"/>
                    </a:lnTo>
                    <a:lnTo>
                      <a:pt x="1393" y="60"/>
                    </a:lnTo>
                    <a:lnTo>
                      <a:pt x="1406" y="47"/>
                    </a:lnTo>
                    <a:lnTo>
                      <a:pt x="1414" y="37"/>
                    </a:lnTo>
                    <a:lnTo>
                      <a:pt x="1421" y="32"/>
                    </a:lnTo>
                    <a:lnTo>
                      <a:pt x="1424" y="29"/>
                    </a:lnTo>
                    <a:lnTo>
                      <a:pt x="1432" y="24"/>
                    </a:lnTo>
                    <a:lnTo>
                      <a:pt x="1440" y="21"/>
                    </a:lnTo>
                    <a:lnTo>
                      <a:pt x="1445" y="16"/>
                    </a:lnTo>
                    <a:lnTo>
                      <a:pt x="1453" y="13"/>
                    </a:lnTo>
                    <a:lnTo>
                      <a:pt x="1458" y="11"/>
                    </a:lnTo>
                    <a:lnTo>
                      <a:pt x="1463" y="8"/>
                    </a:lnTo>
                    <a:lnTo>
                      <a:pt x="1471" y="5"/>
                    </a:lnTo>
                    <a:lnTo>
                      <a:pt x="1476" y="5"/>
                    </a:lnTo>
                    <a:lnTo>
                      <a:pt x="1482" y="3"/>
                    </a:lnTo>
                    <a:lnTo>
                      <a:pt x="1487" y="3"/>
                    </a:lnTo>
                    <a:lnTo>
                      <a:pt x="1492" y="0"/>
                    </a:lnTo>
                    <a:lnTo>
                      <a:pt x="1497" y="0"/>
                    </a:lnTo>
                    <a:lnTo>
                      <a:pt x="1505" y="0"/>
                    </a:lnTo>
                    <a:lnTo>
                      <a:pt x="1511" y="0"/>
                    </a:lnTo>
                    <a:lnTo>
                      <a:pt x="1518" y="0"/>
                    </a:lnTo>
                    <a:lnTo>
                      <a:pt x="1524" y="3"/>
                    </a:lnTo>
                    <a:lnTo>
                      <a:pt x="1526" y="3"/>
                    </a:lnTo>
                    <a:lnTo>
                      <a:pt x="1529" y="3"/>
                    </a:lnTo>
                    <a:lnTo>
                      <a:pt x="1534" y="5"/>
                    </a:lnTo>
                    <a:lnTo>
                      <a:pt x="1539" y="5"/>
                    </a:lnTo>
                    <a:lnTo>
                      <a:pt x="1547" y="8"/>
                    </a:lnTo>
                    <a:lnTo>
                      <a:pt x="1552" y="11"/>
                    </a:lnTo>
                    <a:lnTo>
                      <a:pt x="1560" y="13"/>
                    </a:lnTo>
                    <a:lnTo>
                      <a:pt x="1566" y="16"/>
                    </a:lnTo>
                    <a:lnTo>
                      <a:pt x="1576" y="21"/>
                    </a:lnTo>
                    <a:lnTo>
                      <a:pt x="1584" y="24"/>
                    </a:lnTo>
                  </a:path>
                </a:pathLst>
              </a:custGeom>
              <a:pattFill prst="pct25">
                <a:fgClr>
                  <a:schemeClr val="accent1"/>
                </a:fgClr>
                <a:bgClr>
                  <a:schemeClr val="accent1">
                    <a:lumMod val="20000"/>
                    <a:lumOff val="80000"/>
                  </a:schemeClr>
                </a:bgClr>
              </a:patt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18" name="フリーフォーム 217"/>
              <p:cNvSpPr>
                <a:spLocks/>
              </p:cNvSpPr>
              <p:nvPr/>
            </p:nvSpPr>
            <p:spPr bwMode="auto">
              <a:xfrm>
                <a:off x="2645739" y="3884432"/>
                <a:ext cx="526308" cy="620696"/>
              </a:xfrm>
              <a:custGeom>
                <a:avLst/>
                <a:gdLst>
                  <a:gd name="T0" fmla="*/ 1067 w 1098"/>
                  <a:gd name="T1" fmla="*/ 236 h 1275"/>
                  <a:gd name="T2" fmla="*/ 1015 w 1098"/>
                  <a:gd name="T3" fmla="*/ 365 h 1275"/>
                  <a:gd name="T4" fmla="*/ 920 w 1098"/>
                  <a:gd name="T5" fmla="*/ 459 h 1275"/>
                  <a:gd name="T6" fmla="*/ 918 w 1098"/>
                  <a:gd name="T7" fmla="*/ 619 h 1275"/>
                  <a:gd name="T8" fmla="*/ 902 w 1098"/>
                  <a:gd name="T9" fmla="*/ 690 h 1275"/>
                  <a:gd name="T10" fmla="*/ 891 w 1098"/>
                  <a:gd name="T11" fmla="*/ 722 h 1275"/>
                  <a:gd name="T12" fmla="*/ 844 w 1098"/>
                  <a:gd name="T13" fmla="*/ 848 h 1275"/>
                  <a:gd name="T14" fmla="*/ 784 w 1098"/>
                  <a:gd name="T15" fmla="*/ 1008 h 1275"/>
                  <a:gd name="T16" fmla="*/ 737 w 1098"/>
                  <a:gd name="T17" fmla="*/ 1115 h 1275"/>
                  <a:gd name="T18" fmla="*/ 703 w 1098"/>
                  <a:gd name="T19" fmla="*/ 1194 h 1275"/>
                  <a:gd name="T20" fmla="*/ 674 w 1098"/>
                  <a:gd name="T21" fmla="*/ 1254 h 1275"/>
                  <a:gd name="T22" fmla="*/ 658 w 1098"/>
                  <a:gd name="T23" fmla="*/ 1275 h 1275"/>
                  <a:gd name="T24" fmla="*/ 480 w 1098"/>
                  <a:gd name="T25" fmla="*/ 1257 h 1275"/>
                  <a:gd name="T26" fmla="*/ 419 w 1098"/>
                  <a:gd name="T27" fmla="*/ 1244 h 1275"/>
                  <a:gd name="T28" fmla="*/ 414 w 1098"/>
                  <a:gd name="T29" fmla="*/ 1210 h 1275"/>
                  <a:gd name="T30" fmla="*/ 412 w 1098"/>
                  <a:gd name="T31" fmla="*/ 1181 h 1275"/>
                  <a:gd name="T32" fmla="*/ 417 w 1098"/>
                  <a:gd name="T33" fmla="*/ 1147 h 1275"/>
                  <a:gd name="T34" fmla="*/ 422 w 1098"/>
                  <a:gd name="T35" fmla="*/ 1084 h 1275"/>
                  <a:gd name="T36" fmla="*/ 383 w 1098"/>
                  <a:gd name="T37" fmla="*/ 1036 h 1275"/>
                  <a:gd name="T38" fmla="*/ 288 w 1098"/>
                  <a:gd name="T39" fmla="*/ 1000 h 1275"/>
                  <a:gd name="T40" fmla="*/ 131 w 1098"/>
                  <a:gd name="T41" fmla="*/ 939 h 1275"/>
                  <a:gd name="T42" fmla="*/ 100 w 1098"/>
                  <a:gd name="T43" fmla="*/ 945 h 1275"/>
                  <a:gd name="T44" fmla="*/ 18 w 1098"/>
                  <a:gd name="T45" fmla="*/ 992 h 1275"/>
                  <a:gd name="T46" fmla="*/ 3 w 1098"/>
                  <a:gd name="T47" fmla="*/ 976 h 1275"/>
                  <a:gd name="T48" fmla="*/ 8 w 1098"/>
                  <a:gd name="T49" fmla="*/ 952 h 1275"/>
                  <a:gd name="T50" fmla="*/ 13 w 1098"/>
                  <a:gd name="T51" fmla="*/ 934 h 1275"/>
                  <a:gd name="T52" fmla="*/ 21 w 1098"/>
                  <a:gd name="T53" fmla="*/ 895 h 1275"/>
                  <a:gd name="T54" fmla="*/ 45 w 1098"/>
                  <a:gd name="T55" fmla="*/ 858 h 1275"/>
                  <a:gd name="T56" fmla="*/ 60 w 1098"/>
                  <a:gd name="T57" fmla="*/ 834 h 1275"/>
                  <a:gd name="T58" fmla="*/ 92 w 1098"/>
                  <a:gd name="T59" fmla="*/ 782 h 1275"/>
                  <a:gd name="T60" fmla="*/ 110 w 1098"/>
                  <a:gd name="T61" fmla="*/ 753 h 1275"/>
                  <a:gd name="T62" fmla="*/ 121 w 1098"/>
                  <a:gd name="T63" fmla="*/ 732 h 1275"/>
                  <a:gd name="T64" fmla="*/ 155 w 1098"/>
                  <a:gd name="T65" fmla="*/ 708 h 1275"/>
                  <a:gd name="T66" fmla="*/ 157 w 1098"/>
                  <a:gd name="T67" fmla="*/ 672 h 1275"/>
                  <a:gd name="T68" fmla="*/ 168 w 1098"/>
                  <a:gd name="T69" fmla="*/ 643 h 1275"/>
                  <a:gd name="T70" fmla="*/ 181 w 1098"/>
                  <a:gd name="T71" fmla="*/ 624 h 1275"/>
                  <a:gd name="T72" fmla="*/ 189 w 1098"/>
                  <a:gd name="T73" fmla="*/ 598 h 1275"/>
                  <a:gd name="T74" fmla="*/ 199 w 1098"/>
                  <a:gd name="T75" fmla="*/ 567 h 1275"/>
                  <a:gd name="T76" fmla="*/ 220 w 1098"/>
                  <a:gd name="T77" fmla="*/ 538 h 1275"/>
                  <a:gd name="T78" fmla="*/ 233 w 1098"/>
                  <a:gd name="T79" fmla="*/ 491 h 1275"/>
                  <a:gd name="T80" fmla="*/ 244 w 1098"/>
                  <a:gd name="T81" fmla="*/ 477 h 1275"/>
                  <a:gd name="T82" fmla="*/ 262 w 1098"/>
                  <a:gd name="T83" fmla="*/ 430 h 1275"/>
                  <a:gd name="T84" fmla="*/ 273 w 1098"/>
                  <a:gd name="T85" fmla="*/ 409 h 1275"/>
                  <a:gd name="T86" fmla="*/ 294 w 1098"/>
                  <a:gd name="T87" fmla="*/ 383 h 1275"/>
                  <a:gd name="T88" fmla="*/ 349 w 1098"/>
                  <a:gd name="T89" fmla="*/ 254 h 1275"/>
                  <a:gd name="T90" fmla="*/ 357 w 1098"/>
                  <a:gd name="T91" fmla="*/ 223 h 1275"/>
                  <a:gd name="T92" fmla="*/ 375 w 1098"/>
                  <a:gd name="T93" fmla="*/ 181 h 1275"/>
                  <a:gd name="T94" fmla="*/ 385 w 1098"/>
                  <a:gd name="T95" fmla="*/ 147 h 1275"/>
                  <a:gd name="T96" fmla="*/ 393 w 1098"/>
                  <a:gd name="T97" fmla="*/ 121 h 1275"/>
                  <a:gd name="T98" fmla="*/ 406 w 1098"/>
                  <a:gd name="T99" fmla="*/ 102 h 1275"/>
                  <a:gd name="T100" fmla="*/ 422 w 1098"/>
                  <a:gd name="T101" fmla="*/ 44 h 1275"/>
                  <a:gd name="T102" fmla="*/ 430 w 1098"/>
                  <a:gd name="T103" fmla="*/ 13 h 1275"/>
                  <a:gd name="T104" fmla="*/ 454 w 1098"/>
                  <a:gd name="T105" fmla="*/ 18 h 1275"/>
                  <a:gd name="T106" fmla="*/ 490 w 1098"/>
                  <a:gd name="T107" fmla="*/ 29 h 1275"/>
                  <a:gd name="T108" fmla="*/ 553 w 1098"/>
                  <a:gd name="T109" fmla="*/ 50 h 1275"/>
                  <a:gd name="T110" fmla="*/ 710 w 1098"/>
                  <a:gd name="T111" fmla="*/ 100 h 1275"/>
                  <a:gd name="T112" fmla="*/ 747 w 1098"/>
                  <a:gd name="T113" fmla="*/ 102 h 1275"/>
                  <a:gd name="T114" fmla="*/ 789 w 1098"/>
                  <a:gd name="T115" fmla="*/ 102 h 1275"/>
                  <a:gd name="T116" fmla="*/ 815 w 1098"/>
                  <a:gd name="T117" fmla="*/ 100 h 1275"/>
                  <a:gd name="T118" fmla="*/ 852 w 1098"/>
                  <a:gd name="T119" fmla="*/ 84 h 1275"/>
                  <a:gd name="T120" fmla="*/ 876 w 1098"/>
                  <a:gd name="T121" fmla="*/ 65 h 1275"/>
                  <a:gd name="T122" fmla="*/ 899 w 1098"/>
                  <a:gd name="T123" fmla="*/ 42 h 1275"/>
                  <a:gd name="T124" fmla="*/ 944 w 1098"/>
                  <a:gd name="T125" fmla="*/ 8 h 1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98" h="1275">
                    <a:moveTo>
                      <a:pt x="1028" y="94"/>
                    </a:moveTo>
                    <a:lnTo>
                      <a:pt x="1041" y="105"/>
                    </a:lnTo>
                    <a:lnTo>
                      <a:pt x="1046" y="110"/>
                    </a:lnTo>
                    <a:lnTo>
                      <a:pt x="1067" y="131"/>
                    </a:lnTo>
                    <a:lnTo>
                      <a:pt x="1083" y="144"/>
                    </a:lnTo>
                    <a:lnTo>
                      <a:pt x="1098" y="157"/>
                    </a:lnTo>
                    <a:lnTo>
                      <a:pt x="1088" y="186"/>
                    </a:lnTo>
                    <a:lnTo>
                      <a:pt x="1077" y="210"/>
                    </a:lnTo>
                    <a:lnTo>
                      <a:pt x="1067" y="236"/>
                    </a:lnTo>
                    <a:lnTo>
                      <a:pt x="1059" y="252"/>
                    </a:lnTo>
                    <a:lnTo>
                      <a:pt x="1059" y="257"/>
                    </a:lnTo>
                    <a:lnTo>
                      <a:pt x="1057" y="260"/>
                    </a:lnTo>
                    <a:lnTo>
                      <a:pt x="1057" y="262"/>
                    </a:lnTo>
                    <a:lnTo>
                      <a:pt x="1051" y="270"/>
                    </a:lnTo>
                    <a:lnTo>
                      <a:pt x="1051" y="273"/>
                    </a:lnTo>
                    <a:lnTo>
                      <a:pt x="1046" y="289"/>
                    </a:lnTo>
                    <a:lnTo>
                      <a:pt x="1041" y="299"/>
                    </a:lnTo>
                    <a:lnTo>
                      <a:pt x="1015" y="365"/>
                    </a:lnTo>
                    <a:lnTo>
                      <a:pt x="1012" y="375"/>
                    </a:lnTo>
                    <a:lnTo>
                      <a:pt x="1009" y="378"/>
                    </a:lnTo>
                    <a:lnTo>
                      <a:pt x="1009" y="380"/>
                    </a:lnTo>
                    <a:lnTo>
                      <a:pt x="1004" y="393"/>
                    </a:lnTo>
                    <a:lnTo>
                      <a:pt x="986" y="435"/>
                    </a:lnTo>
                    <a:lnTo>
                      <a:pt x="925" y="417"/>
                    </a:lnTo>
                    <a:lnTo>
                      <a:pt x="923" y="417"/>
                    </a:lnTo>
                    <a:lnTo>
                      <a:pt x="920" y="417"/>
                    </a:lnTo>
                    <a:lnTo>
                      <a:pt x="920" y="459"/>
                    </a:lnTo>
                    <a:lnTo>
                      <a:pt x="920" y="472"/>
                    </a:lnTo>
                    <a:lnTo>
                      <a:pt x="920" y="506"/>
                    </a:lnTo>
                    <a:lnTo>
                      <a:pt x="920" y="535"/>
                    </a:lnTo>
                    <a:lnTo>
                      <a:pt x="918" y="564"/>
                    </a:lnTo>
                    <a:lnTo>
                      <a:pt x="918" y="596"/>
                    </a:lnTo>
                    <a:lnTo>
                      <a:pt x="918" y="606"/>
                    </a:lnTo>
                    <a:lnTo>
                      <a:pt x="918" y="609"/>
                    </a:lnTo>
                    <a:lnTo>
                      <a:pt x="918" y="611"/>
                    </a:lnTo>
                    <a:lnTo>
                      <a:pt x="918" y="619"/>
                    </a:lnTo>
                    <a:lnTo>
                      <a:pt x="918" y="627"/>
                    </a:lnTo>
                    <a:lnTo>
                      <a:pt x="915" y="638"/>
                    </a:lnTo>
                    <a:lnTo>
                      <a:pt x="915" y="640"/>
                    </a:lnTo>
                    <a:lnTo>
                      <a:pt x="912" y="653"/>
                    </a:lnTo>
                    <a:lnTo>
                      <a:pt x="912" y="659"/>
                    </a:lnTo>
                    <a:lnTo>
                      <a:pt x="910" y="661"/>
                    </a:lnTo>
                    <a:lnTo>
                      <a:pt x="910" y="666"/>
                    </a:lnTo>
                    <a:lnTo>
                      <a:pt x="904" y="687"/>
                    </a:lnTo>
                    <a:lnTo>
                      <a:pt x="902" y="690"/>
                    </a:lnTo>
                    <a:lnTo>
                      <a:pt x="902" y="693"/>
                    </a:lnTo>
                    <a:lnTo>
                      <a:pt x="899" y="693"/>
                    </a:lnTo>
                    <a:lnTo>
                      <a:pt x="899" y="695"/>
                    </a:lnTo>
                    <a:lnTo>
                      <a:pt x="899" y="698"/>
                    </a:lnTo>
                    <a:lnTo>
                      <a:pt x="899" y="701"/>
                    </a:lnTo>
                    <a:lnTo>
                      <a:pt x="897" y="701"/>
                    </a:lnTo>
                    <a:lnTo>
                      <a:pt x="897" y="703"/>
                    </a:lnTo>
                    <a:lnTo>
                      <a:pt x="897" y="706"/>
                    </a:lnTo>
                    <a:lnTo>
                      <a:pt x="891" y="722"/>
                    </a:lnTo>
                    <a:lnTo>
                      <a:pt x="889" y="727"/>
                    </a:lnTo>
                    <a:lnTo>
                      <a:pt x="886" y="735"/>
                    </a:lnTo>
                    <a:lnTo>
                      <a:pt x="883" y="737"/>
                    </a:lnTo>
                    <a:lnTo>
                      <a:pt x="878" y="753"/>
                    </a:lnTo>
                    <a:lnTo>
                      <a:pt x="873" y="771"/>
                    </a:lnTo>
                    <a:lnTo>
                      <a:pt x="870" y="782"/>
                    </a:lnTo>
                    <a:lnTo>
                      <a:pt x="868" y="787"/>
                    </a:lnTo>
                    <a:lnTo>
                      <a:pt x="855" y="819"/>
                    </a:lnTo>
                    <a:lnTo>
                      <a:pt x="844" y="848"/>
                    </a:lnTo>
                    <a:lnTo>
                      <a:pt x="844" y="853"/>
                    </a:lnTo>
                    <a:lnTo>
                      <a:pt x="834" y="882"/>
                    </a:lnTo>
                    <a:lnTo>
                      <a:pt x="831" y="884"/>
                    </a:lnTo>
                    <a:lnTo>
                      <a:pt x="818" y="924"/>
                    </a:lnTo>
                    <a:lnTo>
                      <a:pt x="810" y="945"/>
                    </a:lnTo>
                    <a:lnTo>
                      <a:pt x="805" y="958"/>
                    </a:lnTo>
                    <a:lnTo>
                      <a:pt x="797" y="981"/>
                    </a:lnTo>
                    <a:lnTo>
                      <a:pt x="789" y="997"/>
                    </a:lnTo>
                    <a:lnTo>
                      <a:pt x="784" y="1008"/>
                    </a:lnTo>
                    <a:lnTo>
                      <a:pt x="779" y="1021"/>
                    </a:lnTo>
                    <a:lnTo>
                      <a:pt x="773" y="1031"/>
                    </a:lnTo>
                    <a:lnTo>
                      <a:pt x="763" y="1055"/>
                    </a:lnTo>
                    <a:lnTo>
                      <a:pt x="755" y="1073"/>
                    </a:lnTo>
                    <a:lnTo>
                      <a:pt x="752" y="1078"/>
                    </a:lnTo>
                    <a:lnTo>
                      <a:pt x="752" y="1081"/>
                    </a:lnTo>
                    <a:lnTo>
                      <a:pt x="745" y="1097"/>
                    </a:lnTo>
                    <a:lnTo>
                      <a:pt x="745" y="1099"/>
                    </a:lnTo>
                    <a:lnTo>
                      <a:pt x="737" y="1115"/>
                    </a:lnTo>
                    <a:lnTo>
                      <a:pt x="729" y="1136"/>
                    </a:lnTo>
                    <a:lnTo>
                      <a:pt x="718" y="1162"/>
                    </a:lnTo>
                    <a:lnTo>
                      <a:pt x="716" y="1168"/>
                    </a:lnTo>
                    <a:lnTo>
                      <a:pt x="713" y="1168"/>
                    </a:lnTo>
                    <a:lnTo>
                      <a:pt x="713" y="1173"/>
                    </a:lnTo>
                    <a:lnTo>
                      <a:pt x="710" y="1176"/>
                    </a:lnTo>
                    <a:lnTo>
                      <a:pt x="710" y="1178"/>
                    </a:lnTo>
                    <a:lnTo>
                      <a:pt x="708" y="1181"/>
                    </a:lnTo>
                    <a:lnTo>
                      <a:pt x="703" y="1194"/>
                    </a:lnTo>
                    <a:lnTo>
                      <a:pt x="700" y="1197"/>
                    </a:lnTo>
                    <a:lnTo>
                      <a:pt x="692" y="1215"/>
                    </a:lnTo>
                    <a:lnTo>
                      <a:pt x="689" y="1223"/>
                    </a:lnTo>
                    <a:lnTo>
                      <a:pt x="684" y="1231"/>
                    </a:lnTo>
                    <a:lnTo>
                      <a:pt x="682" y="1233"/>
                    </a:lnTo>
                    <a:lnTo>
                      <a:pt x="682" y="1236"/>
                    </a:lnTo>
                    <a:lnTo>
                      <a:pt x="679" y="1241"/>
                    </a:lnTo>
                    <a:lnTo>
                      <a:pt x="674" y="1252"/>
                    </a:lnTo>
                    <a:lnTo>
                      <a:pt x="674" y="1254"/>
                    </a:lnTo>
                    <a:lnTo>
                      <a:pt x="671" y="1260"/>
                    </a:lnTo>
                    <a:lnTo>
                      <a:pt x="669" y="1262"/>
                    </a:lnTo>
                    <a:lnTo>
                      <a:pt x="666" y="1265"/>
                    </a:lnTo>
                    <a:lnTo>
                      <a:pt x="666" y="1267"/>
                    </a:lnTo>
                    <a:lnTo>
                      <a:pt x="666" y="1270"/>
                    </a:lnTo>
                    <a:lnTo>
                      <a:pt x="663" y="1273"/>
                    </a:lnTo>
                    <a:lnTo>
                      <a:pt x="663" y="1275"/>
                    </a:lnTo>
                    <a:lnTo>
                      <a:pt x="661" y="1275"/>
                    </a:lnTo>
                    <a:lnTo>
                      <a:pt x="658" y="1275"/>
                    </a:lnTo>
                    <a:lnTo>
                      <a:pt x="621" y="1270"/>
                    </a:lnTo>
                    <a:lnTo>
                      <a:pt x="608" y="1270"/>
                    </a:lnTo>
                    <a:lnTo>
                      <a:pt x="574" y="1267"/>
                    </a:lnTo>
                    <a:lnTo>
                      <a:pt x="540" y="1262"/>
                    </a:lnTo>
                    <a:lnTo>
                      <a:pt x="535" y="1262"/>
                    </a:lnTo>
                    <a:lnTo>
                      <a:pt x="511" y="1260"/>
                    </a:lnTo>
                    <a:lnTo>
                      <a:pt x="488" y="1257"/>
                    </a:lnTo>
                    <a:lnTo>
                      <a:pt x="482" y="1257"/>
                    </a:lnTo>
                    <a:lnTo>
                      <a:pt x="480" y="1257"/>
                    </a:lnTo>
                    <a:lnTo>
                      <a:pt x="477" y="1257"/>
                    </a:lnTo>
                    <a:lnTo>
                      <a:pt x="464" y="1257"/>
                    </a:lnTo>
                    <a:lnTo>
                      <a:pt x="464" y="1252"/>
                    </a:lnTo>
                    <a:lnTo>
                      <a:pt x="454" y="1252"/>
                    </a:lnTo>
                    <a:lnTo>
                      <a:pt x="446" y="1249"/>
                    </a:lnTo>
                    <a:lnTo>
                      <a:pt x="443" y="1249"/>
                    </a:lnTo>
                    <a:lnTo>
                      <a:pt x="419" y="1249"/>
                    </a:lnTo>
                    <a:lnTo>
                      <a:pt x="422" y="1244"/>
                    </a:lnTo>
                    <a:lnTo>
                      <a:pt x="419" y="1244"/>
                    </a:lnTo>
                    <a:lnTo>
                      <a:pt x="412" y="1244"/>
                    </a:lnTo>
                    <a:lnTo>
                      <a:pt x="414" y="1241"/>
                    </a:lnTo>
                    <a:lnTo>
                      <a:pt x="412" y="1239"/>
                    </a:lnTo>
                    <a:lnTo>
                      <a:pt x="412" y="1233"/>
                    </a:lnTo>
                    <a:lnTo>
                      <a:pt x="412" y="1231"/>
                    </a:lnTo>
                    <a:lnTo>
                      <a:pt x="412" y="1228"/>
                    </a:lnTo>
                    <a:lnTo>
                      <a:pt x="412" y="1225"/>
                    </a:lnTo>
                    <a:lnTo>
                      <a:pt x="412" y="1223"/>
                    </a:lnTo>
                    <a:lnTo>
                      <a:pt x="414" y="1210"/>
                    </a:lnTo>
                    <a:lnTo>
                      <a:pt x="409" y="1207"/>
                    </a:lnTo>
                    <a:lnTo>
                      <a:pt x="406" y="1204"/>
                    </a:lnTo>
                    <a:lnTo>
                      <a:pt x="412" y="1194"/>
                    </a:lnTo>
                    <a:lnTo>
                      <a:pt x="412" y="1191"/>
                    </a:lnTo>
                    <a:lnTo>
                      <a:pt x="414" y="1189"/>
                    </a:lnTo>
                    <a:lnTo>
                      <a:pt x="414" y="1186"/>
                    </a:lnTo>
                    <a:lnTo>
                      <a:pt x="412" y="1186"/>
                    </a:lnTo>
                    <a:lnTo>
                      <a:pt x="412" y="1183"/>
                    </a:lnTo>
                    <a:lnTo>
                      <a:pt x="412" y="1181"/>
                    </a:lnTo>
                    <a:lnTo>
                      <a:pt x="414" y="1178"/>
                    </a:lnTo>
                    <a:lnTo>
                      <a:pt x="414" y="1176"/>
                    </a:lnTo>
                    <a:lnTo>
                      <a:pt x="414" y="1173"/>
                    </a:lnTo>
                    <a:lnTo>
                      <a:pt x="417" y="1170"/>
                    </a:lnTo>
                    <a:lnTo>
                      <a:pt x="417" y="1168"/>
                    </a:lnTo>
                    <a:lnTo>
                      <a:pt x="419" y="1168"/>
                    </a:lnTo>
                    <a:lnTo>
                      <a:pt x="414" y="1165"/>
                    </a:lnTo>
                    <a:lnTo>
                      <a:pt x="419" y="1152"/>
                    </a:lnTo>
                    <a:lnTo>
                      <a:pt x="417" y="1147"/>
                    </a:lnTo>
                    <a:lnTo>
                      <a:pt x="417" y="1141"/>
                    </a:lnTo>
                    <a:lnTo>
                      <a:pt x="417" y="1139"/>
                    </a:lnTo>
                    <a:lnTo>
                      <a:pt x="414" y="1136"/>
                    </a:lnTo>
                    <a:lnTo>
                      <a:pt x="417" y="1134"/>
                    </a:lnTo>
                    <a:lnTo>
                      <a:pt x="417" y="1131"/>
                    </a:lnTo>
                    <a:lnTo>
                      <a:pt x="417" y="1123"/>
                    </a:lnTo>
                    <a:lnTo>
                      <a:pt x="417" y="1120"/>
                    </a:lnTo>
                    <a:lnTo>
                      <a:pt x="419" y="1110"/>
                    </a:lnTo>
                    <a:lnTo>
                      <a:pt x="422" y="1084"/>
                    </a:lnTo>
                    <a:lnTo>
                      <a:pt x="425" y="1073"/>
                    </a:lnTo>
                    <a:lnTo>
                      <a:pt x="425" y="1071"/>
                    </a:lnTo>
                    <a:lnTo>
                      <a:pt x="427" y="1065"/>
                    </a:lnTo>
                    <a:lnTo>
                      <a:pt x="427" y="1060"/>
                    </a:lnTo>
                    <a:lnTo>
                      <a:pt x="427" y="1052"/>
                    </a:lnTo>
                    <a:lnTo>
                      <a:pt x="427" y="1042"/>
                    </a:lnTo>
                    <a:lnTo>
                      <a:pt x="406" y="1039"/>
                    </a:lnTo>
                    <a:lnTo>
                      <a:pt x="385" y="1036"/>
                    </a:lnTo>
                    <a:lnTo>
                      <a:pt x="383" y="1036"/>
                    </a:lnTo>
                    <a:lnTo>
                      <a:pt x="380" y="1036"/>
                    </a:lnTo>
                    <a:lnTo>
                      <a:pt x="378" y="1039"/>
                    </a:lnTo>
                    <a:lnTo>
                      <a:pt x="372" y="1036"/>
                    </a:lnTo>
                    <a:lnTo>
                      <a:pt x="372" y="1034"/>
                    </a:lnTo>
                    <a:lnTo>
                      <a:pt x="372" y="1031"/>
                    </a:lnTo>
                    <a:lnTo>
                      <a:pt x="370" y="1031"/>
                    </a:lnTo>
                    <a:lnTo>
                      <a:pt x="336" y="1018"/>
                    </a:lnTo>
                    <a:lnTo>
                      <a:pt x="312" y="1008"/>
                    </a:lnTo>
                    <a:lnTo>
                      <a:pt x="288" y="1000"/>
                    </a:lnTo>
                    <a:lnTo>
                      <a:pt x="267" y="992"/>
                    </a:lnTo>
                    <a:lnTo>
                      <a:pt x="254" y="987"/>
                    </a:lnTo>
                    <a:lnTo>
                      <a:pt x="236" y="979"/>
                    </a:lnTo>
                    <a:lnTo>
                      <a:pt x="233" y="979"/>
                    </a:lnTo>
                    <a:lnTo>
                      <a:pt x="210" y="968"/>
                    </a:lnTo>
                    <a:lnTo>
                      <a:pt x="186" y="960"/>
                    </a:lnTo>
                    <a:lnTo>
                      <a:pt x="147" y="945"/>
                    </a:lnTo>
                    <a:lnTo>
                      <a:pt x="136" y="939"/>
                    </a:lnTo>
                    <a:lnTo>
                      <a:pt x="131" y="939"/>
                    </a:lnTo>
                    <a:lnTo>
                      <a:pt x="128" y="939"/>
                    </a:lnTo>
                    <a:lnTo>
                      <a:pt x="123" y="939"/>
                    </a:lnTo>
                    <a:lnTo>
                      <a:pt x="118" y="939"/>
                    </a:lnTo>
                    <a:lnTo>
                      <a:pt x="115" y="939"/>
                    </a:lnTo>
                    <a:lnTo>
                      <a:pt x="113" y="939"/>
                    </a:lnTo>
                    <a:lnTo>
                      <a:pt x="107" y="942"/>
                    </a:lnTo>
                    <a:lnTo>
                      <a:pt x="105" y="942"/>
                    </a:lnTo>
                    <a:lnTo>
                      <a:pt x="102" y="942"/>
                    </a:lnTo>
                    <a:lnTo>
                      <a:pt x="100" y="945"/>
                    </a:lnTo>
                    <a:lnTo>
                      <a:pt x="94" y="947"/>
                    </a:lnTo>
                    <a:lnTo>
                      <a:pt x="89" y="950"/>
                    </a:lnTo>
                    <a:lnTo>
                      <a:pt x="89" y="942"/>
                    </a:lnTo>
                    <a:lnTo>
                      <a:pt x="87" y="934"/>
                    </a:lnTo>
                    <a:lnTo>
                      <a:pt x="66" y="955"/>
                    </a:lnTo>
                    <a:lnTo>
                      <a:pt x="55" y="963"/>
                    </a:lnTo>
                    <a:lnTo>
                      <a:pt x="26" y="987"/>
                    </a:lnTo>
                    <a:lnTo>
                      <a:pt x="21" y="989"/>
                    </a:lnTo>
                    <a:lnTo>
                      <a:pt x="18" y="992"/>
                    </a:lnTo>
                    <a:lnTo>
                      <a:pt x="13" y="992"/>
                    </a:lnTo>
                    <a:lnTo>
                      <a:pt x="10" y="994"/>
                    </a:lnTo>
                    <a:lnTo>
                      <a:pt x="5" y="994"/>
                    </a:lnTo>
                    <a:lnTo>
                      <a:pt x="0" y="989"/>
                    </a:lnTo>
                    <a:lnTo>
                      <a:pt x="0" y="987"/>
                    </a:lnTo>
                    <a:lnTo>
                      <a:pt x="0" y="984"/>
                    </a:lnTo>
                    <a:lnTo>
                      <a:pt x="0" y="981"/>
                    </a:lnTo>
                    <a:lnTo>
                      <a:pt x="3" y="979"/>
                    </a:lnTo>
                    <a:lnTo>
                      <a:pt x="3" y="976"/>
                    </a:lnTo>
                    <a:lnTo>
                      <a:pt x="3" y="973"/>
                    </a:lnTo>
                    <a:lnTo>
                      <a:pt x="3" y="971"/>
                    </a:lnTo>
                    <a:lnTo>
                      <a:pt x="5" y="968"/>
                    </a:lnTo>
                    <a:lnTo>
                      <a:pt x="5" y="966"/>
                    </a:lnTo>
                    <a:lnTo>
                      <a:pt x="5" y="963"/>
                    </a:lnTo>
                    <a:lnTo>
                      <a:pt x="5" y="960"/>
                    </a:lnTo>
                    <a:lnTo>
                      <a:pt x="8" y="958"/>
                    </a:lnTo>
                    <a:lnTo>
                      <a:pt x="8" y="955"/>
                    </a:lnTo>
                    <a:lnTo>
                      <a:pt x="8" y="952"/>
                    </a:lnTo>
                    <a:lnTo>
                      <a:pt x="8" y="950"/>
                    </a:lnTo>
                    <a:lnTo>
                      <a:pt x="8" y="947"/>
                    </a:lnTo>
                    <a:lnTo>
                      <a:pt x="10" y="947"/>
                    </a:lnTo>
                    <a:lnTo>
                      <a:pt x="10" y="945"/>
                    </a:lnTo>
                    <a:lnTo>
                      <a:pt x="10" y="942"/>
                    </a:lnTo>
                    <a:lnTo>
                      <a:pt x="10" y="939"/>
                    </a:lnTo>
                    <a:lnTo>
                      <a:pt x="10" y="937"/>
                    </a:lnTo>
                    <a:lnTo>
                      <a:pt x="13" y="937"/>
                    </a:lnTo>
                    <a:lnTo>
                      <a:pt x="13" y="934"/>
                    </a:lnTo>
                    <a:lnTo>
                      <a:pt x="13" y="931"/>
                    </a:lnTo>
                    <a:lnTo>
                      <a:pt x="13" y="929"/>
                    </a:lnTo>
                    <a:lnTo>
                      <a:pt x="16" y="926"/>
                    </a:lnTo>
                    <a:lnTo>
                      <a:pt x="16" y="924"/>
                    </a:lnTo>
                    <a:lnTo>
                      <a:pt x="16" y="921"/>
                    </a:lnTo>
                    <a:lnTo>
                      <a:pt x="18" y="916"/>
                    </a:lnTo>
                    <a:lnTo>
                      <a:pt x="18" y="913"/>
                    </a:lnTo>
                    <a:lnTo>
                      <a:pt x="18" y="910"/>
                    </a:lnTo>
                    <a:lnTo>
                      <a:pt x="21" y="895"/>
                    </a:lnTo>
                    <a:lnTo>
                      <a:pt x="24" y="889"/>
                    </a:lnTo>
                    <a:lnTo>
                      <a:pt x="26" y="879"/>
                    </a:lnTo>
                    <a:lnTo>
                      <a:pt x="31" y="871"/>
                    </a:lnTo>
                    <a:lnTo>
                      <a:pt x="34" y="866"/>
                    </a:lnTo>
                    <a:lnTo>
                      <a:pt x="37" y="869"/>
                    </a:lnTo>
                    <a:lnTo>
                      <a:pt x="39" y="866"/>
                    </a:lnTo>
                    <a:lnTo>
                      <a:pt x="42" y="863"/>
                    </a:lnTo>
                    <a:lnTo>
                      <a:pt x="42" y="861"/>
                    </a:lnTo>
                    <a:lnTo>
                      <a:pt x="45" y="858"/>
                    </a:lnTo>
                    <a:lnTo>
                      <a:pt x="45" y="855"/>
                    </a:lnTo>
                    <a:lnTo>
                      <a:pt x="47" y="853"/>
                    </a:lnTo>
                    <a:lnTo>
                      <a:pt x="50" y="848"/>
                    </a:lnTo>
                    <a:lnTo>
                      <a:pt x="50" y="845"/>
                    </a:lnTo>
                    <a:lnTo>
                      <a:pt x="50" y="840"/>
                    </a:lnTo>
                    <a:lnTo>
                      <a:pt x="52" y="840"/>
                    </a:lnTo>
                    <a:lnTo>
                      <a:pt x="55" y="840"/>
                    </a:lnTo>
                    <a:lnTo>
                      <a:pt x="58" y="837"/>
                    </a:lnTo>
                    <a:lnTo>
                      <a:pt x="60" y="834"/>
                    </a:lnTo>
                    <a:lnTo>
                      <a:pt x="63" y="832"/>
                    </a:lnTo>
                    <a:lnTo>
                      <a:pt x="66" y="829"/>
                    </a:lnTo>
                    <a:lnTo>
                      <a:pt x="68" y="824"/>
                    </a:lnTo>
                    <a:lnTo>
                      <a:pt x="71" y="816"/>
                    </a:lnTo>
                    <a:lnTo>
                      <a:pt x="81" y="790"/>
                    </a:lnTo>
                    <a:lnTo>
                      <a:pt x="81" y="787"/>
                    </a:lnTo>
                    <a:lnTo>
                      <a:pt x="87" y="779"/>
                    </a:lnTo>
                    <a:lnTo>
                      <a:pt x="89" y="779"/>
                    </a:lnTo>
                    <a:lnTo>
                      <a:pt x="92" y="782"/>
                    </a:lnTo>
                    <a:lnTo>
                      <a:pt x="94" y="782"/>
                    </a:lnTo>
                    <a:lnTo>
                      <a:pt x="94" y="779"/>
                    </a:lnTo>
                    <a:lnTo>
                      <a:pt x="97" y="779"/>
                    </a:lnTo>
                    <a:lnTo>
                      <a:pt x="97" y="777"/>
                    </a:lnTo>
                    <a:lnTo>
                      <a:pt x="100" y="771"/>
                    </a:lnTo>
                    <a:lnTo>
                      <a:pt x="102" y="771"/>
                    </a:lnTo>
                    <a:lnTo>
                      <a:pt x="102" y="769"/>
                    </a:lnTo>
                    <a:lnTo>
                      <a:pt x="107" y="758"/>
                    </a:lnTo>
                    <a:lnTo>
                      <a:pt x="110" y="753"/>
                    </a:lnTo>
                    <a:lnTo>
                      <a:pt x="113" y="750"/>
                    </a:lnTo>
                    <a:lnTo>
                      <a:pt x="113" y="748"/>
                    </a:lnTo>
                    <a:lnTo>
                      <a:pt x="115" y="745"/>
                    </a:lnTo>
                    <a:lnTo>
                      <a:pt x="115" y="743"/>
                    </a:lnTo>
                    <a:lnTo>
                      <a:pt x="118" y="740"/>
                    </a:lnTo>
                    <a:lnTo>
                      <a:pt x="118" y="737"/>
                    </a:lnTo>
                    <a:lnTo>
                      <a:pt x="121" y="737"/>
                    </a:lnTo>
                    <a:lnTo>
                      <a:pt x="123" y="732"/>
                    </a:lnTo>
                    <a:lnTo>
                      <a:pt x="121" y="732"/>
                    </a:lnTo>
                    <a:lnTo>
                      <a:pt x="121" y="729"/>
                    </a:lnTo>
                    <a:lnTo>
                      <a:pt x="126" y="724"/>
                    </a:lnTo>
                    <a:lnTo>
                      <a:pt x="128" y="722"/>
                    </a:lnTo>
                    <a:lnTo>
                      <a:pt x="131" y="719"/>
                    </a:lnTo>
                    <a:lnTo>
                      <a:pt x="134" y="716"/>
                    </a:lnTo>
                    <a:lnTo>
                      <a:pt x="136" y="714"/>
                    </a:lnTo>
                    <a:lnTo>
                      <a:pt x="144" y="714"/>
                    </a:lnTo>
                    <a:lnTo>
                      <a:pt x="149" y="719"/>
                    </a:lnTo>
                    <a:lnTo>
                      <a:pt x="155" y="708"/>
                    </a:lnTo>
                    <a:lnTo>
                      <a:pt x="155" y="706"/>
                    </a:lnTo>
                    <a:lnTo>
                      <a:pt x="155" y="698"/>
                    </a:lnTo>
                    <a:lnTo>
                      <a:pt x="155" y="693"/>
                    </a:lnTo>
                    <a:lnTo>
                      <a:pt x="157" y="690"/>
                    </a:lnTo>
                    <a:lnTo>
                      <a:pt x="157" y="687"/>
                    </a:lnTo>
                    <a:lnTo>
                      <a:pt x="157" y="685"/>
                    </a:lnTo>
                    <a:lnTo>
                      <a:pt x="157" y="682"/>
                    </a:lnTo>
                    <a:lnTo>
                      <a:pt x="157" y="677"/>
                    </a:lnTo>
                    <a:lnTo>
                      <a:pt x="157" y="672"/>
                    </a:lnTo>
                    <a:lnTo>
                      <a:pt x="157" y="669"/>
                    </a:lnTo>
                    <a:lnTo>
                      <a:pt x="157" y="666"/>
                    </a:lnTo>
                    <a:lnTo>
                      <a:pt x="157" y="664"/>
                    </a:lnTo>
                    <a:lnTo>
                      <a:pt x="160" y="661"/>
                    </a:lnTo>
                    <a:lnTo>
                      <a:pt x="160" y="659"/>
                    </a:lnTo>
                    <a:lnTo>
                      <a:pt x="160" y="656"/>
                    </a:lnTo>
                    <a:lnTo>
                      <a:pt x="163" y="653"/>
                    </a:lnTo>
                    <a:lnTo>
                      <a:pt x="165" y="648"/>
                    </a:lnTo>
                    <a:lnTo>
                      <a:pt x="168" y="643"/>
                    </a:lnTo>
                    <a:lnTo>
                      <a:pt x="168" y="640"/>
                    </a:lnTo>
                    <a:lnTo>
                      <a:pt x="170" y="640"/>
                    </a:lnTo>
                    <a:lnTo>
                      <a:pt x="170" y="638"/>
                    </a:lnTo>
                    <a:lnTo>
                      <a:pt x="168" y="638"/>
                    </a:lnTo>
                    <a:lnTo>
                      <a:pt x="170" y="635"/>
                    </a:lnTo>
                    <a:lnTo>
                      <a:pt x="170" y="630"/>
                    </a:lnTo>
                    <a:lnTo>
                      <a:pt x="176" y="630"/>
                    </a:lnTo>
                    <a:lnTo>
                      <a:pt x="176" y="622"/>
                    </a:lnTo>
                    <a:lnTo>
                      <a:pt x="181" y="624"/>
                    </a:lnTo>
                    <a:lnTo>
                      <a:pt x="181" y="622"/>
                    </a:lnTo>
                    <a:lnTo>
                      <a:pt x="181" y="619"/>
                    </a:lnTo>
                    <a:lnTo>
                      <a:pt x="184" y="617"/>
                    </a:lnTo>
                    <a:lnTo>
                      <a:pt x="184" y="614"/>
                    </a:lnTo>
                    <a:lnTo>
                      <a:pt x="184" y="611"/>
                    </a:lnTo>
                    <a:lnTo>
                      <a:pt x="186" y="606"/>
                    </a:lnTo>
                    <a:lnTo>
                      <a:pt x="189" y="603"/>
                    </a:lnTo>
                    <a:lnTo>
                      <a:pt x="189" y="601"/>
                    </a:lnTo>
                    <a:lnTo>
                      <a:pt x="189" y="598"/>
                    </a:lnTo>
                    <a:lnTo>
                      <a:pt x="191" y="590"/>
                    </a:lnTo>
                    <a:lnTo>
                      <a:pt x="194" y="585"/>
                    </a:lnTo>
                    <a:lnTo>
                      <a:pt x="194" y="582"/>
                    </a:lnTo>
                    <a:lnTo>
                      <a:pt x="197" y="580"/>
                    </a:lnTo>
                    <a:lnTo>
                      <a:pt x="197" y="577"/>
                    </a:lnTo>
                    <a:lnTo>
                      <a:pt x="197" y="575"/>
                    </a:lnTo>
                    <a:lnTo>
                      <a:pt x="197" y="572"/>
                    </a:lnTo>
                    <a:lnTo>
                      <a:pt x="199" y="569"/>
                    </a:lnTo>
                    <a:lnTo>
                      <a:pt x="199" y="567"/>
                    </a:lnTo>
                    <a:lnTo>
                      <a:pt x="202" y="564"/>
                    </a:lnTo>
                    <a:lnTo>
                      <a:pt x="202" y="559"/>
                    </a:lnTo>
                    <a:lnTo>
                      <a:pt x="204" y="559"/>
                    </a:lnTo>
                    <a:lnTo>
                      <a:pt x="204" y="556"/>
                    </a:lnTo>
                    <a:lnTo>
                      <a:pt x="204" y="554"/>
                    </a:lnTo>
                    <a:lnTo>
                      <a:pt x="207" y="554"/>
                    </a:lnTo>
                    <a:lnTo>
                      <a:pt x="212" y="540"/>
                    </a:lnTo>
                    <a:lnTo>
                      <a:pt x="212" y="538"/>
                    </a:lnTo>
                    <a:lnTo>
                      <a:pt x="220" y="538"/>
                    </a:lnTo>
                    <a:lnTo>
                      <a:pt x="223" y="527"/>
                    </a:lnTo>
                    <a:lnTo>
                      <a:pt x="225" y="525"/>
                    </a:lnTo>
                    <a:lnTo>
                      <a:pt x="223" y="512"/>
                    </a:lnTo>
                    <a:lnTo>
                      <a:pt x="225" y="509"/>
                    </a:lnTo>
                    <a:lnTo>
                      <a:pt x="225" y="504"/>
                    </a:lnTo>
                    <a:lnTo>
                      <a:pt x="228" y="501"/>
                    </a:lnTo>
                    <a:lnTo>
                      <a:pt x="231" y="496"/>
                    </a:lnTo>
                    <a:lnTo>
                      <a:pt x="231" y="493"/>
                    </a:lnTo>
                    <a:lnTo>
                      <a:pt x="233" y="491"/>
                    </a:lnTo>
                    <a:lnTo>
                      <a:pt x="233" y="488"/>
                    </a:lnTo>
                    <a:lnTo>
                      <a:pt x="236" y="488"/>
                    </a:lnTo>
                    <a:lnTo>
                      <a:pt x="236" y="485"/>
                    </a:lnTo>
                    <a:lnTo>
                      <a:pt x="239" y="485"/>
                    </a:lnTo>
                    <a:lnTo>
                      <a:pt x="239" y="483"/>
                    </a:lnTo>
                    <a:lnTo>
                      <a:pt x="239" y="480"/>
                    </a:lnTo>
                    <a:lnTo>
                      <a:pt x="241" y="480"/>
                    </a:lnTo>
                    <a:lnTo>
                      <a:pt x="241" y="477"/>
                    </a:lnTo>
                    <a:lnTo>
                      <a:pt x="244" y="477"/>
                    </a:lnTo>
                    <a:lnTo>
                      <a:pt x="246" y="477"/>
                    </a:lnTo>
                    <a:lnTo>
                      <a:pt x="244" y="475"/>
                    </a:lnTo>
                    <a:lnTo>
                      <a:pt x="246" y="472"/>
                    </a:lnTo>
                    <a:lnTo>
                      <a:pt x="246" y="470"/>
                    </a:lnTo>
                    <a:lnTo>
                      <a:pt x="249" y="467"/>
                    </a:lnTo>
                    <a:lnTo>
                      <a:pt x="257" y="443"/>
                    </a:lnTo>
                    <a:lnTo>
                      <a:pt x="260" y="438"/>
                    </a:lnTo>
                    <a:lnTo>
                      <a:pt x="262" y="433"/>
                    </a:lnTo>
                    <a:lnTo>
                      <a:pt x="262" y="430"/>
                    </a:lnTo>
                    <a:lnTo>
                      <a:pt x="265" y="430"/>
                    </a:lnTo>
                    <a:lnTo>
                      <a:pt x="265" y="428"/>
                    </a:lnTo>
                    <a:lnTo>
                      <a:pt x="265" y="425"/>
                    </a:lnTo>
                    <a:lnTo>
                      <a:pt x="265" y="422"/>
                    </a:lnTo>
                    <a:lnTo>
                      <a:pt x="267" y="422"/>
                    </a:lnTo>
                    <a:lnTo>
                      <a:pt x="267" y="420"/>
                    </a:lnTo>
                    <a:lnTo>
                      <a:pt x="270" y="417"/>
                    </a:lnTo>
                    <a:lnTo>
                      <a:pt x="270" y="414"/>
                    </a:lnTo>
                    <a:lnTo>
                      <a:pt x="273" y="409"/>
                    </a:lnTo>
                    <a:lnTo>
                      <a:pt x="275" y="404"/>
                    </a:lnTo>
                    <a:lnTo>
                      <a:pt x="275" y="407"/>
                    </a:lnTo>
                    <a:lnTo>
                      <a:pt x="278" y="407"/>
                    </a:lnTo>
                    <a:lnTo>
                      <a:pt x="281" y="407"/>
                    </a:lnTo>
                    <a:lnTo>
                      <a:pt x="281" y="409"/>
                    </a:lnTo>
                    <a:lnTo>
                      <a:pt x="283" y="409"/>
                    </a:lnTo>
                    <a:lnTo>
                      <a:pt x="283" y="407"/>
                    </a:lnTo>
                    <a:lnTo>
                      <a:pt x="286" y="401"/>
                    </a:lnTo>
                    <a:lnTo>
                      <a:pt x="294" y="383"/>
                    </a:lnTo>
                    <a:lnTo>
                      <a:pt x="309" y="346"/>
                    </a:lnTo>
                    <a:lnTo>
                      <a:pt x="309" y="344"/>
                    </a:lnTo>
                    <a:lnTo>
                      <a:pt x="315" y="338"/>
                    </a:lnTo>
                    <a:lnTo>
                      <a:pt x="317" y="331"/>
                    </a:lnTo>
                    <a:lnTo>
                      <a:pt x="317" y="328"/>
                    </a:lnTo>
                    <a:lnTo>
                      <a:pt x="325" y="312"/>
                    </a:lnTo>
                    <a:lnTo>
                      <a:pt x="336" y="286"/>
                    </a:lnTo>
                    <a:lnTo>
                      <a:pt x="349" y="257"/>
                    </a:lnTo>
                    <a:lnTo>
                      <a:pt x="349" y="254"/>
                    </a:lnTo>
                    <a:lnTo>
                      <a:pt x="351" y="252"/>
                    </a:lnTo>
                    <a:lnTo>
                      <a:pt x="351" y="249"/>
                    </a:lnTo>
                    <a:lnTo>
                      <a:pt x="351" y="247"/>
                    </a:lnTo>
                    <a:lnTo>
                      <a:pt x="351" y="241"/>
                    </a:lnTo>
                    <a:lnTo>
                      <a:pt x="354" y="239"/>
                    </a:lnTo>
                    <a:lnTo>
                      <a:pt x="354" y="231"/>
                    </a:lnTo>
                    <a:lnTo>
                      <a:pt x="354" y="228"/>
                    </a:lnTo>
                    <a:lnTo>
                      <a:pt x="357" y="228"/>
                    </a:lnTo>
                    <a:lnTo>
                      <a:pt x="357" y="223"/>
                    </a:lnTo>
                    <a:lnTo>
                      <a:pt x="362" y="218"/>
                    </a:lnTo>
                    <a:lnTo>
                      <a:pt x="362" y="212"/>
                    </a:lnTo>
                    <a:lnTo>
                      <a:pt x="364" y="210"/>
                    </a:lnTo>
                    <a:lnTo>
                      <a:pt x="370" y="199"/>
                    </a:lnTo>
                    <a:lnTo>
                      <a:pt x="372" y="191"/>
                    </a:lnTo>
                    <a:lnTo>
                      <a:pt x="372" y="189"/>
                    </a:lnTo>
                    <a:lnTo>
                      <a:pt x="372" y="184"/>
                    </a:lnTo>
                    <a:lnTo>
                      <a:pt x="372" y="181"/>
                    </a:lnTo>
                    <a:lnTo>
                      <a:pt x="375" y="181"/>
                    </a:lnTo>
                    <a:lnTo>
                      <a:pt x="375" y="178"/>
                    </a:lnTo>
                    <a:lnTo>
                      <a:pt x="380" y="168"/>
                    </a:lnTo>
                    <a:lnTo>
                      <a:pt x="380" y="165"/>
                    </a:lnTo>
                    <a:lnTo>
                      <a:pt x="383" y="165"/>
                    </a:lnTo>
                    <a:lnTo>
                      <a:pt x="383" y="163"/>
                    </a:lnTo>
                    <a:lnTo>
                      <a:pt x="385" y="160"/>
                    </a:lnTo>
                    <a:lnTo>
                      <a:pt x="383" y="157"/>
                    </a:lnTo>
                    <a:lnTo>
                      <a:pt x="385" y="152"/>
                    </a:lnTo>
                    <a:lnTo>
                      <a:pt x="385" y="147"/>
                    </a:lnTo>
                    <a:lnTo>
                      <a:pt x="385" y="139"/>
                    </a:lnTo>
                    <a:lnTo>
                      <a:pt x="388" y="139"/>
                    </a:lnTo>
                    <a:lnTo>
                      <a:pt x="388" y="136"/>
                    </a:lnTo>
                    <a:lnTo>
                      <a:pt x="388" y="134"/>
                    </a:lnTo>
                    <a:lnTo>
                      <a:pt x="391" y="134"/>
                    </a:lnTo>
                    <a:lnTo>
                      <a:pt x="391" y="128"/>
                    </a:lnTo>
                    <a:lnTo>
                      <a:pt x="393" y="128"/>
                    </a:lnTo>
                    <a:lnTo>
                      <a:pt x="393" y="126"/>
                    </a:lnTo>
                    <a:lnTo>
                      <a:pt x="393" y="121"/>
                    </a:lnTo>
                    <a:lnTo>
                      <a:pt x="396" y="118"/>
                    </a:lnTo>
                    <a:lnTo>
                      <a:pt x="396" y="115"/>
                    </a:lnTo>
                    <a:lnTo>
                      <a:pt x="398" y="107"/>
                    </a:lnTo>
                    <a:lnTo>
                      <a:pt x="398" y="105"/>
                    </a:lnTo>
                    <a:lnTo>
                      <a:pt x="401" y="105"/>
                    </a:lnTo>
                    <a:lnTo>
                      <a:pt x="401" y="102"/>
                    </a:lnTo>
                    <a:lnTo>
                      <a:pt x="404" y="102"/>
                    </a:lnTo>
                    <a:lnTo>
                      <a:pt x="406" y="105"/>
                    </a:lnTo>
                    <a:lnTo>
                      <a:pt x="406" y="102"/>
                    </a:lnTo>
                    <a:lnTo>
                      <a:pt x="409" y="92"/>
                    </a:lnTo>
                    <a:lnTo>
                      <a:pt x="412" y="86"/>
                    </a:lnTo>
                    <a:lnTo>
                      <a:pt x="412" y="81"/>
                    </a:lnTo>
                    <a:lnTo>
                      <a:pt x="414" y="73"/>
                    </a:lnTo>
                    <a:lnTo>
                      <a:pt x="414" y="71"/>
                    </a:lnTo>
                    <a:lnTo>
                      <a:pt x="414" y="68"/>
                    </a:lnTo>
                    <a:lnTo>
                      <a:pt x="422" y="50"/>
                    </a:lnTo>
                    <a:lnTo>
                      <a:pt x="422" y="47"/>
                    </a:lnTo>
                    <a:lnTo>
                      <a:pt x="422" y="44"/>
                    </a:lnTo>
                    <a:lnTo>
                      <a:pt x="425" y="42"/>
                    </a:lnTo>
                    <a:lnTo>
                      <a:pt x="430" y="29"/>
                    </a:lnTo>
                    <a:lnTo>
                      <a:pt x="430" y="26"/>
                    </a:lnTo>
                    <a:lnTo>
                      <a:pt x="422" y="23"/>
                    </a:lnTo>
                    <a:lnTo>
                      <a:pt x="422" y="16"/>
                    </a:lnTo>
                    <a:lnTo>
                      <a:pt x="425" y="16"/>
                    </a:lnTo>
                    <a:lnTo>
                      <a:pt x="425" y="13"/>
                    </a:lnTo>
                    <a:lnTo>
                      <a:pt x="427" y="13"/>
                    </a:lnTo>
                    <a:lnTo>
                      <a:pt x="430" y="13"/>
                    </a:lnTo>
                    <a:lnTo>
                      <a:pt x="433" y="13"/>
                    </a:lnTo>
                    <a:lnTo>
                      <a:pt x="435" y="16"/>
                    </a:lnTo>
                    <a:lnTo>
                      <a:pt x="438" y="16"/>
                    </a:lnTo>
                    <a:lnTo>
                      <a:pt x="440" y="16"/>
                    </a:lnTo>
                    <a:lnTo>
                      <a:pt x="443" y="16"/>
                    </a:lnTo>
                    <a:lnTo>
                      <a:pt x="446" y="16"/>
                    </a:lnTo>
                    <a:lnTo>
                      <a:pt x="448" y="18"/>
                    </a:lnTo>
                    <a:lnTo>
                      <a:pt x="451" y="18"/>
                    </a:lnTo>
                    <a:lnTo>
                      <a:pt x="454" y="18"/>
                    </a:lnTo>
                    <a:lnTo>
                      <a:pt x="456" y="18"/>
                    </a:lnTo>
                    <a:lnTo>
                      <a:pt x="459" y="21"/>
                    </a:lnTo>
                    <a:lnTo>
                      <a:pt x="461" y="21"/>
                    </a:lnTo>
                    <a:lnTo>
                      <a:pt x="464" y="21"/>
                    </a:lnTo>
                    <a:lnTo>
                      <a:pt x="467" y="23"/>
                    </a:lnTo>
                    <a:lnTo>
                      <a:pt x="469" y="23"/>
                    </a:lnTo>
                    <a:lnTo>
                      <a:pt x="472" y="23"/>
                    </a:lnTo>
                    <a:lnTo>
                      <a:pt x="485" y="29"/>
                    </a:lnTo>
                    <a:lnTo>
                      <a:pt x="490" y="29"/>
                    </a:lnTo>
                    <a:lnTo>
                      <a:pt x="495" y="31"/>
                    </a:lnTo>
                    <a:lnTo>
                      <a:pt x="498" y="31"/>
                    </a:lnTo>
                    <a:lnTo>
                      <a:pt x="501" y="31"/>
                    </a:lnTo>
                    <a:lnTo>
                      <a:pt x="511" y="37"/>
                    </a:lnTo>
                    <a:lnTo>
                      <a:pt x="516" y="37"/>
                    </a:lnTo>
                    <a:lnTo>
                      <a:pt x="537" y="44"/>
                    </a:lnTo>
                    <a:lnTo>
                      <a:pt x="540" y="44"/>
                    </a:lnTo>
                    <a:lnTo>
                      <a:pt x="545" y="47"/>
                    </a:lnTo>
                    <a:lnTo>
                      <a:pt x="553" y="50"/>
                    </a:lnTo>
                    <a:lnTo>
                      <a:pt x="564" y="52"/>
                    </a:lnTo>
                    <a:lnTo>
                      <a:pt x="566" y="55"/>
                    </a:lnTo>
                    <a:lnTo>
                      <a:pt x="569" y="55"/>
                    </a:lnTo>
                    <a:lnTo>
                      <a:pt x="572" y="55"/>
                    </a:lnTo>
                    <a:lnTo>
                      <a:pt x="585" y="63"/>
                    </a:lnTo>
                    <a:lnTo>
                      <a:pt x="592" y="68"/>
                    </a:lnTo>
                    <a:lnTo>
                      <a:pt x="661" y="89"/>
                    </a:lnTo>
                    <a:lnTo>
                      <a:pt x="705" y="102"/>
                    </a:lnTo>
                    <a:lnTo>
                      <a:pt x="710" y="100"/>
                    </a:lnTo>
                    <a:lnTo>
                      <a:pt x="716" y="100"/>
                    </a:lnTo>
                    <a:lnTo>
                      <a:pt x="718" y="100"/>
                    </a:lnTo>
                    <a:lnTo>
                      <a:pt x="721" y="100"/>
                    </a:lnTo>
                    <a:lnTo>
                      <a:pt x="724" y="100"/>
                    </a:lnTo>
                    <a:lnTo>
                      <a:pt x="731" y="102"/>
                    </a:lnTo>
                    <a:lnTo>
                      <a:pt x="734" y="102"/>
                    </a:lnTo>
                    <a:lnTo>
                      <a:pt x="739" y="102"/>
                    </a:lnTo>
                    <a:lnTo>
                      <a:pt x="742" y="102"/>
                    </a:lnTo>
                    <a:lnTo>
                      <a:pt x="747" y="102"/>
                    </a:lnTo>
                    <a:lnTo>
                      <a:pt x="752" y="102"/>
                    </a:lnTo>
                    <a:lnTo>
                      <a:pt x="758" y="102"/>
                    </a:lnTo>
                    <a:lnTo>
                      <a:pt x="768" y="102"/>
                    </a:lnTo>
                    <a:lnTo>
                      <a:pt x="773" y="102"/>
                    </a:lnTo>
                    <a:lnTo>
                      <a:pt x="779" y="102"/>
                    </a:lnTo>
                    <a:lnTo>
                      <a:pt x="781" y="102"/>
                    </a:lnTo>
                    <a:lnTo>
                      <a:pt x="784" y="102"/>
                    </a:lnTo>
                    <a:lnTo>
                      <a:pt x="786" y="102"/>
                    </a:lnTo>
                    <a:lnTo>
                      <a:pt x="789" y="102"/>
                    </a:lnTo>
                    <a:lnTo>
                      <a:pt x="792" y="102"/>
                    </a:lnTo>
                    <a:lnTo>
                      <a:pt x="794" y="102"/>
                    </a:lnTo>
                    <a:lnTo>
                      <a:pt x="797" y="102"/>
                    </a:lnTo>
                    <a:lnTo>
                      <a:pt x="800" y="102"/>
                    </a:lnTo>
                    <a:lnTo>
                      <a:pt x="805" y="102"/>
                    </a:lnTo>
                    <a:lnTo>
                      <a:pt x="807" y="102"/>
                    </a:lnTo>
                    <a:lnTo>
                      <a:pt x="807" y="100"/>
                    </a:lnTo>
                    <a:lnTo>
                      <a:pt x="810" y="100"/>
                    </a:lnTo>
                    <a:lnTo>
                      <a:pt x="815" y="100"/>
                    </a:lnTo>
                    <a:lnTo>
                      <a:pt x="821" y="97"/>
                    </a:lnTo>
                    <a:lnTo>
                      <a:pt x="826" y="97"/>
                    </a:lnTo>
                    <a:lnTo>
                      <a:pt x="828" y="97"/>
                    </a:lnTo>
                    <a:lnTo>
                      <a:pt x="834" y="94"/>
                    </a:lnTo>
                    <a:lnTo>
                      <a:pt x="836" y="92"/>
                    </a:lnTo>
                    <a:lnTo>
                      <a:pt x="842" y="89"/>
                    </a:lnTo>
                    <a:lnTo>
                      <a:pt x="844" y="89"/>
                    </a:lnTo>
                    <a:lnTo>
                      <a:pt x="849" y="86"/>
                    </a:lnTo>
                    <a:lnTo>
                      <a:pt x="852" y="84"/>
                    </a:lnTo>
                    <a:lnTo>
                      <a:pt x="857" y="81"/>
                    </a:lnTo>
                    <a:lnTo>
                      <a:pt x="863" y="76"/>
                    </a:lnTo>
                    <a:lnTo>
                      <a:pt x="865" y="76"/>
                    </a:lnTo>
                    <a:lnTo>
                      <a:pt x="865" y="73"/>
                    </a:lnTo>
                    <a:lnTo>
                      <a:pt x="868" y="73"/>
                    </a:lnTo>
                    <a:lnTo>
                      <a:pt x="873" y="71"/>
                    </a:lnTo>
                    <a:lnTo>
                      <a:pt x="873" y="68"/>
                    </a:lnTo>
                    <a:lnTo>
                      <a:pt x="876" y="68"/>
                    </a:lnTo>
                    <a:lnTo>
                      <a:pt x="876" y="65"/>
                    </a:lnTo>
                    <a:lnTo>
                      <a:pt x="881" y="63"/>
                    </a:lnTo>
                    <a:lnTo>
                      <a:pt x="881" y="60"/>
                    </a:lnTo>
                    <a:lnTo>
                      <a:pt x="883" y="58"/>
                    </a:lnTo>
                    <a:lnTo>
                      <a:pt x="886" y="58"/>
                    </a:lnTo>
                    <a:lnTo>
                      <a:pt x="889" y="52"/>
                    </a:lnTo>
                    <a:lnTo>
                      <a:pt x="891" y="52"/>
                    </a:lnTo>
                    <a:lnTo>
                      <a:pt x="891" y="50"/>
                    </a:lnTo>
                    <a:lnTo>
                      <a:pt x="894" y="47"/>
                    </a:lnTo>
                    <a:lnTo>
                      <a:pt x="899" y="42"/>
                    </a:lnTo>
                    <a:lnTo>
                      <a:pt x="904" y="37"/>
                    </a:lnTo>
                    <a:lnTo>
                      <a:pt x="910" y="31"/>
                    </a:lnTo>
                    <a:lnTo>
                      <a:pt x="918" y="21"/>
                    </a:lnTo>
                    <a:lnTo>
                      <a:pt x="920" y="21"/>
                    </a:lnTo>
                    <a:lnTo>
                      <a:pt x="920" y="18"/>
                    </a:lnTo>
                    <a:lnTo>
                      <a:pt x="928" y="8"/>
                    </a:lnTo>
                    <a:lnTo>
                      <a:pt x="931" y="8"/>
                    </a:lnTo>
                    <a:lnTo>
                      <a:pt x="936" y="0"/>
                    </a:lnTo>
                    <a:lnTo>
                      <a:pt x="944" y="8"/>
                    </a:lnTo>
                    <a:lnTo>
                      <a:pt x="957" y="21"/>
                    </a:lnTo>
                    <a:lnTo>
                      <a:pt x="970" y="34"/>
                    </a:lnTo>
                    <a:lnTo>
                      <a:pt x="975" y="39"/>
                    </a:lnTo>
                    <a:lnTo>
                      <a:pt x="980" y="44"/>
                    </a:lnTo>
                    <a:lnTo>
                      <a:pt x="1001" y="65"/>
                    </a:lnTo>
                    <a:lnTo>
                      <a:pt x="1009" y="73"/>
                    </a:lnTo>
                    <a:lnTo>
                      <a:pt x="1017" y="81"/>
                    </a:lnTo>
                    <a:lnTo>
                      <a:pt x="1028" y="94"/>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9" name="フリーフォーム 218"/>
              <p:cNvSpPr>
                <a:spLocks/>
              </p:cNvSpPr>
              <p:nvPr/>
            </p:nvSpPr>
            <p:spPr bwMode="auto">
              <a:xfrm>
                <a:off x="2127954" y="2752069"/>
                <a:ext cx="455755" cy="504135"/>
              </a:xfrm>
              <a:custGeom>
                <a:avLst/>
                <a:gdLst>
                  <a:gd name="T0" fmla="*/ 553 w 951"/>
                  <a:gd name="T1" fmla="*/ 196 h 1036"/>
                  <a:gd name="T2" fmla="*/ 569 w 951"/>
                  <a:gd name="T3" fmla="*/ 210 h 1036"/>
                  <a:gd name="T4" fmla="*/ 590 w 951"/>
                  <a:gd name="T5" fmla="*/ 225 h 1036"/>
                  <a:gd name="T6" fmla="*/ 687 w 951"/>
                  <a:gd name="T7" fmla="*/ 278 h 1036"/>
                  <a:gd name="T8" fmla="*/ 736 w 951"/>
                  <a:gd name="T9" fmla="*/ 257 h 1036"/>
                  <a:gd name="T10" fmla="*/ 807 w 951"/>
                  <a:gd name="T11" fmla="*/ 225 h 1036"/>
                  <a:gd name="T12" fmla="*/ 846 w 951"/>
                  <a:gd name="T13" fmla="*/ 189 h 1036"/>
                  <a:gd name="T14" fmla="*/ 941 w 951"/>
                  <a:gd name="T15" fmla="*/ 165 h 1036"/>
                  <a:gd name="T16" fmla="*/ 936 w 951"/>
                  <a:gd name="T17" fmla="*/ 189 h 1036"/>
                  <a:gd name="T18" fmla="*/ 928 w 951"/>
                  <a:gd name="T19" fmla="*/ 220 h 1036"/>
                  <a:gd name="T20" fmla="*/ 917 w 951"/>
                  <a:gd name="T21" fmla="*/ 257 h 1036"/>
                  <a:gd name="T22" fmla="*/ 909 w 951"/>
                  <a:gd name="T23" fmla="*/ 280 h 1036"/>
                  <a:gd name="T24" fmla="*/ 901 w 951"/>
                  <a:gd name="T25" fmla="*/ 315 h 1036"/>
                  <a:gd name="T26" fmla="*/ 904 w 951"/>
                  <a:gd name="T27" fmla="*/ 341 h 1036"/>
                  <a:gd name="T28" fmla="*/ 912 w 951"/>
                  <a:gd name="T29" fmla="*/ 367 h 1036"/>
                  <a:gd name="T30" fmla="*/ 938 w 951"/>
                  <a:gd name="T31" fmla="*/ 483 h 1036"/>
                  <a:gd name="T32" fmla="*/ 951 w 951"/>
                  <a:gd name="T33" fmla="*/ 519 h 1036"/>
                  <a:gd name="T34" fmla="*/ 920 w 951"/>
                  <a:gd name="T35" fmla="*/ 532 h 1036"/>
                  <a:gd name="T36" fmla="*/ 875 w 951"/>
                  <a:gd name="T37" fmla="*/ 556 h 1036"/>
                  <a:gd name="T38" fmla="*/ 862 w 951"/>
                  <a:gd name="T39" fmla="*/ 564 h 1036"/>
                  <a:gd name="T40" fmla="*/ 823 w 951"/>
                  <a:gd name="T41" fmla="*/ 588 h 1036"/>
                  <a:gd name="T42" fmla="*/ 789 w 951"/>
                  <a:gd name="T43" fmla="*/ 627 h 1036"/>
                  <a:gd name="T44" fmla="*/ 705 w 951"/>
                  <a:gd name="T45" fmla="*/ 737 h 1036"/>
                  <a:gd name="T46" fmla="*/ 663 w 951"/>
                  <a:gd name="T47" fmla="*/ 800 h 1036"/>
                  <a:gd name="T48" fmla="*/ 639 w 951"/>
                  <a:gd name="T49" fmla="*/ 839 h 1036"/>
                  <a:gd name="T50" fmla="*/ 443 w 951"/>
                  <a:gd name="T51" fmla="*/ 992 h 1036"/>
                  <a:gd name="T52" fmla="*/ 325 w 951"/>
                  <a:gd name="T53" fmla="*/ 1036 h 1036"/>
                  <a:gd name="T54" fmla="*/ 299 w 951"/>
                  <a:gd name="T55" fmla="*/ 992 h 1036"/>
                  <a:gd name="T56" fmla="*/ 230 w 951"/>
                  <a:gd name="T57" fmla="*/ 879 h 1036"/>
                  <a:gd name="T58" fmla="*/ 223 w 951"/>
                  <a:gd name="T59" fmla="*/ 866 h 1036"/>
                  <a:gd name="T60" fmla="*/ 215 w 951"/>
                  <a:gd name="T61" fmla="*/ 858 h 1036"/>
                  <a:gd name="T62" fmla="*/ 209 w 951"/>
                  <a:gd name="T63" fmla="*/ 850 h 1036"/>
                  <a:gd name="T64" fmla="*/ 199 w 951"/>
                  <a:gd name="T65" fmla="*/ 839 h 1036"/>
                  <a:gd name="T66" fmla="*/ 196 w 951"/>
                  <a:gd name="T67" fmla="*/ 837 h 1036"/>
                  <a:gd name="T68" fmla="*/ 186 w 951"/>
                  <a:gd name="T69" fmla="*/ 824 h 1036"/>
                  <a:gd name="T70" fmla="*/ 146 w 951"/>
                  <a:gd name="T71" fmla="*/ 803 h 1036"/>
                  <a:gd name="T72" fmla="*/ 99 w 951"/>
                  <a:gd name="T73" fmla="*/ 792 h 1036"/>
                  <a:gd name="T74" fmla="*/ 70 w 951"/>
                  <a:gd name="T75" fmla="*/ 787 h 1036"/>
                  <a:gd name="T76" fmla="*/ 10 w 951"/>
                  <a:gd name="T77" fmla="*/ 766 h 1036"/>
                  <a:gd name="T78" fmla="*/ 13 w 951"/>
                  <a:gd name="T79" fmla="*/ 745 h 1036"/>
                  <a:gd name="T80" fmla="*/ 21 w 951"/>
                  <a:gd name="T81" fmla="*/ 695 h 1036"/>
                  <a:gd name="T82" fmla="*/ 68 w 951"/>
                  <a:gd name="T83" fmla="*/ 580 h 1036"/>
                  <a:gd name="T84" fmla="*/ 55 w 951"/>
                  <a:gd name="T85" fmla="*/ 527 h 1036"/>
                  <a:gd name="T86" fmla="*/ 29 w 951"/>
                  <a:gd name="T87" fmla="*/ 459 h 1036"/>
                  <a:gd name="T88" fmla="*/ 31 w 951"/>
                  <a:gd name="T89" fmla="*/ 438 h 1036"/>
                  <a:gd name="T90" fmla="*/ 52 w 951"/>
                  <a:gd name="T91" fmla="*/ 412 h 1036"/>
                  <a:gd name="T92" fmla="*/ 73 w 951"/>
                  <a:gd name="T93" fmla="*/ 388 h 1036"/>
                  <a:gd name="T94" fmla="*/ 34 w 951"/>
                  <a:gd name="T95" fmla="*/ 328 h 1036"/>
                  <a:gd name="T96" fmla="*/ 31 w 951"/>
                  <a:gd name="T97" fmla="*/ 259 h 1036"/>
                  <a:gd name="T98" fmla="*/ 141 w 951"/>
                  <a:gd name="T99" fmla="*/ 183 h 1036"/>
                  <a:gd name="T100" fmla="*/ 204 w 951"/>
                  <a:gd name="T101" fmla="*/ 139 h 1036"/>
                  <a:gd name="T102" fmla="*/ 330 w 951"/>
                  <a:gd name="T103" fmla="*/ 47 h 1036"/>
                  <a:gd name="T104" fmla="*/ 393 w 951"/>
                  <a:gd name="T105" fmla="*/ 0 h 1036"/>
                  <a:gd name="T106" fmla="*/ 443 w 951"/>
                  <a:gd name="T107" fmla="*/ 68 h 1036"/>
                  <a:gd name="T108" fmla="*/ 472 w 951"/>
                  <a:gd name="T109" fmla="*/ 105 h 1036"/>
                  <a:gd name="T110" fmla="*/ 485 w 951"/>
                  <a:gd name="T111" fmla="*/ 123 h 1036"/>
                  <a:gd name="T112" fmla="*/ 503 w 951"/>
                  <a:gd name="T113" fmla="*/ 144 h 1036"/>
                  <a:gd name="T114" fmla="*/ 506 w 951"/>
                  <a:gd name="T115" fmla="*/ 149 h 1036"/>
                  <a:gd name="T116" fmla="*/ 521 w 951"/>
                  <a:gd name="T117" fmla="*/ 170 h 1036"/>
                  <a:gd name="T118" fmla="*/ 548 w 951"/>
                  <a:gd name="T119" fmla="*/ 196 h 10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51" h="1036">
                    <a:moveTo>
                      <a:pt x="548" y="196"/>
                    </a:moveTo>
                    <a:lnTo>
                      <a:pt x="550" y="199"/>
                    </a:lnTo>
                    <a:lnTo>
                      <a:pt x="550" y="196"/>
                    </a:lnTo>
                    <a:lnTo>
                      <a:pt x="553" y="196"/>
                    </a:lnTo>
                    <a:lnTo>
                      <a:pt x="553" y="199"/>
                    </a:lnTo>
                    <a:lnTo>
                      <a:pt x="555" y="199"/>
                    </a:lnTo>
                    <a:lnTo>
                      <a:pt x="558" y="204"/>
                    </a:lnTo>
                    <a:lnTo>
                      <a:pt x="561" y="204"/>
                    </a:lnTo>
                    <a:lnTo>
                      <a:pt x="563" y="207"/>
                    </a:lnTo>
                    <a:lnTo>
                      <a:pt x="566" y="210"/>
                    </a:lnTo>
                    <a:lnTo>
                      <a:pt x="569" y="210"/>
                    </a:lnTo>
                    <a:lnTo>
                      <a:pt x="571" y="212"/>
                    </a:lnTo>
                    <a:lnTo>
                      <a:pt x="571" y="215"/>
                    </a:lnTo>
                    <a:lnTo>
                      <a:pt x="574" y="215"/>
                    </a:lnTo>
                    <a:lnTo>
                      <a:pt x="579" y="217"/>
                    </a:lnTo>
                    <a:lnTo>
                      <a:pt x="590" y="225"/>
                    </a:lnTo>
                    <a:lnTo>
                      <a:pt x="592" y="228"/>
                    </a:lnTo>
                    <a:lnTo>
                      <a:pt x="595" y="228"/>
                    </a:lnTo>
                    <a:lnTo>
                      <a:pt x="600" y="233"/>
                    </a:lnTo>
                    <a:lnTo>
                      <a:pt x="608" y="236"/>
                    </a:lnTo>
                    <a:lnTo>
                      <a:pt x="613" y="238"/>
                    </a:lnTo>
                    <a:lnTo>
                      <a:pt x="616" y="241"/>
                    </a:lnTo>
                    <a:lnTo>
                      <a:pt x="634" y="252"/>
                    </a:lnTo>
                    <a:lnTo>
                      <a:pt x="687" y="278"/>
                    </a:lnTo>
                    <a:lnTo>
                      <a:pt x="715" y="294"/>
                    </a:lnTo>
                    <a:lnTo>
                      <a:pt x="718" y="286"/>
                    </a:lnTo>
                    <a:lnTo>
                      <a:pt x="721" y="273"/>
                    </a:lnTo>
                    <a:lnTo>
                      <a:pt x="723" y="262"/>
                    </a:lnTo>
                    <a:lnTo>
                      <a:pt x="726" y="262"/>
                    </a:lnTo>
                    <a:lnTo>
                      <a:pt x="736" y="257"/>
                    </a:lnTo>
                    <a:lnTo>
                      <a:pt x="768" y="254"/>
                    </a:lnTo>
                    <a:lnTo>
                      <a:pt x="770" y="252"/>
                    </a:lnTo>
                    <a:lnTo>
                      <a:pt x="781" y="238"/>
                    </a:lnTo>
                    <a:lnTo>
                      <a:pt x="786" y="225"/>
                    </a:lnTo>
                    <a:lnTo>
                      <a:pt x="789" y="225"/>
                    </a:lnTo>
                    <a:lnTo>
                      <a:pt x="794" y="225"/>
                    </a:lnTo>
                    <a:lnTo>
                      <a:pt x="807" y="225"/>
                    </a:lnTo>
                    <a:lnTo>
                      <a:pt x="820" y="225"/>
                    </a:lnTo>
                    <a:lnTo>
                      <a:pt x="833" y="228"/>
                    </a:lnTo>
                    <a:lnTo>
                      <a:pt x="849" y="228"/>
                    </a:lnTo>
                    <a:lnTo>
                      <a:pt x="849" y="202"/>
                    </a:lnTo>
                    <a:lnTo>
                      <a:pt x="846" y="194"/>
                    </a:lnTo>
                    <a:lnTo>
                      <a:pt x="846" y="189"/>
                    </a:lnTo>
                    <a:lnTo>
                      <a:pt x="846" y="181"/>
                    </a:lnTo>
                    <a:lnTo>
                      <a:pt x="862" y="178"/>
                    </a:lnTo>
                    <a:lnTo>
                      <a:pt x="886" y="173"/>
                    </a:lnTo>
                    <a:lnTo>
                      <a:pt x="922" y="165"/>
                    </a:lnTo>
                    <a:lnTo>
                      <a:pt x="925" y="168"/>
                    </a:lnTo>
                    <a:lnTo>
                      <a:pt x="941" y="165"/>
                    </a:lnTo>
                    <a:lnTo>
                      <a:pt x="943" y="165"/>
                    </a:lnTo>
                    <a:lnTo>
                      <a:pt x="943" y="168"/>
                    </a:lnTo>
                    <a:lnTo>
                      <a:pt x="941" y="173"/>
                    </a:lnTo>
                    <a:lnTo>
                      <a:pt x="938" y="181"/>
                    </a:lnTo>
                    <a:lnTo>
                      <a:pt x="938" y="183"/>
                    </a:lnTo>
                    <a:lnTo>
                      <a:pt x="936" y="189"/>
                    </a:lnTo>
                    <a:lnTo>
                      <a:pt x="936" y="196"/>
                    </a:lnTo>
                    <a:lnTo>
                      <a:pt x="933" y="204"/>
                    </a:lnTo>
                    <a:lnTo>
                      <a:pt x="930" y="207"/>
                    </a:lnTo>
                    <a:lnTo>
                      <a:pt x="930" y="210"/>
                    </a:lnTo>
                    <a:lnTo>
                      <a:pt x="930" y="212"/>
                    </a:lnTo>
                    <a:lnTo>
                      <a:pt x="928" y="220"/>
                    </a:lnTo>
                    <a:lnTo>
                      <a:pt x="925" y="225"/>
                    </a:lnTo>
                    <a:lnTo>
                      <a:pt x="925" y="231"/>
                    </a:lnTo>
                    <a:lnTo>
                      <a:pt x="920" y="244"/>
                    </a:lnTo>
                    <a:lnTo>
                      <a:pt x="920" y="249"/>
                    </a:lnTo>
                    <a:lnTo>
                      <a:pt x="920" y="252"/>
                    </a:lnTo>
                    <a:lnTo>
                      <a:pt x="917" y="254"/>
                    </a:lnTo>
                    <a:lnTo>
                      <a:pt x="917" y="257"/>
                    </a:lnTo>
                    <a:lnTo>
                      <a:pt x="915" y="265"/>
                    </a:lnTo>
                    <a:lnTo>
                      <a:pt x="912" y="267"/>
                    </a:lnTo>
                    <a:lnTo>
                      <a:pt x="912" y="273"/>
                    </a:lnTo>
                    <a:lnTo>
                      <a:pt x="909" y="280"/>
                    </a:lnTo>
                    <a:lnTo>
                      <a:pt x="907" y="286"/>
                    </a:lnTo>
                    <a:lnTo>
                      <a:pt x="901" y="294"/>
                    </a:lnTo>
                    <a:lnTo>
                      <a:pt x="901" y="296"/>
                    </a:lnTo>
                    <a:lnTo>
                      <a:pt x="901" y="307"/>
                    </a:lnTo>
                    <a:lnTo>
                      <a:pt x="901" y="315"/>
                    </a:lnTo>
                    <a:lnTo>
                      <a:pt x="901" y="328"/>
                    </a:lnTo>
                    <a:lnTo>
                      <a:pt x="904" y="341"/>
                    </a:lnTo>
                    <a:lnTo>
                      <a:pt x="904" y="343"/>
                    </a:lnTo>
                    <a:lnTo>
                      <a:pt x="909" y="354"/>
                    </a:lnTo>
                    <a:lnTo>
                      <a:pt x="909" y="359"/>
                    </a:lnTo>
                    <a:lnTo>
                      <a:pt x="912" y="362"/>
                    </a:lnTo>
                    <a:lnTo>
                      <a:pt x="912" y="367"/>
                    </a:lnTo>
                    <a:lnTo>
                      <a:pt x="917" y="380"/>
                    </a:lnTo>
                    <a:lnTo>
                      <a:pt x="922" y="401"/>
                    </a:lnTo>
                    <a:lnTo>
                      <a:pt x="922" y="404"/>
                    </a:lnTo>
                    <a:lnTo>
                      <a:pt x="925" y="404"/>
                    </a:lnTo>
                    <a:lnTo>
                      <a:pt x="925" y="406"/>
                    </a:lnTo>
                    <a:lnTo>
                      <a:pt x="925" y="409"/>
                    </a:lnTo>
                    <a:lnTo>
                      <a:pt x="922" y="441"/>
                    </a:lnTo>
                    <a:lnTo>
                      <a:pt x="938" y="483"/>
                    </a:lnTo>
                    <a:lnTo>
                      <a:pt x="946" y="498"/>
                    </a:lnTo>
                    <a:lnTo>
                      <a:pt x="946" y="501"/>
                    </a:lnTo>
                    <a:lnTo>
                      <a:pt x="951" y="519"/>
                    </a:lnTo>
                    <a:lnTo>
                      <a:pt x="949" y="519"/>
                    </a:lnTo>
                    <a:lnTo>
                      <a:pt x="946" y="522"/>
                    </a:lnTo>
                    <a:lnTo>
                      <a:pt x="938" y="525"/>
                    </a:lnTo>
                    <a:lnTo>
                      <a:pt x="930" y="527"/>
                    </a:lnTo>
                    <a:lnTo>
                      <a:pt x="922" y="530"/>
                    </a:lnTo>
                    <a:lnTo>
                      <a:pt x="920" y="532"/>
                    </a:lnTo>
                    <a:lnTo>
                      <a:pt x="915" y="535"/>
                    </a:lnTo>
                    <a:lnTo>
                      <a:pt x="907" y="538"/>
                    </a:lnTo>
                    <a:lnTo>
                      <a:pt x="901" y="540"/>
                    </a:lnTo>
                    <a:lnTo>
                      <a:pt x="896" y="543"/>
                    </a:lnTo>
                    <a:lnTo>
                      <a:pt x="891" y="546"/>
                    </a:lnTo>
                    <a:lnTo>
                      <a:pt x="886" y="551"/>
                    </a:lnTo>
                    <a:lnTo>
                      <a:pt x="878" y="553"/>
                    </a:lnTo>
                    <a:lnTo>
                      <a:pt x="875" y="556"/>
                    </a:lnTo>
                    <a:lnTo>
                      <a:pt x="873" y="559"/>
                    </a:lnTo>
                    <a:lnTo>
                      <a:pt x="867" y="559"/>
                    </a:lnTo>
                    <a:lnTo>
                      <a:pt x="867" y="561"/>
                    </a:lnTo>
                    <a:lnTo>
                      <a:pt x="865" y="561"/>
                    </a:lnTo>
                    <a:lnTo>
                      <a:pt x="862" y="564"/>
                    </a:lnTo>
                    <a:lnTo>
                      <a:pt x="852" y="569"/>
                    </a:lnTo>
                    <a:lnTo>
                      <a:pt x="844" y="574"/>
                    </a:lnTo>
                    <a:lnTo>
                      <a:pt x="839" y="580"/>
                    </a:lnTo>
                    <a:lnTo>
                      <a:pt x="831" y="582"/>
                    </a:lnTo>
                    <a:lnTo>
                      <a:pt x="823" y="588"/>
                    </a:lnTo>
                    <a:lnTo>
                      <a:pt x="820" y="593"/>
                    </a:lnTo>
                    <a:lnTo>
                      <a:pt x="815" y="595"/>
                    </a:lnTo>
                    <a:lnTo>
                      <a:pt x="812" y="598"/>
                    </a:lnTo>
                    <a:lnTo>
                      <a:pt x="810" y="603"/>
                    </a:lnTo>
                    <a:lnTo>
                      <a:pt x="804" y="606"/>
                    </a:lnTo>
                    <a:lnTo>
                      <a:pt x="799" y="614"/>
                    </a:lnTo>
                    <a:lnTo>
                      <a:pt x="794" y="622"/>
                    </a:lnTo>
                    <a:lnTo>
                      <a:pt x="789" y="627"/>
                    </a:lnTo>
                    <a:lnTo>
                      <a:pt x="781" y="637"/>
                    </a:lnTo>
                    <a:lnTo>
                      <a:pt x="770" y="651"/>
                    </a:lnTo>
                    <a:lnTo>
                      <a:pt x="747" y="679"/>
                    </a:lnTo>
                    <a:lnTo>
                      <a:pt x="744" y="685"/>
                    </a:lnTo>
                    <a:lnTo>
                      <a:pt x="742" y="687"/>
                    </a:lnTo>
                    <a:lnTo>
                      <a:pt x="726" y="708"/>
                    </a:lnTo>
                    <a:lnTo>
                      <a:pt x="705" y="737"/>
                    </a:lnTo>
                    <a:lnTo>
                      <a:pt x="671" y="790"/>
                    </a:lnTo>
                    <a:lnTo>
                      <a:pt x="668" y="790"/>
                    </a:lnTo>
                    <a:lnTo>
                      <a:pt x="663" y="797"/>
                    </a:lnTo>
                    <a:lnTo>
                      <a:pt x="663" y="800"/>
                    </a:lnTo>
                    <a:lnTo>
                      <a:pt x="660" y="803"/>
                    </a:lnTo>
                    <a:lnTo>
                      <a:pt x="642" y="832"/>
                    </a:lnTo>
                    <a:lnTo>
                      <a:pt x="639" y="837"/>
                    </a:lnTo>
                    <a:lnTo>
                      <a:pt x="639" y="839"/>
                    </a:lnTo>
                    <a:lnTo>
                      <a:pt x="616" y="881"/>
                    </a:lnTo>
                    <a:lnTo>
                      <a:pt x="590" y="929"/>
                    </a:lnTo>
                    <a:lnTo>
                      <a:pt x="563" y="942"/>
                    </a:lnTo>
                    <a:lnTo>
                      <a:pt x="527" y="958"/>
                    </a:lnTo>
                    <a:lnTo>
                      <a:pt x="474" y="979"/>
                    </a:lnTo>
                    <a:lnTo>
                      <a:pt x="456" y="986"/>
                    </a:lnTo>
                    <a:lnTo>
                      <a:pt x="443" y="992"/>
                    </a:lnTo>
                    <a:lnTo>
                      <a:pt x="364" y="1026"/>
                    </a:lnTo>
                    <a:lnTo>
                      <a:pt x="359" y="1028"/>
                    </a:lnTo>
                    <a:lnTo>
                      <a:pt x="354" y="1028"/>
                    </a:lnTo>
                    <a:lnTo>
                      <a:pt x="348" y="1031"/>
                    </a:lnTo>
                    <a:lnTo>
                      <a:pt x="343" y="1034"/>
                    </a:lnTo>
                    <a:lnTo>
                      <a:pt x="340" y="1034"/>
                    </a:lnTo>
                    <a:lnTo>
                      <a:pt x="335" y="1036"/>
                    </a:lnTo>
                    <a:lnTo>
                      <a:pt x="325" y="1036"/>
                    </a:lnTo>
                    <a:lnTo>
                      <a:pt x="317" y="1023"/>
                    </a:lnTo>
                    <a:lnTo>
                      <a:pt x="312" y="1013"/>
                    </a:lnTo>
                    <a:lnTo>
                      <a:pt x="309" y="1010"/>
                    </a:lnTo>
                    <a:lnTo>
                      <a:pt x="306" y="1005"/>
                    </a:lnTo>
                    <a:lnTo>
                      <a:pt x="299" y="992"/>
                    </a:lnTo>
                    <a:lnTo>
                      <a:pt x="293" y="984"/>
                    </a:lnTo>
                    <a:lnTo>
                      <a:pt x="285" y="973"/>
                    </a:lnTo>
                    <a:lnTo>
                      <a:pt x="280" y="963"/>
                    </a:lnTo>
                    <a:lnTo>
                      <a:pt x="272" y="950"/>
                    </a:lnTo>
                    <a:lnTo>
                      <a:pt x="264" y="931"/>
                    </a:lnTo>
                    <a:lnTo>
                      <a:pt x="251" y="910"/>
                    </a:lnTo>
                    <a:lnTo>
                      <a:pt x="230" y="881"/>
                    </a:lnTo>
                    <a:lnTo>
                      <a:pt x="230" y="879"/>
                    </a:lnTo>
                    <a:lnTo>
                      <a:pt x="225" y="874"/>
                    </a:lnTo>
                    <a:lnTo>
                      <a:pt x="223" y="866"/>
                    </a:lnTo>
                    <a:lnTo>
                      <a:pt x="220" y="863"/>
                    </a:lnTo>
                    <a:lnTo>
                      <a:pt x="217" y="860"/>
                    </a:lnTo>
                    <a:lnTo>
                      <a:pt x="217" y="858"/>
                    </a:lnTo>
                    <a:lnTo>
                      <a:pt x="215" y="858"/>
                    </a:lnTo>
                    <a:lnTo>
                      <a:pt x="215" y="855"/>
                    </a:lnTo>
                    <a:lnTo>
                      <a:pt x="212" y="853"/>
                    </a:lnTo>
                    <a:lnTo>
                      <a:pt x="209" y="850"/>
                    </a:lnTo>
                    <a:lnTo>
                      <a:pt x="204" y="845"/>
                    </a:lnTo>
                    <a:lnTo>
                      <a:pt x="204" y="842"/>
                    </a:lnTo>
                    <a:lnTo>
                      <a:pt x="202" y="842"/>
                    </a:lnTo>
                    <a:lnTo>
                      <a:pt x="202" y="839"/>
                    </a:lnTo>
                    <a:lnTo>
                      <a:pt x="199" y="839"/>
                    </a:lnTo>
                    <a:lnTo>
                      <a:pt x="199" y="837"/>
                    </a:lnTo>
                    <a:lnTo>
                      <a:pt x="196" y="837"/>
                    </a:lnTo>
                    <a:lnTo>
                      <a:pt x="196" y="834"/>
                    </a:lnTo>
                    <a:lnTo>
                      <a:pt x="194" y="834"/>
                    </a:lnTo>
                    <a:lnTo>
                      <a:pt x="188" y="826"/>
                    </a:lnTo>
                    <a:lnTo>
                      <a:pt x="186" y="826"/>
                    </a:lnTo>
                    <a:lnTo>
                      <a:pt x="186" y="824"/>
                    </a:lnTo>
                    <a:lnTo>
                      <a:pt x="183" y="824"/>
                    </a:lnTo>
                    <a:lnTo>
                      <a:pt x="183" y="821"/>
                    </a:lnTo>
                    <a:lnTo>
                      <a:pt x="181" y="818"/>
                    </a:lnTo>
                    <a:lnTo>
                      <a:pt x="175" y="813"/>
                    </a:lnTo>
                    <a:lnTo>
                      <a:pt x="149" y="803"/>
                    </a:lnTo>
                    <a:lnTo>
                      <a:pt x="146" y="803"/>
                    </a:lnTo>
                    <a:lnTo>
                      <a:pt x="144" y="800"/>
                    </a:lnTo>
                    <a:lnTo>
                      <a:pt x="126" y="797"/>
                    </a:lnTo>
                    <a:lnTo>
                      <a:pt x="118" y="797"/>
                    </a:lnTo>
                    <a:lnTo>
                      <a:pt x="118" y="795"/>
                    </a:lnTo>
                    <a:lnTo>
                      <a:pt x="102" y="792"/>
                    </a:lnTo>
                    <a:lnTo>
                      <a:pt x="99" y="792"/>
                    </a:lnTo>
                    <a:lnTo>
                      <a:pt x="97" y="792"/>
                    </a:lnTo>
                    <a:lnTo>
                      <a:pt x="86" y="790"/>
                    </a:lnTo>
                    <a:lnTo>
                      <a:pt x="84" y="790"/>
                    </a:lnTo>
                    <a:lnTo>
                      <a:pt x="78" y="787"/>
                    </a:lnTo>
                    <a:lnTo>
                      <a:pt x="70" y="787"/>
                    </a:lnTo>
                    <a:lnTo>
                      <a:pt x="57" y="784"/>
                    </a:lnTo>
                    <a:lnTo>
                      <a:pt x="42" y="782"/>
                    </a:lnTo>
                    <a:lnTo>
                      <a:pt x="36" y="779"/>
                    </a:lnTo>
                    <a:lnTo>
                      <a:pt x="10" y="774"/>
                    </a:lnTo>
                    <a:lnTo>
                      <a:pt x="10" y="771"/>
                    </a:lnTo>
                    <a:lnTo>
                      <a:pt x="10" y="766"/>
                    </a:lnTo>
                    <a:lnTo>
                      <a:pt x="10" y="761"/>
                    </a:lnTo>
                    <a:lnTo>
                      <a:pt x="10" y="758"/>
                    </a:lnTo>
                    <a:lnTo>
                      <a:pt x="10" y="755"/>
                    </a:lnTo>
                    <a:lnTo>
                      <a:pt x="10" y="750"/>
                    </a:lnTo>
                    <a:lnTo>
                      <a:pt x="13" y="745"/>
                    </a:lnTo>
                    <a:lnTo>
                      <a:pt x="13" y="740"/>
                    </a:lnTo>
                    <a:lnTo>
                      <a:pt x="13" y="737"/>
                    </a:lnTo>
                    <a:lnTo>
                      <a:pt x="13" y="708"/>
                    </a:lnTo>
                    <a:lnTo>
                      <a:pt x="15" y="703"/>
                    </a:lnTo>
                    <a:lnTo>
                      <a:pt x="21" y="695"/>
                    </a:lnTo>
                    <a:lnTo>
                      <a:pt x="52" y="651"/>
                    </a:lnTo>
                    <a:lnTo>
                      <a:pt x="60" y="640"/>
                    </a:lnTo>
                    <a:lnTo>
                      <a:pt x="65" y="632"/>
                    </a:lnTo>
                    <a:lnTo>
                      <a:pt x="65" y="630"/>
                    </a:lnTo>
                    <a:lnTo>
                      <a:pt x="65" y="616"/>
                    </a:lnTo>
                    <a:lnTo>
                      <a:pt x="68" y="598"/>
                    </a:lnTo>
                    <a:lnTo>
                      <a:pt x="68" y="580"/>
                    </a:lnTo>
                    <a:lnTo>
                      <a:pt x="70" y="574"/>
                    </a:lnTo>
                    <a:lnTo>
                      <a:pt x="70" y="569"/>
                    </a:lnTo>
                    <a:lnTo>
                      <a:pt x="68" y="564"/>
                    </a:lnTo>
                    <a:lnTo>
                      <a:pt x="68" y="561"/>
                    </a:lnTo>
                    <a:lnTo>
                      <a:pt x="68" y="556"/>
                    </a:lnTo>
                    <a:lnTo>
                      <a:pt x="65" y="553"/>
                    </a:lnTo>
                    <a:lnTo>
                      <a:pt x="60" y="540"/>
                    </a:lnTo>
                    <a:lnTo>
                      <a:pt x="55" y="527"/>
                    </a:lnTo>
                    <a:lnTo>
                      <a:pt x="52" y="519"/>
                    </a:lnTo>
                    <a:lnTo>
                      <a:pt x="47" y="506"/>
                    </a:lnTo>
                    <a:lnTo>
                      <a:pt x="47" y="504"/>
                    </a:lnTo>
                    <a:lnTo>
                      <a:pt x="44" y="498"/>
                    </a:lnTo>
                    <a:lnTo>
                      <a:pt x="42" y="493"/>
                    </a:lnTo>
                    <a:lnTo>
                      <a:pt x="42" y="490"/>
                    </a:lnTo>
                    <a:lnTo>
                      <a:pt x="34" y="467"/>
                    </a:lnTo>
                    <a:lnTo>
                      <a:pt x="29" y="459"/>
                    </a:lnTo>
                    <a:lnTo>
                      <a:pt x="29" y="454"/>
                    </a:lnTo>
                    <a:lnTo>
                      <a:pt x="29" y="451"/>
                    </a:lnTo>
                    <a:lnTo>
                      <a:pt x="29" y="448"/>
                    </a:lnTo>
                    <a:lnTo>
                      <a:pt x="29" y="446"/>
                    </a:lnTo>
                    <a:lnTo>
                      <a:pt x="29" y="443"/>
                    </a:lnTo>
                    <a:lnTo>
                      <a:pt x="29" y="441"/>
                    </a:lnTo>
                    <a:lnTo>
                      <a:pt x="31" y="438"/>
                    </a:lnTo>
                    <a:lnTo>
                      <a:pt x="31" y="435"/>
                    </a:lnTo>
                    <a:lnTo>
                      <a:pt x="34" y="430"/>
                    </a:lnTo>
                    <a:lnTo>
                      <a:pt x="36" y="425"/>
                    </a:lnTo>
                    <a:lnTo>
                      <a:pt x="39" y="422"/>
                    </a:lnTo>
                    <a:lnTo>
                      <a:pt x="42" y="420"/>
                    </a:lnTo>
                    <a:lnTo>
                      <a:pt x="44" y="417"/>
                    </a:lnTo>
                    <a:lnTo>
                      <a:pt x="52" y="412"/>
                    </a:lnTo>
                    <a:lnTo>
                      <a:pt x="63" y="404"/>
                    </a:lnTo>
                    <a:lnTo>
                      <a:pt x="65" y="404"/>
                    </a:lnTo>
                    <a:lnTo>
                      <a:pt x="70" y="399"/>
                    </a:lnTo>
                    <a:lnTo>
                      <a:pt x="73" y="396"/>
                    </a:lnTo>
                    <a:lnTo>
                      <a:pt x="76" y="396"/>
                    </a:lnTo>
                    <a:lnTo>
                      <a:pt x="76" y="393"/>
                    </a:lnTo>
                    <a:lnTo>
                      <a:pt x="73" y="388"/>
                    </a:lnTo>
                    <a:lnTo>
                      <a:pt x="73" y="385"/>
                    </a:lnTo>
                    <a:lnTo>
                      <a:pt x="68" y="383"/>
                    </a:lnTo>
                    <a:lnTo>
                      <a:pt x="63" y="372"/>
                    </a:lnTo>
                    <a:lnTo>
                      <a:pt x="52" y="359"/>
                    </a:lnTo>
                    <a:lnTo>
                      <a:pt x="34" y="328"/>
                    </a:lnTo>
                    <a:lnTo>
                      <a:pt x="5" y="286"/>
                    </a:lnTo>
                    <a:lnTo>
                      <a:pt x="0" y="278"/>
                    </a:lnTo>
                    <a:lnTo>
                      <a:pt x="2" y="278"/>
                    </a:lnTo>
                    <a:lnTo>
                      <a:pt x="5" y="275"/>
                    </a:lnTo>
                    <a:lnTo>
                      <a:pt x="31" y="259"/>
                    </a:lnTo>
                    <a:lnTo>
                      <a:pt x="60" y="238"/>
                    </a:lnTo>
                    <a:lnTo>
                      <a:pt x="73" y="228"/>
                    </a:lnTo>
                    <a:lnTo>
                      <a:pt x="84" y="220"/>
                    </a:lnTo>
                    <a:lnTo>
                      <a:pt x="105" y="207"/>
                    </a:lnTo>
                    <a:lnTo>
                      <a:pt x="120" y="196"/>
                    </a:lnTo>
                    <a:lnTo>
                      <a:pt x="141" y="183"/>
                    </a:lnTo>
                    <a:lnTo>
                      <a:pt x="146" y="178"/>
                    </a:lnTo>
                    <a:lnTo>
                      <a:pt x="154" y="173"/>
                    </a:lnTo>
                    <a:lnTo>
                      <a:pt x="173" y="162"/>
                    </a:lnTo>
                    <a:lnTo>
                      <a:pt x="204" y="139"/>
                    </a:lnTo>
                    <a:lnTo>
                      <a:pt x="223" y="126"/>
                    </a:lnTo>
                    <a:lnTo>
                      <a:pt x="241" y="113"/>
                    </a:lnTo>
                    <a:lnTo>
                      <a:pt x="257" y="99"/>
                    </a:lnTo>
                    <a:lnTo>
                      <a:pt x="275" y="86"/>
                    </a:lnTo>
                    <a:lnTo>
                      <a:pt x="283" y="81"/>
                    </a:lnTo>
                    <a:lnTo>
                      <a:pt x="306" y="65"/>
                    </a:lnTo>
                    <a:lnTo>
                      <a:pt x="330" y="47"/>
                    </a:lnTo>
                    <a:lnTo>
                      <a:pt x="364" y="21"/>
                    </a:lnTo>
                    <a:lnTo>
                      <a:pt x="382" y="8"/>
                    </a:lnTo>
                    <a:lnTo>
                      <a:pt x="388" y="5"/>
                    </a:lnTo>
                    <a:lnTo>
                      <a:pt x="393" y="0"/>
                    </a:lnTo>
                    <a:lnTo>
                      <a:pt x="414" y="26"/>
                    </a:lnTo>
                    <a:lnTo>
                      <a:pt x="414" y="29"/>
                    </a:lnTo>
                    <a:lnTo>
                      <a:pt x="417" y="31"/>
                    </a:lnTo>
                    <a:lnTo>
                      <a:pt x="427" y="44"/>
                    </a:lnTo>
                    <a:lnTo>
                      <a:pt x="440" y="63"/>
                    </a:lnTo>
                    <a:lnTo>
                      <a:pt x="443" y="65"/>
                    </a:lnTo>
                    <a:lnTo>
                      <a:pt x="443" y="68"/>
                    </a:lnTo>
                    <a:lnTo>
                      <a:pt x="461" y="89"/>
                    </a:lnTo>
                    <a:lnTo>
                      <a:pt x="461" y="92"/>
                    </a:lnTo>
                    <a:lnTo>
                      <a:pt x="466" y="97"/>
                    </a:lnTo>
                    <a:lnTo>
                      <a:pt x="469" y="99"/>
                    </a:lnTo>
                    <a:lnTo>
                      <a:pt x="472" y="102"/>
                    </a:lnTo>
                    <a:lnTo>
                      <a:pt x="472" y="105"/>
                    </a:lnTo>
                    <a:lnTo>
                      <a:pt x="477" y="110"/>
                    </a:lnTo>
                    <a:lnTo>
                      <a:pt x="477" y="113"/>
                    </a:lnTo>
                    <a:lnTo>
                      <a:pt x="479" y="115"/>
                    </a:lnTo>
                    <a:lnTo>
                      <a:pt x="482" y="118"/>
                    </a:lnTo>
                    <a:lnTo>
                      <a:pt x="482" y="120"/>
                    </a:lnTo>
                    <a:lnTo>
                      <a:pt x="485" y="123"/>
                    </a:lnTo>
                    <a:lnTo>
                      <a:pt x="493" y="131"/>
                    </a:lnTo>
                    <a:lnTo>
                      <a:pt x="493" y="134"/>
                    </a:lnTo>
                    <a:lnTo>
                      <a:pt x="495" y="136"/>
                    </a:lnTo>
                    <a:lnTo>
                      <a:pt x="498" y="139"/>
                    </a:lnTo>
                    <a:lnTo>
                      <a:pt x="503" y="144"/>
                    </a:lnTo>
                    <a:lnTo>
                      <a:pt x="503" y="147"/>
                    </a:lnTo>
                    <a:lnTo>
                      <a:pt x="506" y="149"/>
                    </a:lnTo>
                    <a:lnTo>
                      <a:pt x="511" y="157"/>
                    </a:lnTo>
                    <a:lnTo>
                      <a:pt x="514" y="160"/>
                    </a:lnTo>
                    <a:lnTo>
                      <a:pt x="516" y="162"/>
                    </a:lnTo>
                    <a:lnTo>
                      <a:pt x="519" y="165"/>
                    </a:lnTo>
                    <a:lnTo>
                      <a:pt x="519" y="168"/>
                    </a:lnTo>
                    <a:lnTo>
                      <a:pt x="521" y="170"/>
                    </a:lnTo>
                    <a:lnTo>
                      <a:pt x="524" y="173"/>
                    </a:lnTo>
                    <a:lnTo>
                      <a:pt x="527" y="176"/>
                    </a:lnTo>
                    <a:lnTo>
                      <a:pt x="529" y="178"/>
                    </a:lnTo>
                    <a:lnTo>
                      <a:pt x="540" y="189"/>
                    </a:lnTo>
                    <a:lnTo>
                      <a:pt x="548" y="196"/>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0" name="フリーフォーム 219"/>
              <p:cNvSpPr>
                <a:spLocks/>
              </p:cNvSpPr>
              <p:nvPr/>
            </p:nvSpPr>
            <p:spPr bwMode="auto">
              <a:xfrm>
                <a:off x="2414389" y="3459190"/>
                <a:ext cx="476434" cy="412699"/>
              </a:xfrm>
              <a:custGeom>
                <a:avLst/>
                <a:gdLst>
                  <a:gd name="T0" fmla="*/ 551 w 994"/>
                  <a:gd name="T1" fmla="*/ 63 h 848"/>
                  <a:gd name="T2" fmla="*/ 580 w 994"/>
                  <a:gd name="T3" fmla="*/ 116 h 848"/>
                  <a:gd name="T4" fmla="*/ 593 w 994"/>
                  <a:gd name="T5" fmla="*/ 137 h 848"/>
                  <a:gd name="T6" fmla="*/ 616 w 994"/>
                  <a:gd name="T7" fmla="*/ 182 h 848"/>
                  <a:gd name="T8" fmla="*/ 630 w 994"/>
                  <a:gd name="T9" fmla="*/ 208 h 848"/>
                  <a:gd name="T10" fmla="*/ 666 w 994"/>
                  <a:gd name="T11" fmla="*/ 263 h 848"/>
                  <a:gd name="T12" fmla="*/ 716 w 994"/>
                  <a:gd name="T13" fmla="*/ 258 h 848"/>
                  <a:gd name="T14" fmla="*/ 740 w 994"/>
                  <a:gd name="T15" fmla="*/ 276 h 848"/>
                  <a:gd name="T16" fmla="*/ 839 w 994"/>
                  <a:gd name="T17" fmla="*/ 281 h 848"/>
                  <a:gd name="T18" fmla="*/ 960 w 994"/>
                  <a:gd name="T19" fmla="*/ 302 h 848"/>
                  <a:gd name="T20" fmla="*/ 986 w 994"/>
                  <a:gd name="T21" fmla="*/ 423 h 848"/>
                  <a:gd name="T22" fmla="*/ 981 w 994"/>
                  <a:gd name="T23" fmla="*/ 486 h 848"/>
                  <a:gd name="T24" fmla="*/ 907 w 994"/>
                  <a:gd name="T25" fmla="*/ 643 h 848"/>
                  <a:gd name="T26" fmla="*/ 889 w 994"/>
                  <a:gd name="T27" fmla="*/ 688 h 848"/>
                  <a:gd name="T28" fmla="*/ 845 w 994"/>
                  <a:gd name="T29" fmla="*/ 843 h 848"/>
                  <a:gd name="T30" fmla="*/ 808 w 994"/>
                  <a:gd name="T31" fmla="*/ 838 h 848"/>
                  <a:gd name="T32" fmla="*/ 776 w 994"/>
                  <a:gd name="T33" fmla="*/ 830 h 848"/>
                  <a:gd name="T34" fmla="*/ 753 w 994"/>
                  <a:gd name="T35" fmla="*/ 824 h 848"/>
                  <a:gd name="T36" fmla="*/ 727 w 994"/>
                  <a:gd name="T37" fmla="*/ 817 h 848"/>
                  <a:gd name="T38" fmla="*/ 679 w 994"/>
                  <a:gd name="T39" fmla="*/ 801 h 848"/>
                  <a:gd name="T40" fmla="*/ 648 w 994"/>
                  <a:gd name="T41" fmla="*/ 790 h 848"/>
                  <a:gd name="T42" fmla="*/ 624 w 994"/>
                  <a:gd name="T43" fmla="*/ 785 h 848"/>
                  <a:gd name="T44" fmla="*/ 598 w 994"/>
                  <a:gd name="T45" fmla="*/ 777 h 848"/>
                  <a:gd name="T46" fmla="*/ 551 w 994"/>
                  <a:gd name="T47" fmla="*/ 761 h 848"/>
                  <a:gd name="T48" fmla="*/ 525 w 994"/>
                  <a:gd name="T49" fmla="*/ 751 h 848"/>
                  <a:gd name="T50" fmla="*/ 498 w 994"/>
                  <a:gd name="T51" fmla="*/ 743 h 848"/>
                  <a:gd name="T52" fmla="*/ 483 w 994"/>
                  <a:gd name="T53" fmla="*/ 735 h 848"/>
                  <a:gd name="T54" fmla="*/ 438 w 994"/>
                  <a:gd name="T55" fmla="*/ 709 h 848"/>
                  <a:gd name="T56" fmla="*/ 407 w 994"/>
                  <a:gd name="T57" fmla="*/ 683 h 848"/>
                  <a:gd name="T58" fmla="*/ 391 w 994"/>
                  <a:gd name="T59" fmla="*/ 670 h 848"/>
                  <a:gd name="T60" fmla="*/ 367 w 994"/>
                  <a:gd name="T61" fmla="*/ 654 h 848"/>
                  <a:gd name="T62" fmla="*/ 331 w 994"/>
                  <a:gd name="T63" fmla="*/ 646 h 848"/>
                  <a:gd name="T64" fmla="*/ 299 w 994"/>
                  <a:gd name="T65" fmla="*/ 638 h 848"/>
                  <a:gd name="T66" fmla="*/ 260 w 994"/>
                  <a:gd name="T67" fmla="*/ 638 h 848"/>
                  <a:gd name="T68" fmla="*/ 207 w 994"/>
                  <a:gd name="T69" fmla="*/ 701 h 848"/>
                  <a:gd name="T70" fmla="*/ 158 w 994"/>
                  <a:gd name="T71" fmla="*/ 659 h 848"/>
                  <a:gd name="T72" fmla="*/ 152 w 994"/>
                  <a:gd name="T73" fmla="*/ 557 h 848"/>
                  <a:gd name="T74" fmla="*/ 152 w 994"/>
                  <a:gd name="T75" fmla="*/ 523 h 848"/>
                  <a:gd name="T76" fmla="*/ 158 w 994"/>
                  <a:gd name="T77" fmla="*/ 499 h 848"/>
                  <a:gd name="T78" fmla="*/ 131 w 994"/>
                  <a:gd name="T79" fmla="*/ 520 h 848"/>
                  <a:gd name="T80" fmla="*/ 87 w 994"/>
                  <a:gd name="T81" fmla="*/ 546 h 848"/>
                  <a:gd name="T82" fmla="*/ 61 w 994"/>
                  <a:gd name="T83" fmla="*/ 567 h 848"/>
                  <a:gd name="T84" fmla="*/ 40 w 994"/>
                  <a:gd name="T85" fmla="*/ 578 h 848"/>
                  <a:gd name="T86" fmla="*/ 27 w 994"/>
                  <a:gd name="T87" fmla="*/ 557 h 848"/>
                  <a:gd name="T88" fmla="*/ 45 w 994"/>
                  <a:gd name="T89" fmla="*/ 447 h 848"/>
                  <a:gd name="T90" fmla="*/ 48 w 994"/>
                  <a:gd name="T91" fmla="*/ 334 h 848"/>
                  <a:gd name="T92" fmla="*/ 45 w 994"/>
                  <a:gd name="T93" fmla="*/ 252 h 848"/>
                  <a:gd name="T94" fmla="*/ 24 w 994"/>
                  <a:gd name="T95" fmla="*/ 153 h 848"/>
                  <a:gd name="T96" fmla="*/ 11 w 994"/>
                  <a:gd name="T97" fmla="*/ 61 h 848"/>
                  <a:gd name="T98" fmla="*/ 45 w 994"/>
                  <a:gd name="T99" fmla="*/ 32 h 848"/>
                  <a:gd name="T100" fmla="*/ 100 w 994"/>
                  <a:gd name="T101" fmla="*/ 19 h 848"/>
                  <a:gd name="T102" fmla="*/ 218 w 994"/>
                  <a:gd name="T103" fmla="*/ 3 h 848"/>
                  <a:gd name="T104" fmla="*/ 331 w 994"/>
                  <a:gd name="T105" fmla="*/ 14 h 848"/>
                  <a:gd name="T106" fmla="*/ 428 w 994"/>
                  <a:gd name="T107" fmla="*/ 27 h 848"/>
                  <a:gd name="T108" fmla="*/ 527 w 994"/>
                  <a:gd name="T109" fmla="*/ 42 h 8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4" h="848">
                    <a:moveTo>
                      <a:pt x="540" y="42"/>
                    </a:moveTo>
                    <a:lnTo>
                      <a:pt x="546" y="42"/>
                    </a:lnTo>
                    <a:lnTo>
                      <a:pt x="551" y="42"/>
                    </a:lnTo>
                    <a:lnTo>
                      <a:pt x="551" y="56"/>
                    </a:lnTo>
                    <a:lnTo>
                      <a:pt x="551" y="58"/>
                    </a:lnTo>
                    <a:lnTo>
                      <a:pt x="551" y="61"/>
                    </a:lnTo>
                    <a:lnTo>
                      <a:pt x="551" y="63"/>
                    </a:lnTo>
                    <a:lnTo>
                      <a:pt x="561" y="79"/>
                    </a:lnTo>
                    <a:lnTo>
                      <a:pt x="569" y="98"/>
                    </a:lnTo>
                    <a:lnTo>
                      <a:pt x="572" y="100"/>
                    </a:lnTo>
                    <a:lnTo>
                      <a:pt x="575" y="105"/>
                    </a:lnTo>
                    <a:lnTo>
                      <a:pt x="577" y="111"/>
                    </a:lnTo>
                    <a:lnTo>
                      <a:pt x="580" y="113"/>
                    </a:lnTo>
                    <a:lnTo>
                      <a:pt x="580" y="116"/>
                    </a:lnTo>
                    <a:lnTo>
                      <a:pt x="582" y="119"/>
                    </a:lnTo>
                    <a:lnTo>
                      <a:pt x="582" y="121"/>
                    </a:lnTo>
                    <a:lnTo>
                      <a:pt x="585" y="124"/>
                    </a:lnTo>
                    <a:lnTo>
                      <a:pt x="588" y="126"/>
                    </a:lnTo>
                    <a:lnTo>
                      <a:pt x="588" y="132"/>
                    </a:lnTo>
                    <a:lnTo>
                      <a:pt x="590" y="134"/>
                    </a:lnTo>
                    <a:lnTo>
                      <a:pt x="593" y="137"/>
                    </a:lnTo>
                    <a:lnTo>
                      <a:pt x="593" y="140"/>
                    </a:lnTo>
                    <a:lnTo>
                      <a:pt x="593" y="142"/>
                    </a:lnTo>
                    <a:lnTo>
                      <a:pt x="595" y="142"/>
                    </a:lnTo>
                    <a:lnTo>
                      <a:pt x="595" y="145"/>
                    </a:lnTo>
                    <a:lnTo>
                      <a:pt x="601" y="155"/>
                    </a:lnTo>
                    <a:lnTo>
                      <a:pt x="614" y="179"/>
                    </a:lnTo>
                    <a:lnTo>
                      <a:pt x="616" y="182"/>
                    </a:lnTo>
                    <a:lnTo>
                      <a:pt x="619" y="187"/>
                    </a:lnTo>
                    <a:lnTo>
                      <a:pt x="619" y="189"/>
                    </a:lnTo>
                    <a:lnTo>
                      <a:pt x="622" y="192"/>
                    </a:lnTo>
                    <a:lnTo>
                      <a:pt x="624" y="197"/>
                    </a:lnTo>
                    <a:lnTo>
                      <a:pt x="627" y="200"/>
                    </a:lnTo>
                    <a:lnTo>
                      <a:pt x="627" y="203"/>
                    </a:lnTo>
                    <a:lnTo>
                      <a:pt x="630" y="208"/>
                    </a:lnTo>
                    <a:lnTo>
                      <a:pt x="635" y="216"/>
                    </a:lnTo>
                    <a:lnTo>
                      <a:pt x="643" y="229"/>
                    </a:lnTo>
                    <a:lnTo>
                      <a:pt x="651" y="242"/>
                    </a:lnTo>
                    <a:lnTo>
                      <a:pt x="656" y="250"/>
                    </a:lnTo>
                    <a:lnTo>
                      <a:pt x="661" y="263"/>
                    </a:lnTo>
                    <a:lnTo>
                      <a:pt x="664" y="263"/>
                    </a:lnTo>
                    <a:lnTo>
                      <a:pt x="666" y="263"/>
                    </a:lnTo>
                    <a:lnTo>
                      <a:pt x="677" y="255"/>
                    </a:lnTo>
                    <a:lnTo>
                      <a:pt x="679" y="255"/>
                    </a:lnTo>
                    <a:lnTo>
                      <a:pt x="679" y="258"/>
                    </a:lnTo>
                    <a:lnTo>
                      <a:pt x="687" y="271"/>
                    </a:lnTo>
                    <a:lnTo>
                      <a:pt x="708" y="263"/>
                    </a:lnTo>
                    <a:lnTo>
                      <a:pt x="713" y="258"/>
                    </a:lnTo>
                    <a:lnTo>
                      <a:pt x="716" y="258"/>
                    </a:lnTo>
                    <a:lnTo>
                      <a:pt x="719" y="255"/>
                    </a:lnTo>
                    <a:lnTo>
                      <a:pt x="724" y="255"/>
                    </a:lnTo>
                    <a:lnTo>
                      <a:pt x="727" y="252"/>
                    </a:lnTo>
                    <a:lnTo>
                      <a:pt x="729" y="263"/>
                    </a:lnTo>
                    <a:lnTo>
                      <a:pt x="734" y="273"/>
                    </a:lnTo>
                    <a:lnTo>
                      <a:pt x="737" y="273"/>
                    </a:lnTo>
                    <a:lnTo>
                      <a:pt x="740" y="276"/>
                    </a:lnTo>
                    <a:lnTo>
                      <a:pt x="755" y="276"/>
                    </a:lnTo>
                    <a:lnTo>
                      <a:pt x="774" y="279"/>
                    </a:lnTo>
                    <a:lnTo>
                      <a:pt x="795" y="279"/>
                    </a:lnTo>
                    <a:lnTo>
                      <a:pt x="805" y="279"/>
                    </a:lnTo>
                    <a:lnTo>
                      <a:pt x="808" y="279"/>
                    </a:lnTo>
                    <a:lnTo>
                      <a:pt x="831" y="281"/>
                    </a:lnTo>
                    <a:lnTo>
                      <a:pt x="839" y="281"/>
                    </a:lnTo>
                    <a:lnTo>
                      <a:pt x="850" y="284"/>
                    </a:lnTo>
                    <a:lnTo>
                      <a:pt x="860" y="286"/>
                    </a:lnTo>
                    <a:lnTo>
                      <a:pt x="900" y="292"/>
                    </a:lnTo>
                    <a:lnTo>
                      <a:pt x="931" y="297"/>
                    </a:lnTo>
                    <a:lnTo>
                      <a:pt x="955" y="302"/>
                    </a:lnTo>
                    <a:lnTo>
                      <a:pt x="957" y="302"/>
                    </a:lnTo>
                    <a:lnTo>
                      <a:pt x="960" y="302"/>
                    </a:lnTo>
                    <a:lnTo>
                      <a:pt x="965" y="302"/>
                    </a:lnTo>
                    <a:lnTo>
                      <a:pt x="983" y="307"/>
                    </a:lnTo>
                    <a:lnTo>
                      <a:pt x="994" y="307"/>
                    </a:lnTo>
                    <a:lnTo>
                      <a:pt x="991" y="355"/>
                    </a:lnTo>
                    <a:lnTo>
                      <a:pt x="989" y="391"/>
                    </a:lnTo>
                    <a:lnTo>
                      <a:pt x="989" y="399"/>
                    </a:lnTo>
                    <a:lnTo>
                      <a:pt x="986" y="423"/>
                    </a:lnTo>
                    <a:lnTo>
                      <a:pt x="986" y="439"/>
                    </a:lnTo>
                    <a:lnTo>
                      <a:pt x="986" y="449"/>
                    </a:lnTo>
                    <a:lnTo>
                      <a:pt x="986" y="454"/>
                    </a:lnTo>
                    <a:lnTo>
                      <a:pt x="983" y="457"/>
                    </a:lnTo>
                    <a:lnTo>
                      <a:pt x="983" y="460"/>
                    </a:lnTo>
                    <a:lnTo>
                      <a:pt x="983" y="465"/>
                    </a:lnTo>
                    <a:lnTo>
                      <a:pt x="981" y="486"/>
                    </a:lnTo>
                    <a:lnTo>
                      <a:pt x="981" y="489"/>
                    </a:lnTo>
                    <a:lnTo>
                      <a:pt x="963" y="601"/>
                    </a:lnTo>
                    <a:lnTo>
                      <a:pt x="960" y="612"/>
                    </a:lnTo>
                    <a:lnTo>
                      <a:pt x="955" y="651"/>
                    </a:lnTo>
                    <a:lnTo>
                      <a:pt x="944" y="649"/>
                    </a:lnTo>
                    <a:lnTo>
                      <a:pt x="923" y="646"/>
                    </a:lnTo>
                    <a:lnTo>
                      <a:pt x="907" y="643"/>
                    </a:lnTo>
                    <a:lnTo>
                      <a:pt x="902" y="643"/>
                    </a:lnTo>
                    <a:lnTo>
                      <a:pt x="900" y="643"/>
                    </a:lnTo>
                    <a:lnTo>
                      <a:pt x="897" y="657"/>
                    </a:lnTo>
                    <a:lnTo>
                      <a:pt x="897" y="662"/>
                    </a:lnTo>
                    <a:lnTo>
                      <a:pt x="897" y="664"/>
                    </a:lnTo>
                    <a:lnTo>
                      <a:pt x="894" y="670"/>
                    </a:lnTo>
                    <a:lnTo>
                      <a:pt x="889" y="688"/>
                    </a:lnTo>
                    <a:lnTo>
                      <a:pt x="886" y="699"/>
                    </a:lnTo>
                    <a:lnTo>
                      <a:pt x="881" y="717"/>
                    </a:lnTo>
                    <a:lnTo>
                      <a:pt x="866" y="767"/>
                    </a:lnTo>
                    <a:lnTo>
                      <a:pt x="858" y="798"/>
                    </a:lnTo>
                    <a:lnTo>
                      <a:pt x="852" y="817"/>
                    </a:lnTo>
                    <a:lnTo>
                      <a:pt x="845" y="835"/>
                    </a:lnTo>
                    <a:lnTo>
                      <a:pt x="845" y="843"/>
                    </a:lnTo>
                    <a:lnTo>
                      <a:pt x="842" y="848"/>
                    </a:lnTo>
                    <a:lnTo>
                      <a:pt x="837" y="848"/>
                    </a:lnTo>
                    <a:lnTo>
                      <a:pt x="834" y="845"/>
                    </a:lnTo>
                    <a:lnTo>
                      <a:pt x="831" y="845"/>
                    </a:lnTo>
                    <a:lnTo>
                      <a:pt x="824" y="843"/>
                    </a:lnTo>
                    <a:lnTo>
                      <a:pt x="821" y="843"/>
                    </a:lnTo>
                    <a:lnTo>
                      <a:pt x="808" y="838"/>
                    </a:lnTo>
                    <a:lnTo>
                      <a:pt x="805" y="838"/>
                    </a:lnTo>
                    <a:lnTo>
                      <a:pt x="795" y="835"/>
                    </a:lnTo>
                    <a:lnTo>
                      <a:pt x="789" y="832"/>
                    </a:lnTo>
                    <a:lnTo>
                      <a:pt x="787" y="832"/>
                    </a:lnTo>
                    <a:lnTo>
                      <a:pt x="784" y="832"/>
                    </a:lnTo>
                    <a:lnTo>
                      <a:pt x="779" y="830"/>
                    </a:lnTo>
                    <a:lnTo>
                      <a:pt x="776" y="830"/>
                    </a:lnTo>
                    <a:lnTo>
                      <a:pt x="774" y="830"/>
                    </a:lnTo>
                    <a:lnTo>
                      <a:pt x="769" y="827"/>
                    </a:lnTo>
                    <a:lnTo>
                      <a:pt x="766" y="827"/>
                    </a:lnTo>
                    <a:lnTo>
                      <a:pt x="763" y="827"/>
                    </a:lnTo>
                    <a:lnTo>
                      <a:pt x="761" y="824"/>
                    </a:lnTo>
                    <a:lnTo>
                      <a:pt x="755" y="824"/>
                    </a:lnTo>
                    <a:lnTo>
                      <a:pt x="753" y="824"/>
                    </a:lnTo>
                    <a:lnTo>
                      <a:pt x="745" y="822"/>
                    </a:lnTo>
                    <a:lnTo>
                      <a:pt x="742" y="819"/>
                    </a:lnTo>
                    <a:lnTo>
                      <a:pt x="737" y="819"/>
                    </a:lnTo>
                    <a:lnTo>
                      <a:pt x="734" y="817"/>
                    </a:lnTo>
                    <a:lnTo>
                      <a:pt x="732" y="817"/>
                    </a:lnTo>
                    <a:lnTo>
                      <a:pt x="729" y="817"/>
                    </a:lnTo>
                    <a:lnTo>
                      <a:pt x="727" y="817"/>
                    </a:lnTo>
                    <a:lnTo>
                      <a:pt x="724" y="814"/>
                    </a:lnTo>
                    <a:lnTo>
                      <a:pt x="713" y="811"/>
                    </a:lnTo>
                    <a:lnTo>
                      <a:pt x="700" y="809"/>
                    </a:lnTo>
                    <a:lnTo>
                      <a:pt x="698" y="806"/>
                    </a:lnTo>
                    <a:lnTo>
                      <a:pt x="692" y="806"/>
                    </a:lnTo>
                    <a:lnTo>
                      <a:pt x="687" y="803"/>
                    </a:lnTo>
                    <a:lnTo>
                      <a:pt x="679" y="801"/>
                    </a:lnTo>
                    <a:lnTo>
                      <a:pt x="672" y="798"/>
                    </a:lnTo>
                    <a:lnTo>
                      <a:pt x="666" y="798"/>
                    </a:lnTo>
                    <a:lnTo>
                      <a:pt x="658" y="796"/>
                    </a:lnTo>
                    <a:lnTo>
                      <a:pt x="653" y="793"/>
                    </a:lnTo>
                    <a:lnTo>
                      <a:pt x="651" y="793"/>
                    </a:lnTo>
                    <a:lnTo>
                      <a:pt x="648" y="793"/>
                    </a:lnTo>
                    <a:lnTo>
                      <a:pt x="648" y="790"/>
                    </a:lnTo>
                    <a:lnTo>
                      <a:pt x="645" y="790"/>
                    </a:lnTo>
                    <a:lnTo>
                      <a:pt x="643" y="790"/>
                    </a:lnTo>
                    <a:lnTo>
                      <a:pt x="640" y="788"/>
                    </a:lnTo>
                    <a:lnTo>
                      <a:pt x="637" y="788"/>
                    </a:lnTo>
                    <a:lnTo>
                      <a:pt x="635" y="788"/>
                    </a:lnTo>
                    <a:lnTo>
                      <a:pt x="632" y="785"/>
                    </a:lnTo>
                    <a:lnTo>
                      <a:pt x="624" y="785"/>
                    </a:lnTo>
                    <a:lnTo>
                      <a:pt x="622" y="782"/>
                    </a:lnTo>
                    <a:lnTo>
                      <a:pt x="619" y="782"/>
                    </a:lnTo>
                    <a:lnTo>
                      <a:pt x="616" y="782"/>
                    </a:lnTo>
                    <a:lnTo>
                      <a:pt x="614" y="780"/>
                    </a:lnTo>
                    <a:lnTo>
                      <a:pt x="609" y="780"/>
                    </a:lnTo>
                    <a:lnTo>
                      <a:pt x="603" y="777"/>
                    </a:lnTo>
                    <a:lnTo>
                      <a:pt x="598" y="777"/>
                    </a:lnTo>
                    <a:lnTo>
                      <a:pt x="595" y="775"/>
                    </a:lnTo>
                    <a:lnTo>
                      <a:pt x="593" y="775"/>
                    </a:lnTo>
                    <a:lnTo>
                      <a:pt x="582" y="772"/>
                    </a:lnTo>
                    <a:lnTo>
                      <a:pt x="580" y="769"/>
                    </a:lnTo>
                    <a:lnTo>
                      <a:pt x="564" y="767"/>
                    </a:lnTo>
                    <a:lnTo>
                      <a:pt x="554" y="761"/>
                    </a:lnTo>
                    <a:lnTo>
                      <a:pt x="551" y="761"/>
                    </a:lnTo>
                    <a:lnTo>
                      <a:pt x="543" y="759"/>
                    </a:lnTo>
                    <a:lnTo>
                      <a:pt x="540" y="756"/>
                    </a:lnTo>
                    <a:lnTo>
                      <a:pt x="538" y="756"/>
                    </a:lnTo>
                    <a:lnTo>
                      <a:pt x="535" y="756"/>
                    </a:lnTo>
                    <a:lnTo>
                      <a:pt x="530" y="754"/>
                    </a:lnTo>
                    <a:lnTo>
                      <a:pt x="525" y="754"/>
                    </a:lnTo>
                    <a:lnTo>
                      <a:pt x="525" y="751"/>
                    </a:lnTo>
                    <a:lnTo>
                      <a:pt x="522" y="751"/>
                    </a:lnTo>
                    <a:lnTo>
                      <a:pt x="517" y="751"/>
                    </a:lnTo>
                    <a:lnTo>
                      <a:pt x="506" y="748"/>
                    </a:lnTo>
                    <a:lnTo>
                      <a:pt x="504" y="748"/>
                    </a:lnTo>
                    <a:lnTo>
                      <a:pt x="501" y="746"/>
                    </a:lnTo>
                    <a:lnTo>
                      <a:pt x="498" y="746"/>
                    </a:lnTo>
                    <a:lnTo>
                      <a:pt x="498" y="743"/>
                    </a:lnTo>
                    <a:lnTo>
                      <a:pt x="496" y="743"/>
                    </a:lnTo>
                    <a:lnTo>
                      <a:pt x="493" y="740"/>
                    </a:lnTo>
                    <a:lnTo>
                      <a:pt x="488" y="740"/>
                    </a:lnTo>
                    <a:lnTo>
                      <a:pt x="488" y="738"/>
                    </a:lnTo>
                    <a:lnTo>
                      <a:pt x="485" y="738"/>
                    </a:lnTo>
                    <a:lnTo>
                      <a:pt x="483" y="738"/>
                    </a:lnTo>
                    <a:lnTo>
                      <a:pt x="483" y="735"/>
                    </a:lnTo>
                    <a:lnTo>
                      <a:pt x="475" y="733"/>
                    </a:lnTo>
                    <a:lnTo>
                      <a:pt x="470" y="727"/>
                    </a:lnTo>
                    <a:lnTo>
                      <a:pt x="467" y="727"/>
                    </a:lnTo>
                    <a:lnTo>
                      <a:pt x="462" y="725"/>
                    </a:lnTo>
                    <a:lnTo>
                      <a:pt x="454" y="720"/>
                    </a:lnTo>
                    <a:lnTo>
                      <a:pt x="449" y="717"/>
                    </a:lnTo>
                    <a:lnTo>
                      <a:pt x="438" y="709"/>
                    </a:lnTo>
                    <a:lnTo>
                      <a:pt x="430" y="699"/>
                    </a:lnTo>
                    <a:lnTo>
                      <a:pt x="428" y="699"/>
                    </a:lnTo>
                    <a:lnTo>
                      <a:pt x="425" y="693"/>
                    </a:lnTo>
                    <a:lnTo>
                      <a:pt x="422" y="693"/>
                    </a:lnTo>
                    <a:lnTo>
                      <a:pt x="417" y="691"/>
                    </a:lnTo>
                    <a:lnTo>
                      <a:pt x="412" y="685"/>
                    </a:lnTo>
                    <a:lnTo>
                      <a:pt x="407" y="683"/>
                    </a:lnTo>
                    <a:lnTo>
                      <a:pt x="404" y="680"/>
                    </a:lnTo>
                    <a:lnTo>
                      <a:pt x="401" y="678"/>
                    </a:lnTo>
                    <a:lnTo>
                      <a:pt x="399" y="675"/>
                    </a:lnTo>
                    <a:lnTo>
                      <a:pt x="396" y="675"/>
                    </a:lnTo>
                    <a:lnTo>
                      <a:pt x="396" y="672"/>
                    </a:lnTo>
                    <a:lnTo>
                      <a:pt x="394" y="670"/>
                    </a:lnTo>
                    <a:lnTo>
                      <a:pt x="391" y="670"/>
                    </a:lnTo>
                    <a:lnTo>
                      <a:pt x="388" y="667"/>
                    </a:lnTo>
                    <a:lnTo>
                      <a:pt x="381" y="662"/>
                    </a:lnTo>
                    <a:lnTo>
                      <a:pt x="378" y="662"/>
                    </a:lnTo>
                    <a:lnTo>
                      <a:pt x="373" y="659"/>
                    </a:lnTo>
                    <a:lnTo>
                      <a:pt x="370" y="657"/>
                    </a:lnTo>
                    <a:lnTo>
                      <a:pt x="367" y="657"/>
                    </a:lnTo>
                    <a:lnTo>
                      <a:pt x="367" y="654"/>
                    </a:lnTo>
                    <a:lnTo>
                      <a:pt x="365" y="654"/>
                    </a:lnTo>
                    <a:lnTo>
                      <a:pt x="360" y="651"/>
                    </a:lnTo>
                    <a:lnTo>
                      <a:pt x="352" y="651"/>
                    </a:lnTo>
                    <a:lnTo>
                      <a:pt x="346" y="649"/>
                    </a:lnTo>
                    <a:lnTo>
                      <a:pt x="341" y="649"/>
                    </a:lnTo>
                    <a:lnTo>
                      <a:pt x="336" y="646"/>
                    </a:lnTo>
                    <a:lnTo>
                      <a:pt x="331" y="646"/>
                    </a:lnTo>
                    <a:lnTo>
                      <a:pt x="328" y="643"/>
                    </a:lnTo>
                    <a:lnTo>
                      <a:pt x="325" y="643"/>
                    </a:lnTo>
                    <a:lnTo>
                      <a:pt x="320" y="643"/>
                    </a:lnTo>
                    <a:lnTo>
                      <a:pt x="318" y="641"/>
                    </a:lnTo>
                    <a:lnTo>
                      <a:pt x="315" y="641"/>
                    </a:lnTo>
                    <a:lnTo>
                      <a:pt x="304" y="641"/>
                    </a:lnTo>
                    <a:lnTo>
                      <a:pt x="299" y="638"/>
                    </a:lnTo>
                    <a:lnTo>
                      <a:pt x="297" y="638"/>
                    </a:lnTo>
                    <a:lnTo>
                      <a:pt x="294" y="638"/>
                    </a:lnTo>
                    <a:lnTo>
                      <a:pt x="289" y="638"/>
                    </a:lnTo>
                    <a:lnTo>
                      <a:pt x="281" y="638"/>
                    </a:lnTo>
                    <a:lnTo>
                      <a:pt x="273" y="638"/>
                    </a:lnTo>
                    <a:lnTo>
                      <a:pt x="265" y="638"/>
                    </a:lnTo>
                    <a:lnTo>
                      <a:pt x="260" y="638"/>
                    </a:lnTo>
                    <a:lnTo>
                      <a:pt x="255" y="638"/>
                    </a:lnTo>
                    <a:lnTo>
                      <a:pt x="249" y="654"/>
                    </a:lnTo>
                    <a:lnTo>
                      <a:pt x="242" y="654"/>
                    </a:lnTo>
                    <a:lnTo>
                      <a:pt x="236" y="657"/>
                    </a:lnTo>
                    <a:lnTo>
                      <a:pt x="228" y="683"/>
                    </a:lnTo>
                    <a:lnTo>
                      <a:pt x="226" y="691"/>
                    </a:lnTo>
                    <a:lnTo>
                      <a:pt x="207" y="701"/>
                    </a:lnTo>
                    <a:lnTo>
                      <a:pt x="197" y="706"/>
                    </a:lnTo>
                    <a:lnTo>
                      <a:pt x="181" y="720"/>
                    </a:lnTo>
                    <a:lnTo>
                      <a:pt x="171" y="725"/>
                    </a:lnTo>
                    <a:lnTo>
                      <a:pt x="168" y="725"/>
                    </a:lnTo>
                    <a:lnTo>
                      <a:pt x="163" y="693"/>
                    </a:lnTo>
                    <a:lnTo>
                      <a:pt x="160" y="670"/>
                    </a:lnTo>
                    <a:lnTo>
                      <a:pt x="158" y="659"/>
                    </a:lnTo>
                    <a:lnTo>
                      <a:pt x="158" y="643"/>
                    </a:lnTo>
                    <a:lnTo>
                      <a:pt x="155" y="638"/>
                    </a:lnTo>
                    <a:lnTo>
                      <a:pt x="152" y="604"/>
                    </a:lnTo>
                    <a:lnTo>
                      <a:pt x="152" y="588"/>
                    </a:lnTo>
                    <a:lnTo>
                      <a:pt x="152" y="573"/>
                    </a:lnTo>
                    <a:lnTo>
                      <a:pt x="152" y="562"/>
                    </a:lnTo>
                    <a:lnTo>
                      <a:pt x="152" y="557"/>
                    </a:lnTo>
                    <a:lnTo>
                      <a:pt x="152" y="554"/>
                    </a:lnTo>
                    <a:lnTo>
                      <a:pt x="152" y="549"/>
                    </a:lnTo>
                    <a:lnTo>
                      <a:pt x="152" y="546"/>
                    </a:lnTo>
                    <a:lnTo>
                      <a:pt x="152" y="538"/>
                    </a:lnTo>
                    <a:lnTo>
                      <a:pt x="152" y="533"/>
                    </a:lnTo>
                    <a:lnTo>
                      <a:pt x="152" y="528"/>
                    </a:lnTo>
                    <a:lnTo>
                      <a:pt x="152" y="523"/>
                    </a:lnTo>
                    <a:lnTo>
                      <a:pt x="160" y="510"/>
                    </a:lnTo>
                    <a:lnTo>
                      <a:pt x="160" y="507"/>
                    </a:lnTo>
                    <a:lnTo>
                      <a:pt x="163" y="499"/>
                    </a:lnTo>
                    <a:lnTo>
                      <a:pt x="160" y="499"/>
                    </a:lnTo>
                    <a:lnTo>
                      <a:pt x="160" y="496"/>
                    </a:lnTo>
                    <a:lnTo>
                      <a:pt x="158" y="496"/>
                    </a:lnTo>
                    <a:lnTo>
                      <a:pt x="158" y="499"/>
                    </a:lnTo>
                    <a:lnTo>
                      <a:pt x="155" y="502"/>
                    </a:lnTo>
                    <a:lnTo>
                      <a:pt x="147" y="512"/>
                    </a:lnTo>
                    <a:lnTo>
                      <a:pt x="145" y="515"/>
                    </a:lnTo>
                    <a:lnTo>
                      <a:pt x="142" y="515"/>
                    </a:lnTo>
                    <a:lnTo>
                      <a:pt x="139" y="517"/>
                    </a:lnTo>
                    <a:lnTo>
                      <a:pt x="137" y="520"/>
                    </a:lnTo>
                    <a:lnTo>
                      <a:pt x="131" y="520"/>
                    </a:lnTo>
                    <a:lnTo>
                      <a:pt x="131" y="523"/>
                    </a:lnTo>
                    <a:lnTo>
                      <a:pt x="124" y="525"/>
                    </a:lnTo>
                    <a:lnTo>
                      <a:pt x="116" y="531"/>
                    </a:lnTo>
                    <a:lnTo>
                      <a:pt x="113" y="533"/>
                    </a:lnTo>
                    <a:lnTo>
                      <a:pt x="103" y="538"/>
                    </a:lnTo>
                    <a:lnTo>
                      <a:pt x="97" y="538"/>
                    </a:lnTo>
                    <a:lnTo>
                      <a:pt x="87" y="546"/>
                    </a:lnTo>
                    <a:lnTo>
                      <a:pt x="82" y="549"/>
                    </a:lnTo>
                    <a:lnTo>
                      <a:pt x="82" y="552"/>
                    </a:lnTo>
                    <a:lnTo>
                      <a:pt x="76" y="554"/>
                    </a:lnTo>
                    <a:lnTo>
                      <a:pt x="71" y="557"/>
                    </a:lnTo>
                    <a:lnTo>
                      <a:pt x="66" y="565"/>
                    </a:lnTo>
                    <a:lnTo>
                      <a:pt x="63" y="565"/>
                    </a:lnTo>
                    <a:lnTo>
                      <a:pt x="61" y="567"/>
                    </a:lnTo>
                    <a:lnTo>
                      <a:pt x="58" y="567"/>
                    </a:lnTo>
                    <a:lnTo>
                      <a:pt x="55" y="570"/>
                    </a:lnTo>
                    <a:lnTo>
                      <a:pt x="53" y="570"/>
                    </a:lnTo>
                    <a:lnTo>
                      <a:pt x="50" y="573"/>
                    </a:lnTo>
                    <a:lnTo>
                      <a:pt x="45" y="575"/>
                    </a:lnTo>
                    <a:lnTo>
                      <a:pt x="42" y="578"/>
                    </a:lnTo>
                    <a:lnTo>
                      <a:pt x="40" y="578"/>
                    </a:lnTo>
                    <a:lnTo>
                      <a:pt x="37" y="578"/>
                    </a:lnTo>
                    <a:lnTo>
                      <a:pt x="32" y="580"/>
                    </a:lnTo>
                    <a:lnTo>
                      <a:pt x="21" y="586"/>
                    </a:lnTo>
                    <a:lnTo>
                      <a:pt x="21" y="580"/>
                    </a:lnTo>
                    <a:lnTo>
                      <a:pt x="24" y="575"/>
                    </a:lnTo>
                    <a:lnTo>
                      <a:pt x="24" y="567"/>
                    </a:lnTo>
                    <a:lnTo>
                      <a:pt x="27" y="557"/>
                    </a:lnTo>
                    <a:lnTo>
                      <a:pt x="32" y="531"/>
                    </a:lnTo>
                    <a:lnTo>
                      <a:pt x="37" y="510"/>
                    </a:lnTo>
                    <a:lnTo>
                      <a:pt x="40" y="494"/>
                    </a:lnTo>
                    <a:lnTo>
                      <a:pt x="42" y="478"/>
                    </a:lnTo>
                    <a:lnTo>
                      <a:pt x="42" y="475"/>
                    </a:lnTo>
                    <a:lnTo>
                      <a:pt x="42" y="468"/>
                    </a:lnTo>
                    <a:lnTo>
                      <a:pt x="45" y="447"/>
                    </a:lnTo>
                    <a:lnTo>
                      <a:pt x="48" y="433"/>
                    </a:lnTo>
                    <a:lnTo>
                      <a:pt x="48" y="420"/>
                    </a:lnTo>
                    <a:lnTo>
                      <a:pt x="50" y="402"/>
                    </a:lnTo>
                    <a:lnTo>
                      <a:pt x="50" y="386"/>
                    </a:lnTo>
                    <a:lnTo>
                      <a:pt x="50" y="370"/>
                    </a:lnTo>
                    <a:lnTo>
                      <a:pt x="50" y="355"/>
                    </a:lnTo>
                    <a:lnTo>
                      <a:pt x="48" y="334"/>
                    </a:lnTo>
                    <a:lnTo>
                      <a:pt x="48" y="313"/>
                    </a:lnTo>
                    <a:lnTo>
                      <a:pt x="45" y="292"/>
                    </a:lnTo>
                    <a:lnTo>
                      <a:pt x="45" y="276"/>
                    </a:lnTo>
                    <a:lnTo>
                      <a:pt x="45" y="265"/>
                    </a:lnTo>
                    <a:lnTo>
                      <a:pt x="45" y="263"/>
                    </a:lnTo>
                    <a:lnTo>
                      <a:pt x="45" y="258"/>
                    </a:lnTo>
                    <a:lnTo>
                      <a:pt x="45" y="252"/>
                    </a:lnTo>
                    <a:lnTo>
                      <a:pt x="45" y="242"/>
                    </a:lnTo>
                    <a:lnTo>
                      <a:pt x="42" y="224"/>
                    </a:lnTo>
                    <a:lnTo>
                      <a:pt x="40" y="210"/>
                    </a:lnTo>
                    <a:lnTo>
                      <a:pt x="37" y="203"/>
                    </a:lnTo>
                    <a:lnTo>
                      <a:pt x="37" y="200"/>
                    </a:lnTo>
                    <a:lnTo>
                      <a:pt x="34" y="187"/>
                    </a:lnTo>
                    <a:lnTo>
                      <a:pt x="24" y="153"/>
                    </a:lnTo>
                    <a:lnTo>
                      <a:pt x="21" y="145"/>
                    </a:lnTo>
                    <a:lnTo>
                      <a:pt x="8" y="103"/>
                    </a:lnTo>
                    <a:lnTo>
                      <a:pt x="3" y="90"/>
                    </a:lnTo>
                    <a:lnTo>
                      <a:pt x="0" y="79"/>
                    </a:lnTo>
                    <a:lnTo>
                      <a:pt x="3" y="71"/>
                    </a:lnTo>
                    <a:lnTo>
                      <a:pt x="6" y="66"/>
                    </a:lnTo>
                    <a:lnTo>
                      <a:pt x="11" y="61"/>
                    </a:lnTo>
                    <a:lnTo>
                      <a:pt x="14" y="56"/>
                    </a:lnTo>
                    <a:lnTo>
                      <a:pt x="21" y="50"/>
                    </a:lnTo>
                    <a:lnTo>
                      <a:pt x="29" y="42"/>
                    </a:lnTo>
                    <a:lnTo>
                      <a:pt x="34" y="37"/>
                    </a:lnTo>
                    <a:lnTo>
                      <a:pt x="37" y="35"/>
                    </a:lnTo>
                    <a:lnTo>
                      <a:pt x="42" y="32"/>
                    </a:lnTo>
                    <a:lnTo>
                      <a:pt x="45" y="32"/>
                    </a:lnTo>
                    <a:lnTo>
                      <a:pt x="50" y="29"/>
                    </a:lnTo>
                    <a:lnTo>
                      <a:pt x="55" y="29"/>
                    </a:lnTo>
                    <a:lnTo>
                      <a:pt x="61" y="27"/>
                    </a:lnTo>
                    <a:lnTo>
                      <a:pt x="66" y="27"/>
                    </a:lnTo>
                    <a:lnTo>
                      <a:pt x="69" y="27"/>
                    </a:lnTo>
                    <a:lnTo>
                      <a:pt x="76" y="24"/>
                    </a:lnTo>
                    <a:lnTo>
                      <a:pt x="100" y="19"/>
                    </a:lnTo>
                    <a:lnTo>
                      <a:pt x="129" y="14"/>
                    </a:lnTo>
                    <a:lnTo>
                      <a:pt x="163" y="8"/>
                    </a:lnTo>
                    <a:lnTo>
                      <a:pt x="184" y="3"/>
                    </a:lnTo>
                    <a:lnTo>
                      <a:pt x="194" y="0"/>
                    </a:lnTo>
                    <a:lnTo>
                      <a:pt x="197" y="0"/>
                    </a:lnTo>
                    <a:lnTo>
                      <a:pt x="205" y="0"/>
                    </a:lnTo>
                    <a:lnTo>
                      <a:pt x="218" y="3"/>
                    </a:lnTo>
                    <a:lnTo>
                      <a:pt x="249" y="6"/>
                    </a:lnTo>
                    <a:lnTo>
                      <a:pt x="257" y="6"/>
                    </a:lnTo>
                    <a:lnTo>
                      <a:pt x="265" y="8"/>
                    </a:lnTo>
                    <a:lnTo>
                      <a:pt x="302" y="11"/>
                    </a:lnTo>
                    <a:lnTo>
                      <a:pt x="312" y="14"/>
                    </a:lnTo>
                    <a:lnTo>
                      <a:pt x="315" y="14"/>
                    </a:lnTo>
                    <a:lnTo>
                      <a:pt x="331" y="14"/>
                    </a:lnTo>
                    <a:lnTo>
                      <a:pt x="365" y="19"/>
                    </a:lnTo>
                    <a:lnTo>
                      <a:pt x="378" y="19"/>
                    </a:lnTo>
                    <a:lnTo>
                      <a:pt x="381" y="19"/>
                    </a:lnTo>
                    <a:lnTo>
                      <a:pt x="386" y="21"/>
                    </a:lnTo>
                    <a:lnTo>
                      <a:pt x="404" y="24"/>
                    </a:lnTo>
                    <a:lnTo>
                      <a:pt x="425" y="27"/>
                    </a:lnTo>
                    <a:lnTo>
                      <a:pt x="428" y="27"/>
                    </a:lnTo>
                    <a:lnTo>
                      <a:pt x="441" y="29"/>
                    </a:lnTo>
                    <a:lnTo>
                      <a:pt x="462" y="32"/>
                    </a:lnTo>
                    <a:lnTo>
                      <a:pt x="467" y="32"/>
                    </a:lnTo>
                    <a:lnTo>
                      <a:pt x="470" y="32"/>
                    </a:lnTo>
                    <a:lnTo>
                      <a:pt x="483" y="35"/>
                    </a:lnTo>
                    <a:lnTo>
                      <a:pt x="519" y="40"/>
                    </a:lnTo>
                    <a:lnTo>
                      <a:pt x="527" y="42"/>
                    </a:lnTo>
                    <a:lnTo>
                      <a:pt x="533" y="42"/>
                    </a:lnTo>
                    <a:lnTo>
                      <a:pt x="540" y="42"/>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1" name="フリーフォーム 220"/>
              <p:cNvSpPr>
                <a:spLocks/>
              </p:cNvSpPr>
              <p:nvPr/>
            </p:nvSpPr>
            <p:spPr bwMode="auto">
              <a:xfrm>
                <a:off x="1471865" y="3310491"/>
                <a:ext cx="849472" cy="674652"/>
              </a:xfrm>
              <a:custGeom>
                <a:avLst/>
                <a:gdLst>
                  <a:gd name="T0" fmla="*/ 1739 w 1773"/>
                  <a:gd name="T1" fmla="*/ 428 h 1386"/>
                  <a:gd name="T2" fmla="*/ 1731 w 1773"/>
                  <a:gd name="T3" fmla="*/ 428 h 1386"/>
                  <a:gd name="T4" fmla="*/ 1684 w 1773"/>
                  <a:gd name="T5" fmla="*/ 457 h 1386"/>
                  <a:gd name="T6" fmla="*/ 1634 w 1773"/>
                  <a:gd name="T7" fmla="*/ 496 h 1386"/>
                  <a:gd name="T8" fmla="*/ 1592 w 1773"/>
                  <a:gd name="T9" fmla="*/ 538 h 1386"/>
                  <a:gd name="T10" fmla="*/ 1563 w 1773"/>
                  <a:gd name="T11" fmla="*/ 569 h 1386"/>
                  <a:gd name="T12" fmla="*/ 1503 w 1773"/>
                  <a:gd name="T13" fmla="*/ 635 h 1386"/>
                  <a:gd name="T14" fmla="*/ 1492 w 1773"/>
                  <a:gd name="T15" fmla="*/ 648 h 1386"/>
                  <a:gd name="T16" fmla="*/ 1466 w 1773"/>
                  <a:gd name="T17" fmla="*/ 685 h 1386"/>
                  <a:gd name="T18" fmla="*/ 1419 w 1773"/>
                  <a:gd name="T19" fmla="*/ 758 h 1386"/>
                  <a:gd name="T20" fmla="*/ 1385 w 1773"/>
                  <a:gd name="T21" fmla="*/ 811 h 1386"/>
                  <a:gd name="T22" fmla="*/ 1330 w 1773"/>
                  <a:gd name="T23" fmla="*/ 892 h 1386"/>
                  <a:gd name="T24" fmla="*/ 1290 w 1773"/>
                  <a:gd name="T25" fmla="*/ 955 h 1386"/>
                  <a:gd name="T26" fmla="*/ 1259 w 1773"/>
                  <a:gd name="T27" fmla="*/ 1008 h 1386"/>
                  <a:gd name="T28" fmla="*/ 1209 w 1773"/>
                  <a:gd name="T29" fmla="*/ 1086 h 1386"/>
                  <a:gd name="T30" fmla="*/ 1012 w 1773"/>
                  <a:gd name="T31" fmla="*/ 1231 h 1386"/>
                  <a:gd name="T32" fmla="*/ 653 w 1773"/>
                  <a:gd name="T33" fmla="*/ 1386 h 1386"/>
                  <a:gd name="T34" fmla="*/ 543 w 1773"/>
                  <a:gd name="T35" fmla="*/ 1338 h 1386"/>
                  <a:gd name="T36" fmla="*/ 273 w 1773"/>
                  <a:gd name="T37" fmla="*/ 1228 h 1386"/>
                  <a:gd name="T38" fmla="*/ 87 w 1773"/>
                  <a:gd name="T39" fmla="*/ 1149 h 1386"/>
                  <a:gd name="T40" fmla="*/ 163 w 1773"/>
                  <a:gd name="T41" fmla="*/ 866 h 1386"/>
                  <a:gd name="T42" fmla="*/ 299 w 1773"/>
                  <a:gd name="T43" fmla="*/ 769 h 1386"/>
                  <a:gd name="T44" fmla="*/ 336 w 1773"/>
                  <a:gd name="T45" fmla="*/ 748 h 1386"/>
                  <a:gd name="T46" fmla="*/ 373 w 1773"/>
                  <a:gd name="T47" fmla="*/ 724 h 1386"/>
                  <a:gd name="T48" fmla="*/ 391 w 1773"/>
                  <a:gd name="T49" fmla="*/ 714 h 1386"/>
                  <a:gd name="T50" fmla="*/ 396 w 1773"/>
                  <a:gd name="T51" fmla="*/ 711 h 1386"/>
                  <a:gd name="T52" fmla="*/ 441 w 1773"/>
                  <a:gd name="T53" fmla="*/ 690 h 1386"/>
                  <a:gd name="T54" fmla="*/ 493 w 1773"/>
                  <a:gd name="T55" fmla="*/ 661 h 1386"/>
                  <a:gd name="T56" fmla="*/ 512 w 1773"/>
                  <a:gd name="T57" fmla="*/ 651 h 1386"/>
                  <a:gd name="T58" fmla="*/ 556 w 1773"/>
                  <a:gd name="T59" fmla="*/ 622 h 1386"/>
                  <a:gd name="T60" fmla="*/ 569 w 1773"/>
                  <a:gd name="T61" fmla="*/ 617 h 1386"/>
                  <a:gd name="T62" fmla="*/ 609 w 1773"/>
                  <a:gd name="T63" fmla="*/ 611 h 1386"/>
                  <a:gd name="T64" fmla="*/ 624 w 1773"/>
                  <a:gd name="T65" fmla="*/ 604 h 1386"/>
                  <a:gd name="T66" fmla="*/ 640 w 1773"/>
                  <a:gd name="T67" fmla="*/ 596 h 1386"/>
                  <a:gd name="T68" fmla="*/ 653 w 1773"/>
                  <a:gd name="T69" fmla="*/ 575 h 1386"/>
                  <a:gd name="T70" fmla="*/ 685 w 1773"/>
                  <a:gd name="T71" fmla="*/ 522 h 1386"/>
                  <a:gd name="T72" fmla="*/ 792 w 1773"/>
                  <a:gd name="T73" fmla="*/ 328 h 1386"/>
                  <a:gd name="T74" fmla="*/ 831 w 1773"/>
                  <a:gd name="T75" fmla="*/ 270 h 1386"/>
                  <a:gd name="T76" fmla="*/ 850 w 1773"/>
                  <a:gd name="T77" fmla="*/ 249 h 1386"/>
                  <a:gd name="T78" fmla="*/ 884 w 1773"/>
                  <a:gd name="T79" fmla="*/ 223 h 1386"/>
                  <a:gd name="T80" fmla="*/ 989 w 1773"/>
                  <a:gd name="T81" fmla="*/ 155 h 1386"/>
                  <a:gd name="T82" fmla="*/ 1057 w 1773"/>
                  <a:gd name="T83" fmla="*/ 100 h 1386"/>
                  <a:gd name="T84" fmla="*/ 1167 w 1773"/>
                  <a:gd name="T85" fmla="*/ 76 h 1386"/>
                  <a:gd name="T86" fmla="*/ 1217 w 1773"/>
                  <a:gd name="T87" fmla="*/ 58 h 1386"/>
                  <a:gd name="T88" fmla="*/ 1348 w 1773"/>
                  <a:gd name="T89" fmla="*/ 5 h 1386"/>
                  <a:gd name="T90" fmla="*/ 1364 w 1773"/>
                  <a:gd name="T91" fmla="*/ 13 h 1386"/>
                  <a:gd name="T92" fmla="*/ 1374 w 1773"/>
                  <a:gd name="T93" fmla="*/ 42 h 1386"/>
                  <a:gd name="T94" fmla="*/ 1437 w 1773"/>
                  <a:gd name="T95" fmla="*/ 108 h 1386"/>
                  <a:gd name="T96" fmla="*/ 1566 w 1773"/>
                  <a:gd name="T97" fmla="*/ 228 h 1386"/>
                  <a:gd name="T98" fmla="*/ 1623 w 1773"/>
                  <a:gd name="T99" fmla="*/ 283 h 1386"/>
                  <a:gd name="T100" fmla="*/ 1684 w 1773"/>
                  <a:gd name="T101" fmla="*/ 344 h 1386"/>
                  <a:gd name="T102" fmla="*/ 1697 w 1773"/>
                  <a:gd name="T103" fmla="*/ 354 h 1386"/>
                  <a:gd name="T104" fmla="*/ 1728 w 1773"/>
                  <a:gd name="T105" fmla="*/ 383 h 1386"/>
                  <a:gd name="T106" fmla="*/ 1736 w 1773"/>
                  <a:gd name="T107" fmla="*/ 391 h 1386"/>
                  <a:gd name="T108" fmla="*/ 1744 w 1773"/>
                  <a:gd name="T109" fmla="*/ 399 h 1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773" h="1386">
                    <a:moveTo>
                      <a:pt x="1746" y="402"/>
                    </a:moveTo>
                    <a:lnTo>
                      <a:pt x="1773" y="428"/>
                    </a:lnTo>
                    <a:lnTo>
                      <a:pt x="1744" y="428"/>
                    </a:lnTo>
                    <a:lnTo>
                      <a:pt x="1739" y="428"/>
                    </a:lnTo>
                    <a:lnTo>
                      <a:pt x="1736" y="428"/>
                    </a:lnTo>
                    <a:lnTo>
                      <a:pt x="1733" y="428"/>
                    </a:lnTo>
                    <a:lnTo>
                      <a:pt x="1731" y="428"/>
                    </a:lnTo>
                    <a:lnTo>
                      <a:pt x="1728" y="430"/>
                    </a:lnTo>
                    <a:lnTo>
                      <a:pt x="1718" y="436"/>
                    </a:lnTo>
                    <a:lnTo>
                      <a:pt x="1702" y="446"/>
                    </a:lnTo>
                    <a:lnTo>
                      <a:pt x="1684" y="457"/>
                    </a:lnTo>
                    <a:lnTo>
                      <a:pt x="1668" y="470"/>
                    </a:lnTo>
                    <a:lnTo>
                      <a:pt x="1657" y="478"/>
                    </a:lnTo>
                    <a:lnTo>
                      <a:pt x="1647" y="486"/>
                    </a:lnTo>
                    <a:lnTo>
                      <a:pt x="1634" y="496"/>
                    </a:lnTo>
                    <a:lnTo>
                      <a:pt x="1621" y="509"/>
                    </a:lnTo>
                    <a:lnTo>
                      <a:pt x="1605" y="525"/>
                    </a:lnTo>
                    <a:lnTo>
                      <a:pt x="1602" y="528"/>
                    </a:lnTo>
                    <a:lnTo>
                      <a:pt x="1592" y="538"/>
                    </a:lnTo>
                    <a:lnTo>
                      <a:pt x="1581" y="548"/>
                    </a:lnTo>
                    <a:lnTo>
                      <a:pt x="1573" y="559"/>
                    </a:lnTo>
                    <a:lnTo>
                      <a:pt x="1566" y="567"/>
                    </a:lnTo>
                    <a:lnTo>
                      <a:pt x="1563" y="569"/>
                    </a:lnTo>
                    <a:lnTo>
                      <a:pt x="1534" y="601"/>
                    </a:lnTo>
                    <a:lnTo>
                      <a:pt x="1516" y="619"/>
                    </a:lnTo>
                    <a:lnTo>
                      <a:pt x="1503" y="635"/>
                    </a:lnTo>
                    <a:lnTo>
                      <a:pt x="1503" y="638"/>
                    </a:lnTo>
                    <a:lnTo>
                      <a:pt x="1500" y="640"/>
                    </a:lnTo>
                    <a:lnTo>
                      <a:pt x="1495" y="646"/>
                    </a:lnTo>
                    <a:lnTo>
                      <a:pt x="1492" y="648"/>
                    </a:lnTo>
                    <a:lnTo>
                      <a:pt x="1482" y="661"/>
                    </a:lnTo>
                    <a:lnTo>
                      <a:pt x="1466" y="685"/>
                    </a:lnTo>
                    <a:lnTo>
                      <a:pt x="1450" y="709"/>
                    </a:lnTo>
                    <a:lnTo>
                      <a:pt x="1442" y="722"/>
                    </a:lnTo>
                    <a:lnTo>
                      <a:pt x="1434" y="735"/>
                    </a:lnTo>
                    <a:lnTo>
                      <a:pt x="1419" y="758"/>
                    </a:lnTo>
                    <a:lnTo>
                      <a:pt x="1408" y="774"/>
                    </a:lnTo>
                    <a:lnTo>
                      <a:pt x="1395" y="795"/>
                    </a:lnTo>
                    <a:lnTo>
                      <a:pt x="1393" y="798"/>
                    </a:lnTo>
                    <a:lnTo>
                      <a:pt x="1385" y="811"/>
                    </a:lnTo>
                    <a:lnTo>
                      <a:pt x="1374" y="827"/>
                    </a:lnTo>
                    <a:lnTo>
                      <a:pt x="1361" y="845"/>
                    </a:lnTo>
                    <a:lnTo>
                      <a:pt x="1345" y="871"/>
                    </a:lnTo>
                    <a:lnTo>
                      <a:pt x="1330" y="892"/>
                    </a:lnTo>
                    <a:lnTo>
                      <a:pt x="1327" y="895"/>
                    </a:lnTo>
                    <a:lnTo>
                      <a:pt x="1316" y="913"/>
                    </a:lnTo>
                    <a:lnTo>
                      <a:pt x="1303" y="934"/>
                    </a:lnTo>
                    <a:lnTo>
                      <a:pt x="1290" y="955"/>
                    </a:lnTo>
                    <a:lnTo>
                      <a:pt x="1280" y="971"/>
                    </a:lnTo>
                    <a:lnTo>
                      <a:pt x="1280" y="974"/>
                    </a:lnTo>
                    <a:lnTo>
                      <a:pt x="1269" y="989"/>
                    </a:lnTo>
                    <a:lnTo>
                      <a:pt x="1259" y="1008"/>
                    </a:lnTo>
                    <a:lnTo>
                      <a:pt x="1246" y="1029"/>
                    </a:lnTo>
                    <a:lnTo>
                      <a:pt x="1233" y="1050"/>
                    </a:lnTo>
                    <a:lnTo>
                      <a:pt x="1219" y="1068"/>
                    </a:lnTo>
                    <a:lnTo>
                      <a:pt x="1209" y="1086"/>
                    </a:lnTo>
                    <a:lnTo>
                      <a:pt x="1199" y="1102"/>
                    </a:lnTo>
                    <a:lnTo>
                      <a:pt x="1157" y="1170"/>
                    </a:lnTo>
                    <a:lnTo>
                      <a:pt x="1062" y="1210"/>
                    </a:lnTo>
                    <a:lnTo>
                      <a:pt x="1012" y="1231"/>
                    </a:lnTo>
                    <a:lnTo>
                      <a:pt x="978" y="1247"/>
                    </a:lnTo>
                    <a:lnTo>
                      <a:pt x="957" y="1257"/>
                    </a:lnTo>
                    <a:lnTo>
                      <a:pt x="952" y="1257"/>
                    </a:lnTo>
                    <a:lnTo>
                      <a:pt x="653" y="1386"/>
                    </a:lnTo>
                    <a:lnTo>
                      <a:pt x="548" y="1341"/>
                    </a:lnTo>
                    <a:lnTo>
                      <a:pt x="543" y="1338"/>
                    </a:lnTo>
                    <a:lnTo>
                      <a:pt x="527" y="1333"/>
                    </a:lnTo>
                    <a:lnTo>
                      <a:pt x="388" y="1275"/>
                    </a:lnTo>
                    <a:lnTo>
                      <a:pt x="273" y="1228"/>
                    </a:lnTo>
                    <a:lnTo>
                      <a:pt x="202" y="1197"/>
                    </a:lnTo>
                    <a:lnTo>
                      <a:pt x="168" y="1184"/>
                    </a:lnTo>
                    <a:lnTo>
                      <a:pt x="113" y="1160"/>
                    </a:lnTo>
                    <a:lnTo>
                      <a:pt x="87" y="1149"/>
                    </a:lnTo>
                    <a:lnTo>
                      <a:pt x="50" y="1134"/>
                    </a:lnTo>
                    <a:lnTo>
                      <a:pt x="0" y="1113"/>
                    </a:lnTo>
                    <a:lnTo>
                      <a:pt x="132" y="913"/>
                    </a:lnTo>
                    <a:lnTo>
                      <a:pt x="163" y="866"/>
                    </a:lnTo>
                    <a:lnTo>
                      <a:pt x="168" y="858"/>
                    </a:lnTo>
                    <a:lnTo>
                      <a:pt x="197" y="829"/>
                    </a:lnTo>
                    <a:lnTo>
                      <a:pt x="289" y="774"/>
                    </a:lnTo>
                    <a:lnTo>
                      <a:pt x="299" y="769"/>
                    </a:lnTo>
                    <a:lnTo>
                      <a:pt x="307" y="764"/>
                    </a:lnTo>
                    <a:lnTo>
                      <a:pt x="318" y="758"/>
                    </a:lnTo>
                    <a:lnTo>
                      <a:pt x="326" y="753"/>
                    </a:lnTo>
                    <a:lnTo>
                      <a:pt x="336" y="748"/>
                    </a:lnTo>
                    <a:lnTo>
                      <a:pt x="347" y="740"/>
                    </a:lnTo>
                    <a:lnTo>
                      <a:pt x="357" y="732"/>
                    </a:lnTo>
                    <a:lnTo>
                      <a:pt x="365" y="730"/>
                    </a:lnTo>
                    <a:lnTo>
                      <a:pt x="373" y="724"/>
                    </a:lnTo>
                    <a:lnTo>
                      <a:pt x="383" y="719"/>
                    </a:lnTo>
                    <a:lnTo>
                      <a:pt x="386" y="716"/>
                    </a:lnTo>
                    <a:lnTo>
                      <a:pt x="391" y="714"/>
                    </a:lnTo>
                    <a:lnTo>
                      <a:pt x="396" y="714"/>
                    </a:lnTo>
                    <a:lnTo>
                      <a:pt x="396" y="711"/>
                    </a:lnTo>
                    <a:lnTo>
                      <a:pt x="409" y="706"/>
                    </a:lnTo>
                    <a:lnTo>
                      <a:pt x="417" y="701"/>
                    </a:lnTo>
                    <a:lnTo>
                      <a:pt x="428" y="695"/>
                    </a:lnTo>
                    <a:lnTo>
                      <a:pt x="441" y="690"/>
                    </a:lnTo>
                    <a:lnTo>
                      <a:pt x="449" y="685"/>
                    </a:lnTo>
                    <a:lnTo>
                      <a:pt x="467" y="677"/>
                    </a:lnTo>
                    <a:lnTo>
                      <a:pt x="480" y="669"/>
                    </a:lnTo>
                    <a:lnTo>
                      <a:pt x="493" y="661"/>
                    </a:lnTo>
                    <a:lnTo>
                      <a:pt x="499" y="661"/>
                    </a:lnTo>
                    <a:lnTo>
                      <a:pt x="501" y="659"/>
                    </a:lnTo>
                    <a:lnTo>
                      <a:pt x="506" y="656"/>
                    </a:lnTo>
                    <a:lnTo>
                      <a:pt x="512" y="651"/>
                    </a:lnTo>
                    <a:lnTo>
                      <a:pt x="538" y="635"/>
                    </a:lnTo>
                    <a:lnTo>
                      <a:pt x="546" y="630"/>
                    </a:lnTo>
                    <a:lnTo>
                      <a:pt x="554" y="625"/>
                    </a:lnTo>
                    <a:lnTo>
                      <a:pt x="556" y="622"/>
                    </a:lnTo>
                    <a:lnTo>
                      <a:pt x="559" y="619"/>
                    </a:lnTo>
                    <a:lnTo>
                      <a:pt x="561" y="619"/>
                    </a:lnTo>
                    <a:lnTo>
                      <a:pt x="567" y="619"/>
                    </a:lnTo>
                    <a:lnTo>
                      <a:pt x="569" y="617"/>
                    </a:lnTo>
                    <a:lnTo>
                      <a:pt x="593" y="614"/>
                    </a:lnTo>
                    <a:lnTo>
                      <a:pt x="601" y="614"/>
                    </a:lnTo>
                    <a:lnTo>
                      <a:pt x="603" y="614"/>
                    </a:lnTo>
                    <a:lnTo>
                      <a:pt x="609" y="611"/>
                    </a:lnTo>
                    <a:lnTo>
                      <a:pt x="614" y="609"/>
                    </a:lnTo>
                    <a:lnTo>
                      <a:pt x="617" y="609"/>
                    </a:lnTo>
                    <a:lnTo>
                      <a:pt x="622" y="606"/>
                    </a:lnTo>
                    <a:lnTo>
                      <a:pt x="624" y="604"/>
                    </a:lnTo>
                    <a:lnTo>
                      <a:pt x="630" y="601"/>
                    </a:lnTo>
                    <a:lnTo>
                      <a:pt x="635" y="598"/>
                    </a:lnTo>
                    <a:lnTo>
                      <a:pt x="637" y="598"/>
                    </a:lnTo>
                    <a:lnTo>
                      <a:pt x="640" y="596"/>
                    </a:lnTo>
                    <a:lnTo>
                      <a:pt x="640" y="593"/>
                    </a:lnTo>
                    <a:lnTo>
                      <a:pt x="643" y="588"/>
                    </a:lnTo>
                    <a:lnTo>
                      <a:pt x="648" y="583"/>
                    </a:lnTo>
                    <a:lnTo>
                      <a:pt x="653" y="575"/>
                    </a:lnTo>
                    <a:lnTo>
                      <a:pt x="656" y="572"/>
                    </a:lnTo>
                    <a:lnTo>
                      <a:pt x="661" y="567"/>
                    </a:lnTo>
                    <a:lnTo>
                      <a:pt x="679" y="533"/>
                    </a:lnTo>
                    <a:lnTo>
                      <a:pt x="685" y="522"/>
                    </a:lnTo>
                    <a:lnTo>
                      <a:pt x="690" y="514"/>
                    </a:lnTo>
                    <a:lnTo>
                      <a:pt x="700" y="499"/>
                    </a:lnTo>
                    <a:lnTo>
                      <a:pt x="776" y="354"/>
                    </a:lnTo>
                    <a:lnTo>
                      <a:pt x="792" y="328"/>
                    </a:lnTo>
                    <a:lnTo>
                      <a:pt x="808" y="302"/>
                    </a:lnTo>
                    <a:lnTo>
                      <a:pt x="813" y="291"/>
                    </a:lnTo>
                    <a:lnTo>
                      <a:pt x="824" y="281"/>
                    </a:lnTo>
                    <a:lnTo>
                      <a:pt x="831" y="270"/>
                    </a:lnTo>
                    <a:lnTo>
                      <a:pt x="837" y="265"/>
                    </a:lnTo>
                    <a:lnTo>
                      <a:pt x="839" y="260"/>
                    </a:lnTo>
                    <a:lnTo>
                      <a:pt x="845" y="255"/>
                    </a:lnTo>
                    <a:lnTo>
                      <a:pt x="850" y="249"/>
                    </a:lnTo>
                    <a:lnTo>
                      <a:pt x="860" y="241"/>
                    </a:lnTo>
                    <a:lnTo>
                      <a:pt x="868" y="234"/>
                    </a:lnTo>
                    <a:lnTo>
                      <a:pt x="871" y="234"/>
                    </a:lnTo>
                    <a:lnTo>
                      <a:pt x="884" y="223"/>
                    </a:lnTo>
                    <a:lnTo>
                      <a:pt x="955" y="176"/>
                    </a:lnTo>
                    <a:lnTo>
                      <a:pt x="968" y="168"/>
                    </a:lnTo>
                    <a:lnTo>
                      <a:pt x="978" y="163"/>
                    </a:lnTo>
                    <a:lnTo>
                      <a:pt x="989" y="155"/>
                    </a:lnTo>
                    <a:lnTo>
                      <a:pt x="1012" y="142"/>
                    </a:lnTo>
                    <a:lnTo>
                      <a:pt x="1015" y="142"/>
                    </a:lnTo>
                    <a:lnTo>
                      <a:pt x="1031" y="126"/>
                    </a:lnTo>
                    <a:lnTo>
                      <a:pt x="1057" y="100"/>
                    </a:lnTo>
                    <a:lnTo>
                      <a:pt x="1081" y="94"/>
                    </a:lnTo>
                    <a:lnTo>
                      <a:pt x="1109" y="89"/>
                    </a:lnTo>
                    <a:lnTo>
                      <a:pt x="1159" y="79"/>
                    </a:lnTo>
                    <a:lnTo>
                      <a:pt x="1167" y="76"/>
                    </a:lnTo>
                    <a:lnTo>
                      <a:pt x="1193" y="66"/>
                    </a:lnTo>
                    <a:lnTo>
                      <a:pt x="1214" y="58"/>
                    </a:lnTo>
                    <a:lnTo>
                      <a:pt x="1217" y="58"/>
                    </a:lnTo>
                    <a:lnTo>
                      <a:pt x="1227" y="52"/>
                    </a:lnTo>
                    <a:lnTo>
                      <a:pt x="1235" y="50"/>
                    </a:lnTo>
                    <a:lnTo>
                      <a:pt x="1288" y="29"/>
                    </a:lnTo>
                    <a:lnTo>
                      <a:pt x="1348" y="5"/>
                    </a:lnTo>
                    <a:lnTo>
                      <a:pt x="1353" y="3"/>
                    </a:lnTo>
                    <a:lnTo>
                      <a:pt x="1358" y="0"/>
                    </a:lnTo>
                    <a:lnTo>
                      <a:pt x="1364" y="13"/>
                    </a:lnTo>
                    <a:lnTo>
                      <a:pt x="1364" y="18"/>
                    </a:lnTo>
                    <a:lnTo>
                      <a:pt x="1369" y="29"/>
                    </a:lnTo>
                    <a:lnTo>
                      <a:pt x="1372" y="37"/>
                    </a:lnTo>
                    <a:lnTo>
                      <a:pt x="1374" y="42"/>
                    </a:lnTo>
                    <a:lnTo>
                      <a:pt x="1379" y="47"/>
                    </a:lnTo>
                    <a:lnTo>
                      <a:pt x="1403" y="73"/>
                    </a:lnTo>
                    <a:lnTo>
                      <a:pt x="1419" y="89"/>
                    </a:lnTo>
                    <a:lnTo>
                      <a:pt x="1437" y="108"/>
                    </a:lnTo>
                    <a:lnTo>
                      <a:pt x="1476" y="144"/>
                    </a:lnTo>
                    <a:lnTo>
                      <a:pt x="1513" y="178"/>
                    </a:lnTo>
                    <a:lnTo>
                      <a:pt x="1563" y="226"/>
                    </a:lnTo>
                    <a:lnTo>
                      <a:pt x="1566" y="228"/>
                    </a:lnTo>
                    <a:lnTo>
                      <a:pt x="1566" y="231"/>
                    </a:lnTo>
                    <a:lnTo>
                      <a:pt x="1568" y="234"/>
                    </a:lnTo>
                    <a:lnTo>
                      <a:pt x="1573" y="236"/>
                    </a:lnTo>
                    <a:lnTo>
                      <a:pt x="1623" y="283"/>
                    </a:lnTo>
                    <a:lnTo>
                      <a:pt x="1657" y="315"/>
                    </a:lnTo>
                    <a:lnTo>
                      <a:pt x="1684" y="341"/>
                    </a:lnTo>
                    <a:lnTo>
                      <a:pt x="1684" y="344"/>
                    </a:lnTo>
                    <a:lnTo>
                      <a:pt x="1686" y="346"/>
                    </a:lnTo>
                    <a:lnTo>
                      <a:pt x="1694" y="352"/>
                    </a:lnTo>
                    <a:lnTo>
                      <a:pt x="1697" y="354"/>
                    </a:lnTo>
                    <a:lnTo>
                      <a:pt x="1712" y="370"/>
                    </a:lnTo>
                    <a:lnTo>
                      <a:pt x="1718" y="375"/>
                    </a:lnTo>
                    <a:lnTo>
                      <a:pt x="1723" y="378"/>
                    </a:lnTo>
                    <a:lnTo>
                      <a:pt x="1728" y="383"/>
                    </a:lnTo>
                    <a:lnTo>
                      <a:pt x="1731" y="386"/>
                    </a:lnTo>
                    <a:lnTo>
                      <a:pt x="1731" y="388"/>
                    </a:lnTo>
                    <a:lnTo>
                      <a:pt x="1736" y="391"/>
                    </a:lnTo>
                    <a:lnTo>
                      <a:pt x="1741" y="399"/>
                    </a:lnTo>
                    <a:lnTo>
                      <a:pt x="1744" y="399"/>
                    </a:lnTo>
                    <a:lnTo>
                      <a:pt x="1746" y="402"/>
                    </a:lnTo>
                  </a:path>
                </a:pathLst>
              </a:custGeom>
              <a:pattFill prst="pct25">
                <a:fgClr>
                  <a:schemeClr val="accent1"/>
                </a:fgClr>
                <a:bgClr>
                  <a:schemeClr val="accent1">
                    <a:lumMod val="20000"/>
                    <a:lumOff val="80000"/>
                  </a:schemeClr>
                </a:bgClr>
              </a:patt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22" name="フリーフォーム 221"/>
              <p:cNvSpPr>
                <a:spLocks/>
              </p:cNvSpPr>
              <p:nvPr/>
            </p:nvSpPr>
            <p:spPr bwMode="auto">
              <a:xfrm>
                <a:off x="2304221" y="3699787"/>
                <a:ext cx="551447" cy="690303"/>
              </a:xfrm>
              <a:custGeom>
                <a:avLst/>
                <a:gdLst>
                  <a:gd name="T0" fmla="*/ 385 w 1151"/>
                  <a:gd name="T1" fmla="*/ 66 h 1418"/>
                  <a:gd name="T2" fmla="*/ 404 w 1151"/>
                  <a:gd name="T3" fmla="*/ 229 h 1418"/>
                  <a:gd name="T4" fmla="*/ 493 w 1151"/>
                  <a:gd name="T5" fmla="*/ 142 h 1418"/>
                  <a:gd name="T6" fmla="*/ 551 w 1151"/>
                  <a:gd name="T7" fmla="*/ 145 h 1418"/>
                  <a:gd name="T8" fmla="*/ 598 w 1151"/>
                  <a:gd name="T9" fmla="*/ 158 h 1418"/>
                  <a:gd name="T10" fmla="*/ 629 w 1151"/>
                  <a:gd name="T11" fmla="*/ 176 h 1418"/>
                  <a:gd name="T12" fmla="*/ 661 w 1151"/>
                  <a:gd name="T13" fmla="*/ 203 h 1418"/>
                  <a:gd name="T14" fmla="*/ 716 w 1151"/>
                  <a:gd name="T15" fmla="*/ 242 h 1418"/>
                  <a:gd name="T16" fmla="*/ 739 w 1151"/>
                  <a:gd name="T17" fmla="*/ 252 h 1418"/>
                  <a:gd name="T18" fmla="*/ 784 w 1151"/>
                  <a:gd name="T19" fmla="*/ 265 h 1418"/>
                  <a:gd name="T20" fmla="*/ 847 w 1151"/>
                  <a:gd name="T21" fmla="*/ 284 h 1418"/>
                  <a:gd name="T22" fmla="*/ 878 w 1151"/>
                  <a:gd name="T23" fmla="*/ 294 h 1418"/>
                  <a:gd name="T24" fmla="*/ 925 w 1151"/>
                  <a:gd name="T25" fmla="*/ 310 h 1418"/>
                  <a:gd name="T26" fmla="*/ 975 w 1151"/>
                  <a:gd name="T27" fmla="*/ 323 h 1418"/>
                  <a:gd name="T28" fmla="*/ 1012 w 1151"/>
                  <a:gd name="T29" fmla="*/ 334 h 1418"/>
                  <a:gd name="T30" fmla="*/ 1067 w 1151"/>
                  <a:gd name="T31" fmla="*/ 349 h 1418"/>
                  <a:gd name="T32" fmla="*/ 1099 w 1151"/>
                  <a:gd name="T33" fmla="*/ 360 h 1418"/>
                  <a:gd name="T34" fmla="*/ 1146 w 1151"/>
                  <a:gd name="T35" fmla="*/ 381 h 1418"/>
                  <a:gd name="T36" fmla="*/ 1135 w 1151"/>
                  <a:gd name="T37" fmla="*/ 436 h 1418"/>
                  <a:gd name="T38" fmla="*/ 1122 w 1151"/>
                  <a:gd name="T39" fmla="*/ 473 h 1418"/>
                  <a:gd name="T40" fmla="*/ 1109 w 1151"/>
                  <a:gd name="T41" fmla="*/ 502 h 1418"/>
                  <a:gd name="T42" fmla="*/ 1101 w 1151"/>
                  <a:gd name="T43" fmla="*/ 533 h 1418"/>
                  <a:gd name="T44" fmla="*/ 1083 w 1151"/>
                  <a:gd name="T45" fmla="*/ 580 h 1418"/>
                  <a:gd name="T46" fmla="*/ 1072 w 1151"/>
                  <a:gd name="T47" fmla="*/ 620 h 1418"/>
                  <a:gd name="T48" fmla="*/ 1015 w 1151"/>
                  <a:gd name="T49" fmla="*/ 751 h 1418"/>
                  <a:gd name="T50" fmla="*/ 991 w 1151"/>
                  <a:gd name="T51" fmla="*/ 782 h 1418"/>
                  <a:gd name="T52" fmla="*/ 981 w 1151"/>
                  <a:gd name="T53" fmla="*/ 806 h 1418"/>
                  <a:gd name="T54" fmla="*/ 960 w 1151"/>
                  <a:gd name="T55" fmla="*/ 848 h 1418"/>
                  <a:gd name="T56" fmla="*/ 946 w 1151"/>
                  <a:gd name="T57" fmla="*/ 872 h 1418"/>
                  <a:gd name="T58" fmla="*/ 925 w 1151"/>
                  <a:gd name="T59" fmla="*/ 924 h 1418"/>
                  <a:gd name="T60" fmla="*/ 915 w 1151"/>
                  <a:gd name="T61" fmla="*/ 950 h 1418"/>
                  <a:gd name="T62" fmla="*/ 902 w 1151"/>
                  <a:gd name="T63" fmla="*/ 987 h 1418"/>
                  <a:gd name="T64" fmla="*/ 889 w 1151"/>
                  <a:gd name="T65" fmla="*/ 1008 h 1418"/>
                  <a:gd name="T66" fmla="*/ 878 w 1151"/>
                  <a:gd name="T67" fmla="*/ 1040 h 1418"/>
                  <a:gd name="T68" fmla="*/ 870 w 1151"/>
                  <a:gd name="T69" fmla="*/ 1087 h 1418"/>
                  <a:gd name="T70" fmla="*/ 842 w 1151"/>
                  <a:gd name="T71" fmla="*/ 1105 h 1418"/>
                  <a:gd name="T72" fmla="*/ 823 w 1151"/>
                  <a:gd name="T73" fmla="*/ 1139 h 1418"/>
                  <a:gd name="T74" fmla="*/ 802 w 1151"/>
                  <a:gd name="T75" fmla="*/ 1158 h 1418"/>
                  <a:gd name="T76" fmla="*/ 771 w 1151"/>
                  <a:gd name="T77" fmla="*/ 1213 h 1418"/>
                  <a:gd name="T78" fmla="*/ 752 w 1151"/>
                  <a:gd name="T79" fmla="*/ 1239 h 1418"/>
                  <a:gd name="T80" fmla="*/ 734 w 1151"/>
                  <a:gd name="T81" fmla="*/ 1297 h 1418"/>
                  <a:gd name="T82" fmla="*/ 729 w 1151"/>
                  <a:gd name="T83" fmla="*/ 1318 h 1418"/>
                  <a:gd name="T84" fmla="*/ 724 w 1151"/>
                  <a:gd name="T85" fmla="*/ 1344 h 1418"/>
                  <a:gd name="T86" fmla="*/ 700 w 1151"/>
                  <a:gd name="T87" fmla="*/ 1368 h 1418"/>
                  <a:gd name="T88" fmla="*/ 548 w 1151"/>
                  <a:gd name="T89" fmla="*/ 1362 h 1418"/>
                  <a:gd name="T90" fmla="*/ 464 w 1151"/>
                  <a:gd name="T91" fmla="*/ 1381 h 1418"/>
                  <a:gd name="T92" fmla="*/ 267 w 1151"/>
                  <a:gd name="T93" fmla="*/ 1331 h 1418"/>
                  <a:gd name="T94" fmla="*/ 76 w 1151"/>
                  <a:gd name="T95" fmla="*/ 1189 h 1418"/>
                  <a:gd name="T96" fmla="*/ 32 w 1151"/>
                  <a:gd name="T97" fmla="*/ 1079 h 1418"/>
                  <a:gd name="T98" fmla="*/ 136 w 1151"/>
                  <a:gd name="T99" fmla="*/ 861 h 1418"/>
                  <a:gd name="T100" fmla="*/ 176 w 1151"/>
                  <a:gd name="T101" fmla="*/ 693 h 1418"/>
                  <a:gd name="T102" fmla="*/ 184 w 1151"/>
                  <a:gd name="T103" fmla="*/ 483 h 1418"/>
                  <a:gd name="T104" fmla="*/ 176 w 1151"/>
                  <a:gd name="T105" fmla="*/ 307 h 1418"/>
                  <a:gd name="T106" fmla="*/ 191 w 1151"/>
                  <a:gd name="T107" fmla="*/ 244 h 1418"/>
                  <a:gd name="T108" fmla="*/ 223 w 1151"/>
                  <a:gd name="T109" fmla="*/ 158 h 1418"/>
                  <a:gd name="T110" fmla="*/ 249 w 1151"/>
                  <a:gd name="T111" fmla="*/ 100 h 1418"/>
                  <a:gd name="T112" fmla="*/ 288 w 1151"/>
                  <a:gd name="T113" fmla="*/ 74 h 1418"/>
                  <a:gd name="T114" fmla="*/ 330 w 1151"/>
                  <a:gd name="T115" fmla="*/ 42 h 1418"/>
                  <a:gd name="T116" fmla="*/ 378 w 1151"/>
                  <a:gd name="T117" fmla="*/ 19 h 1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151" h="1418">
                    <a:moveTo>
                      <a:pt x="393" y="14"/>
                    </a:moveTo>
                    <a:lnTo>
                      <a:pt x="385" y="27"/>
                    </a:lnTo>
                    <a:lnTo>
                      <a:pt x="385" y="32"/>
                    </a:lnTo>
                    <a:lnTo>
                      <a:pt x="385" y="37"/>
                    </a:lnTo>
                    <a:lnTo>
                      <a:pt x="385" y="42"/>
                    </a:lnTo>
                    <a:lnTo>
                      <a:pt x="385" y="50"/>
                    </a:lnTo>
                    <a:lnTo>
                      <a:pt x="385" y="53"/>
                    </a:lnTo>
                    <a:lnTo>
                      <a:pt x="385" y="58"/>
                    </a:lnTo>
                    <a:lnTo>
                      <a:pt x="385" y="61"/>
                    </a:lnTo>
                    <a:lnTo>
                      <a:pt x="385" y="66"/>
                    </a:lnTo>
                    <a:lnTo>
                      <a:pt x="385" y="77"/>
                    </a:lnTo>
                    <a:lnTo>
                      <a:pt x="385" y="92"/>
                    </a:lnTo>
                    <a:lnTo>
                      <a:pt x="385" y="108"/>
                    </a:lnTo>
                    <a:lnTo>
                      <a:pt x="388" y="142"/>
                    </a:lnTo>
                    <a:lnTo>
                      <a:pt x="391" y="147"/>
                    </a:lnTo>
                    <a:lnTo>
                      <a:pt x="391" y="163"/>
                    </a:lnTo>
                    <a:lnTo>
                      <a:pt x="393" y="174"/>
                    </a:lnTo>
                    <a:lnTo>
                      <a:pt x="396" y="197"/>
                    </a:lnTo>
                    <a:lnTo>
                      <a:pt x="401" y="229"/>
                    </a:lnTo>
                    <a:lnTo>
                      <a:pt x="404" y="229"/>
                    </a:lnTo>
                    <a:lnTo>
                      <a:pt x="414" y="224"/>
                    </a:lnTo>
                    <a:lnTo>
                      <a:pt x="430" y="210"/>
                    </a:lnTo>
                    <a:lnTo>
                      <a:pt x="440" y="205"/>
                    </a:lnTo>
                    <a:lnTo>
                      <a:pt x="459" y="195"/>
                    </a:lnTo>
                    <a:lnTo>
                      <a:pt x="461" y="187"/>
                    </a:lnTo>
                    <a:lnTo>
                      <a:pt x="469" y="161"/>
                    </a:lnTo>
                    <a:lnTo>
                      <a:pt x="475" y="158"/>
                    </a:lnTo>
                    <a:lnTo>
                      <a:pt x="482" y="158"/>
                    </a:lnTo>
                    <a:lnTo>
                      <a:pt x="488" y="142"/>
                    </a:lnTo>
                    <a:lnTo>
                      <a:pt x="493" y="142"/>
                    </a:lnTo>
                    <a:lnTo>
                      <a:pt x="498" y="142"/>
                    </a:lnTo>
                    <a:lnTo>
                      <a:pt x="506" y="142"/>
                    </a:lnTo>
                    <a:lnTo>
                      <a:pt x="514" y="142"/>
                    </a:lnTo>
                    <a:lnTo>
                      <a:pt x="522" y="142"/>
                    </a:lnTo>
                    <a:lnTo>
                      <a:pt x="527" y="142"/>
                    </a:lnTo>
                    <a:lnTo>
                      <a:pt x="530" y="142"/>
                    </a:lnTo>
                    <a:lnTo>
                      <a:pt x="532" y="142"/>
                    </a:lnTo>
                    <a:lnTo>
                      <a:pt x="537" y="145"/>
                    </a:lnTo>
                    <a:lnTo>
                      <a:pt x="548" y="145"/>
                    </a:lnTo>
                    <a:lnTo>
                      <a:pt x="551" y="145"/>
                    </a:lnTo>
                    <a:lnTo>
                      <a:pt x="553" y="147"/>
                    </a:lnTo>
                    <a:lnTo>
                      <a:pt x="558" y="147"/>
                    </a:lnTo>
                    <a:lnTo>
                      <a:pt x="561" y="147"/>
                    </a:lnTo>
                    <a:lnTo>
                      <a:pt x="564" y="150"/>
                    </a:lnTo>
                    <a:lnTo>
                      <a:pt x="569" y="150"/>
                    </a:lnTo>
                    <a:lnTo>
                      <a:pt x="574" y="153"/>
                    </a:lnTo>
                    <a:lnTo>
                      <a:pt x="579" y="153"/>
                    </a:lnTo>
                    <a:lnTo>
                      <a:pt x="585" y="155"/>
                    </a:lnTo>
                    <a:lnTo>
                      <a:pt x="593" y="155"/>
                    </a:lnTo>
                    <a:lnTo>
                      <a:pt x="598" y="158"/>
                    </a:lnTo>
                    <a:lnTo>
                      <a:pt x="600" y="158"/>
                    </a:lnTo>
                    <a:lnTo>
                      <a:pt x="600" y="161"/>
                    </a:lnTo>
                    <a:lnTo>
                      <a:pt x="603" y="161"/>
                    </a:lnTo>
                    <a:lnTo>
                      <a:pt x="606" y="163"/>
                    </a:lnTo>
                    <a:lnTo>
                      <a:pt x="611" y="166"/>
                    </a:lnTo>
                    <a:lnTo>
                      <a:pt x="614" y="166"/>
                    </a:lnTo>
                    <a:lnTo>
                      <a:pt x="621" y="171"/>
                    </a:lnTo>
                    <a:lnTo>
                      <a:pt x="624" y="174"/>
                    </a:lnTo>
                    <a:lnTo>
                      <a:pt x="627" y="174"/>
                    </a:lnTo>
                    <a:lnTo>
                      <a:pt x="629" y="176"/>
                    </a:lnTo>
                    <a:lnTo>
                      <a:pt x="629" y="179"/>
                    </a:lnTo>
                    <a:lnTo>
                      <a:pt x="632" y="179"/>
                    </a:lnTo>
                    <a:lnTo>
                      <a:pt x="634" y="182"/>
                    </a:lnTo>
                    <a:lnTo>
                      <a:pt x="637" y="184"/>
                    </a:lnTo>
                    <a:lnTo>
                      <a:pt x="640" y="187"/>
                    </a:lnTo>
                    <a:lnTo>
                      <a:pt x="645" y="189"/>
                    </a:lnTo>
                    <a:lnTo>
                      <a:pt x="650" y="195"/>
                    </a:lnTo>
                    <a:lnTo>
                      <a:pt x="655" y="197"/>
                    </a:lnTo>
                    <a:lnTo>
                      <a:pt x="658" y="197"/>
                    </a:lnTo>
                    <a:lnTo>
                      <a:pt x="661" y="203"/>
                    </a:lnTo>
                    <a:lnTo>
                      <a:pt x="663" y="203"/>
                    </a:lnTo>
                    <a:lnTo>
                      <a:pt x="671" y="213"/>
                    </a:lnTo>
                    <a:lnTo>
                      <a:pt x="682" y="221"/>
                    </a:lnTo>
                    <a:lnTo>
                      <a:pt x="687" y="224"/>
                    </a:lnTo>
                    <a:lnTo>
                      <a:pt x="695" y="229"/>
                    </a:lnTo>
                    <a:lnTo>
                      <a:pt x="700" y="231"/>
                    </a:lnTo>
                    <a:lnTo>
                      <a:pt x="703" y="231"/>
                    </a:lnTo>
                    <a:lnTo>
                      <a:pt x="708" y="237"/>
                    </a:lnTo>
                    <a:lnTo>
                      <a:pt x="716" y="239"/>
                    </a:lnTo>
                    <a:lnTo>
                      <a:pt x="716" y="242"/>
                    </a:lnTo>
                    <a:lnTo>
                      <a:pt x="718" y="242"/>
                    </a:lnTo>
                    <a:lnTo>
                      <a:pt x="721" y="242"/>
                    </a:lnTo>
                    <a:lnTo>
                      <a:pt x="721" y="244"/>
                    </a:lnTo>
                    <a:lnTo>
                      <a:pt x="726" y="244"/>
                    </a:lnTo>
                    <a:lnTo>
                      <a:pt x="729" y="247"/>
                    </a:lnTo>
                    <a:lnTo>
                      <a:pt x="731" y="247"/>
                    </a:lnTo>
                    <a:lnTo>
                      <a:pt x="731" y="250"/>
                    </a:lnTo>
                    <a:lnTo>
                      <a:pt x="734" y="250"/>
                    </a:lnTo>
                    <a:lnTo>
                      <a:pt x="737" y="252"/>
                    </a:lnTo>
                    <a:lnTo>
                      <a:pt x="739" y="252"/>
                    </a:lnTo>
                    <a:lnTo>
                      <a:pt x="750" y="255"/>
                    </a:lnTo>
                    <a:lnTo>
                      <a:pt x="755" y="255"/>
                    </a:lnTo>
                    <a:lnTo>
                      <a:pt x="758" y="255"/>
                    </a:lnTo>
                    <a:lnTo>
                      <a:pt x="758" y="258"/>
                    </a:lnTo>
                    <a:lnTo>
                      <a:pt x="763" y="258"/>
                    </a:lnTo>
                    <a:lnTo>
                      <a:pt x="768" y="260"/>
                    </a:lnTo>
                    <a:lnTo>
                      <a:pt x="771" y="260"/>
                    </a:lnTo>
                    <a:lnTo>
                      <a:pt x="773" y="260"/>
                    </a:lnTo>
                    <a:lnTo>
                      <a:pt x="776" y="263"/>
                    </a:lnTo>
                    <a:lnTo>
                      <a:pt x="784" y="265"/>
                    </a:lnTo>
                    <a:lnTo>
                      <a:pt x="787" y="265"/>
                    </a:lnTo>
                    <a:lnTo>
                      <a:pt x="797" y="271"/>
                    </a:lnTo>
                    <a:lnTo>
                      <a:pt x="813" y="273"/>
                    </a:lnTo>
                    <a:lnTo>
                      <a:pt x="815" y="276"/>
                    </a:lnTo>
                    <a:lnTo>
                      <a:pt x="826" y="279"/>
                    </a:lnTo>
                    <a:lnTo>
                      <a:pt x="828" y="279"/>
                    </a:lnTo>
                    <a:lnTo>
                      <a:pt x="831" y="281"/>
                    </a:lnTo>
                    <a:lnTo>
                      <a:pt x="836" y="281"/>
                    </a:lnTo>
                    <a:lnTo>
                      <a:pt x="842" y="284"/>
                    </a:lnTo>
                    <a:lnTo>
                      <a:pt x="847" y="284"/>
                    </a:lnTo>
                    <a:lnTo>
                      <a:pt x="849" y="286"/>
                    </a:lnTo>
                    <a:lnTo>
                      <a:pt x="852" y="286"/>
                    </a:lnTo>
                    <a:lnTo>
                      <a:pt x="855" y="286"/>
                    </a:lnTo>
                    <a:lnTo>
                      <a:pt x="857" y="289"/>
                    </a:lnTo>
                    <a:lnTo>
                      <a:pt x="865" y="289"/>
                    </a:lnTo>
                    <a:lnTo>
                      <a:pt x="868" y="292"/>
                    </a:lnTo>
                    <a:lnTo>
                      <a:pt x="870" y="292"/>
                    </a:lnTo>
                    <a:lnTo>
                      <a:pt x="873" y="292"/>
                    </a:lnTo>
                    <a:lnTo>
                      <a:pt x="876" y="294"/>
                    </a:lnTo>
                    <a:lnTo>
                      <a:pt x="878" y="294"/>
                    </a:lnTo>
                    <a:lnTo>
                      <a:pt x="881" y="294"/>
                    </a:lnTo>
                    <a:lnTo>
                      <a:pt x="881" y="297"/>
                    </a:lnTo>
                    <a:lnTo>
                      <a:pt x="884" y="297"/>
                    </a:lnTo>
                    <a:lnTo>
                      <a:pt x="886" y="297"/>
                    </a:lnTo>
                    <a:lnTo>
                      <a:pt x="891" y="300"/>
                    </a:lnTo>
                    <a:lnTo>
                      <a:pt x="899" y="302"/>
                    </a:lnTo>
                    <a:lnTo>
                      <a:pt x="905" y="302"/>
                    </a:lnTo>
                    <a:lnTo>
                      <a:pt x="912" y="305"/>
                    </a:lnTo>
                    <a:lnTo>
                      <a:pt x="920" y="307"/>
                    </a:lnTo>
                    <a:lnTo>
                      <a:pt x="925" y="310"/>
                    </a:lnTo>
                    <a:lnTo>
                      <a:pt x="931" y="310"/>
                    </a:lnTo>
                    <a:lnTo>
                      <a:pt x="933" y="313"/>
                    </a:lnTo>
                    <a:lnTo>
                      <a:pt x="946" y="315"/>
                    </a:lnTo>
                    <a:lnTo>
                      <a:pt x="957" y="318"/>
                    </a:lnTo>
                    <a:lnTo>
                      <a:pt x="960" y="321"/>
                    </a:lnTo>
                    <a:lnTo>
                      <a:pt x="962" y="321"/>
                    </a:lnTo>
                    <a:lnTo>
                      <a:pt x="965" y="321"/>
                    </a:lnTo>
                    <a:lnTo>
                      <a:pt x="967" y="321"/>
                    </a:lnTo>
                    <a:lnTo>
                      <a:pt x="970" y="323"/>
                    </a:lnTo>
                    <a:lnTo>
                      <a:pt x="975" y="323"/>
                    </a:lnTo>
                    <a:lnTo>
                      <a:pt x="978" y="326"/>
                    </a:lnTo>
                    <a:lnTo>
                      <a:pt x="986" y="328"/>
                    </a:lnTo>
                    <a:lnTo>
                      <a:pt x="988" y="328"/>
                    </a:lnTo>
                    <a:lnTo>
                      <a:pt x="994" y="328"/>
                    </a:lnTo>
                    <a:lnTo>
                      <a:pt x="996" y="331"/>
                    </a:lnTo>
                    <a:lnTo>
                      <a:pt x="999" y="331"/>
                    </a:lnTo>
                    <a:lnTo>
                      <a:pt x="1002" y="331"/>
                    </a:lnTo>
                    <a:lnTo>
                      <a:pt x="1007" y="334"/>
                    </a:lnTo>
                    <a:lnTo>
                      <a:pt x="1009" y="334"/>
                    </a:lnTo>
                    <a:lnTo>
                      <a:pt x="1012" y="334"/>
                    </a:lnTo>
                    <a:lnTo>
                      <a:pt x="1017" y="336"/>
                    </a:lnTo>
                    <a:lnTo>
                      <a:pt x="1020" y="336"/>
                    </a:lnTo>
                    <a:lnTo>
                      <a:pt x="1022" y="336"/>
                    </a:lnTo>
                    <a:lnTo>
                      <a:pt x="1028" y="339"/>
                    </a:lnTo>
                    <a:lnTo>
                      <a:pt x="1038" y="342"/>
                    </a:lnTo>
                    <a:lnTo>
                      <a:pt x="1041" y="342"/>
                    </a:lnTo>
                    <a:lnTo>
                      <a:pt x="1054" y="347"/>
                    </a:lnTo>
                    <a:lnTo>
                      <a:pt x="1057" y="347"/>
                    </a:lnTo>
                    <a:lnTo>
                      <a:pt x="1064" y="349"/>
                    </a:lnTo>
                    <a:lnTo>
                      <a:pt x="1067" y="349"/>
                    </a:lnTo>
                    <a:lnTo>
                      <a:pt x="1070" y="352"/>
                    </a:lnTo>
                    <a:lnTo>
                      <a:pt x="1075" y="352"/>
                    </a:lnTo>
                    <a:lnTo>
                      <a:pt x="1078" y="352"/>
                    </a:lnTo>
                    <a:lnTo>
                      <a:pt x="1083" y="355"/>
                    </a:lnTo>
                    <a:lnTo>
                      <a:pt x="1085" y="355"/>
                    </a:lnTo>
                    <a:lnTo>
                      <a:pt x="1085" y="357"/>
                    </a:lnTo>
                    <a:lnTo>
                      <a:pt x="1088" y="357"/>
                    </a:lnTo>
                    <a:lnTo>
                      <a:pt x="1091" y="357"/>
                    </a:lnTo>
                    <a:lnTo>
                      <a:pt x="1093" y="357"/>
                    </a:lnTo>
                    <a:lnTo>
                      <a:pt x="1099" y="360"/>
                    </a:lnTo>
                    <a:lnTo>
                      <a:pt x="1101" y="360"/>
                    </a:lnTo>
                    <a:lnTo>
                      <a:pt x="1112" y="365"/>
                    </a:lnTo>
                    <a:lnTo>
                      <a:pt x="1117" y="365"/>
                    </a:lnTo>
                    <a:lnTo>
                      <a:pt x="1122" y="368"/>
                    </a:lnTo>
                    <a:lnTo>
                      <a:pt x="1127" y="368"/>
                    </a:lnTo>
                    <a:lnTo>
                      <a:pt x="1140" y="373"/>
                    </a:lnTo>
                    <a:lnTo>
                      <a:pt x="1146" y="373"/>
                    </a:lnTo>
                    <a:lnTo>
                      <a:pt x="1146" y="376"/>
                    </a:lnTo>
                    <a:lnTo>
                      <a:pt x="1146" y="378"/>
                    </a:lnTo>
                    <a:lnTo>
                      <a:pt x="1146" y="381"/>
                    </a:lnTo>
                    <a:lnTo>
                      <a:pt x="1146" y="384"/>
                    </a:lnTo>
                    <a:lnTo>
                      <a:pt x="1143" y="384"/>
                    </a:lnTo>
                    <a:lnTo>
                      <a:pt x="1143" y="391"/>
                    </a:lnTo>
                    <a:lnTo>
                      <a:pt x="1151" y="394"/>
                    </a:lnTo>
                    <a:lnTo>
                      <a:pt x="1151" y="397"/>
                    </a:lnTo>
                    <a:lnTo>
                      <a:pt x="1146" y="410"/>
                    </a:lnTo>
                    <a:lnTo>
                      <a:pt x="1143" y="412"/>
                    </a:lnTo>
                    <a:lnTo>
                      <a:pt x="1143" y="415"/>
                    </a:lnTo>
                    <a:lnTo>
                      <a:pt x="1143" y="418"/>
                    </a:lnTo>
                    <a:lnTo>
                      <a:pt x="1135" y="436"/>
                    </a:lnTo>
                    <a:lnTo>
                      <a:pt x="1135" y="439"/>
                    </a:lnTo>
                    <a:lnTo>
                      <a:pt x="1135" y="441"/>
                    </a:lnTo>
                    <a:lnTo>
                      <a:pt x="1133" y="449"/>
                    </a:lnTo>
                    <a:lnTo>
                      <a:pt x="1133" y="454"/>
                    </a:lnTo>
                    <a:lnTo>
                      <a:pt x="1130" y="460"/>
                    </a:lnTo>
                    <a:lnTo>
                      <a:pt x="1127" y="470"/>
                    </a:lnTo>
                    <a:lnTo>
                      <a:pt x="1127" y="473"/>
                    </a:lnTo>
                    <a:lnTo>
                      <a:pt x="1125" y="470"/>
                    </a:lnTo>
                    <a:lnTo>
                      <a:pt x="1122" y="470"/>
                    </a:lnTo>
                    <a:lnTo>
                      <a:pt x="1122" y="473"/>
                    </a:lnTo>
                    <a:lnTo>
                      <a:pt x="1119" y="473"/>
                    </a:lnTo>
                    <a:lnTo>
                      <a:pt x="1119" y="475"/>
                    </a:lnTo>
                    <a:lnTo>
                      <a:pt x="1117" y="483"/>
                    </a:lnTo>
                    <a:lnTo>
                      <a:pt x="1117" y="486"/>
                    </a:lnTo>
                    <a:lnTo>
                      <a:pt x="1114" y="489"/>
                    </a:lnTo>
                    <a:lnTo>
                      <a:pt x="1114" y="494"/>
                    </a:lnTo>
                    <a:lnTo>
                      <a:pt x="1114" y="496"/>
                    </a:lnTo>
                    <a:lnTo>
                      <a:pt x="1112" y="496"/>
                    </a:lnTo>
                    <a:lnTo>
                      <a:pt x="1112" y="502"/>
                    </a:lnTo>
                    <a:lnTo>
                      <a:pt x="1109" y="502"/>
                    </a:lnTo>
                    <a:lnTo>
                      <a:pt x="1109" y="504"/>
                    </a:lnTo>
                    <a:lnTo>
                      <a:pt x="1109" y="507"/>
                    </a:lnTo>
                    <a:lnTo>
                      <a:pt x="1106" y="507"/>
                    </a:lnTo>
                    <a:lnTo>
                      <a:pt x="1106" y="515"/>
                    </a:lnTo>
                    <a:lnTo>
                      <a:pt x="1106" y="520"/>
                    </a:lnTo>
                    <a:lnTo>
                      <a:pt x="1104" y="525"/>
                    </a:lnTo>
                    <a:lnTo>
                      <a:pt x="1106" y="528"/>
                    </a:lnTo>
                    <a:lnTo>
                      <a:pt x="1104" y="531"/>
                    </a:lnTo>
                    <a:lnTo>
                      <a:pt x="1104" y="533"/>
                    </a:lnTo>
                    <a:lnTo>
                      <a:pt x="1101" y="533"/>
                    </a:lnTo>
                    <a:lnTo>
                      <a:pt x="1101" y="536"/>
                    </a:lnTo>
                    <a:lnTo>
                      <a:pt x="1096" y="546"/>
                    </a:lnTo>
                    <a:lnTo>
                      <a:pt x="1096" y="549"/>
                    </a:lnTo>
                    <a:lnTo>
                      <a:pt x="1093" y="549"/>
                    </a:lnTo>
                    <a:lnTo>
                      <a:pt x="1093" y="552"/>
                    </a:lnTo>
                    <a:lnTo>
                      <a:pt x="1093" y="557"/>
                    </a:lnTo>
                    <a:lnTo>
                      <a:pt x="1093" y="559"/>
                    </a:lnTo>
                    <a:lnTo>
                      <a:pt x="1091" y="567"/>
                    </a:lnTo>
                    <a:lnTo>
                      <a:pt x="1085" y="578"/>
                    </a:lnTo>
                    <a:lnTo>
                      <a:pt x="1083" y="580"/>
                    </a:lnTo>
                    <a:lnTo>
                      <a:pt x="1083" y="586"/>
                    </a:lnTo>
                    <a:lnTo>
                      <a:pt x="1078" y="591"/>
                    </a:lnTo>
                    <a:lnTo>
                      <a:pt x="1078" y="596"/>
                    </a:lnTo>
                    <a:lnTo>
                      <a:pt x="1075" y="596"/>
                    </a:lnTo>
                    <a:lnTo>
                      <a:pt x="1075" y="599"/>
                    </a:lnTo>
                    <a:lnTo>
                      <a:pt x="1075" y="607"/>
                    </a:lnTo>
                    <a:lnTo>
                      <a:pt x="1072" y="609"/>
                    </a:lnTo>
                    <a:lnTo>
                      <a:pt x="1072" y="615"/>
                    </a:lnTo>
                    <a:lnTo>
                      <a:pt x="1072" y="617"/>
                    </a:lnTo>
                    <a:lnTo>
                      <a:pt x="1072" y="620"/>
                    </a:lnTo>
                    <a:lnTo>
                      <a:pt x="1070" y="622"/>
                    </a:lnTo>
                    <a:lnTo>
                      <a:pt x="1070" y="625"/>
                    </a:lnTo>
                    <a:lnTo>
                      <a:pt x="1057" y="654"/>
                    </a:lnTo>
                    <a:lnTo>
                      <a:pt x="1046" y="680"/>
                    </a:lnTo>
                    <a:lnTo>
                      <a:pt x="1038" y="696"/>
                    </a:lnTo>
                    <a:lnTo>
                      <a:pt x="1038" y="699"/>
                    </a:lnTo>
                    <a:lnTo>
                      <a:pt x="1036" y="706"/>
                    </a:lnTo>
                    <a:lnTo>
                      <a:pt x="1030" y="712"/>
                    </a:lnTo>
                    <a:lnTo>
                      <a:pt x="1030" y="714"/>
                    </a:lnTo>
                    <a:lnTo>
                      <a:pt x="1015" y="751"/>
                    </a:lnTo>
                    <a:lnTo>
                      <a:pt x="1007" y="769"/>
                    </a:lnTo>
                    <a:lnTo>
                      <a:pt x="1004" y="775"/>
                    </a:lnTo>
                    <a:lnTo>
                      <a:pt x="1004" y="777"/>
                    </a:lnTo>
                    <a:lnTo>
                      <a:pt x="1002" y="777"/>
                    </a:lnTo>
                    <a:lnTo>
                      <a:pt x="1002" y="775"/>
                    </a:lnTo>
                    <a:lnTo>
                      <a:pt x="999" y="775"/>
                    </a:lnTo>
                    <a:lnTo>
                      <a:pt x="996" y="775"/>
                    </a:lnTo>
                    <a:lnTo>
                      <a:pt x="996" y="772"/>
                    </a:lnTo>
                    <a:lnTo>
                      <a:pt x="994" y="777"/>
                    </a:lnTo>
                    <a:lnTo>
                      <a:pt x="991" y="782"/>
                    </a:lnTo>
                    <a:lnTo>
                      <a:pt x="991" y="785"/>
                    </a:lnTo>
                    <a:lnTo>
                      <a:pt x="988" y="788"/>
                    </a:lnTo>
                    <a:lnTo>
                      <a:pt x="988" y="790"/>
                    </a:lnTo>
                    <a:lnTo>
                      <a:pt x="986" y="790"/>
                    </a:lnTo>
                    <a:lnTo>
                      <a:pt x="986" y="793"/>
                    </a:lnTo>
                    <a:lnTo>
                      <a:pt x="986" y="796"/>
                    </a:lnTo>
                    <a:lnTo>
                      <a:pt x="986" y="798"/>
                    </a:lnTo>
                    <a:lnTo>
                      <a:pt x="983" y="798"/>
                    </a:lnTo>
                    <a:lnTo>
                      <a:pt x="983" y="801"/>
                    </a:lnTo>
                    <a:lnTo>
                      <a:pt x="981" y="806"/>
                    </a:lnTo>
                    <a:lnTo>
                      <a:pt x="978" y="811"/>
                    </a:lnTo>
                    <a:lnTo>
                      <a:pt x="970" y="835"/>
                    </a:lnTo>
                    <a:lnTo>
                      <a:pt x="967" y="838"/>
                    </a:lnTo>
                    <a:lnTo>
                      <a:pt x="967" y="840"/>
                    </a:lnTo>
                    <a:lnTo>
                      <a:pt x="965" y="843"/>
                    </a:lnTo>
                    <a:lnTo>
                      <a:pt x="967" y="845"/>
                    </a:lnTo>
                    <a:lnTo>
                      <a:pt x="965" y="845"/>
                    </a:lnTo>
                    <a:lnTo>
                      <a:pt x="962" y="845"/>
                    </a:lnTo>
                    <a:lnTo>
                      <a:pt x="962" y="848"/>
                    </a:lnTo>
                    <a:lnTo>
                      <a:pt x="960" y="848"/>
                    </a:lnTo>
                    <a:lnTo>
                      <a:pt x="960" y="851"/>
                    </a:lnTo>
                    <a:lnTo>
                      <a:pt x="960" y="853"/>
                    </a:lnTo>
                    <a:lnTo>
                      <a:pt x="957" y="853"/>
                    </a:lnTo>
                    <a:lnTo>
                      <a:pt x="957" y="856"/>
                    </a:lnTo>
                    <a:lnTo>
                      <a:pt x="954" y="856"/>
                    </a:lnTo>
                    <a:lnTo>
                      <a:pt x="954" y="859"/>
                    </a:lnTo>
                    <a:lnTo>
                      <a:pt x="952" y="861"/>
                    </a:lnTo>
                    <a:lnTo>
                      <a:pt x="952" y="864"/>
                    </a:lnTo>
                    <a:lnTo>
                      <a:pt x="949" y="869"/>
                    </a:lnTo>
                    <a:lnTo>
                      <a:pt x="946" y="872"/>
                    </a:lnTo>
                    <a:lnTo>
                      <a:pt x="946" y="877"/>
                    </a:lnTo>
                    <a:lnTo>
                      <a:pt x="944" y="880"/>
                    </a:lnTo>
                    <a:lnTo>
                      <a:pt x="946" y="893"/>
                    </a:lnTo>
                    <a:lnTo>
                      <a:pt x="944" y="895"/>
                    </a:lnTo>
                    <a:lnTo>
                      <a:pt x="941" y="906"/>
                    </a:lnTo>
                    <a:lnTo>
                      <a:pt x="933" y="906"/>
                    </a:lnTo>
                    <a:lnTo>
                      <a:pt x="933" y="908"/>
                    </a:lnTo>
                    <a:lnTo>
                      <a:pt x="928" y="922"/>
                    </a:lnTo>
                    <a:lnTo>
                      <a:pt x="925" y="922"/>
                    </a:lnTo>
                    <a:lnTo>
                      <a:pt x="925" y="924"/>
                    </a:lnTo>
                    <a:lnTo>
                      <a:pt x="925" y="927"/>
                    </a:lnTo>
                    <a:lnTo>
                      <a:pt x="923" y="927"/>
                    </a:lnTo>
                    <a:lnTo>
                      <a:pt x="923" y="932"/>
                    </a:lnTo>
                    <a:lnTo>
                      <a:pt x="920" y="935"/>
                    </a:lnTo>
                    <a:lnTo>
                      <a:pt x="920" y="937"/>
                    </a:lnTo>
                    <a:lnTo>
                      <a:pt x="918" y="940"/>
                    </a:lnTo>
                    <a:lnTo>
                      <a:pt x="918" y="943"/>
                    </a:lnTo>
                    <a:lnTo>
                      <a:pt x="918" y="945"/>
                    </a:lnTo>
                    <a:lnTo>
                      <a:pt x="918" y="948"/>
                    </a:lnTo>
                    <a:lnTo>
                      <a:pt x="915" y="950"/>
                    </a:lnTo>
                    <a:lnTo>
                      <a:pt x="915" y="953"/>
                    </a:lnTo>
                    <a:lnTo>
                      <a:pt x="912" y="958"/>
                    </a:lnTo>
                    <a:lnTo>
                      <a:pt x="910" y="966"/>
                    </a:lnTo>
                    <a:lnTo>
                      <a:pt x="910" y="969"/>
                    </a:lnTo>
                    <a:lnTo>
                      <a:pt x="910" y="971"/>
                    </a:lnTo>
                    <a:lnTo>
                      <a:pt x="907" y="974"/>
                    </a:lnTo>
                    <a:lnTo>
                      <a:pt x="905" y="979"/>
                    </a:lnTo>
                    <a:lnTo>
                      <a:pt x="905" y="982"/>
                    </a:lnTo>
                    <a:lnTo>
                      <a:pt x="905" y="985"/>
                    </a:lnTo>
                    <a:lnTo>
                      <a:pt x="902" y="987"/>
                    </a:lnTo>
                    <a:lnTo>
                      <a:pt x="902" y="990"/>
                    </a:lnTo>
                    <a:lnTo>
                      <a:pt x="902" y="992"/>
                    </a:lnTo>
                    <a:lnTo>
                      <a:pt x="897" y="990"/>
                    </a:lnTo>
                    <a:lnTo>
                      <a:pt x="897" y="998"/>
                    </a:lnTo>
                    <a:lnTo>
                      <a:pt x="891" y="998"/>
                    </a:lnTo>
                    <a:lnTo>
                      <a:pt x="891" y="1003"/>
                    </a:lnTo>
                    <a:lnTo>
                      <a:pt x="889" y="1006"/>
                    </a:lnTo>
                    <a:lnTo>
                      <a:pt x="891" y="1006"/>
                    </a:lnTo>
                    <a:lnTo>
                      <a:pt x="891" y="1008"/>
                    </a:lnTo>
                    <a:lnTo>
                      <a:pt x="889" y="1008"/>
                    </a:lnTo>
                    <a:lnTo>
                      <a:pt x="889" y="1011"/>
                    </a:lnTo>
                    <a:lnTo>
                      <a:pt x="886" y="1016"/>
                    </a:lnTo>
                    <a:lnTo>
                      <a:pt x="884" y="1021"/>
                    </a:lnTo>
                    <a:lnTo>
                      <a:pt x="881" y="1024"/>
                    </a:lnTo>
                    <a:lnTo>
                      <a:pt x="881" y="1027"/>
                    </a:lnTo>
                    <a:lnTo>
                      <a:pt x="881" y="1029"/>
                    </a:lnTo>
                    <a:lnTo>
                      <a:pt x="878" y="1032"/>
                    </a:lnTo>
                    <a:lnTo>
                      <a:pt x="878" y="1034"/>
                    </a:lnTo>
                    <a:lnTo>
                      <a:pt x="878" y="1037"/>
                    </a:lnTo>
                    <a:lnTo>
                      <a:pt x="878" y="1040"/>
                    </a:lnTo>
                    <a:lnTo>
                      <a:pt x="878" y="1045"/>
                    </a:lnTo>
                    <a:lnTo>
                      <a:pt x="878" y="1050"/>
                    </a:lnTo>
                    <a:lnTo>
                      <a:pt x="878" y="1053"/>
                    </a:lnTo>
                    <a:lnTo>
                      <a:pt x="878" y="1055"/>
                    </a:lnTo>
                    <a:lnTo>
                      <a:pt x="878" y="1058"/>
                    </a:lnTo>
                    <a:lnTo>
                      <a:pt x="876" y="1061"/>
                    </a:lnTo>
                    <a:lnTo>
                      <a:pt x="876" y="1066"/>
                    </a:lnTo>
                    <a:lnTo>
                      <a:pt x="876" y="1074"/>
                    </a:lnTo>
                    <a:lnTo>
                      <a:pt x="876" y="1076"/>
                    </a:lnTo>
                    <a:lnTo>
                      <a:pt x="870" y="1087"/>
                    </a:lnTo>
                    <a:lnTo>
                      <a:pt x="865" y="1082"/>
                    </a:lnTo>
                    <a:lnTo>
                      <a:pt x="857" y="1082"/>
                    </a:lnTo>
                    <a:lnTo>
                      <a:pt x="855" y="1084"/>
                    </a:lnTo>
                    <a:lnTo>
                      <a:pt x="852" y="1087"/>
                    </a:lnTo>
                    <a:lnTo>
                      <a:pt x="849" y="1090"/>
                    </a:lnTo>
                    <a:lnTo>
                      <a:pt x="847" y="1092"/>
                    </a:lnTo>
                    <a:lnTo>
                      <a:pt x="842" y="1097"/>
                    </a:lnTo>
                    <a:lnTo>
                      <a:pt x="842" y="1100"/>
                    </a:lnTo>
                    <a:lnTo>
                      <a:pt x="844" y="1100"/>
                    </a:lnTo>
                    <a:lnTo>
                      <a:pt x="842" y="1105"/>
                    </a:lnTo>
                    <a:lnTo>
                      <a:pt x="839" y="1105"/>
                    </a:lnTo>
                    <a:lnTo>
                      <a:pt x="839" y="1108"/>
                    </a:lnTo>
                    <a:lnTo>
                      <a:pt x="836" y="1111"/>
                    </a:lnTo>
                    <a:lnTo>
                      <a:pt x="836" y="1113"/>
                    </a:lnTo>
                    <a:lnTo>
                      <a:pt x="834" y="1116"/>
                    </a:lnTo>
                    <a:lnTo>
                      <a:pt x="834" y="1118"/>
                    </a:lnTo>
                    <a:lnTo>
                      <a:pt x="831" y="1121"/>
                    </a:lnTo>
                    <a:lnTo>
                      <a:pt x="828" y="1126"/>
                    </a:lnTo>
                    <a:lnTo>
                      <a:pt x="823" y="1137"/>
                    </a:lnTo>
                    <a:lnTo>
                      <a:pt x="823" y="1139"/>
                    </a:lnTo>
                    <a:lnTo>
                      <a:pt x="821" y="1139"/>
                    </a:lnTo>
                    <a:lnTo>
                      <a:pt x="818" y="1145"/>
                    </a:lnTo>
                    <a:lnTo>
                      <a:pt x="818" y="1147"/>
                    </a:lnTo>
                    <a:lnTo>
                      <a:pt x="815" y="1147"/>
                    </a:lnTo>
                    <a:lnTo>
                      <a:pt x="815" y="1150"/>
                    </a:lnTo>
                    <a:lnTo>
                      <a:pt x="813" y="1150"/>
                    </a:lnTo>
                    <a:lnTo>
                      <a:pt x="810" y="1147"/>
                    </a:lnTo>
                    <a:lnTo>
                      <a:pt x="808" y="1147"/>
                    </a:lnTo>
                    <a:lnTo>
                      <a:pt x="802" y="1155"/>
                    </a:lnTo>
                    <a:lnTo>
                      <a:pt x="802" y="1158"/>
                    </a:lnTo>
                    <a:lnTo>
                      <a:pt x="792" y="1184"/>
                    </a:lnTo>
                    <a:lnTo>
                      <a:pt x="789" y="1192"/>
                    </a:lnTo>
                    <a:lnTo>
                      <a:pt x="787" y="1197"/>
                    </a:lnTo>
                    <a:lnTo>
                      <a:pt x="784" y="1200"/>
                    </a:lnTo>
                    <a:lnTo>
                      <a:pt x="781" y="1202"/>
                    </a:lnTo>
                    <a:lnTo>
                      <a:pt x="779" y="1205"/>
                    </a:lnTo>
                    <a:lnTo>
                      <a:pt x="776" y="1208"/>
                    </a:lnTo>
                    <a:lnTo>
                      <a:pt x="773" y="1208"/>
                    </a:lnTo>
                    <a:lnTo>
                      <a:pt x="771" y="1208"/>
                    </a:lnTo>
                    <a:lnTo>
                      <a:pt x="771" y="1213"/>
                    </a:lnTo>
                    <a:lnTo>
                      <a:pt x="771" y="1216"/>
                    </a:lnTo>
                    <a:lnTo>
                      <a:pt x="768" y="1221"/>
                    </a:lnTo>
                    <a:lnTo>
                      <a:pt x="766" y="1223"/>
                    </a:lnTo>
                    <a:lnTo>
                      <a:pt x="766" y="1226"/>
                    </a:lnTo>
                    <a:lnTo>
                      <a:pt x="763" y="1229"/>
                    </a:lnTo>
                    <a:lnTo>
                      <a:pt x="763" y="1231"/>
                    </a:lnTo>
                    <a:lnTo>
                      <a:pt x="760" y="1234"/>
                    </a:lnTo>
                    <a:lnTo>
                      <a:pt x="758" y="1237"/>
                    </a:lnTo>
                    <a:lnTo>
                      <a:pt x="755" y="1234"/>
                    </a:lnTo>
                    <a:lnTo>
                      <a:pt x="752" y="1239"/>
                    </a:lnTo>
                    <a:lnTo>
                      <a:pt x="747" y="1247"/>
                    </a:lnTo>
                    <a:lnTo>
                      <a:pt x="745" y="1257"/>
                    </a:lnTo>
                    <a:lnTo>
                      <a:pt x="742" y="1263"/>
                    </a:lnTo>
                    <a:lnTo>
                      <a:pt x="739" y="1278"/>
                    </a:lnTo>
                    <a:lnTo>
                      <a:pt x="739" y="1281"/>
                    </a:lnTo>
                    <a:lnTo>
                      <a:pt x="739" y="1284"/>
                    </a:lnTo>
                    <a:lnTo>
                      <a:pt x="737" y="1289"/>
                    </a:lnTo>
                    <a:lnTo>
                      <a:pt x="737" y="1292"/>
                    </a:lnTo>
                    <a:lnTo>
                      <a:pt x="737" y="1294"/>
                    </a:lnTo>
                    <a:lnTo>
                      <a:pt x="734" y="1297"/>
                    </a:lnTo>
                    <a:lnTo>
                      <a:pt x="734" y="1299"/>
                    </a:lnTo>
                    <a:lnTo>
                      <a:pt x="734" y="1302"/>
                    </a:lnTo>
                    <a:lnTo>
                      <a:pt x="734" y="1305"/>
                    </a:lnTo>
                    <a:lnTo>
                      <a:pt x="731" y="1305"/>
                    </a:lnTo>
                    <a:lnTo>
                      <a:pt x="731" y="1307"/>
                    </a:lnTo>
                    <a:lnTo>
                      <a:pt x="731" y="1310"/>
                    </a:lnTo>
                    <a:lnTo>
                      <a:pt x="731" y="1313"/>
                    </a:lnTo>
                    <a:lnTo>
                      <a:pt x="731" y="1315"/>
                    </a:lnTo>
                    <a:lnTo>
                      <a:pt x="729" y="1315"/>
                    </a:lnTo>
                    <a:lnTo>
                      <a:pt x="729" y="1318"/>
                    </a:lnTo>
                    <a:lnTo>
                      <a:pt x="729" y="1320"/>
                    </a:lnTo>
                    <a:lnTo>
                      <a:pt x="729" y="1323"/>
                    </a:lnTo>
                    <a:lnTo>
                      <a:pt x="729" y="1326"/>
                    </a:lnTo>
                    <a:lnTo>
                      <a:pt x="726" y="1328"/>
                    </a:lnTo>
                    <a:lnTo>
                      <a:pt x="726" y="1331"/>
                    </a:lnTo>
                    <a:lnTo>
                      <a:pt x="726" y="1334"/>
                    </a:lnTo>
                    <a:lnTo>
                      <a:pt x="726" y="1336"/>
                    </a:lnTo>
                    <a:lnTo>
                      <a:pt x="724" y="1339"/>
                    </a:lnTo>
                    <a:lnTo>
                      <a:pt x="724" y="1341"/>
                    </a:lnTo>
                    <a:lnTo>
                      <a:pt x="724" y="1344"/>
                    </a:lnTo>
                    <a:lnTo>
                      <a:pt x="724" y="1347"/>
                    </a:lnTo>
                    <a:lnTo>
                      <a:pt x="721" y="1349"/>
                    </a:lnTo>
                    <a:lnTo>
                      <a:pt x="721" y="1352"/>
                    </a:lnTo>
                    <a:lnTo>
                      <a:pt x="721" y="1355"/>
                    </a:lnTo>
                    <a:lnTo>
                      <a:pt x="721" y="1357"/>
                    </a:lnTo>
                    <a:lnTo>
                      <a:pt x="721" y="1360"/>
                    </a:lnTo>
                    <a:lnTo>
                      <a:pt x="718" y="1362"/>
                    </a:lnTo>
                    <a:lnTo>
                      <a:pt x="718" y="1370"/>
                    </a:lnTo>
                    <a:lnTo>
                      <a:pt x="716" y="1370"/>
                    </a:lnTo>
                    <a:lnTo>
                      <a:pt x="700" y="1368"/>
                    </a:lnTo>
                    <a:lnTo>
                      <a:pt x="687" y="1368"/>
                    </a:lnTo>
                    <a:lnTo>
                      <a:pt x="682" y="1365"/>
                    </a:lnTo>
                    <a:lnTo>
                      <a:pt x="640" y="1362"/>
                    </a:lnTo>
                    <a:lnTo>
                      <a:pt x="637" y="1362"/>
                    </a:lnTo>
                    <a:lnTo>
                      <a:pt x="632" y="1362"/>
                    </a:lnTo>
                    <a:lnTo>
                      <a:pt x="608" y="1360"/>
                    </a:lnTo>
                    <a:lnTo>
                      <a:pt x="577" y="1357"/>
                    </a:lnTo>
                    <a:lnTo>
                      <a:pt x="561" y="1360"/>
                    </a:lnTo>
                    <a:lnTo>
                      <a:pt x="548" y="1360"/>
                    </a:lnTo>
                    <a:lnTo>
                      <a:pt x="548" y="1362"/>
                    </a:lnTo>
                    <a:lnTo>
                      <a:pt x="545" y="1365"/>
                    </a:lnTo>
                    <a:lnTo>
                      <a:pt x="540" y="1368"/>
                    </a:lnTo>
                    <a:lnTo>
                      <a:pt x="537" y="1368"/>
                    </a:lnTo>
                    <a:lnTo>
                      <a:pt x="537" y="1365"/>
                    </a:lnTo>
                    <a:lnTo>
                      <a:pt x="535" y="1365"/>
                    </a:lnTo>
                    <a:lnTo>
                      <a:pt x="532" y="1365"/>
                    </a:lnTo>
                    <a:lnTo>
                      <a:pt x="530" y="1365"/>
                    </a:lnTo>
                    <a:lnTo>
                      <a:pt x="482" y="1376"/>
                    </a:lnTo>
                    <a:lnTo>
                      <a:pt x="475" y="1378"/>
                    </a:lnTo>
                    <a:lnTo>
                      <a:pt x="464" y="1381"/>
                    </a:lnTo>
                    <a:lnTo>
                      <a:pt x="433" y="1386"/>
                    </a:lnTo>
                    <a:lnTo>
                      <a:pt x="427" y="1389"/>
                    </a:lnTo>
                    <a:lnTo>
                      <a:pt x="425" y="1389"/>
                    </a:lnTo>
                    <a:lnTo>
                      <a:pt x="391" y="1397"/>
                    </a:lnTo>
                    <a:lnTo>
                      <a:pt x="338" y="1407"/>
                    </a:lnTo>
                    <a:lnTo>
                      <a:pt x="286" y="1418"/>
                    </a:lnTo>
                    <a:lnTo>
                      <a:pt x="281" y="1391"/>
                    </a:lnTo>
                    <a:lnTo>
                      <a:pt x="278" y="1376"/>
                    </a:lnTo>
                    <a:lnTo>
                      <a:pt x="273" y="1349"/>
                    </a:lnTo>
                    <a:lnTo>
                      <a:pt x="267" y="1331"/>
                    </a:lnTo>
                    <a:lnTo>
                      <a:pt x="265" y="1313"/>
                    </a:lnTo>
                    <a:lnTo>
                      <a:pt x="260" y="1305"/>
                    </a:lnTo>
                    <a:lnTo>
                      <a:pt x="223" y="1281"/>
                    </a:lnTo>
                    <a:lnTo>
                      <a:pt x="218" y="1278"/>
                    </a:lnTo>
                    <a:lnTo>
                      <a:pt x="181" y="1255"/>
                    </a:lnTo>
                    <a:lnTo>
                      <a:pt x="97" y="1205"/>
                    </a:lnTo>
                    <a:lnTo>
                      <a:pt x="89" y="1200"/>
                    </a:lnTo>
                    <a:lnTo>
                      <a:pt x="92" y="1200"/>
                    </a:lnTo>
                    <a:lnTo>
                      <a:pt x="89" y="1197"/>
                    </a:lnTo>
                    <a:lnTo>
                      <a:pt x="76" y="1189"/>
                    </a:lnTo>
                    <a:lnTo>
                      <a:pt x="55" y="1171"/>
                    </a:lnTo>
                    <a:lnTo>
                      <a:pt x="53" y="1171"/>
                    </a:lnTo>
                    <a:lnTo>
                      <a:pt x="37" y="1155"/>
                    </a:lnTo>
                    <a:lnTo>
                      <a:pt x="34" y="1153"/>
                    </a:lnTo>
                    <a:lnTo>
                      <a:pt x="32" y="1153"/>
                    </a:lnTo>
                    <a:lnTo>
                      <a:pt x="26" y="1147"/>
                    </a:lnTo>
                    <a:lnTo>
                      <a:pt x="0" y="1126"/>
                    </a:lnTo>
                    <a:lnTo>
                      <a:pt x="0" y="1124"/>
                    </a:lnTo>
                    <a:lnTo>
                      <a:pt x="5" y="1118"/>
                    </a:lnTo>
                    <a:lnTo>
                      <a:pt x="32" y="1079"/>
                    </a:lnTo>
                    <a:lnTo>
                      <a:pt x="66" y="1029"/>
                    </a:lnTo>
                    <a:lnTo>
                      <a:pt x="87" y="998"/>
                    </a:lnTo>
                    <a:lnTo>
                      <a:pt x="89" y="995"/>
                    </a:lnTo>
                    <a:lnTo>
                      <a:pt x="89" y="992"/>
                    </a:lnTo>
                    <a:lnTo>
                      <a:pt x="89" y="990"/>
                    </a:lnTo>
                    <a:lnTo>
                      <a:pt x="113" y="929"/>
                    </a:lnTo>
                    <a:lnTo>
                      <a:pt x="131" y="880"/>
                    </a:lnTo>
                    <a:lnTo>
                      <a:pt x="134" y="877"/>
                    </a:lnTo>
                    <a:lnTo>
                      <a:pt x="134" y="872"/>
                    </a:lnTo>
                    <a:lnTo>
                      <a:pt x="136" y="861"/>
                    </a:lnTo>
                    <a:lnTo>
                      <a:pt x="139" y="840"/>
                    </a:lnTo>
                    <a:lnTo>
                      <a:pt x="142" y="830"/>
                    </a:lnTo>
                    <a:lnTo>
                      <a:pt x="147" y="819"/>
                    </a:lnTo>
                    <a:lnTo>
                      <a:pt x="150" y="809"/>
                    </a:lnTo>
                    <a:lnTo>
                      <a:pt x="152" y="796"/>
                    </a:lnTo>
                    <a:lnTo>
                      <a:pt x="157" y="780"/>
                    </a:lnTo>
                    <a:lnTo>
                      <a:pt x="163" y="759"/>
                    </a:lnTo>
                    <a:lnTo>
                      <a:pt x="168" y="738"/>
                    </a:lnTo>
                    <a:lnTo>
                      <a:pt x="170" y="714"/>
                    </a:lnTo>
                    <a:lnTo>
                      <a:pt x="176" y="693"/>
                    </a:lnTo>
                    <a:lnTo>
                      <a:pt x="178" y="670"/>
                    </a:lnTo>
                    <a:lnTo>
                      <a:pt x="181" y="649"/>
                    </a:lnTo>
                    <a:lnTo>
                      <a:pt x="181" y="636"/>
                    </a:lnTo>
                    <a:lnTo>
                      <a:pt x="184" y="601"/>
                    </a:lnTo>
                    <a:lnTo>
                      <a:pt x="184" y="578"/>
                    </a:lnTo>
                    <a:lnTo>
                      <a:pt x="184" y="552"/>
                    </a:lnTo>
                    <a:lnTo>
                      <a:pt x="184" y="536"/>
                    </a:lnTo>
                    <a:lnTo>
                      <a:pt x="184" y="520"/>
                    </a:lnTo>
                    <a:lnTo>
                      <a:pt x="184" y="507"/>
                    </a:lnTo>
                    <a:lnTo>
                      <a:pt x="184" y="483"/>
                    </a:lnTo>
                    <a:lnTo>
                      <a:pt x="181" y="457"/>
                    </a:lnTo>
                    <a:lnTo>
                      <a:pt x="181" y="433"/>
                    </a:lnTo>
                    <a:lnTo>
                      <a:pt x="178" y="420"/>
                    </a:lnTo>
                    <a:lnTo>
                      <a:pt x="178" y="415"/>
                    </a:lnTo>
                    <a:lnTo>
                      <a:pt x="176" y="384"/>
                    </a:lnTo>
                    <a:lnTo>
                      <a:pt x="176" y="381"/>
                    </a:lnTo>
                    <a:lnTo>
                      <a:pt x="173" y="365"/>
                    </a:lnTo>
                    <a:lnTo>
                      <a:pt x="173" y="347"/>
                    </a:lnTo>
                    <a:lnTo>
                      <a:pt x="176" y="313"/>
                    </a:lnTo>
                    <a:lnTo>
                      <a:pt x="176" y="307"/>
                    </a:lnTo>
                    <a:lnTo>
                      <a:pt x="176" y="302"/>
                    </a:lnTo>
                    <a:lnTo>
                      <a:pt x="176" y="292"/>
                    </a:lnTo>
                    <a:lnTo>
                      <a:pt x="176" y="289"/>
                    </a:lnTo>
                    <a:lnTo>
                      <a:pt x="178" y="286"/>
                    </a:lnTo>
                    <a:lnTo>
                      <a:pt x="178" y="284"/>
                    </a:lnTo>
                    <a:lnTo>
                      <a:pt x="181" y="276"/>
                    </a:lnTo>
                    <a:lnTo>
                      <a:pt x="184" y="271"/>
                    </a:lnTo>
                    <a:lnTo>
                      <a:pt x="184" y="263"/>
                    </a:lnTo>
                    <a:lnTo>
                      <a:pt x="189" y="255"/>
                    </a:lnTo>
                    <a:lnTo>
                      <a:pt x="191" y="244"/>
                    </a:lnTo>
                    <a:lnTo>
                      <a:pt x="191" y="239"/>
                    </a:lnTo>
                    <a:lnTo>
                      <a:pt x="194" y="234"/>
                    </a:lnTo>
                    <a:lnTo>
                      <a:pt x="197" y="226"/>
                    </a:lnTo>
                    <a:lnTo>
                      <a:pt x="202" y="218"/>
                    </a:lnTo>
                    <a:lnTo>
                      <a:pt x="205" y="208"/>
                    </a:lnTo>
                    <a:lnTo>
                      <a:pt x="207" y="200"/>
                    </a:lnTo>
                    <a:lnTo>
                      <a:pt x="212" y="189"/>
                    </a:lnTo>
                    <a:lnTo>
                      <a:pt x="215" y="176"/>
                    </a:lnTo>
                    <a:lnTo>
                      <a:pt x="220" y="166"/>
                    </a:lnTo>
                    <a:lnTo>
                      <a:pt x="223" y="158"/>
                    </a:lnTo>
                    <a:lnTo>
                      <a:pt x="226" y="153"/>
                    </a:lnTo>
                    <a:lnTo>
                      <a:pt x="228" y="145"/>
                    </a:lnTo>
                    <a:lnTo>
                      <a:pt x="233" y="137"/>
                    </a:lnTo>
                    <a:lnTo>
                      <a:pt x="239" y="126"/>
                    </a:lnTo>
                    <a:lnTo>
                      <a:pt x="241" y="121"/>
                    </a:lnTo>
                    <a:lnTo>
                      <a:pt x="241" y="119"/>
                    </a:lnTo>
                    <a:lnTo>
                      <a:pt x="241" y="116"/>
                    </a:lnTo>
                    <a:lnTo>
                      <a:pt x="244" y="113"/>
                    </a:lnTo>
                    <a:lnTo>
                      <a:pt x="247" y="108"/>
                    </a:lnTo>
                    <a:lnTo>
                      <a:pt x="249" y="100"/>
                    </a:lnTo>
                    <a:lnTo>
                      <a:pt x="252" y="95"/>
                    </a:lnTo>
                    <a:lnTo>
                      <a:pt x="254" y="90"/>
                    </a:lnTo>
                    <a:lnTo>
                      <a:pt x="265" y="84"/>
                    </a:lnTo>
                    <a:lnTo>
                      <a:pt x="270" y="82"/>
                    </a:lnTo>
                    <a:lnTo>
                      <a:pt x="273" y="82"/>
                    </a:lnTo>
                    <a:lnTo>
                      <a:pt x="275" y="82"/>
                    </a:lnTo>
                    <a:lnTo>
                      <a:pt x="278" y="79"/>
                    </a:lnTo>
                    <a:lnTo>
                      <a:pt x="283" y="77"/>
                    </a:lnTo>
                    <a:lnTo>
                      <a:pt x="286" y="74"/>
                    </a:lnTo>
                    <a:lnTo>
                      <a:pt x="288" y="74"/>
                    </a:lnTo>
                    <a:lnTo>
                      <a:pt x="291" y="71"/>
                    </a:lnTo>
                    <a:lnTo>
                      <a:pt x="294" y="71"/>
                    </a:lnTo>
                    <a:lnTo>
                      <a:pt x="296" y="69"/>
                    </a:lnTo>
                    <a:lnTo>
                      <a:pt x="299" y="69"/>
                    </a:lnTo>
                    <a:lnTo>
                      <a:pt x="304" y="61"/>
                    </a:lnTo>
                    <a:lnTo>
                      <a:pt x="309" y="58"/>
                    </a:lnTo>
                    <a:lnTo>
                      <a:pt x="315" y="56"/>
                    </a:lnTo>
                    <a:lnTo>
                      <a:pt x="315" y="53"/>
                    </a:lnTo>
                    <a:lnTo>
                      <a:pt x="320" y="50"/>
                    </a:lnTo>
                    <a:lnTo>
                      <a:pt x="330" y="42"/>
                    </a:lnTo>
                    <a:lnTo>
                      <a:pt x="336" y="42"/>
                    </a:lnTo>
                    <a:lnTo>
                      <a:pt x="346" y="37"/>
                    </a:lnTo>
                    <a:lnTo>
                      <a:pt x="349" y="35"/>
                    </a:lnTo>
                    <a:lnTo>
                      <a:pt x="357" y="29"/>
                    </a:lnTo>
                    <a:lnTo>
                      <a:pt x="364" y="27"/>
                    </a:lnTo>
                    <a:lnTo>
                      <a:pt x="364" y="24"/>
                    </a:lnTo>
                    <a:lnTo>
                      <a:pt x="370" y="24"/>
                    </a:lnTo>
                    <a:lnTo>
                      <a:pt x="372" y="21"/>
                    </a:lnTo>
                    <a:lnTo>
                      <a:pt x="375" y="19"/>
                    </a:lnTo>
                    <a:lnTo>
                      <a:pt x="378" y="19"/>
                    </a:lnTo>
                    <a:lnTo>
                      <a:pt x="380" y="16"/>
                    </a:lnTo>
                    <a:lnTo>
                      <a:pt x="388" y="6"/>
                    </a:lnTo>
                    <a:lnTo>
                      <a:pt x="391" y="3"/>
                    </a:lnTo>
                    <a:lnTo>
                      <a:pt x="391" y="0"/>
                    </a:lnTo>
                    <a:lnTo>
                      <a:pt x="393" y="0"/>
                    </a:lnTo>
                    <a:lnTo>
                      <a:pt x="393" y="3"/>
                    </a:lnTo>
                    <a:lnTo>
                      <a:pt x="396" y="3"/>
                    </a:lnTo>
                    <a:lnTo>
                      <a:pt x="393" y="11"/>
                    </a:lnTo>
                    <a:lnTo>
                      <a:pt x="393" y="14"/>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3" name="フリーフォーム 222"/>
              <p:cNvSpPr>
                <a:spLocks/>
              </p:cNvSpPr>
              <p:nvPr/>
            </p:nvSpPr>
            <p:spPr bwMode="auto">
              <a:xfrm>
                <a:off x="1786436" y="3503952"/>
                <a:ext cx="650789" cy="835283"/>
              </a:xfrm>
              <a:custGeom>
                <a:avLst/>
                <a:gdLst>
                  <a:gd name="T0" fmla="*/ 1345 w 1358"/>
                  <a:gd name="T1" fmla="*/ 121 h 1716"/>
                  <a:gd name="T2" fmla="*/ 1345 w 1358"/>
                  <a:gd name="T3" fmla="*/ 124 h 1716"/>
                  <a:gd name="T4" fmla="*/ 1353 w 1358"/>
                  <a:gd name="T5" fmla="*/ 173 h 1716"/>
                  <a:gd name="T6" fmla="*/ 1353 w 1358"/>
                  <a:gd name="T7" fmla="*/ 186 h 1716"/>
                  <a:gd name="T8" fmla="*/ 1358 w 1358"/>
                  <a:gd name="T9" fmla="*/ 276 h 1716"/>
                  <a:gd name="T10" fmla="*/ 1358 w 1358"/>
                  <a:gd name="T11" fmla="*/ 307 h 1716"/>
                  <a:gd name="T12" fmla="*/ 1356 w 1358"/>
                  <a:gd name="T13" fmla="*/ 354 h 1716"/>
                  <a:gd name="T14" fmla="*/ 1350 w 1358"/>
                  <a:gd name="T15" fmla="*/ 389 h 1716"/>
                  <a:gd name="T16" fmla="*/ 1345 w 1358"/>
                  <a:gd name="T17" fmla="*/ 431 h 1716"/>
                  <a:gd name="T18" fmla="*/ 1329 w 1358"/>
                  <a:gd name="T19" fmla="*/ 501 h 1716"/>
                  <a:gd name="T20" fmla="*/ 1322 w 1358"/>
                  <a:gd name="T21" fmla="*/ 525 h 1716"/>
                  <a:gd name="T22" fmla="*/ 1316 w 1358"/>
                  <a:gd name="T23" fmla="*/ 536 h 1716"/>
                  <a:gd name="T24" fmla="*/ 1308 w 1358"/>
                  <a:gd name="T25" fmla="*/ 554 h 1716"/>
                  <a:gd name="T26" fmla="*/ 1290 w 1358"/>
                  <a:gd name="T27" fmla="*/ 593 h 1716"/>
                  <a:gd name="T28" fmla="*/ 1272 w 1358"/>
                  <a:gd name="T29" fmla="*/ 643 h 1716"/>
                  <a:gd name="T30" fmla="*/ 1264 w 1358"/>
                  <a:gd name="T31" fmla="*/ 672 h 1716"/>
                  <a:gd name="T32" fmla="*/ 1253 w 1358"/>
                  <a:gd name="T33" fmla="*/ 703 h 1716"/>
                  <a:gd name="T34" fmla="*/ 1251 w 1358"/>
                  <a:gd name="T35" fmla="*/ 724 h 1716"/>
                  <a:gd name="T36" fmla="*/ 1251 w 1358"/>
                  <a:gd name="T37" fmla="*/ 801 h 1716"/>
                  <a:gd name="T38" fmla="*/ 1259 w 1358"/>
                  <a:gd name="T39" fmla="*/ 900 h 1716"/>
                  <a:gd name="T40" fmla="*/ 1259 w 1358"/>
                  <a:gd name="T41" fmla="*/ 995 h 1716"/>
                  <a:gd name="T42" fmla="*/ 1251 w 1358"/>
                  <a:gd name="T43" fmla="*/ 1110 h 1716"/>
                  <a:gd name="T44" fmla="*/ 1227 w 1358"/>
                  <a:gd name="T45" fmla="*/ 1213 h 1716"/>
                  <a:gd name="T46" fmla="*/ 1214 w 1358"/>
                  <a:gd name="T47" fmla="*/ 1257 h 1716"/>
                  <a:gd name="T48" fmla="*/ 1188 w 1358"/>
                  <a:gd name="T49" fmla="*/ 1346 h 1716"/>
                  <a:gd name="T50" fmla="*/ 1164 w 1358"/>
                  <a:gd name="T51" fmla="*/ 1409 h 1716"/>
                  <a:gd name="T52" fmla="*/ 1164 w 1358"/>
                  <a:gd name="T53" fmla="*/ 1412 h 1716"/>
                  <a:gd name="T54" fmla="*/ 1141 w 1358"/>
                  <a:gd name="T55" fmla="*/ 1446 h 1716"/>
                  <a:gd name="T56" fmla="*/ 1070 w 1358"/>
                  <a:gd name="T57" fmla="*/ 1549 h 1716"/>
                  <a:gd name="T58" fmla="*/ 1023 w 1358"/>
                  <a:gd name="T59" fmla="*/ 1583 h 1716"/>
                  <a:gd name="T60" fmla="*/ 962 w 1358"/>
                  <a:gd name="T61" fmla="*/ 1617 h 1716"/>
                  <a:gd name="T62" fmla="*/ 892 w 1358"/>
                  <a:gd name="T63" fmla="*/ 1635 h 1716"/>
                  <a:gd name="T64" fmla="*/ 776 w 1358"/>
                  <a:gd name="T65" fmla="*/ 1664 h 1716"/>
                  <a:gd name="T66" fmla="*/ 716 w 1358"/>
                  <a:gd name="T67" fmla="*/ 1677 h 1716"/>
                  <a:gd name="T68" fmla="*/ 572 w 1358"/>
                  <a:gd name="T69" fmla="*/ 1709 h 1716"/>
                  <a:gd name="T70" fmla="*/ 496 w 1358"/>
                  <a:gd name="T71" fmla="*/ 1716 h 1716"/>
                  <a:gd name="T72" fmla="*/ 449 w 1358"/>
                  <a:gd name="T73" fmla="*/ 1714 h 1716"/>
                  <a:gd name="T74" fmla="*/ 399 w 1358"/>
                  <a:gd name="T75" fmla="*/ 1701 h 1716"/>
                  <a:gd name="T76" fmla="*/ 354 w 1358"/>
                  <a:gd name="T77" fmla="*/ 1688 h 1716"/>
                  <a:gd name="T78" fmla="*/ 252 w 1358"/>
                  <a:gd name="T79" fmla="*/ 1638 h 1716"/>
                  <a:gd name="T80" fmla="*/ 168 w 1358"/>
                  <a:gd name="T81" fmla="*/ 1564 h 1716"/>
                  <a:gd name="T82" fmla="*/ 95 w 1358"/>
                  <a:gd name="T83" fmla="*/ 1297 h 1716"/>
                  <a:gd name="T84" fmla="*/ 13 w 1358"/>
                  <a:gd name="T85" fmla="*/ 1008 h 1716"/>
                  <a:gd name="T86" fmla="*/ 359 w 1358"/>
                  <a:gd name="T87" fmla="*/ 848 h 1716"/>
                  <a:gd name="T88" fmla="*/ 566 w 1358"/>
                  <a:gd name="T89" fmla="*/ 685 h 1716"/>
                  <a:gd name="T90" fmla="*/ 627 w 1358"/>
                  <a:gd name="T91" fmla="*/ 591 h 1716"/>
                  <a:gd name="T92" fmla="*/ 674 w 1358"/>
                  <a:gd name="T93" fmla="*/ 512 h 1716"/>
                  <a:gd name="T94" fmla="*/ 732 w 1358"/>
                  <a:gd name="T95" fmla="*/ 428 h 1716"/>
                  <a:gd name="T96" fmla="*/ 781 w 1358"/>
                  <a:gd name="T97" fmla="*/ 352 h 1716"/>
                  <a:gd name="T98" fmla="*/ 839 w 1358"/>
                  <a:gd name="T99" fmla="*/ 265 h 1716"/>
                  <a:gd name="T100" fmla="*/ 850 w 1358"/>
                  <a:gd name="T101" fmla="*/ 255 h 1716"/>
                  <a:gd name="T102" fmla="*/ 910 w 1358"/>
                  <a:gd name="T103" fmla="*/ 186 h 1716"/>
                  <a:gd name="T104" fmla="*/ 949 w 1358"/>
                  <a:gd name="T105" fmla="*/ 145 h 1716"/>
                  <a:gd name="T106" fmla="*/ 1004 w 1358"/>
                  <a:gd name="T107" fmla="*/ 95 h 1716"/>
                  <a:gd name="T108" fmla="*/ 1075 w 1358"/>
                  <a:gd name="T109" fmla="*/ 47 h 1716"/>
                  <a:gd name="T110" fmla="*/ 1086 w 1358"/>
                  <a:gd name="T111" fmla="*/ 45 h 1716"/>
                  <a:gd name="T112" fmla="*/ 1154 w 1358"/>
                  <a:gd name="T113" fmla="*/ 37 h 1716"/>
                  <a:gd name="T114" fmla="*/ 1183 w 1358"/>
                  <a:gd name="T115" fmla="*/ 29 h 1716"/>
                  <a:gd name="T116" fmla="*/ 1274 w 1358"/>
                  <a:gd name="T117" fmla="*/ 8 h 1716"/>
                  <a:gd name="T118" fmla="*/ 1308 w 1358"/>
                  <a:gd name="T119" fmla="*/ 0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358" h="1716">
                    <a:moveTo>
                      <a:pt x="1316" y="24"/>
                    </a:moveTo>
                    <a:lnTo>
                      <a:pt x="1329" y="66"/>
                    </a:lnTo>
                    <a:lnTo>
                      <a:pt x="1332" y="74"/>
                    </a:lnTo>
                    <a:lnTo>
                      <a:pt x="1342" y="108"/>
                    </a:lnTo>
                    <a:lnTo>
                      <a:pt x="1345" y="121"/>
                    </a:lnTo>
                    <a:lnTo>
                      <a:pt x="1345" y="124"/>
                    </a:lnTo>
                    <a:lnTo>
                      <a:pt x="1348" y="131"/>
                    </a:lnTo>
                    <a:lnTo>
                      <a:pt x="1350" y="145"/>
                    </a:lnTo>
                    <a:lnTo>
                      <a:pt x="1353" y="163"/>
                    </a:lnTo>
                    <a:lnTo>
                      <a:pt x="1353" y="173"/>
                    </a:lnTo>
                    <a:lnTo>
                      <a:pt x="1353" y="179"/>
                    </a:lnTo>
                    <a:lnTo>
                      <a:pt x="1353" y="184"/>
                    </a:lnTo>
                    <a:lnTo>
                      <a:pt x="1353" y="186"/>
                    </a:lnTo>
                    <a:lnTo>
                      <a:pt x="1353" y="197"/>
                    </a:lnTo>
                    <a:lnTo>
                      <a:pt x="1353" y="213"/>
                    </a:lnTo>
                    <a:lnTo>
                      <a:pt x="1356" y="234"/>
                    </a:lnTo>
                    <a:lnTo>
                      <a:pt x="1356" y="255"/>
                    </a:lnTo>
                    <a:lnTo>
                      <a:pt x="1358" y="276"/>
                    </a:lnTo>
                    <a:lnTo>
                      <a:pt x="1358" y="291"/>
                    </a:lnTo>
                    <a:lnTo>
                      <a:pt x="1358" y="307"/>
                    </a:lnTo>
                    <a:lnTo>
                      <a:pt x="1358" y="323"/>
                    </a:lnTo>
                    <a:lnTo>
                      <a:pt x="1356" y="341"/>
                    </a:lnTo>
                    <a:lnTo>
                      <a:pt x="1356" y="354"/>
                    </a:lnTo>
                    <a:lnTo>
                      <a:pt x="1353" y="368"/>
                    </a:lnTo>
                    <a:lnTo>
                      <a:pt x="1350" y="389"/>
                    </a:lnTo>
                    <a:lnTo>
                      <a:pt x="1350" y="396"/>
                    </a:lnTo>
                    <a:lnTo>
                      <a:pt x="1350" y="399"/>
                    </a:lnTo>
                    <a:lnTo>
                      <a:pt x="1348" y="415"/>
                    </a:lnTo>
                    <a:lnTo>
                      <a:pt x="1345" y="431"/>
                    </a:lnTo>
                    <a:lnTo>
                      <a:pt x="1340" y="452"/>
                    </a:lnTo>
                    <a:lnTo>
                      <a:pt x="1335" y="478"/>
                    </a:lnTo>
                    <a:lnTo>
                      <a:pt x="1332" y="488"/>
                    </a:lnTo>
                    <a:lnTo>
                      <a:pt x="1332" y="496"/>
                    </a:lnTo>
                    <a:lnTo>
                      <a:pt x="1329" y="501"/>
                    </a:lnTo>
                    <a:lnTo>
                      <a:pt x="1329" y="507"/>
                    </a:lnTo>
                    <a:lnTo>
                      <a:pt x="1327" y="512"/>
                    </a:lnTo>
                    <a:lnTo>
                      <a:pt x="1324" y="517"/>
                    </a:lnTo>
                    <a:lnTo>
                      <a:pt x="1322" y="525"/>
                    </a:lnTo>
                    <a:lnTo>
                      <a:pt x="1319" y="530"/>
                    </a:lnTo>
                    <a:lnTo>
                      <a:pt x="1316" y="533"/>
                    </a:lnTo>
                    <a:lnTo>
                      <a:pt x="1316" y="536"/>
                    </a:lnTo>
                    <a:lnTo>
                      <a:pt x="1316" y="538"/>
                    </a:lnTo>
                    <a:lnTo>
                      <a:pt x="1314" y="543"/>
                    </a:lnTo>
                    <a:lnTo>
                      <a:pt x="1308" y="554"/>
                    </a:lnTo>
                    <a:lnTo>
                      <a:pt x="1303" y="562"/>
                    </a:lnTo>
                    <a:lnTo>
                      <a:pt x="1301" y="570"/>
                    </a:lnTo>
                    <a:lnTo>
                      <a:pt x="1298" y="575"/>
                    </a:lnTo>
                    <a:lnTo>
                      <a:pt x="1295" y="583"/>
                    </a:lnTo>
                    <a:lnTo>
                      <a:pt x="1290" y="593"/>
                    </a:lnTo>
                    <a:lnTo>
                      <a:pt x="1287" y="606"/>
                    </a:lnTo>
                    <a:lnTo>
                      <a:pt x="1282" y="617"/>
                    </a:lnTo>
                    <a:lnTo>
                      <a:pt x="1280" y="625"/>
                    </a:lnTo>
                    <a:lnTo>
                      <a:pt x="1277" y="635"/>
                    </a:lnTo>
                    <a:lnTo>
                      <a:pt x="1272" y="643"/>
                    </a:lnTo>
                    <a:lnTo>
                      <a:pt x="1269" y="651"/>
                    </a:lnTo>
                    <a:lnTo>
                      <a:pt x="1266" y="656"/>
                    </a:lnTo>
                    <a:lnTo>
                      <a:pt x="1266" y="661"/>
                    </a:lnTo>
                    <a:lnTo>
                      <a:pt x="1264" y="672"/>
                    </a:lnTo>
                    <a:lnTo>
                      <a:pt x="1259" y="680"/>
                    </a:lnTo>
                    <a:lnTo>
                      <a:pt x="1259" y="688"/>
                    </a:lnTo>
                    <a:lnTo>
                      <a:pt x="1256" y="693"/>
                    </a:lnTo>
                    <a:lnTo>
                      <a:pt x="1253" y="701"/>
                    </a:lnTo>
                    <a:lnTo>
                      <a:pt x="1253" y="703"/>
                    </a:lnTo>
                    <a:lnTo>
                      <a:pt x="1251" y="706"/>
                    </a:lnTo>
                    <a:lnTo>
                      <a:pt x="1251" y="709"/>
                    </a:lnTo>
                    <a:lnTo>
                      <a:pt x="1251" y="719"/>
                    </a:lnTo>
                    <a:lnTo>
                      <a:pt x="1251" y="724"/>
                    </a:lnTo>
                    <a:lnTo>
                      <a:pt x="1251" y="730"/>
                    </a:lnTo>
                    <a:lnTo>
                      <a:pt x="1248" y="764"/>
                    </a:lnTo>
                    <a:lnTo>
                      <a:pt x="1248" y="782"/>
                    </a:lnTo>
                    <a:lnTo>
                      <a:pt x="1251" y="798"/>
                    </a:lnTo>
                    <a:lnTo>
                      <a:pt x="1251" y="801"/>
                    </a:lnTo>
                    <a:lnTo>
                      <a:pt x="1253" y="832"/>
                    </a:lnTo>
                    <a:lnTo>
                      <a:pt x="1253" y="837"/>
                    </a:lnTo>
                    <a:lnTo>
                      <a:pt x="1256" y="850"/>
                    </a:lnTo>
                    <a:lnTo>
                      <a:pt x="1256" y="874"/>
                    </a:lnTo>
                    <a:lnTo>
                      <a:pt x="1259" y="900"/>
                    </a:lnTo>
                    <a:lnTo>
                      <a:pt x="1259" y="924"/>
                    </a:lnTo>
                    <a:lnTo>
                      <a:pt x="1259" y="937"/>
                    </a:lnTo>
                    <a:lnTo>
                      <a:pt x="1259" y="953"/>
                    </a:lnTo>
                    <a:lnTo>
                      <a:pt x="1259" y="969"/>
                    </a:lnTo>
                    <a:lnTo>
                      <a:pt x="1259" y="995"/>
                    </a:lnTo>
                    <a:lnTo>
                      <a:pt x="1259" y="1018"/>
                    </a:lnTo>
                    <a:lnTo>
                      <a:pt x="1256" y="1053"/>
                    </a:lnTo>
                    <a:lnTo>
                      <a:pt x="1256" y="1066"/>
                    </a:lnTo>
                    <a:lnTo>
                      <a:pt x="1253" y="1087"/>
                    </a:lnTo>
                    <a:lnTo>
                      <a:pt x="1251" y="1110"/>
                    </a:lnTo>
                    <a:lnTo>
                      <a:pt x="1245" y="1131"/>
                    </a:lnTo>
                    <a:lnTo>
                      <a:pt x="1243" y="1155"/>
                    </a:lnTo>
                    <a:lnTo>
                      <a:pt x="1238" y="1176"/>
                    </a:lnTo>
                    <a:lnTo>
                      <a:pt x="1232" y="1197"/>
                    </a:lnTo>
                    <a:lnTo>
                      <a:pt x="1227" y="1213"/>
                    </a:lnTo>
                    <a:lnTo>
                      <a:pt x="1225" y="1226"/>
                    </a:lnTo>
                    <a:lnTo>
                      <a:pt x="1222" y="1236"/>
                    </a:lnTo>
                    <a:lnTo>
                      <a:pt x="1217" y="1247"/>
                    </a:lnTo>
                    <a:lnTo>
                      <a:pt x="1214" y="1257"/>
                    </a:lnTo>
                    <a:lnTo>
                      <a:pt x="1211" y="1278"/>
                    </a:lnTo>
                    <a:lnTo>
                      <a:pt x="1209" y="1289"/>
                    </a:lnTo>
                    <a:lnTo>
                      <a:pt x="1209" y="1294"/>
                    </a:lnTo>
                    <a:lnTo>
                      <a:pt x="1206" y="1297"/>
                    </a:lnTo>
                    <a:lnTo>
                      <a:pt x="1188" y="1346"/>
                    </a:lnTo>
                    <a:lnTo>
                      <a:pt x="1164" y="1407"/>
                    </a:lnTo>
                    <a:lnTo>
                      <a:pt x="1164" y="1409"/>
                    </a:lnTo>
                    <a:lnTo>
                      <a:pt x="1164" y="1412"/>
                    </a:lnTo>
                    <a:lnTo>
                      <a:pt x="1162" y="1415"/>
                    </a:lnTo>
                    <a:lnTo>
                      <a:pt x="1141" y="1446"/>
                    </a:lnTo>
                    <a:lnTo>
                      <a:pt x="1107" y="1496"/>
                    </a:lnTo>
                    <a:lnTo>
                      <a:pt x="1080" y="1535"/>
                    </a:lnTo>
                    <a:lnTo>
                      <a:pt x="1075" y="1541"/>
                    </a:lnTo>
                    <a:lnTo>
                      <a:pt x="1075" y="1543"/>
                    </a:lnTo>
                    <a:lnTo>
                      <a:pt x="1070" y="1549"/>
                    </a:lnTo>
                    <a:lnTo>
                      <a:pt x="1062" y="1556"/>
                    </a:lnTo>
                    <a:lnTo>
                      <a:pt x="1057" y="1559"/>
                    </a:lnTo>
                    <a:lnTo>
                      <a:pt x="1049" y="1564"/>
                    </a:lnTo>
                    <a:lnTo>
                      <a:pt x="1036" y="1572"/>
                    </a:lnTo>
                    <a:lnTo>
                      <a:pt x="1023" y="1583"/>
                    </a:lnTo>
                    <a:lnTo>
                      <a:pt x="1007" y="1593"/>
                    </a:lnTo>
                    <a:lnTo>
                      <a:pt x="994" y="1601"/>
                    </a:lnTo>
                    <a:lnTo>
                      <a:pt x="978" y="1609"/>
                    </a:lnTo>
                    <a:lnTo>
                      <a:pt x="968" y="1614"/>
                    </a:lnTo>
                    <a:lnTo>
                      <a:pt x="962" y="1617"/>
                    </a:lnTo>
                    <a:lnTo>
                      <a:pt x="952" y="1619"/>
                    </a:lnTo>
                    <a:lnTo>
                      <a:pt x="939" y="1625"/>
                    </a:lnTo>
                    <a:lnTo>
                      <a:pt x="928" y="1627"/>
                    </a:lnTo>
                    <a:lnTo>
                      <a:pt x="918" y="1630"/>
                    </a:lnTo>
                    <a:lnTo>
                      <a:pt x="892" y="1635"/>
                    </a:lnTo>
                    <a:lnTo>
                      <a:pt x="873" y="1643"/>
                    </a:lnTo>
                    <a:lnTo>
                      <a:pt x="857" y="1646"/>
                    </a:lnTo>
                    <a:lnTo>
                      <a:pt x="837" y="1651"/>
                    </a:lnTo>
                    <a:lnTo>
                      <a:pt x="808" y="1656"/>
                    </a:lnTo>
                    <a:lnTo>
                      <a:pt x="776" y="1664"/>
                    </a:lnTo>
                    <a:lnTo>
                      <a:pt x="732" y="1674"/>
                    </a:lnTo>
                    <a:lnTo>
                      <a:pt x="726" y="1674"/>
                    </a:lnTo>
                    <a:lnTo>
                      <a:pt x="721" y="1677"/>
                    </a:lnTo>
                    <a:lnTo>
                      <a:pt x="716" y="1677"/>
                    </a:lnTo>
                    <a:lnTo>
                      <a:pt x="695" y="1682"/>
                    </a:lnTo>
                    <a:lnTo>
                      <a:pt x="611" y="1701"/>
                    </a:lnTo>
                    <a:lnTo>
                      <a:pt x="590" y="1703"/>
                    </a:lnTo>
                    <a:lnTo>
                      <a:pt x="572" y="1709"/>
                    </a:lnTo>
                    <a:lnTo>
                      <a:pt x="559" y="1711"/>
                    </a:lnTo>
                    <a:lnTo>
                      <a:pt x="543" y="1711"/>
                    </a:lnTo>
                    <a:lnTo>
                      <a:pt x="530" y="1714"/>
                    </a:lnTo>
                    <a:lnTo>
                      <a:pt x="514" y="1716"/>
                    </a:lnTo>
                    <a:lnTo>
                      <a:pt x="496" y="1716"/>
                    </a:lnTo>
                    <a:lnTo>
                      <a:pt x="488" y="1716"/>
                    </a:lnTo>
                    <a:lnTo>
                      <a:pt x="477" y="1716"/>
                    </a:lnTo>
                    <a:lnTo>
                      <a:pt x="467" y="1716"/>
                    </a:lnTo>
                    <a:lnTo>
                      <a:pt x="459" y="1714"/>
                    </a:lnTo>
                    <a:lnTo>
                      <a:pt x="449" y="1714"/>
                    </a:lnTo>
                    <a:lnTo>
                      <a:pt x="438" y="1711"/>
                    </a:lnTo>
                    <a:lnTo>
                      <a:pt x="430" y="1711"/>
                    </a:lnTo>
                    <a:lnTo>
                      <a:pt x="420" y="1709"/>
                    </a:lnTo>
                    <a:lnTo>
                      <a:pt x="409" y="1706"/>
                    </a:lnTo>
                    <a:lnTo>
                      <a:pt x="399" y="1701"/>
                    </a:lnTo>
                    <a:lnTo>
                      <a:pt x="388" y="1698"/>
                    </a:lnTo>
                    <a:lnTo>
                      <a:pt x="378" y="1695"/>
                    </a:lnTo>
                    <a:lnTo>
                      <a:pt x="367" y="1693"/>
                    </a:lnTo>
                    <a:lnTo>
                      <a:pt x="359" y="1690"/>
                    </a:lnTo>
                    <a:lnTo>
                      <a:pt x="354" y="1688"/>
                    </a:lnTo>
                    <a:lnTo>
                      <a:pt x="352" y="1685"/>
                    </a:lnTo>
                    <a:lnTo>
                      <a:pt x="341" y="1682"/>
                    </a:lnTo>
                    <a:lnTo>
                      <a:pt x="333" y="1677"/>
                    </a:lnTo>
                    <a:lnTo>
                      <a:pt x="252" y="1638"/>
                    </a:lnTo>
                    <a:lnTo>
                      <a:pt x="241" y="1633"/>
                    </a:lnTo>
                    <a:lnTo>
                      <a:pt x="234" y="1627"/>
                    </a:lnTo>
                    <a:lnTo>
                      <a:pt x="178" y="1604"/>
                    </a:lnTo>
                    <a:lnTo>
                      <a:pt x="168" y="1598"/>
                    </a:lnTo>
                    <a:lnTo>
                      <a:pt x="168" y="1564"/>
                    </a:lnTo>
                    <a:lnTo>
                      <a:pt x="137" y="1449"/>
                    </a:lnTo>
                    <a:lnTo>
                      <a:pt x="95" y="1297"/>
                    </a:lnTo>
                    <a:lnTo>
                      <a:pt x="61" y="1181"/>
                    </a:lnTo>
                    <a:lnTo>
                      <a:pt x="32" y="1071"/>
                    </a:lnTo>
                    <a:lnTo>
                      <a:pt x="19" y="1024"/>
                    </a:lnTo>
                    <a:lnTo>
                      <a:pt x="13" y="1008"/>
                    </a:lnTo>
                    <a:lnTo>
                      <a:pt x="0" y="1003"/>
                    </a:lnTo>
                    <a:lnTo>
                      <a:pt x="299" y="874"/>
                    </a:lnTo>
                    <a:lnTo>
                      <a:pt x="304" y="874"/>
                    </a:lnTo>
                    <a:lnTo>
                      <a:pt x="325" y="864"/>
                    </a:lnTo>
                    <a:lnTo>
                      <a:pt x="359" y="848"/>
                    </a:lnTo>
                    <a:lnTo>
                      <a:pt x="409" y="827"/>
                    </a:lnTo>
                    <a:lnTo>
                      <a:pt x="504" y="787"/>
                    </a:lnTo>
                    <a:lnTo>
                      <a:pt x="546" y="719"/>
                    </a:lnTo>
                    <a:lnTo>
                      <a:pt x="556" y="703"/>
                    </a:lnTo>
                    <a:lnTo>
                      <a:pt x="566" y="685"/>
                    </a:lnTo>
                    <a:lnTo>
                      <a:pt x="580" y="667"/>
                    </a:lnTo>
                    <a:lnTo>
                      <a:pt x="593" y="646"/>
                    </a:lnTo>
                    <a:lnTo>
                      <a:pt x="606" y="625"/>
                    </a:lnTo>
                    <a:lnTo>
                      <a:pt x="616" y="606"/>
                    </a:lnTo>
                    <a:lnTo>
                      <a:pt x="627" y="591"/>
                    </a:lnTo>
                    <a:lnTo>
                      <a:pt x="627" y="588"/>
                    </a:lnTo>
                    <a:lnTo>
                      <a:pt x="637" y="572"/>
                    </a:lnTo>
                    <a:lnTo>
                      <a:pt x="650" y="551"/>
                    </a:lnTo>
                    <a:lnTo>
                      <a:pt x="663" y="530"/>
                    </a:lnTo>
                    <a:lnTo>
                      <a:pt x="674" y="512"/>
                    </a:lnTo>
                    <a:lnTo>
                      <a:pt x="677" y="509"/>
                    </a:lnTo>
                    <a:lnTo>
                      <a:pt x="692" y="488"/>
                    </a:lnTo>
                    <a:lnTo>
                      <a:pt x="708" y="462"/>
                    </a:lnTo>
                    <a:lnTo>
                      <a:pt x="721" y="444"/>
                    </a:lnTo>
                    <a:lnTo>
                      <a:pt x="732" y="428"/>
                    </a:lnTo>
                    <a:lnTo>
                      <a:pt x="740" y="415"/>
                    </a:lnTo>
                    <a:lnTo>
                      <a:pt x="742" y="412"/>
                    </a:lnTo>
                    <a:lnTo>
                      <a:pt x="755" y="391"/>
                    </a:lnTo>
                    <a:lnTo>
                      <a:pt x="766" y="375"/>
                    </a:lnTo>
                    <a:lnTo>
                      <a:pt x="781" y="352"/>
                    </a:lnTo>
                    <a:lnTo>
                      <a:pt x="789" y="339"/>
                    </a:lnTo>
                    <a:lnTo>
                      <a:pt x="797" y="326"/>
                    </a:lnTo>
                    <a:lnTo>
                      <a:pt x="813" y="302"/>
                    </a:lnTo>
                    <a:lnTo>
                      <a:pt x="829" y="278"/>
                    </a:lnTo>
                    <a:lnTo>
                      <a:pt x="839" y="265"/>
                    </a:lnTo>
                    <a:lnTo>
                      <a:pt x="842" y="263"/>
                    </a:lnTo>
                    <a:lnTo>
                      <a:pt x="847" y="257"/>
                    </a:lnTo>
                    <a:lnTo>
                      <a:pt x="850" y="255"/>
                    </a:lnTo>
                    <a:lnTo>
                      <a:pt x="850" y="252"/>
                    </a:lnTo>
                    <a:lnTo>
                      <a:pt x="863" y="236"/>
                    </a:lnTo>
                    <a:lnTo>
                      <a:pt x="881" y="218"/>
                    </a:lnTo>
                    <a:lnTo>
                      <a:pt x="910" y="186"/>
                    </a:lnTo>
                    <a:lnTo>
                      <a:pt x="913" y="184"/>
                    </a:lnTo>
                    <a:lnTo>
                      <a:pt x="920" y="176"/>
                    </a:lnTo>
                    <a:lnTo>
                      <a:pt x="928" y="165"/>
                    </a:lnTo>
                    <a:lnTo>
                      <a:pt x="939" y="155"/>
                    </a:lnTo>
                    <a:lnTo>
                      <a:pt x="949" y="145"/>
                    </a:lnTo>
                    <a:lnTo>
                      <a:pt x="952" y="142"/>
                    </a:lnTo>
                    <a:lnTo>
                      <a:pt x="968" y="126"/>
                    </a:lnTo>
                    <a:lnTo>
                      <a:pt x="981" y="113"/>
                    </a:lnTo>
                    <a:lnTo>
                      <a:pt x="994" y="103"/>
                    </a:lnTo>
                    <a:lnTo>
                      <a:pt x="1004" y="95"/>
                    </a:lnTo>
                    <a:lnTo>
                      <a:pt x="1015" y="87"/>
                    </a:lnTo>
                    <a:lnTo>
                      <a:pt x="1031" y="74"/>
                    </a:lnTo>
                    <a:lnTo>
                      <a:pt x="1049" y="63"/>
                    </a:lnTo>
                    <a:lnTo>
                      <a:pt x="1065" y="53"/>
                    </a:lnTo>
                    <a:lnTo>
                      <a:pt x="1075" y="47"/>
                    </a:lnTo>
                    <a:lnTo>
                      <a:pt x="1078" y="45"/>
                    </a:lnTo>
                    <a:lnTo>
                      <a:pt x="1080" y="45"/>
                    </a:lnTo>
                    <a:lnTo>
                      <a:pt x="1083" y="45"/>
                    </a:lnTo>
                    <a:lnTo>
                      <a:pt x="1086" y="45"/>
                    </a:lnTo>
                    <a:lnTo>
                      <a:pt x="1091" y="45"/>
                    </a:lnTo>
                    <a:lnTo>
                      <a:pt x="1120" y="45"/>
                    </a:lnTo>
                    <a:lnTo>
                      <a:pt x="1148" y="40"/>
                    </a:lnTo>
                    <a:lnTo>
                      <a:pt x="1154" y="37"/>
                    </a:lnTo>
                    <a:lnTo>
                      <a:pt x="1159" y="34"/>
                    </a:lnTo>
                    <a:lnTo>
                      <a:pt x="1164" y="34"/>
                    </a:lnTo>
                    <a:lnTo>
                      <a:pt x="1175" y="32"/>
                    </a:lnTo>
                    <a:lnTo>
                      <a:pt x="1183" y="29"/>
                    </a:lnTo>
                    <a:lnTo>
                      <a:pt x="1222" y="21"/>
                    </a:lnTo>
                    <a:lnTo>
                      <a:pt x="1264" y="11"/>
                    </a:lnTo>
                    <a:lnTo>
                      <a:pt x="1272" y="8"/>
                    </a:lnTo>
                    <a:lnTo>
                      <a:pt x="1274" y="8"/>
                    </a:lnTo>
                    <a:lnTo>
                      <a:pt x="1280" y="5"/>
                    </a:lnTo>
                    <a:lnTo>
                      <a:pt x="1282" y="5"/>
                    </a:lnTo>
                    <a:lnTo>
                      <a:pt x="1287" y="5"/>
                    </a:lnTo>
                    <a:lnTo>
                      <a:pt x="1298" y="3"/>
                    </a:lnTo>
                    <a:lnTo>
                      <a:pt x="1308" y="0"/>
                    </a:lnTo>
                    <a:lnTo>
                      <a:pt x="1311" y="11"/>
                    </a:lnTo>
                    <a:lnTo>
                      <a:pt x="1316" y="24"/>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4" name="フリーフォーム 223"/>
              <p:cNvSpPr>
                <a:spLocks/>
              </p:cNvSpPr>
              <p:nvPr/>
            </p:nvSpPr>
            <p:spPr bwMode="auto">
              <a:xfrm>
                <a:off x="973119" y="3848851"/>
                <a:ext cx="1630824" cy="1039985"/>
              </a:xfrm>
              <a:custGeom>
                <a:avLst/>
                <a:gdLst>
                  <a:gd name="T0" fmla="*/ 1937 w 3403"/>
                  <a:gd name="T1" fmla="*/ 911 h 2136"/>
                  <a:gd name="T2" fmla="*/ 2063 w 3403"/>
                  <a:gd name="T3" fmla="*/ 971 h 2136"/>
                  <a:gd name="T4" fmla="*/ 2134 w 3403"/>
                  <a:gd name="T5" fmla="*/ 989 h 2136"/>
                  <a:gd name="T6" fmla="*/ 2210 w 3403"/>
                  <a:gd name="T7" fmla="*/ 994 h 2136"/>
                  <a:gd name="T8" fmla="*/ 2391 w 3403"/>
                  <a:gd name="T9" fmla="*/ 960 h 2136"/>
                  <a:gd name="T10" fmla="*/ 2533 w 3403"/>
                  <a:gd name="T11" fmla="*/ 929 h 2136"/>
                  <a:gd name="T12" fmla="*/ 2648 w 3403"/>
                  <a:gd name="T13" fmla="*/ 897 h 2136"/>
                  <a:gd name="T14" fmla="*/ 2732 w 3403"/>
                  <a:gd name="T15" fmla="*/ 850 h 2136"/>
                  <a:gd name="T16" fmla="*/ 2803 w 3403"/>
                  <a:gd name="T17" fmla="*/ 848 h 2136"/>
                  <a:gd name="T18" fmla="*/ 2863 w 3403"/>
                  <a:gd name="T19" fmla="*/ 895 h 2136"/>
                  <a:gd name="T20" fmla="*/ 3036 w 3403"/>
                  <a:gd name="T21" fmla="*/ 1008 h 2136"/>
                  <a:gd name="T22" fmla="*/ 3162 w 3403"/>
                  <a:gd name="T23" fmla="*/ 1092 h 2136"/>
                  <a:gd name="T24" fmla="*/ 3301 w 3403"/>
                  <a:gd name="T25" fmla="*/ 1060 h 2136"/>
                  <a:gd name="T26" fmla="*/ 3319 w 3403"/>
                  <a:gd name="T27" fmla="*/ 1057 h 2136"/>
                  <a:gd name="T28" fmla="*/ 3400 w 3403"/>
                  <a:gd name="T29" fmla="*/ 1060 h 2136"/>
                  <a:gd name="T30" fmla="*/ 3395 w 3403"/>
                  <a:gd name="T31" fmla="*/ 1084 h 2136"/>
                  <a:gd name="T32" fmla="*/ 3390 w 3403"/>
                  <a:gd name="T33" fmla="*/ 1107 h 2136"/>
                  <a:gd name="T34" fmla="*/ 3382 w 3403"/>
                  <a:gd name="T35" fmla="*/ 1152 h 2136"/>
                  <a:gd name="T36" fmla="*/ 3358 w 3403"/>
                  <a:gd name="T37" fmla="*/ 1252 h 2136"/>
                  <a:gd name="T38" fmla="*/ 3353 w 3403"/>
                  <a:gd name="T39" fmla="*/ 1273 h 2136"/>
                  <a:gd name="T40" fmla="*/ 3350 w 3403"/>
                  <a:gd name="T41" fmla="*/ 1294 h 2136"/>
                  <a:gd name="T42" fmla="*/ 3340 w 3403"/>
                  <a:gd name="T43" fmla="*/ 1330 h 2136"/>
                  <a:gd name="T44" fmla="*/ 3335 w 3403"/>
                  <a:gd name="T45" fmla="*/ 1359 h 2136"/>
                  <a:gd name="T46" fmla="*/ 3332 w 3403"/>
                  <a:gd name="T47" fmla="*/ 1375 h 2136"/>
                  <a:gd name="T48" fmla="*/ 3327 w 3403"/>
                  <a:gd name="T49" fmla="*/ 1391 h 2136"/>
                  <a:gd name="T50" fmla="*/ 3324 w 3403"/>
                  <a:gd name="T51" fmla="*/ 1407 h 2136"/>
                  <a:gd name="T52" fmla="*/ 3322 w 3403"/>
                  <a:gd name="T53" fmla="*/ 1422 h 2136"/>
                  <a:gd name="T54" fmla="*/ 3311 w 3403"/>
                  <a:gd name="T55" fmla="*/ 1456 h 2136"/>
                  <a:gd name="T56" fmla="*/ 3301 w 3403"/>
                  <a:gd name="T57" fmla="*/ 1498 h 2136"/>
                  <a:gd name="T58" fmla="*/ 3295 w 3403"/>
                  <a:gd name="T59" fmla="*/ 1530 h 2136"/>
                  <a:gd name="T60" fmla="*/ 3295 w 3403"/>
                  <a:gd name="T61" fmla="*/ 1561 h 2136"/>
                  <a:gd name="T62" fmla="*/ 3311 w 3403"/>
                  <a:gd name="T63" fmla="*/ 1569 h 2136"/>
                  <a:gd name="T64" fmla="*/ 3332 w 3403"/>
                  <a:gd name="T65" fmla="*/ 1577 h 2136"/>
                  <a:gd name="T66" fmla="*/ 3343 w 3403"/>
                  <a:gd name="T67" fmla="*/ 1593 h 2136"/>
                  <a:gd name="T68" fmla="*/ 3337 w 3403"/>
                  <a:gd name="T69" fmla="*/ 1616 h 2136"/>
                  <a:gd name="T70" fmla="*/ 3314 w 3403"/>
                  <a:gd name="T71" fmla="*/ 1724 h 2136"/>
                  <a:gd name="T72" fmla="*/ 3298 w 3403"/>
                  <a:gd name="T73" fmla="*/ 1798 h 2136"/>
                  <a:gd name="T74" fmla="*/ 3264 w 3403"/>
                  <a:gd name="T75" fmla="*/ 1963 h 2136"/>
                  <a:gd name="T76" fmla="*/ 3232 w 3403"/>
                  <a:gd name="T77" fmla="*/ 2063 h 2136"/>
                  <a:gd name="T78" fmla="*/ 3193 w 3403"/>
                  <a:gd name="T79" fmla="*/ 2133 h 2136"/>
                  <a:gd name="T80" fmla="*/ 3120 w 3403"/>
                  <a:gd name="T81" fmla="*/ 2120 h 2136"/>
                  <a:gd name="T82" fmla="*/ 3083 w 3403"/>
                  <a:gd name="T83" fmla="*/ 2112 h 2136"/>
                  <a:gd name="T84" fmla="*/ 2991 w 3403"/>
                  <a:gd name="T85" fmla="*/ 2073 h 2136"/>
                  <a:gd name="T86" fmla="*/ 2918 w 3403"/>
                  <a:gd name="T87" fmla="*/ 2039 h 2136"/>
                  <a:gd name="T88" fmla="*/ 2826 w 3403"/>
                  <a:gd name="T89" fmla="*/ 1992 h 2136"/>
                  <a:gd name="T90" fmla="*/ 2750 w 3403"/>
                  <a:gd name="T91" fmla="*/ 1955 h 2136"/>
                  <a:gd name="T92" fmla="*/ 2695 w 3403"/>
                  <a:gd name="T93" fmla="*/ 1934 h 2136"/>
                  <a:gd name="T94" fmla="*/ 2593 w 3403"/>
                  <a:gd name="T95" fmla="*/ 1887 h 2136"/>
                  <a:gd name="T96" fmla="*/ 2527 w 3403"/>
                  <a:gd name="T97" fmla="*/ 1866 h 2136"/>
                  <a:gd name="T98" fmla="*/ 2404 w 3403"/>
                  <a:gd name="T99" fmla="*/ 1821 h 2136"/>
                  <a:gd name="T100" fmla="*/ 2304 w 3403"/>
                  <a:gd name="T101" fmla="*/ 1784 h 2136"/>
                  <a:gd name="T102" fmla="*/ 2234 w 3403"/>
                  <a:gd name="T103" fmla="*/ 1758 h 2136"/>
                  <a:gd name="T104" fmla="*/ 1830 w 3403"/>
                  <a:gd name="T105" fmla="*/ 1635 h 2136"/>
                  <a:gd name="T106" fmla="*/ 1652 w 3403"/>
                  <a:gd name="T107" fmla="*/ 1635 h 2136"/>
                  <a:gd name="T108" fmla="*/ 1421 w 3403"/>
                  <a:gd name="T109" fmla="*/ 1635 h 2136"/>
                  <a:gd name="T110" fmla="*/ 409 w 3403"/>
                  <a:gd name="T111" fmla="*/ 1609 h 2136"/>
                  <a:gd name="T112" fmla="*/ 328 w 3403"/>
                  <a:gd name="T113" fmla="*/ 1149 h 2136"/>
                  <a:gd name="T114" fmla="*/ 627 w 3403"/>
                  <a:gd name="T115" fmla="*/ 753 h 2136"/>
                  <a:gd name="T116" fmla="*/ 226 w 3403"/>
                  <a:gd name="T117" fmla="*/ 824 h 2136"/>
                  <a:gd name="T118" fmla="*/ 624 w 3403"/>
                  <a:gd name="T119" fmla="*/ 181 h 2136"/>
                  <a:gd name="T120" fmla="*/ 1156 w 3403"/>
                  <a:gd name="T121" fmla="*/ 55 h 2136"/>
                  <a:gd name="T122" fmla="*/ 1591 w 3403"/>
                  <a:gd name="T123" fmla="*/ 236 h 2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403" h="2136">
                    <a:moveTo>
                      <a:pt x="1791" y="575"/>
                    </a:moveTo>
                    <a:lnTo>
                      <a:pt x="1833" y="727"/>
                    </a:lnTo>
                    <a:lnTo>
                      <a:pt x="1864" y="842"/>
                    </a:lnTo>
                    <a:lnTo>
                      <a:pt x="1864" y="876"/>
                    </a:lnTo>
                    <a:lnTo>
                      <a:pt x="1874" y="882"/>
                    </a:lnTo>
                    <a:lnTo>
                      <a:pt x="1930" y="905"/>
                    </a:lnTo>
                    <a:lnTo>
                      <a:pt x="1937" y="911"/>
                    </a:lnTo>
                    <a:lnTo>
                      <a:pt x="1948" y="916"/>
                    </a:lnTo>
                    <a:lnTo>
                      <a:pt x="2029" y="955"/>
                    </a:lnTo>
                    <a:lnTo>
                      <a:pt x="2037" y="960"/>
                    </a:lnTo>
                    <a:lnTo>
                      <a:pt x="2048" y="963"/>
                    </a:lnTo>
                    <a:lnTo>
                      <a:pt x="2050" y="966"/>
                    </a:lnTo>
                    <a:lnTo>
                      <a:pt x="2055" y="968"/>
                    </a:lnTo>
                    <a:lnTo>
                      <a:pt x="2063" y="971"/>
                    </a:lnTo>
                    <a:lnTo>
                      <a:pt x="2074" y="973"/>
                    </a:lnTo>
                    <a:lnTo>
                      <a:pt x="2084" y="976"/>
                    </a:lnTo>
                    <a:lnTo>
                      <a:pt x="2095" y="979"/>
                    </a:lnTo>
                    <a:lnTo>
                      <a:pt x="2105" y="984"/>
                    </a:lnTo>
                    <a:lnTo>
                      <a:pt x="2116" y="987"/>
                    </a:lnTo>
                    <a:lnTo>
                      <a:pt x="2126" y="989"/>
                    </a:lnTo>
                    <a:lnTo>
                      <a:pt x="2134" y="989"/>
                    </a:lnTo>
                    <a:lnTo>
                      <a:pt x="2145" y="992"/>
                    </a:lnTo>
                    <a:lnTo>
                      <a:pt x="2155" y="992"/>
                    </a:lnTo>
                    <a:lnTo>
                      <a:pt x="2163" y="994"/>
                    </a:lnTo>
                    <a:lnTo>
                      <a:pt x="2173" y="994"/>
                    </a:lnTo>
                    <a:lnTo>
                      <a:pt x="2184" y="994"/>
                    </a:lnTo>
                    <a:lnTo>
                      <a:pt x="2192" y="994"/>
                    </a:lnTo>
                    <a:lnTo>
                      <a:pt x="2210" y="994"/>
                    </a:lnTo>
                    <a:lnTo>
                      <a:pt x="2226" y="992"/>
                    </a:lnTo>
                    <a:lnTo>
                      <a:pt x="2239" y="989"/>
                    </a:lnTo>
                    <a:lnTo>
                      <a:pt x="2255" y="989"/>
                    </a:lnTo>
                    <a:lnTo>
                      <a:pt x="2268" y="987"/>
                    </a:lnTo>
                    <a:lnTo>
                      <a:pt x="2286" y="981"/>
                    </a:lnTo>
                    <a:lnTo>
                      <a:pt x="2307" y="979"/>
                    </a:lnTo>
                    <a:lnTo>
                      <a:pt x="2391" y="960"/>
                    </a:lnTo>
                    <a:lnTo>
                      <a:pt x="2412" y="955"/>
                    </a:lnTo>
                    <a:lnTo>
                      <a:pt x="2417" y="955"/>
                    </a:lnTo>
                    <a:lnTo>
                      <a:pt x="2422" y="952"/>
                    </a:lnTo>
                    <a:lnTo>
                      <a:pt x="2428" y="952"/>
                    </a:lnTo>
                    <a:lnTo>
                      <a:pt x="2472" y="942"/>
                    </a:lnTo>
                    <a:lnTo>
                      <a:pt x="2504" y="934"/>
                    </a:lnTo>
                    <a:lnTo>
                      <a:pt x="2533" y="929"/>
                    </a:lnTo>
                    <a:lnTo>
                      <a:pt x="2553" y="924"/>
                    </a:lnTo>
                    <a:lnTo>
                      <a:pt x="2569" y="921"/>
                    </a:lnTo>
                    <a:lnTo>
                      <a:pt x="2588" y="913"/>
                    </a:lnTo>
                    <a:lnTo>
                      <a:pt x="2614" y="908"/>
                    </a:lnTo>
                    <a:lnTo>
                      <a:pt x="2624" y="905"/>
                    </a:lnTo>
                    <a:lnTo>
                      <a:pt x="2635" y="903"/>
                    </a:lnTo>
                    <a:lnTo>
                      <a:pt x="2648" y="897"/>
                    </a:lnTo>
                    <a:lnTo>
                      <a:pt x="2658" y="895"/>
                    </a:lnTo>
                    <a:lnTo>
                      <a:pt x="2664" y="892"/>
                    </a:lnTo>
                    <a:lnTo>
                      <a:pt x="2674" y="887"/>
                    </a:lnTo>
                    <a:lnTo>
                      <a:pt x="2690" y="879"/>
                    </a:lnTo>
                    <a:lnTo>
                      <a:pt x="2703" y="871"/>
                    </a:lnTo>
                    <a:lnTo>
                      <a:pt x="2719" y="861"/>
                    </a:lnTo>
                    <a:lnTo>
                      <a:pt x="2732" y="850"/>
                    </a:lnTo>
                    <a:lnTo>
                      <a:pt x="2745" y="842"/>
                    </a:lnTo>
                    <a:lnTo>
                      <a:pt x="2753" y="837"/>
                    </a:lnTo>
                    <a:lnTo>
                      <a:pt x="2758" y="834"/>
                    </a:lnTo>
                    <a:lnTo>
                      <a:pt x="2766" y="827"/>
                    </a:lnTo>
                    <a:lnTo>
                      <a:pt x="2771" y="821"/>
                    </a:lnTo>
                    <a:lnTo>
                      <a:pt x="2797" y="842"/>
                    </a:lnTo>
                    <a:lnTo>
                      <a:pt x="2803" y="848"/>
                    </a:lnTo>
                    <a:lnTo>
                      <a:pt x="2805" y="848"/>
                    </a:lnTo>
                    <a:lnTo>
                      <a:pt x="2808" y="850"/>
                    </a:lnTo>
                    <a:lnTo>
                      <a:pt x="2824" y="866"/>
                    </a:lnTo>
                    <a:lnTo>
                      <a:pt x="2826" y="866"/>
                    </a:lnTo>
                    <a:lnTo>
                      <a:pt x="2847" y="884"/>
                    </a:lnTo>
                    <a:lnTo>
                      <a:pt x="2860" y="892"/>
                    </a:lnTo>
                    <a:lnTo>
                      <a:pt x="2863" y="895"/>
                    </a:lnTo>
                    <a:lnTo>
                      <a:pt x="2860" y="895"/>
                    </a:lnTo>
                    <a:lnTo>
                      <a:pt x="2868" y="900"/>
                    </a:lnTo>
                    <a:lnTo>
                      <a:pt x="2952" y="950"/>
                    </a:lnTo>
                    <a:lnTo>
                      <a:pt x="2989" y="973"/>
                    </a:lnTo>
                    <a:lnTo>
                      <a:pt x="2994" y="976"/>
                    </a:lnTo>
                    <a:lnTo>
                      <a:pt x="3031" y="1000"/>
                    </a:lnTo>
                    <a:lnTo>
                      <a:pt x="3036" y="1008"/>
                    </a:lnTo>
                    <a:lnTo>
                      <a:pt x="3038" y="1026"/>
                    </a:lnTo>
                    <a:lnTo>
                      <a:pt x="3044" y="1044"/>
                    </a:lnTo>
                    <a:lnTo>
                      <a:pt x="3049" y="1071"/>
                    </a:lnTo>
                    <a:lnTo>
                      <a:pt x="3052" y="1086"/>
                    </a:lnTo>
                    <a:lnTo>
                      <a:pt x="3057" y="1113"/>
                    </a:lnTo>
                    <a:lnTo>
                      <a:pt x="3109" y="1102"/>
                    </a:lnTo>
                    <a:lnTo>
                      <a:pt x="3162" y="1092"/>
                    </a:lnTo>
                    <a:lnTo>
                      <a:pt x="3196" y="1084"/>
                    </a:lnTo>
                    <a:lnTo>
                      <a:pt x="3198" y="1084"/>
                    </a:lnTo>
                    <a:lnTo>
                      <a:pt x="3204" y="1081"/>
                    </a:lnTo>
                    <a:lnTo>
                      <a:pt x="3235" y="1076"/>
                    </a:lnTo>
                    <a:lnTo>
                      <a:pt x="3246" y="1073"/>
                    </a:lnTo>
                    <a:lnTo>
                      <a:pt x="3253" y="1071"/>
                    </a:lnTo>
                    <a:lnTo>
                      <a:pt x="3301" y="1060"/>
                    </a:lnTo>
                    <a:lnTo>
                      <a:pt x="3303" y="1060"/>
                    </a:lnTo>
                    <a:lnTo>
                      <a:pt x="3306" y="1060"/>
                    </a:lnTo>
                    <a:lnTo>
                      <a:pt x="3308" y="1060"/>
                    </a:lnTo>
                    <a:lnTo>
                      <a:pt x="3308" y="1063"/>
                    </a:lnTo>
                    <a:lnTo>
                      <a:pt x="3311" y="1063"/>
                    </a:lnTo>
                    <a:lnTo>
                      <a:pt x="3316" y="1060"/>
                    </a:lnTo>
                    <a:lnTo>
                      <a:pt x="3319" y="1057"/>
                    </a:lnTo>
                    <a:lnTo>
                      <a:pt x="3319" y="1055"/>
                    </a:lnTo>
                    <a:lnTo>
                      <a:pt x="3332" y="1055"/>
                    </a:lnTo>
                    <a:lnTo>
                      <a:pt x="3348" y="1052"/>
                    </a:lnTo>
                    <a:lnTo>
                      <a:pt x="3379" y="1055"/>
                    </a:lnTo>
                    <a:lnTo>
                      <a:pt x="3403" y="1057"/>
                    </a:lnTo>
                    <a:lnTo>
                      <a:pt x="3403" y="1060"/>
                    </a:lnTo>
                    <a:lnTo>
                      <a:pt x="3400" y="1060"/>
                    </a:lnTo>
                    <a:lnTo>
                      <a:pt x="3398" y="1071"/>
                    </a:lnTo>
                    <a:lnTo>
                      <a:pt x="3398" y="1073"/>
                    </a:lnTo>
                    <a:lnTo>
                      <a:pt x="3398" y="1076"/>
                    </a:lnTo>
                    <a:lnTo>
                      <a:pt x="3398" y="1078"/>
                    </a:lnTo>
                    <a:lnTo>
                      <a:pt x="3398" y="1081"/>
                    </a:lnTo>
                    <a:lnTo>
                      <a:pt x="3395" y="1081"/>
                    </a:lnTo>
                    <a:lnTo>
                      <a:pt x="3395" y="1084"/>
                    </a:lnTo>
                    <a:lnTo>
                      <a:pt x="3395" y="1086"/>
                    </a:lnTo>
                    <a:lnTo>
                      <a:pt x="3395" y="1092"/>
                    </a:lnTo>
                    <a:lnTo>
                      <a:pt x="3392" y="1094"/>
                    </a:lnTo>
                    <a:lnTo>
                      <a:pt x="3392" y="1097"/>
                    </a:lnTo>
                    <a:lnTo>
                      <a:pt x="3392" y="1102"/>
                    </a:lnTo>
                    <a:lnTo>
                      <a:pt x="3392" y="1105"/>
                    </a:lnTo>
                    <a:lnTo>
                      <a:pt x="3390" y="1107"/>
                    </a:lnTo>
                    <a:lnTo>
                      <a:pt x="3390" y="1110"/>
                    </a:lnTo>
                    <a:lnTo>
                      <a:pt x="3390" y="1113"/>
                    </a:lnTo>
                    <a:lnTo>
                      <a:pt x="3390" y="1118"/>
                    </a:lnTo>
                    <a:lnTo>
                      <a:pt x="3387" y="1123"/>
                    </a:lnTo>
                    <a:lnTo>
                      <a:pt x="3387" y="1126"/>
                    </a:lnTo>
                    <a:lnTo>
                      <a:pt x="3387" y="1131"/>
                    </a:lnTo>
                    <a:lnTo>
                      <a:pt x="3382" y="1152"/>
                    </a:lnTo>
                    <a:lnTo>
                      <a:pt x="3374" y="1178"/>
                    </a:lnTo>
                    <a:lnTo>
                      <a:pt x="3371" y="1199"/>
                    </a:lnTo>
                    <a:lnTo>
                      <a:pt x="3369" y="1210"/>
                    </a:lnTo>
                    <a:lnTo>
                      <a:pt x="3366" y="1223"/>
                    </a:lnTo>
                    <a:lnTo>
                      <a:pt x="3364" y="1236"/>
                    </a:lnTo>
                    <a:lnTo>
                      <a:pt x="3358" y="1249"/>
                    </a:lnTo>
                    <a:lnTo>
                      <a:pt x="3358" y="1252"/>
                    </a:lnTo>
                    <a:lnTo>
                      <a:pt x="3358" y="1254"/>
                    </a:lnTo>
                    <a:lnTo>
                      <a:pt x="3358" y="1257"/>
                    </a:lnTo>
                    <a:lnTo>
                      <a:pt x="3358" y="1260"/>
                    </a:lnTo>
                    <a:lnTo>
                      <a:pt x="3356" y="1262"/>
                    </a:lnTo>
                    <a:lnTo>
                      <a:pt x="3356" y="1265"/>
                    </a:lnTo>
                    <a:lnTo>
                      <a:pt x="3356" y="1270"/>
                    </a:lnTo>
                    <a:lnTo>
                      <a:pt x="3353" y="1273"/>
                    </a:lnTo>
                    <a:lnTo>
                      <a:pt x="3353" y="1275"/>
                    </a:lnTo>
                    <a:lnTo>
                      <a:pt x="3353" y="1283"/>
                    </a:lnTo>
                    <a:lnTo>
                      <a:pt x="3350" y="1283"/>
                    </a:lnTo>
                    <a:lnTo>
                      <a:pt x="3350" y="1286"/>
                    </a:lnTo>
                    <a:lnTo>
                      <a:pt x="3350" y="1288"/>
                    </a:lnTo>
                    <a:lnTo>
                      <a:pt x="3350" y="1291"/>
                    </a:lnTo>
                    <a:lnTo>
                      <a:pt x="3350" y="1294"/>
                    </a:lnTo>
                    <a:lnTo>
                      <a:pt x="3348" y="1296"/>
                    </a:lnTo>
                    <a:lnTo>
                      <a:pt x="3348" y="1299"/>
                    </a:lnTo>
                    <a:lnTo>
                      <a:pt x="3348" y="1302"/>
                    </a:lnTo>
                    <a:lnTo>
                      <a:pt x="3348" y="1304"/>
                    </a:lnTo>
                    <a:lnTo>
                      <a:pt x="3345" y="1307"/>
                    </a:lnTo>
                    <a:lnTo>
                      <a:pt x="3345" y="1315"/>
                    </a:lnTo>
                    <a:lnTo>
                      <a:pt x="3340" y="1330"/>
                    </a:lnTo>
                    <a:lnTo>
                      <a:pt x="3337" y="1344"/>
                    </a:lnTo>
                    <a:lnTo>
                      <a:pt x="3337" y="1346"/>
                    </a:lnTo>
                    <a:lnTo>
                      <a:pt x="3337" y="1349"/>
                    </a:lnTo>
                    <a:lnTo>
                      <a:pt x="3337" y="1351"/>
                    </a:lnTo>
                    <a:lnTo>
                      <a:pt x="3335" y="1354"/>
                    </a:lnTo>
                    <a:lnTo>
                      <a:pt x="3335" y="1357"/>
                    </a:lnTo>
                    <a:lnTo>
                      <a:pt x="3335" y="1359"/>
                    </a:lnTo>
                    <a:lnTo>
                      <a:pt x="3335" y="1362"/>
                    </a:lnTo>
                    <a:lnTo>
                      <a:pt x="3335" y="1365"/>
                    </a:lnTo>
                    <a:lnTo>
                      <a:pt x="3332" y="1365"/>
                    </a:lnTo>
                    <a:lnTo>
                      <a:pt x="3332" y="1367"/>
                    </a:lnTo>
                    <a:lnTo>
                      <a:pt x="3332" y="1370"/>
                    </a:lnTo>
                    <a:lnTo>
                      <a:pt x="3332" y="1372"/>
                    </a:lnTo>
                    <a:lnTo>
                      <a:pt x="3332" y="1375"/>
                    </a:lnTo>
                    <a:lnTo>
                      <a:pt x="3329" y="1378"/>
                    </a:lnTo>
                    <a:lnTo>
                      <a:pt x="3329" y="1380"/>
                    </a:lnTo>
                    <a:lnTo>
                      <a:pt x="3329" y="1383"/>
                    </a:lnTo>
                    <a:lnTo>
                      <a:pt x="3329" y="1386"/>
                    </a:lnTo>
                    <a:lnTo>
                      <a:pt x="3329" y="1388"/>
                    </a:lnTo>
                    <a:lnTo>
                      <a:pt x="3327" y="1388"/>
                    </a:lnTo>
                    <a:lnTo>
                      <a:pt x="3327" y="1391"/>
                    </a:lnTo>
                    <a:lnTo>
                      <a:pt x="3327" y="1393"/>
                    </a:lnTo>
                    <a:lnTo>
                      <a:pt x="3327" y="1396"/>
                    </a:lnTo>
                    <a:lnTo>
                      <a:pt x="3327" y="1399"/>
                    </a:lnTo>
                    <a:lnTo>
                      <a:pt x="3327" y="1401"/>
                    </a:lnTo>
                    <a:lnTo>
                      <a:pt x="3324" y="1401"/>
                    </a:lnTo>
                    <a:lnTo>
                      <a:pt x="3324" y="1404"/>
                    </a:lnTo>
                    <a:lnTo>
                      <a:pt x="3324" y="1407"/>
                    </a:lnTo>
                    <a:lnTo>
                      <a:pt x="3324" y="1409"/>
                    </a:lnTo>
                    <a:lnTo>
                      <a:pt x="3324" y="1412"/>
                    </a:lnTo>
                    <a:lnTo>
                      <a:pt x="3322" y="1412"/>
                    </a:lnTo>
                    <a:lnTo>
                      <a:pt x="3322" y="1414"/>
                    </a:lnTo>
                    <a:lnTo>
                      <a:pt x="3322" y="1417"/>
                    </a:lnTo>
                    <a:lnTo>
                      <a:pt x="3322" y="1420"/>
                    </a:lnTo>
                    <a:lnTo>
                      <a:pt x="3322" y="1422"/>
                    </a:lnTo>
                    <a:lnTo>
                      <a:pt x="3319" y="1425"/>
                    </a:lnTo>
                    <a:lnTo>
                      <a:pt x="3319" y="1428"/>
                    </a:lnTo>
                    <a:lnTo>
                      <a:pt x="3319" y="1430"/>
                    </a:lnTo>
                    <a:lnTo>
                      <a:pt x="3316" y="1435"/>
                    </a:lnTo>
                    <a:lnTo>
                      <a:pt x="3314" y="1451"/>
                    </a:lnTo>
                    <a:lnTo>
                      <a:pt x="3311" y="1454"/>
                    </a:lnTo>
                    <a:lnTo>
                      <a:pt x="3311" y="1456"/>
                    </a:lnTo>
                    <a:lnTo>
                      <a:pt x="3311" y="1462"/>
                    </a:lnTo>
                    <a:lnTo>
                      <a:pt x="3308" y="1469"/>
                    </a:lnTo>
                    <a:lnTo>
                      <a:pt x="3306" y="1477"/>
                    </a:lnTo>
                    <a:lnTo>
                      <a:pt x="3306" y="1480"/>
                    </a:lnTo>
                    <a:lnTo>
                      <a:pt x="3303" y="1485"/>
                    </a:lnTo>
                    <a:lnTo>
                      <a:pt x="3303" y="1490"/>
                    </a:lnTo>
                    <a:lnTo>
                      <a:pt x="3301" y="1498"/>
                    </a:lnTo>
                    <a:lnTo>
                      <a:pt x="3301" y="1501"/>
                    </a:lnTo>
                    <a:lnTo>
                      <a:pt x="3301" y="1504"/>
                    </a:lnTo>
                    <a:lnTo>
                      <a:pt x="3298" y="1517"/>
                    </a:lnTo>
                    <a:lnTo>
                      <a:pt x="3298" y="1522"/>
                    </a:lnTo>
                    <a:lnTo>
                      <a:pt x="3295" y="1525"/>
                    </a:lnTo>
                    <a:lnTo>
                      <a:pt x="3295" y="1527"/>
                    </a:lnTo>
                    <a:lnTo>
                      <a:pt x="3295" y="1530"/>
                    </a:lnTo>
                    <a:lnTo>
                      <a:pt x="3295" y="1532"/>
                    </a:lnTo>
                    <a:lnTo>
                      <a:pt x="3295" y="1535"/>
                    </a:lnTo>
                    <a:lnTo>
                      <a:pt x="3293" y="1540"/>
                    </a:lnTo>
                    <a:lnTo>
                      <a:pt x="3293" y="1543"/>
                    </a:lnTo>
                    <a:lnTo>
                      <a:pt x="3293" y="1548"/>
                    </a:lnTo>
                    <a:lnTo>
                      <a:pt x="3290" y="1556"/>
                    </a:lnTo>
                    <a:lnTo>
                      <a:pt x="3295" y="1561"/>
                    </a:lnTo>
                    <a:lnTo>
                      <a:pt x="3298" y="1561"/>
                    </a:lnTo>
                    <a:lnTo>
                      <a:pt x="3301" y="1561"/>
                    </a:lnTo>
                    <a:lnTo>
                      <a:pt x="3301" y="1564"/>
                    </a:lnTo>
                    <a:lnTo>
                      <a:pt x="3303" y="1564"/>
                    </a:lnTo>
                    <a:lnTo>
                      <a:pt x="3306" y="1567"/>
                    </a:lnTo>
                    <a:lnTo>
                      <a:pt x="3308" y="1567"/>
                    </a:lnTo>
                    <a:lnTo>
                      <a:pt x="3311" y="1569"/>
                    </a:lnTo>
                    <a:lnTo>
                      <a:pt x="3314" y="1569"/>
                    </a:lnTo>
                    <a:lnTo>
                      <a:pt x="3316" y="1572"/>
                    </a:lnTo>
                    <a:lnTo>
                      <a:pt x="3322" y="1574"/>
                    </a:lnTo>
                    <a:lnTo>
                      <a:pt x="3324" y="1574"/>
                    </a:lnTo>
                    <a:lnTo>
                      <a:pt x="3327" y="1574"/>
                    </a:lnTo>
                    <a:lnTo>
                      <a:pt x="3329" y="1577"/>
                    </a:lnTo>
                    <a:lnTo>
                      <a:pt x="3332" y="1577"/>
                    </a:lnTo>
                    <a:lnTo>
                      <a:pt x="3337" y="1577"/>
                    </a:lnTo>
                    <a:lnTo>
                      <a:pt x="3343" y="1577"/>
                    </a:lnTo>
                    <a:lnTo>
                      <a:pt x="3345" y="1577"/>
                    </a:lnTo>
                    <a:lnTo>
                      <a:pt x="3345" y="1580"/>
                    </a:lnTo>
                    <a:lnTo>
                      <a:pt x="3343" y="1588"/>
                    </a:lnTo>
                    <a:lnTo>
                      <a:pt x="3343" y="1590"/>
                    </a:lnTo>
                    <a:lnTo>
                      <a:pt x="3343" y="1593"/>
                    </a:lnTo>
                    <a:lnTo>
                      <a:pt x="3340" y="1595"/>
                    </a:lnTo>
                    <a:lnTo>
                      <a:pt x="3340" y="1598"/>
                    </a:lnTo>
                    <a:lnTo>
                      <a:pt x="3340" y="1601"/>
                    </a:lnTo>
                    <a:lnTo>
                      <a:pt x="3340" y="1603"/>
                    </a:lnTo>
                    <a:lnTo>
                      <a:pt x="3340" y="1606"/>
                    </a:lnTo>
                    <a:lnTo>
                      <a:pt x="3337" y="1609"/>
                    </a:lnTo>
                    <a:lnTo>
                      <a:pt x="3337" y="1616"/>
                    </a:lnTo>
                    <a:lnTo>
                      <a:pt x="3337" y="1619"/>
                    </a:lnTo>
                    <a:lnTo>
                      <a:pt x="3335" y="1632"/>
                    </a:lnTo>
                    <a:lnTo>
                      <a:pt x="3335" y="1635"/>
                    </a:lnTo>
                    <a:lnTo>
                      <a:pt x="3324" y="1674"/>
                    </a:lnTo>
                    <a:lnTo>
                      <a:pt x="3324" y="1677"/>
                    </a:lnTo>
                    <a:lnTo>
                      <a:pt x="3324" y="1685"/>
                    </a:lnTo>
                    <a:lnTo>
                      <a:pt x="3314" y="1724"/>
                    </a:lnTo>
                    <a:lnTo>
                      <a:pt x="3314" y="1727"/>
                    </a:lnTo>
                    <a:lnTo>
                      <a:pt x="3314" y="1729"/>
                    </a:lnTo>
                    <a:lnTo>
                      <a:pt x="3308" y="1758"/>
                    </a:lnTo>
                    <a:lnTo>
                      <a:pt x="3306" y="1758"/>
                    </a:lnTo>
                    <a:lnTo>
                      <a:pt x="3303" y="1782"/>
                    </a:lnTo>
                    <a:lnTo>
                      <a:pt x="3301" y="1784"/>
                    </a:lnTo>
                    <a:lnTo>
                      <a:pt x="3298" y="1798"/>
                    </a:lnTo>
                    <a:lnTo>
                      <a:pt x="3290" y="1840"/>
                    </a:lnTo>
                    <a:lnTo>
                      <a:pt x="3290" y="1842"/>
                    </a:lnTo>
                    <a:lnTo>
                      <a:pt x="3288" y="1845"/>
                    </a:lnTo>
                    <a:lnTo>
                      <a:pt x="3269" y="1931"/>
                    </a:lnTo>
                    <a:lnTo>
                      <a:pt x="3267" y="1950"/>
                    </a:lnTo>
                    <a:lnTo>
                      <a:pt x="3267" y="1952"/>
                    </a:lnTo>
                    <a:lnTo>
                      <a:pt x="3264" y="1963"/>
                    </a:lnTo>
                    <a:lnTo>
                      <a:pt x="3261" y="1965"/>
                    </a:lnTo>
                    <a:lnTo>
                      <a:pt x="3261" y="1971"/>
                    </a:lnTo>
                    <a:lnTo>
                      <a:pt x="3259" y="1979"/>
                    </a:lnTo>
                    <a:lnTo>
                      <a:pt x="3253" y="1992"/>
                    </a:lnTo>
                    <a:lnTo>
                      <a:pt x="3240" y="2036"/>
                    </a:lnTo>
                    <a:lnTo>
                      <a:pt x="3232" y="2060"/>
                    </a:lnTo>
                    <a:lnTo>
                      <a:pt x="3232" y="2063"/>
                    </a:lnTo>
                    <a:lnTo>
                      <a:pt x="3227" y="2081"/>
                    </a:lnTo>
                    <a:lnTo>
                      <a:pt x="3222" y="2102"/>
                    </a:lnTo>
                    <a:lnTo>
                      <a:pt x="3219" y="2102"/>
                    </a:lnTo>
                    <a:lnTo>
                      <a:pt x="3217" y="2115"/>
                    </a:lnTo>
                    <a:lnTo>
                      <a:pt x="3209" y="2136"/>
                    </a:lnTo>
                    <a:lnTo>
                      <a:pt x="3206" y="2136"/>
                    </a:lnTo>
                    <a:lnTo>
                      <a:pt x="3193" y="2133"/>
                    </a:lnTo>
                    <a:lnTo>
                      <a:pt x="3180" y="2131"/>
                    </a:lnTo>
                    <a:lnTo>
                      <a:pt x="3164" y="2128"/>
                    </a:lnTo>
                    <a:lnTo>
                      <a:pt x="3159" y="2128"/>
                    </a:lnTo>
                    <a:lnTo>
                      <a:pt x="3154" y="2126"/>
                    </a:lnTo>
                    <a:lnTo>
                      <a:pt x="3151" y="2126"/>
                    </a:lnTo>
                    <a:lnTo>
                      <a:pt x="3149" y="2126"/>
                    </a:lnTo>
                    <a:lnTo>
                      <a:pt x="3120" y="2120"/>
                    </a:lnTo>
                    <a:lnTo>
                      <a:pt x="3101" y="2115"/>
                    </a:lnTo>
                    <a:lnTo>
                      <a:pt x="3099" y="2115"/>
                    </a:lnTo>
                    <a:lnTo>
                      <a:pt x="3096" y="2115"/>
                    </a:lnTo>
                    <a:lnTo>
                      <a:pt x="3094" y="2115"/>
                    </a:lnTo>
                    <a:lnTo>
                      <a:pt x="3091" y="2112"/>
                    </a:lnTo>
                    <a:lnTo>
                      <a:pt x="3088" y="2112"/>
                    </a:lnTo>
                    <a:lnTo>
                      <a:pt x="3083" y="2112"/>
                    </a:lnTo>
                    <a:lnTo>
                      <a:pt x="3080" y="2110"/>
                    </a:lnTo>
                    <a:lnTo>
                      <a:pt x="3070" y="2107"/>
                    </a:lnTo>
                    <a:lnTo>
                      <a:pt x="3052" y="2099"/>
                    </a:lnTo>
                    <a:lnTo>
                      <a:pt x="3033" y="2091"/>
                    </a:lnTo>
                    <a:lnTo>
                      <a:pt x="3015" y="2084"/>
                    </a:lnTo>
                    <a:lnTo>
                      <a:pt x="2997" y="2073"/>
                    </a:lnTo>
                    <a:lnTo>
                      <a:pt x="2991" y="2073"/>
                    </a:lnTo>
                    <a:lnTo>
                      <a:pt x="2986" y="2070"/>
                    </a:lnTo>
                    <a:lnTo>
                      <a:pt x="2986" y="2068"/>
                    </a:lnTo>
                    <a:lnTo>
                      <a:pt x="2978" y="2065"/>
                    </a:lnTo>
                    <a:lnTo>
                      <a:pt x="2965" y="2060"/>
                    </a:lnTo>
                    <a:lnTo>
                      <a:pt x="2952" y="2055"/>
                    </a:lnTo>
                    <a:lnTo>
                      <a:pt x="2934" y="2047"/>
                    </a:lnTo>
                    <a:lnTo>
                      <a:pt x="2918" y="2039"/>
                    </a:lnTo>
                    <a:lnTo>
                      <a:pt x="2905" y="2031"/>
                    </a:lnTo>
                    <a:lnTo>
                      <a:pt x="2889" y="2023"/>
                    </a:lnTo>
                    <a:lnTo>
                      <a:pt x="2871" y="2015"/>
                    </a:lnTo>
                    <a:lnTo>
                      <a:pt x="2860" y="2010"/>
                    </a:lnTo>
                    <a:lnTo>
                      <a:pt x="2850" y="2005"/>
                    </a:lnTo>
                    <a:lnTo>
                      <a:pt x="2837" y="1997"/>
                    </a:lnTo>
                    <a:lnTo>
                      <a:pt x="2826" y="1992"/>
                    </a:lnTo>
                    <a:lnTo>
                      <a:pt x="2808" y="1981"/>
                    </a:lnTo>
                    <a:lnTo>
                      <a:pt x="2797" y="1976"/>
                    </a:lnTo>
                    <a:lnTo>
                      <a:pt x="2784" y="1971"/>
                    </a:lnTo>
                    <a:lnTo>
                      <a:pt x="2771" y="1963"/>
                    </a:lnTo>
                    <a:lnTo>
                      <a:pt x="2763" y="1960"/>
                    </a:lnTo>
                    <a:lnTo>
                      <a:pt x="2761" y="1960"/>
                    </a:lnTo>
                    <a:lnTo>
                      <a:pt x="2750" y="1955"/>
                    </a:lnTo>
                    <a:lnTo>
                      <a:pt x="2740" y="1952"/>
                    </a:lnTo>
                    <a:lnTo>
                      <a:pt x="2737" y="1950"/>
                    </a:lnTo>
                    <a:lnTo>
                      <a:pt x="2734" y="1950"/>
                    </a:lnTo>
                    <a:lnTo>
                      <a:pt x="2727" y="1944"/>
                    </a:lnTo>
                    <a:lnTo>
                      <a:pt x="2719" y="1942"/>
                    </a:lnTo>
                    <a:lnTo>
                      <a:pt x="2706" y="1937"/>
                    </a:lnTo>
                    <a:lnTo>
                      <a:pt x="2695" y="1934"/>
                    </a:lnTo>
                    <a:lnTo>
                      <a:pt x="2690" y="1931"/>
                    </a:lnTo>
                    <a:lnTo>
                      <a:pt x="2664" y="1918"/>
                    </a:lnTo>
                    <a:lnTo>
                      <a:pt x="2653" y="1913"/>
                    </a:lnTo>
                    <a:lnTo>
                      <a:pt x="2635" y="1905"/>
                    </a:lnTo>
                    <a:lnTo>
                      <a:pt x="2606" y="1892"/>
                    </a:lnTo>
                    <a:lnTo>
                      <a:pt x="2598" y="1889"/>
                    </a:lnTo>
                    <a:lnTo>
                      <a:pt x="2593" y="1887"/>
                    </a:lnTo>
                    <a:lnTo>
                      <a:pt x="2585" y="1884"/>
                    </a:lnTo>
                    <a:lnTo>
                      <a:pt x="2577" y="1882"/>
                    </a:lnTo>
                    <a:lnTo>
                      <a:pt x="2572" y="1879"/>
                    </a:lnTo>
                    <a:lnTo>
                      <a:pt x="2567" y="1879"/>
                    </a:lnTo>
                    <a:lnTo>
                      <a:pt x="2561" y="1876"/>
                    </a:lnTo>
                    <a:lnTo>
                      <a:pt x="2543" y="1871"/>
                    </a:lnTo>
                    <a:lnTo>
                      <a:pt x="2527" y="1866"/>
                    </a:lnTo>
                    <a:lnTo>
                      <a:pt x="2522" y="1863"/>
                    </a:lnTo>
                    <a:lnTo>
                      <a:pt x="2517" y="1861"/>
                    </a:lnTo>
                    <a:lnTo>
                      <a:pt x="2498" y="1855"/>
                    </a:lnTo>
                    <a:lnTo>
                      <a:pt x="2438" y="1834"/>
                    </a:lnTo>
                    <a:lnTo>
                      <a:pt x="2430" y="1832"/>
                    </a:lnTo>
                    <a:lnTo>
                      <a:pt x="2415" y="1826"/>
                    </a:lnTo>
                    <a:lnTo>
                      <a:pt x="2404" y="1821"/>
                    </a:lnTo>
                    <a:lnTo>
                      <a:pt x="2391" y="1819"/>
                    </a:lnTo>
                    <a:lnTo>
                      <a:pt x="2375" y="1811"/>
                    </a:lnTo>
                    <a:lnTo>
                      <a:pt x="2354" y="1803"/>
                    </a:lnTo>
                    <a:lnTo>
                      <a:pt x="2336" y="1798"/>
                    </a:lnTo>
                    <a:lnTo>
                      <a:pt x="2325" y="1792"/>
                    </a:lnTo>
                    <a:lnTo>
                      <a:pt x="2315" y="1787"/>
                    </a:lnTo>
                    <a:lnTo>
                      <a:pt x="2304" y="1784"/>
                    </a:lnTo>
                    <a:lnTo>
                      <a:pt x="2294" y="1782"/>
                    </a:lnTo>
                    <a:lnTo>
                      <a:pt x="2286" y="1777"/>
                    </a:lnTo>
                    <a:lnTo>
                      <a:pt x="2281" y="1774"/>
                    </a:lnTo>
                    <a:lnTo>
                      <a:pt x="2270" y="1771"/>
                    </a:lnTo>
                    <a:lnTo>
                      <a:pt x="2255" y="1766"/>
                    </a:lnTo>
                    <a:lnTo>
                      <a:pt x="2242" y="1761"/>
                    </a:lnTo>
                    <a:lnTo>
                      <a:pt x="2234" y="1758"/>
                    </a:lnTo>
                    <a:lnTo>
                      <a:pt x="2179" y="1737"/>
                    </a:lnTo>
                    <a:lnTo>
                      <a:pt x="2055" y="1695"/>
                    </a:lnTo>
                    <a:lnTo>
                      <a:pt x="1877" y="1637"/>
                    </a:lnTo>
                    <a:lnTo>
                      <a:pt x="1869" y="1637"/>
                    </a:lnTo>
                    <a:lnTo>
                      <a:pt x="1864" y="1637"/>
                    </a:lnTo>
                    <a:lnTo>
                      <a:pt x="1851" y="1637"/>
                    </a:lnTo>
                    <a:lnTo>
                      <a:pt x="1830" y="1635"/>
                    </a:lnTo>
                    <a:lnTo>
                      <a:pt x="1806" y="1635"/>
                    </a:lnTo>
                    <a:lnTo>
                      <a:pt x="1785" y="1635"/>
                    </a:lnTo>
                    <a:lnTo>
                      <a:pt x="1762" y="1635"/>
                    </a:lnTo>
                    <a:lnTo>
                      <a:pt x="1743" y="1635"/>
                    </a:lnTo>
                    <a:lnTo>
                      <a:pt x="1722" y="1635"/>
                    </a:lnTo>
                    <a:lnTo>
                      <a:pt x="1699" y="1635"/>
                    </a:lnTo>
                    <a:lnTo>
                      <a:pt x="1652" y="1635"/>
                    </a:lnTo>
                    <a:lnTo>
                      <a:pt x="1623" y="1635"/>
                    </a:lnTo>
                    <a:lnTo>
                      <a:pt x="1589" y="1635"/>
                    </a:lnTo>
                    <a:lnTo>
                      <a:pt x="1586" y="1635"/>
                    </a:lnTo>
                    <a:lnTo>
                      <a:pt x="1542" y="1635"/>
                    </a:lnTo>
                    <a:lnTo>
                      <a:pt x="1510" y="1635"/>
                    </a:lnTo>
                    <a:lnTo>
                      <a:pt x="1473" y="1635"/>
                    </a:lnTo>
                    <a:lnTo>
                      <a:pt x="1421" y="1635"/>
                    </a:lnTo>
                    <a:lnTo>
                      <a:pt x="1379" y="1632"/>
                    </a:lnTo>
                    <a:lnTo>
                      <a:pt x="1342" y="1632"/>
                    </a:lnTo>
                    <a:lnTo>
                      <a:pt x="1051" y="1635"/>
                    </a:lnTo>
                    <a:lnTo>
                      <a:pt x="724" y="1635"/>
                    </a:lnTo>
                    <a:lnTo>
                      <a:pt x="627" y="1635"/>
                    </a:lnTo>
                    <a:lnTo>
                      <a:pt x="627" y="1609"/>
                    </a:lnTo>
                    <a:lnTo>
                      <a:pt x="409" y="1609"/>
                    </a:lnTo>
                    <a:lnTo>
                      <a:pt x="385" y="1609"/>
                    </a:lnTo>
                    <a:lnTo>
                      <a:pt x="385" y="1532"/>
                    </a:lnTo>
                    <a:lnTo>
                      <a:pt x="435" y="1485"/>
                    </a:lnTo>
                    <a:lnTo>
                      <a:pt x="401" y="1383"/>
                    </a:lnTo>
                    <a:lnTo>
                      <a:pt x="399" y="1372"/>
                    </a:lnTo>
                    <a:lnTo>
                      <a:pt x="354" y="1228"/>
                    </a:lnTo>
                    <a:lnTo>
                      <a:pt x="328" y="1149"/>
                    </a:lnTo>
                    <a:lnTo>
                      <a:pt x="246" y="1071"/>
                    </a:lnTo>
                    <a:lnTo>
                      <a:pt x="0" y="834"/>
                    </a:lnTo>
                    <a:lnTo>
                      <a:pt x="13" y="821"/>
                    </a:lnTo>
                    <a:lnTo>
                      <a:pt x="265" y="1052"/>
                    </a:lnTo>
                    <a:lnTo>
                      <a:pt x="587" y="785"/>
                    </a:lnTo>
                    <a:lnTo>
                      <a:pt x="590" y="782"/>
                    </a:lnTo>
                    <a:lnTo>
                      <a:pt x="627" y="753"/>
                    </a:lnTo>
                    <a:lnTo>
                      <a:pt x="703" y="685"/>
                    </a:lnTo>
                    <a:lnTo>
                      <a:pt x="650" y="617"/>
                    </a:lnTo>
                    <a:lnTo>
                      <a:pt x="627" y="638"/>
                    </a:lnTo>
                    <a:lnTo>
                      <a:pt x="519" y="737"/>
                    </a:lnTo>
                    <a:lnTo>
                      <a:pt x="317" y="740"/>
                    </a:lnTo>
                    <a:lnTo>
                      <a:pt x="252" y="842"/>
                    </a:lnTo>
                    <a:lnTo>
                      <a:pt x="226" y="824"/>
                    </a:lnTo>
                    <a:lnTo>
                      <a:pt x="244" y="795"/>
                    </a:lnTo>
                    <a:lnTo>
                      <a:pt x="239" y="535"/>
                    </a:lnTo>
                    <a:lnTo>
                      <a:pt x="246" y="362"/>
                    </a:lnTo>
                    <a:lnTo>
                      <a:pt x="246" y="346"/>
                    </a:lnTo>
                    <a:lnTo>
                      <a:pt x="354" y="299"/>
                    </a:lnTo>
                    <a:lnTo>
                      <a:pt x="459" y="252"/>
                    </a:lnTo>
                    <a:lnTo>
                      <a:pt x="624" y="181"/>
                    </a:lnTo>
                    <a:lnTo>
                      <a:pt x="918" y="50"/>
                    </a:lnTo>
                    <a:lnTo>
                      <a:pt x="1028" y="0"/>
                    </a:lnTo>
                    <a:lnTo>
                      <a:pt x="1036" y="5"/>
                    </a:lnTo>
                    <a:lnTo>
                      <a:pt x="1043" y="8"/>
                    </a:lnTo>
                    <a:lnTo>
                      <a:pt x="1093" y="29"/>
                    </a:lnTo>
                    <a:lnTo>
                      <a:pt x="1130" y="44"/>
                    </a:lnTo>
                    <a:lnTo>
                      <a:pt x="1156" y="55"/>
                    </a:lnTo>
                    <a:lnTo>
                      <a:pt x="1211" y="79"/>
                    </a:lnTo>
                    <a:lnTo>
                      <a:pt x="1245" y="92"/>
                    </a:lnTo>
                    <a:lnTo>
                      <a:pt x="1316" y="123"/>
                    </a:lnTo>
                    <a:lnTo>
                      <a:pt x="1431" y="170"/>
                    </a:lnTo>
                    <a:lnTo>
                      <a:pt x="1570" y="228"/>
                    </a:lnTo>
                    <a:lnTo>
                      <a:pt x="1586" y="233"/>
                    </a:lnTo>
                    <a:lnTo>
                      <a:pt x="1591" y="236"/>
                    </a:lnTo>
                    <a:lnTo>
                      <a:pt x="1696" y="281"/>
                    </a:lnTo>
                    <a:lnTo>
                      <a:pt x="1709" y="286"/>
                    </a:lnTo>
                    <a:lnTo>
                      <a:pt x="1715" y="302"/>
                    </a:lnTo>
                    <a:lnTo>
                      <a:pt x="1728" y="349"/>
                    </a:lnTo>
                    <a:lnTo>
                      <a:pt x="1757" y="459"/>
                    </a:lnTo>
                    <a:lnTo>
                      <a:pt x="1791" y="575"/>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5" name="フリーフォーム 224"/>
              <p:cNvSpPr>
                <a:spLocks/>
              </p:cNvSpPr>
              <p:nvPr/>
            </p:nvSpPr>
            <p:spPr bwMode="auto">
              <a:xfrm>
                <a:off x="2822007" y="3358475"/>
                <a:ext cx="424939" cy="578685"/>
              </a:xfrm>
              <a:custGeom>
                <a:avLst/>
                <a:gdLst>
                  <a:gd name="T0" fmla="*/ 870 w 886"/>
                  <a:gd name="T1" fmla="*/ 139 h 1189"/>
                  <a:gd name="T2" fmla="*/ 852 w 886"/>
                  <a:gd name="T3" fmla="*/ 189 h 1189"/>
                  <a:gd name="T4" fmla="*/ 807 w 886"/>
                  <a:gd name="T5" fmla="*/ 344 h 1189"/>
                  <a:gd name="T6" fmla="*/ 794 w 886"/>
                  <a:gd name="T7" fmla="*/ 389 h 1189"/>
                  <a:gd name="T8" fmla="*/ 779 w 886"/>
                  <a:gd name="T9" fmla="*/ 444 h 1189"/>
                  <a:gd name="T10" fmla="*/ 768 w 886"/>
                  <a:gd name="T11" fmla="*/ 486 h 1189"/>
                  <a:gd name="T12" fmla="*/ 755 w 886"/>
                  <a:gd name="T13" fmla="*/ 538 h 1189"/>
                  <a:gd name="T14" fmla="*/ 747 w 886"/>
                  <a:gd name="T15" fmla="*/ 567 h 1189"/>
                  <a:gd name="T16" fmla="*/ 739 w 886"/>
                  <a:gd name="T17" fmla="*/ 593 h 1189"/>
                  <a:gd name="T18" fmla="*/ 723 w 886"/>
                  <a:gd name="T19" fmla="*/ 651 h 1189"/>
                  <a:gd name="T20" fmla="*/ 705 w 886"/>
                  <a:gd name="T21" fmla="*/ 722 h 1189"/>
                  <a:gd name="T22" fmla="*/ 695 w 886"/>
                  <a:gd name="T23" fmla="*/ 754 h 1189"/>
                  <a:gd name="T24" fmla="*/ 684 w 886"/>
                  <a:gd name="T25" fmla="*/ 796 h 1189"/>
                  <a:gd name="T26" fmla="*/ 679 w 886"/>
                  <a:gd name="T27" fmla="*/ 814 h 1189"/>
                  <a:gd name="T28" fmla="*/ 674 w 886"/>
                  <a:gd name="T29" fmla="*/ 830 h 1189"/>
                  <a:gd name="T30" fmla="*/ 668 w 886"/>
                  <a:gd name="T31" fmla="*/ 856 h 1189"/>
                  <a:gd name="T32" fmla="*/ 663 w 886"/>
                  <a:gd name="T33" fmla="*/ 869 h 1189"/>
                  <a:gd name="T34" fmla="*/ 658 w 886"/>
                  <a:gd name="T35" fmla="*/ 887 h 1189"/>
                  <a:gd name="T36" fmla="*/ 653 w 886"/>
                  <a:gd name="T37" fmla="*/ 906 h 1189"/>
                  <a:gd name="T38" fmla="*/ 647 w 886"/>
                  <a:gd name="T39" fmla="*/ 929 h 1189"/>
                  <a:gd name="T40" fmla="*/ 640 w 886"/>
                  <a:gd name="T41" fmla="*/ 953 h 1189"/>
                  <a:gd name="T42" fmla="*/ 629 w 886"/>
                  <a:gd name="T43" fmla="*/ 992 h 1189"/>
                  <a:gd name="T44" fmla="*/ 621 w 886"/>
                  <a:gd name="T45" fmla="*/ 1026 h 1189"/>
                  <a:gd name="T46" fmla="*/ 611 w 886"/>
                  <a:gd name="T47" fmla="*/ 1045 h 1189"/>
                  <a:gd name="T48" fmla="*/ 592 w 886"/>
                  <a:gd name="T49" fmla="*/ 1074 h 1189"/>
                  <a:gd name="T50" fmla="*/ 566 w 886"/>
                  <a:gd name="T51" fmla="*/ 1105 h 1189"/>
                  <a:gd name="T52" fmla="*/ 540 w 886"/>
                  <a:gd name="T53" fmla="*/ 1134 h 1189"/>
                  <a:gd name="T54" fmla="*/ 527 w 886"/>
                  <a:gd name="T55" fmla="*/ 1147 h 1189"/>
                  <a:gd name="T56" fmla="*/ 514 w 886"/>
                  <a:gd name="T57" fmla="*/ 1160 h 1189"/>
                  <a:gd name="T58" fmla="*/ 495 w 886"/>
                  <a:gd name="T59" fmla="*/ 1173 h 1189"/>
                  <a:gd name="T60" fmla="*/ 472 w 886"/>
                  <a:gd name="T61" fmla="*/ 1184 h 1189"/>
                  <a:gd name="T62" fmla="*/ 451 w 886"/>
                  <a:gd name="T63" fmla="*/ 1189 h 1189"/>
                  <a:gd name="T64" fmla="*/ 432 w 886"/>
                  <a:gd name="T65" fmla="*/ 1189 h 1189"/>
                  <a:gd name="T66" fmla="*/ 404 w 886"/>
                  <a:gd name="T67" fmla="*/ 1189 h 1189"/>
                  <a:gd name="T68" fmla="*/ 377 w 886"/>
                  <a:gd name="T69" fmla="*/ 1189 h 1189"/>
                  <a:gd name="T70" fmla="*/ 351 w 886"/>
                  <a:gd name="T71" fmla="*/ 1189 h 1189"/>
                  <a:gd name="T72" fmla="*/ 212 w 886"/>
                  <a:gd name="T73" fmla="*/ 1142 h 1189"/>
                  <a:gd name="T74" fmla="*/ 162 w 886"/>
                  <a:gd name="T75" fmla="*/ 1124 h 1189"/>
                  <a:gd name="T76" fmla="*/ 131 w 886"/>
                  <a:gd name="T77" fmla="*/ 1116 h 1189"/>
                  <a:gd name="T78" fmla="*/ 105 w 886"/>
                  <a:gd name="T79" fmla="*/ 1108 h 1189"/>
                  <a:gd name="T80" fmla="*/ 89 w 886"/>
                  <a:gd name="T81" fmla="*/ 1103 h 1189"/>
                  <a:gd name="T82" fmla="*/ 73 w 886"/>
                  <a:gd name="T83" fmla="*/ 1100 h 1189"/>
                  <a:gd name="T84" fmla="*/ 52 w 886"/>
                  <a:gd name="T85" fmla="*/ 1087 h 1189"/>
                  <a:gd name="T86" fmla="*/ 18 w 886"/>
                  <a:gd name="T87" fmla="*/ 1076 h 1189"/>
                  <a:gd name="T88" fmla="*/ 3 w 886"/>
                  <a:gd name="T89" fmla="*/ 1071 h 1189"/>
                  <a:gd name="T90" fmla="*/ 24 w 886"/>
                  <a:gd name="T91" fmla="*/ 990 h 1189"/>
                  <a:gd name="T92" fmla="*/ 55 w 886"/>
                  <a:gd name="T93" fmla="*/ 885 h 1189"/>
                  <a:gd name="T94" fmla="*/ 102 w 886"/>
                  <a:gd name="T95" fmla="*/ 872 h 1189"/>
                  <a:gd name="T96" fmla="*/ 141 w 886"/>
                  <a:gd name="T97" fmla="*/ 688 h 1189"/>
                  <a:gd name="T98" fmla="*/ 144 w 886"/>
                  <a:gd name="T99" fmla="*/ 646 h 1189"/>
                  <a:gd name="T100" fmla="*/ 157 w 886"/>
                  <a:gd name="T101" fmla="*/ 454 h 1189"/>
                  <a:gd name="T102" fmla="*/ 210 w 886"/>
                  <a:gd name="T103" fmla="*/ 363 h 1189"/>
                  <a:gd name="T104" fmla="*/ 307 w 886"/>
                  <a:gd name="T105" fmla="*/ 368 h 1189"/>
                  <a:gd name="T106" fmla="*/ 388 w 886"/>
                  <a:gd name="T107" fmla="*/ 381 h 1189"/>
                  <a:gd name="T108" fmla="*/ 459 w 886"/>
                  <a:gd name="T109" fmla="*/ 166 h 1189"/>
                  <a:gd name="T110" fmla="*/ 503 w 886"/>
                  <a:gd name="T111" fmla="*/ 0 h 1189"/>
                  <a:gd name="T112" fmla="*/ 692 w 886"/>
                  <a:gd name="T113" fmla="*/ 37 h 1189"/>
                  <a:gd name="T114" fmla="*/ 731 w 886"/>
                  <a:gd name="T115" fmla="*/ 48 h 1189"/>
                  <a:gd name="T116" fmla="*/ 881 w 886"/>
                  <a:gd name="T117" fmla="*/ 58 h 1189"/>
                  <a:gd name="T118" fmla="*/ 881 w 886"/>
                  <a:gd name="T119" fmla="*/ 82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86" h="1189">
                    <a:moveTo>
                      <a:pt x="878" y="103"/>
                    </a:moveTo>
                    <a:lnTo>
                      <a:pt x="876" y="126"/>
                    </a:lnTo>
                    <a:lnTo>
                      <a:pt x="873" y="126"/>
                    </a:lnTo>
                    <a:lnTo>
                      <a:pt x="873" y="132"/>
                    </a:lnTo>
                    <a:lnTo>
                      <a:pt x="870" y="132"/>
                    </a:lnTo>
                    <a:lnTo>
                      <a:pt x="870" y="139"/>
                    </a:lnTo>
                    <a:lnTo>
                      <a:pt x="868" y="147"/>
                    </a:lnTo>
                    <a:lnTo>
                      <a:pt x="868" y="153"/>
                    </a:lnTo>
                    <a:lnTo>
                      <a:pt x="865" y="158"/>
                    </a:lnTo>
                    <a:lnTo>
                      <a:pt x="860" y="166"/>
                    </a:lnTo>
                    <a:lnTo>
                      <a:pt x="855" y="181"/>
                    </a:lnTo>
                    <a:lnTo>
                      <a:pt x="852" y="189"/>
                    </a:lnTo>
                    <a:lnTo>
                      <a:pt x="849" y="197"/>
                    </a:lnTo>
                    <a:lnTo>
                      <a:pt x="849" y="200"/>
                    </a:lnTo>
                    <a:lnTo>
                      <a:pt x="831" y="263"/>
                    </a:lnTo>
                    <a:lnTo>
                      <a:pt x="820" y="302"/>
                    </a:lnTo>
                    <a:lnTo>
                      <a:pt x="810" y="342"/>
                    </a:lnTo>
                    <a:lnTo>
                      <a:pt x="807" y="344"/>
                    </a:lnTo>
                    <a:lnTo>
                      <a:pt x="807" y="347"/>
                    </a:lnTo>
                    <a:lnTo>
                      <a:pt x="805" y="355"/>
                    </a:lnTo>
                    <a:lnTo>
                      <a:pt x="802" y="360"/>
                    </a:lnTo>
                    <a:lnTo>
                      <a:pt x="797" y="384"/>
                    </a:lnTo>
                    <a:lnTo>
                      <a:pt x="797" y="386"/>
                    </a:lnTo>
                    <a:lnTo>
                      <a:pt x="794" y="389"/>
                    </a:lnTo>
                    <a:lnTo>
                      <a:pt x="794" y="391"/>
                    </a:lnTo>
                    <a:lnTo>
                      <a:pt x="792" y="402"/>
                    </a:lnTo>
                    <a:lnTo>
                      <a:pt x="789" y="410"/>
                    </a:lnTo>
                    <a:lnTo>
                      <a:pt x="789" y="412"/>
                    </a:lnTo>
                    <a:lnTo>
                      <a:pt x="784" y="426"/>
                    </a:lnTo>
                    <a:lnTo>
                      <a:pt x="779" y="444"/>
                    </a:lnTo>
                    <a:lnTo>
                      <a:pt x="779" y="452"/>
                    </a:lnTo>
                    <a:lnTo>
                      <a:pt x="776" y="457"/>
                    </a:lnTo>
                    <a:lnTo>
                      <a:pt x="773" y="462"/>
                    </a:lnTo>
                    <a:lnTo>
                      <a:pt x="773" y="473"/>
                    </a:lnTo>
                    <a:lnTo>
                      <a:pt x="771" y="473"/>
                    </a:lnTo>
                    <a:lnTo>
                      <a:pt x="768" y="486"/>
                    </a:lnTo>
                    <a:lnTo>
                      <a:pt x="765" y="502"/>
                    </a:lnTo>
                    <a:lnTo>
                      <a:pt x="760" y="520"/>
                    </a:lnTo>
                    <a:lnTo>
                      <a:pt x="758" y="523"/>
                    </a:lnTo>
                    <a:lnTo>
                      <a:pt x="758" y="525"/>
                    </a:lnTo>
                    <a:lnTo>
                      <a:pt x="758" y="528"/>
                    </a:lnTo>
                    <a:lnTo>
                      <a:pt x="755" y="538"/>
                    </a:lnTo>
                    <a:lnTo>
                      <a:pt x="752" y="541"/>
                    </a:lnTo>
                    <a:lnTo>
                      <a:pt x="752" y="546"/>
                    </a:lnTo>
                    <a:lnTo>
                      <a:pt x="750" y="549"/>
                    </a:lnTo>
                    <a:lnTo>
                      <a:pt x="750" y="557"/>
                    </a:lnTo>
                    <a:lnTo>
                      <a:pt x="747" y="559"/>
                    </a:lnTo>
                    <a:lnTo>
                      <a:pt x="747" y="567"/>
                    </a:lnTo>
                    <a:lnTo>
                      <a:pt x="744" y="572"/>
                    </a:lnTo>
                    <a:lnTo>
                      <a:pt x="744" y="575"/>
                    </a:lnTo>
                    <a:lnTo>
                      <a:pt x="744" y="578"/>
                    </a:lnTo>
                    <a:lnTo>
                      <a:pt x="742" y="588"/>
                    </a:lnTo>
                    <a:lnTo>
                      <a:pt x="739" y="591"/>
                    </a:lnTo>
                    <a:lnTo>
                      <a:pt x="739" y="593"/>
                    </a:lnTo>
                    <a:lnTo>
                      <a:pt x="739" y="596"/>
                    </a:lnTo>
                    <a:lnTo>
                      <a:pt x="731" y="622"/>
                    </a:lnTo>
                    <a:lnTo>
                      <a:pt x="726" y="638"/>
                    </a:lnTo>
                    <a:lnTo>
                      <a:pt x="726" y="643"/>
                    </a:lnTo>
                    <a:lnTo>
                      <a:pt x="723" y="646"/>
                    </a:lnTo>
                    <a:lnTo>
                      <a:pt x="723" y="651"/>
                    </a:lnTo>
                    <a:lnTo>
                      <a:pt x="723" y="654"/>
                    </a:lnTo>
                    <a:lnTo>
                      <a:pt x="716" y="683"/>
                    </a:lnTo>
                    <a:lnTo>
                      <a:pt x="713" y="685"/>
                    </a:lnTo>
                    <a:lnTo>
                      <a:pt x="705" y="717"/>
                    </a:lnTo>
                    <a:lnTo>
                      <a:pt x="705" y="719"/>
                    </a:lnTo>
                    <a:lnTo>
                      <a:pt x="705" y="722"/>
                    </a:lnTo>
                    <a:lnTo>
                      <a:pt x="703" y="730"/>
                    </a:lnTo>
                    <a:lnTo>
                      <a:pt x="700" y="735"/>
                    </a:lnTo>
                    <a:lnTo>
                      <a:pt x="700" y="743"/>
                    </a:lnTo>
                    <a:lnTo>
                      <a:pt x="697" y="746"/>
                    </a:lnTo>
                    <a:lnTo>
                      <a:pt x="697" y="748"/>
                    </a:lnTo>
                    <a:lnTo>
                      <a:pt x="695" y="754"/>
                    </a:lnTo>
                    <a:lnTo>
                      <a:pt x="695" y="759"/>
                    </a:lnTo>
                    <a:lnTo>
                      <a:pt x="689" y="777"/>
                    </a:lnTo>
                    <a:lnTo>
                      <a:pt x="687" y="782"/>
                    </a:lnTo>
                    <a:lnTo>
                      <a:pt x="687" y="785"/>
                    </a:lnTo>
                    <a:lnTo>
                      <a:pt x="687" y="788"/>
                    </a:lnTo>
                    <a:lnTo>
                      <a:pt x="684" y="796"/>
                    </a:lnTo>
                    <a:lnTo>
                      <a:pt x="684" y="798"/>
                    </a:lnTo>
                    <a:lnTo>
                      <a:pt x="682" y="801"/>
                    </a:lnTo>
                    <a:lnTo>
                      <a:pt x="682" y="806"/>
                    </a:lnTo>
                    <a:lnTo>
                      <a:pt x="682" y="809"/>
                    </a:lnTo>
                    <a:lnTo>
                      <a:pt x="679" y="811"/>
                    </a:lnTo>
                    <a:lnTo>
                      <a:pt x="679" y="814"/>
                    </a:lnTo>
                    <a:lnTo>
                      <a:pt x="679" y="817"/>
                    </a:lnTo>
                    <a:lnTo>
                      <a:pt x="676" y="819"/>
                    </a:lnTo>
                    <a:lnTo>
                      <a:pt x="676" y="822"/>
                    </a:lnTo>
                    <a:lnTo>
                      <a:pt x="676" y="824"/>
                    </a:lnTo>
                    <a:lnTo>
                      <a:pt x="676" y="827"/>
                    </a:lnTo>
                    <a:lnTo>
                      <a:pt x="674" y="830"/>
                    </a:lnTo>
                    <a:lnTo>
                      <a:pt x="674" y="832"/>
                    </a:lnTo>
                    <a:lnTo>
                      <a:pt x="674" y="835"/>
                    </a:lnTo>
                    <a:lnTo>
                      <a:pt x="671" y="840"/>
                    </a:lnTo>
                    <a:lnTo>
                      <a:pt x="668" y="848"/>
                    </a:lnTo>
                    <a:lnTo>
                      <a:pt x="668" y="853"/>
                    </a:lnTo>
                    <a:lnTo>
                      <a:pt x="668" y="856"/>
                    </a:lnTo>
                    <a:lnTo>
                      <a:pt x="666" y="859"/>
                    </a:lnTo>
                    <a:lnTo>
                      <a:pt x="666" y="861"/>
                    </a:lnTo>
                    <a:lnTo>
                      <a:pt x="666" y="864"/>
                    </a:lnTo>
                    <a:lnTo>
                      <a:pt x="666" y="866"/>
                    </a:lnTo>
                    <a:lnTo>
                      <a:pt x="663" y="866"/>
                    </a:lnTo>
                    <a:lnTo>
                      <a:pt x="663" y="869"/>
                    </a:lnTo>
                    <a:lnTo>
                      <a:pt x="663" y="872"/>
                    </a:lnTo>
                    <a:lnTo>
                      <a:pt x="663" y="874"/>
                    </a:lnTo>
                    <a:lnTo>
                      <a:pt x="661" y="877"/>
                    </a:lnTo>
                    <a:lnTo>
                      <a:pt x="661" y="880"/>
                    </a:lnTo>
                    <a:lnTo>
                      <a:pt x="661" y="885"/>
                    </a:lnTo>
                    <a:lnTo>
                      <a:pt x="658" y="887"/>
                    </a:lnTo>
                    <a:lnTo>
                      <a:pt x="658" y="890"/>
                    </a:lnTo>
                    <a:lnTo>
                      <a:pt x="658" y="893"/>
                    </a:lnTo>
                    <a:lnTo>
                      <a:pt x="655" y="898"/>
                    </a:lnTo>
                    <a:lnTo>
                      <a:pt x="655" y="901"/>
                    </a:lnTo>
                    <a:lnTo>
                      <a:pt x="655" y="903"/>
                    </a:lnTo>
                    <a:lnTo>
                      <a:pt x="653" y="906"/>
                    </a:lnTo>
                    <a:lnTo>
                      <a:pt x="653" y="908"/>
                    </a:lnTo>
                    <a:lnTo>
                      <a:pt x="653" y="914"/>
                    </a:lnTo>
                    <a:lnTo>
                      <a:pt x="650" y="922"/>
                    </a:lnTo>
                    <a:lnTo>
                      <a:pt x="650" y="924"/>
                    </a:lnTo>
                    <a:lnTo>
                      <a:pt x="647" y="927"/>
                    </a:lnTo>
                    <a:lnTo>
                      <a:pt x="647" y="929"/>
                    </a:lnTo>
                    <a:lnTo>
                      <a:pt x="647" y="932"/>
                    </a:lnTo>
                    <a:lnTo>
                      <a:pt x="645" y="935"/>
                    </a:lnTo>
                    <a:lnTo>
                      <a:pt x="645" y="940"/>
                    </a:lnTo>
                    <a:lnTo>
                      <a:pt x="642" y="943"/>
                    </a:lnTo>
                    <a:lnTo>
                      <a:pt x="642" y="948"/>
                    </a:lnTo>
                    <a:lnTo>
                      <a:pt x="640" y="953"/>
                    </a:lnTo>
                    <a:lnTo>
                      <a:pt x="640" y="961"/>
                    </a:lnTo>
                    <a:lnTo>
                      <a:pt x="637" y="966"/>
                    </a:lnTo>
                    <a:lnTo>
                      <a:pt x="637" y="971"/>
                    </a:lnTo>
                    <a:lnTo>
                      <a:pt x="634" y="977"/>
                    </a:lnTo>
                    <a:lnTo>
                      <a:pt x="632" y="984"/>
                    </a:lnTo>
                    <a:lnTo>
                      <a:pt x="629" y="992"/>
                    </a:lnTo>
                    <a:lnTo>
                      <a:pt x="629" y="995"/>
                    </a:lnTo>
                    <a:lnTo>
                      <a:pt x="626" y="1000"/>
                    </a:lnTo>
                    <a:lnTo>
                      <a:pt x="624" y="1011"/>
                    </a:lnTo>
                    <a:lnTo>
                      <a:pt x="621" y="1019"/>
                    </a:lnTo>
                    <a:lnTo>
                      <a:pt x="621" y="1021"/>
                    </a:lnTo>
                    <a:lnTo>
                      <a:pt x="621" y="1026"/>
                    </a:lnTo>
                    <a:lnTo>
                      <a:pt x="619" y="1029"/>
                    </a:lnTo>
                    <a:lnTo>
                      <a:pt x="619" y="1032"/>
                    </a:lnTo>
                    <a:lnTo>
                      <a:pt x="616" y="1034"/>
                    </a:lnTo>
                    <a:lnTo>
                      <a:pt x="616" y="1037"/>
                    </a:lnTo>
                    <a:lnTo>
                      <a:pt x="613" y="1042"/>
                    </a:lnTo>
                    <a:lnTo>
                      <a:pt x="611" y="1045"/>
                    </a:lnTo>
                    <a:lnTo>
                      <a:pt x="611" y="1047"/>
                    </a:lnTo>
                    <a:lnTo>
                      <a:pt x="608" y="1050"/>
                    </a:lnTo>
                    <a:lnTo>
                      <a:pt x="608" y="1053"/>
                    </a:lnTo>
                    <a:lnTo>
                      <a:pt x="603" y="1058"/>
                    </a:lnTo>
                    <a:lnTo>
                      <a:pt x="598" y="1066"/>
                    </a:lnTo>
                    <a:lnTo>
                      <a:pt x="592" y="1074"/>
                    </a:lnTo>
                    <a:lnTo>
                      <a:pt x="590" y="1079"/>
                    </a:lnTo>
                    <a:lnTo>
                      <a:pt x="587" y="1082"/>
                    </a:lnTo>
                    <a:lnTo>
                      <a:pt x="582" y="1087"/>
                    </a:lnTo>
                    <a:lnTo>
                      <a:pt x="577" y="1095"/>
                    </a:lnTo>
                    <a:lnTo>
                      <a:pt x="574" y="1095"/>
                    </a:lnTo>
                    <a:lnTo>
                      <a:pt x="566" y="1105"/>
                    </a:lnTo>
                    <a:lnTo>
                      <a:pt x="566" y="1108"/>
                    </a:lnTo>
                    <a:lnTo>
                      <a:pt x="564" y="1108"/>
                    </a:lnTo>
                    <a:lnTo>
                      <a:pt x="556" y="1118"/>
                    </a:lnTo>
                    <a:lnTo>
                      <a:pt x="550" y="1124"/>
                    </a:lnTo>
                    <a:lnTo>
                      <a:pt x="545" y="1129"/>
                    </a:lnTo>
                    <a:lnTo>
                      <a:pt x="540" y="1134"/>
                    </a:lnTo>
                    <a:lnTo>
                      <a:pt x="537" y="1137"/>
                    </a:lnTo>
                    <a:lnTo>
                      <a:pt x="537" y="1139"/>
                    </a:lnTo>
                    <a:lnTo>
                      <a:pt x="535" y="1139"/>
                    </a:lnTo>
                    <a:lnTo>
                      <a:pt x="532" y="1145"/>
                    </a:lnTo>
                    <a:lnTo>
                      <a:pt x="529" y="1145"/>
                    </a:lnTo>
                    <a:lnTo>
                      <a:pt x="527" y="1147"/>
                    </a:lnTo>
                    <a:lnTo>
                      <a:pt x="527" y="1150"/>
                    </a:lnTo>
                    <a:lnTo>
                      <a:pt x="522" y="1152"/>
                    </a:lnTo>
                    <a:lnTo>
                      <a:pt x="522" y="1155"/>
                    </a:lnTo>
                    <a:lnTo>
                      <a:pt x="519" y="1155"/>
                    </a:lnTo>
                    <a:lnTo>
                      <a:pt x="519" y="1158"/>
                    </a:lnTo>
                    <a:lnTo>
                      <a:pt x="514" y="1160"/>
                    </a:lnTo>
                    <a:lnTo>
                      <a:pt x="511" y="1160"/>
                    </a:lnTo>
                    <a:lnTo>
                      <a:pt x="511" y="1163"/>
                    </a:lnTo>
                    <a:lnTo>
                      <a:pt x="509" y="1163"/>
                    </a:lnTo>
                    <a:lnTo>
                      <a:pt x="503" y="1168"/>
                    </a:lnTo>
                    <a:lnTo>
                      <a:pt x="498" y="1171"/>
                    </a:lnTo>
                    <a:lnTo>
                      <a:pt x="495" y="1173"/>
                    </a:lnTo>
                    <a:lnTo>
                      <a:pt x="490" y="1176"/>
                    </a:lnTo>
                    <a:lnTo>
                      <a:pt x="488" y="1176"/>
                    </a:lnTo>
                    <a:lnTo>
                      <a:pt x="482" y="1179"/>
                    </a:lnTo>
                    <a:lnTo>
                      <a:pt x="480" y="1181"/>
                    </a:lnTo>
                    <a:lnTo>
                      <a:pt x="474" y="1184"/>
                    </a:lnTo>
                    <a:lnTo>
                      <a:pt x="472" y="1184"/>
                    </a:lnTo>
                    <a:lnTo>
                      <a:pt x="467" y="1184"/>
                    </a:lnTo>
                    <a:lnTo>
                      <a:pt x="461" y="1187"/>
                    </a:lnTo>
                    <a:lnTo>
                      <a:pt x="456" y="1187"/>
                    </a:lnTo>
                    <a:lnTo>
                      <a:pt x="453" y="1187"/>
                    </a:lnTo>
                    <a:lnTo>
                      <a:pt x="453" y="1189"/>
                    </a:lnTo>
                    <a:lnTo>
                      <a:pt x="451" y="1189"/>
                    </a:lnTo>
                    <a:lnTo>
                      <a:pt x="446" y="1189"/>
                    </a:lnTo>
                    <a:lnTo>
                      <a:pt x="443" y="1189"/>
                    </a:lnTo>
                    <a:lnTo>
                      <a:pt x="440" y="1189"/>
                    </a:lnTo>
                    <a:lnTo>
                      <a:pt x="438" y="1189"/>
                    </a:lnTo>
                    <a:lnTo>
                      <a:pt x="435" y="1189"/>
                    </a:lnTo>
                    <a:lnTo>
                      <a:pt x="432" y="1189"/>
                    </a:lnTo>
                    <a:lnTo>
                      <a:pt x="430" y="1189"/>
                    </a:lnTo>
                    <a:lnTo>
                      <a:pt x="427" y="1189"/>
                    </a:lnTo>
                    <a:lnTo>
                      <a:pt x="425" y="1189"/>
                    </a:lnTo>
                    <a:lnTo>
                      <a:pt x="419" y="1189"/>
                    </a:lnTo>
                    <a:lnTo>
                      <a:pt x="414" y="1189"/>
                    </a:lnTo>
                    <a:lnTo>
                      <a:pt x="404" y="1189"/>
                    </a:lnTo>
                    <a:lnTo>
                      <a:pt x="398" y="1189"/>
                    </a:lnTo>
                    <a:lnTo>
                      <a:pt x="393" y="1189"/>
                    </a:lnTo>
                    <a:lnTo>
                      <a:pt x="388" y="1189"/>
                    </a:lnTo>
                    <a:lnTo>
                      <a:pt x="385" y="1189"/>
                    </a:lnTo>
                    <a:lnTo>
                      <a:pt x="380" y="1189"/>
                    </a:lnTo>
                    <a:lnTo>
                      <a:pt x="377" y="1189"/>
                    </a:lnTo>
                    <a:lnTo>
                      <a:pt x="370" y="1187"/>
                    </a:lnTo>
                    <a:lnTo>
                      <a:pt x="367" y="1187"/>
                    </a:lnTo>
                    <a:lnTo>
                      <a:pt x="364" y="1187"/>
                    </a:lnTo>
                    <a:lnTo>
                      <a:pt x="362" y="1187"/>
                    </a:lnTo>
                    <a:lnTo>
                      <a:pt x="356" y="1187"/>
                    </a:lnTo>
                    <a:lnTo>
                      <a:pt x="351" y="1189"/>
                    </a:lnTo>
                    <a:lnTo>
                      <a:pt x="307" y="1176"/>
                    </a:lnTo>
                    <a:lnTo>
                      <a:pt x="238" y="1155"/>
                    </a:lnTo>
                    <a:lnTo>
                      <a:pt x="231" y="1150"/>
                    </a:lnTo>
                    <a:lnTo>
                      <a:pt x="218" y="1142"/>
                    </a:lnTo>
                    <a:lnTo>
                      <a:pt x="215" y="1142"/>
                    </a:lnTo>
                    <a:lnTo>
                      <a:pt x="212" y="1142"/>
                    </a:lnTo>
                    <a:lnTo>
                      <a:pt x="210" y="1139"/>
                    </a:lnTo>
                    <a:lnTo>
                      <a:pt x="199" y="1137"/>
                    </a:lnTo>
                    <a:lnTo>
                      <a:pt x="191" y="1134"/>
                    </a:lnTo>
                    <a:lnTo>
                      <a:pt x="186" y="1131"/>
                    </a:lnTo>
                    <a:lnTo>
                      <a:pt x="183" y="1131"/>
                    </a:lnTo>
                    <a:lnTo>
                      <a:pt x="162" y="1124"/>
                    </a:lnTo>
                    <a:lnTo>
                      <a:pt x="157" y="1124"/>
                    </a:lnTo>
                    <a:lnTo>
                      <a:pt x="147" y="1118"/>
                    </a:lnTo>
                    <a:lnTo>
                      <a:pt x="144" y="1118"/>
                    </a:lnTo>
                    <a:lnTo>
                      <a:pt x="141" y="1118"/>
                    </a:lnTo>
                    <a:lnTo>
                      <a:pt x="136" y="1116"/>
                    </a:lnTo>
                    <a:lnTo>
                      <a:pt x="131" y="1116"/>
                    </a:lnTo>
                    <a:lnTo>
                      <a:pt x="118" y="1110"/>
                    </a:lnTo>
                    <a:lnTo>
                      <a:pt x="115" y="1110"/>
                    </a:lnTo>
                    <a:lnTo>
                      <a:pt x="113" y="1110"/>
                    </a:lnTo>
                    <a:lnTo>
                      <a:pt x="110" y="1108"/>
                    </a:lnTo>
                    <a:lnTo>
                      <a:pt x="107" y="1108"/>
                    </a:lnTo>
                    <a:lnTo>
                      <a:pt x="105" y="1108"/>
                    </a:lnTo>
                    <a:lnTo>
                      <a:pt x="102" y="1105"/>
                    </a:lnTo>
                    <a:lnTo>
                      <a:pt x="100" y="1105"/>
                    </a:lnTo>
                    <a:lnTo>
                      <a:pt x="97" y="1105"/>
                    </a:lnTo>
                    <a:lnTo>
                      <a:pt x="94" y="1105"/>
                    </a:lnTo>
                    <a:lnTo>
                      <a:pt x="92" y="1103"/>
                    </a:lnTo>
                    <a:lnTo>
                      <a:pt x="89" y="1103"/>
                    </a:lnTo>
                    <a:lnTo>
                      <a:pt x="86" y="1103"/>
                    </a:lnTo>
                    <a:lnTo>
                      <a:pt x="84" y="1103"/>
                    </a:lnTo>
                    <a:lnTo>
                      <a:pt x="81" y="1103"/>
                    </a:lnTo>
                    <a:lnTo>
                      <a:pt x="79" y="1100"/>
                    </a:lnTo>
                    <a:lnTo>
                      <a:pt x="76" y="1100"/>
                    </a:lnTo>
                    <a:lnTo>
                      <a:pt x="73" y="1100"/>
                    </a:lnTo>
                    <a:lnTo>
                      <a:pt x="71" y="1100"/>
                    </a:lnTo>
                    <a:lnTo>
                      <a:pt x="71" y="1097"/>
                    </a:lnTo>
                    <a:lnTo>
                      <a:pt x="71" y="1095"/>
                    </a:lnTo>
                    <a:lnTo>
                      <a:pt x="71" y="1092"/>
                    </a:lnTo>
                    <a:lnTo>
                      <a:pt x="65" y="1092"/>
                    </a:lnTo>
                    <a:lnTo>
                      <a:pt x="52" y="1087"/>
                    </a:lnTo>
                    <a:lnTo>
                      <a:pt x="47" y="1087"/>
                    </a:lnTo>
                    <a:lnTo>
                      <a:pt x="42" y="1084"/>
                    </a:lnTo>
                    <a:lnTo>
                      <a:pt x="37" y="1084"/>
                    </a:lnTo>
                    <a:lnTo>
                      <a:pt x="26" y="1079"/>
                    </a:lnTo>
                    <a:lnTo>
                      <a:pt x="24" y="1079"/>
                    </a:lnTo>
                    <a:lnTo>
                      <a:pt x="18" y="1076"/>
                    </a:lnTo>
                    <a:lnTo>
                      <a:pt x="16" y="1076"/>
                    </a:lnTo>
                    <a:lnTo>
                      <a:pt x="13" y="1076"/>
                    </a:lnTo>
                    <a:lnTo>
                      <a:pt x="10" y="1076"/>
                    </a:lnTo>
                    <a:lnTo>
                      <a:pt x="10" y="1074"/>
                    </a:lnTo>
                    <a:lnTo>
                      <a:pt x="8" y="1074"/>
                    </a:lnTo>
                    <a:lnTo>
                      <a:pt x="3" y="1071"/>
                    </a:lnTo>
                    <a:lnTo>
                      <a:pt x="0" y="1071"/>
                    </a:lnTo>
                    <a:lnTo>
                      <a:pt x="3" y="1066"/>
                    </a:lnTo>
                    <a:lnTo>
                      <a:pt x="3" y="1058"/>
                    </a:lnTo>
                    <a:lnTo>
                      <a:pt x="10" y="1040"/>
                    </a:lnTo>
                    <a:lnTo>
                      <a:pt x="16" y="1021"/>
                    </a:lnTo>
                    <a:lnTo>
                      <a:pt x="24" y="990"/>
                    </a:lnTo>
                    <a:lnTo>
                      <a:pt x="39" y="940"/>
                    </a:lnTo>
                    <a:lnTo>
                      <a:pt x="44" y="922"/>
                    </a:lnTo>
                    <a:lnTo>
                      <a:pt x="47" y="911"/>
                    </a:lnTo>
                    <a:lnTo>
                      <a:pt x="52" y="893"/>
                    </a:lnTo>
                    <a:lnTo>
                      <a:pt x="55" y="887"/>
                    </a:lnTo>
                    <a:lnTo>
                      <a:pt x="55" y="885"/>
                    </a:lnTo>
                    <a:lnTo>
                      <a:pt x="55" y="880"/>
                    </a:lnTo>
                    <a:lnTo>
                      <a:pt x="58" y="866"/>
                    </a:lnTo>
                    <a:lnTo>
                      <a:pt x="60" y="866"/>
                    </a:lnTo>
                    <a:lnTo>
                      <a:pt x="65" y="866"/>
                    </a:lnTo>
                    <a:lnTo>
                      <a:pt x="81" y="869"/>
                    </a:lnTo>
                    <a:lnTo>
                      <a:pt x="102" y="872"/>
                    </a:lnTo>
                    <a:lnTo>
                      <a:pt x="113" y="874"/>
                    </a:lnTo>
                    <a:lnTo>
                      <a:pt x="118" y="835"/>
                    </a:lnTo>
                    <a:lnTo>
                      <a:pt x="121" y="824"/>
                    </a:lnTo>
                    <a:lnTo>
                      <a:pt x="139" y="712"/>
                    </a:lnTo>
                    <a:lnTo>
                      <a:pt x="139" y="709"/>
                    </a:lnTo>
                    <a:lnTo>
                      <a:pt x="141" y="688"/>
                    </a:lnTo>
                    <a:lnTo>
                      <a:pt x="141" y="683"/>
                    </a:lnTo>
                    <a:lnTo>
                      <a:pt x="141" y="680"/>
                    </a:lnTo>
                    <a:lnTo>
                      <a:pt x="144" y="677"/>
                    </a:lnTo>
                    <a:lnTo>
                      <a:pt x="144" y="672"/>
                    </a:lnTo>
                    <a:lnTo>
                      <a:pt x="144" y="662"/>
                    </a:lnTo>
                    <a:lnTo>
                      <a:pt x="144" y="646"/>
                    </a:lnTo>
                    <a:lnTo>
                      <a:pt x="147" y="622"/>
                    </a:lnTo>
                    <a:lnTo>
                      <a:pt x="147" y="614"/>
                    </a:lnTo>
                    <a:lnTo>
                      <a:pt x="149" y="578"/>
                    </a:lnTo>
                    <a:lnTo>
                      <a:pt x="152" y="530"/>
                    </a:lnTo>
                    <a:lnTo>
                      <a:pt x="155" y="486"/>
                    </a:lnTo>
                    <a:lnTo>
                      <a:pt x="157" y="454"/>
                    </a:lnTo>
                    <a:lnTo>
                      <a:pt x="160" y="423"/>
                    </a:lnTo>
                    <a:lnTo>
                      <a:pt x="162" y="394"/>
                    </a:lnTo>
                    <a:lnTo>
                      <a:pt x="165" y="376"/>
                    </a:lnTo>
                    <a:lnTo>
                      <a:pt x="165" y="368"/>
                    </a:lnTo>
                    <a:lnTo>
                      <a:pt x="165" y="360"/>
                    </a:lnTo>
                    <a:lnTo>
                      <a:pt x="210" y="363"/>
                    </a:lnTo>
                    <a:lnTo>
                      <a:pt x="252" y="365"/>
                    </a:lnTo>
                    <a:lnTo>
                      <a:pt x="270" y="365"/>
                    </a:lnTo>
                    <a:lnTo>
                      <a:pt x="288" y="365"/>
                    </a:lnTo>
                    <a:lnTo>
                      <a:pt x="294" y="365"/>
                    </a:lnTo>
                    <a:lnTo>
                      <a:pt x="301" y="365"/>
                    </a:lnTo>
                    <a:lnTo>
                      <a:pt x="307" y="368"/>
                    </a:lnTo>
                    <a:lnTo>
                      <a:pt x="338" y="373"/>
                    </a:lnTo>
                    <a:lnTo>
                      <a:pt x="354" y="376"/>
                    </a:lnTo>
                    <a:lnTo>
                      <a:pt x="370" y="376"/>
                    </a:lnTo>
                    <a:lnTo>
                      <a:pt x="372" y="378"/>
                    </a:lnTo>
                    <a:lnTo>
                      <a:pt x="380" y="378"/>
                    </a:lnTo>
                    <a:lnTo>
                      <a:pt x="388" y="381"/>
                    </a:lnTo>
                    <a:lnTo>
                      <a:pt x="401" y="381"/>
                    </a:lnTo>
                    <a:lnTo>
                      <a:pt x="425" y="386"/>
                    </a:lnTo>
                    <a:lnTo>
                      <a:pt x="430" y="352"/>
                    </a:lnTo>
                    <a:lnTo>
                      <a:pt x="446" y="263"/>
                    </a:lnTo>
                    <a:lnTo>
                      <a:pt x="456" y="189"/>
                    </a:lnTo>
                    <a:lnTo>
                      <a:pt x="459" y="166"/>
                    </a:lnTo>
                    <a:lnTo>
                      <a:pt x="464" y="105"/>
                    </a:lnTo>
                    <a:lnTo>
                      <a:pt x="469" y="61"/>
                    </a:lnTo>
                    <a:lnTo>
                      <a:pt x="469" y="55"/>
                    </a:lnTo>
                    <a:lnTo>
                      <a:pt x="474" y="0"/>
                    </a:lnTo>
                    <a:lnTo>
                      <a:pt x="501" y="0"/>
                    </a:lnTo>
                    <a:lnTo>
                      <a:pt x="503" y="0"/>
                    </a:lnTo>
                    <a:lnTo>
                      <a:pt x="537" y="3"/>
                    </a:lnTo>
                    <a:lnTo>
                      <a:pt x="606" y="19"/>
                    </a:lnTo>
                    <a:lnTo>
                      <a:pt x="655" y="29"/>
                    </a:lnTo>
                    <a:lnTo>
                      <a:pt x="658" y="29"/>
                    </a:lnTo>
                    <a:lnTo>
                      <a:pt x="663" y="32"/>
                    </a:lnTo>
                    <a:lnTo>
                      <a:pt x="692" y="37"/>
                    </a:lnTo>
                    <a:lnTo>
                      <a:pt x="697" y="40"/>
                    </a:lnTo>
                    <a:lnTo>
                      <a:pt x="713" y="42"/>
                    </a:lnTo>
                    <a:lnTo>
                      <a:pt x="718" y="45"/>
                    </a:lnTo>
                    <a:lnTo>
                      <a:pt x="723" y="45"/>
                    </a:lnTo>
                    <a:lnTo>
                      <a:pt x="726" y="45"/>
                    </a:lnTo>
                    <a:lnTo>
                      <a:pt x="731" y="48"/>
                    </a:lnTo>
                    <a:lnTo>
                      <a:pt x="768" y="50"/>
                    </a:lnTo>
                    <a:lnTo>
                      <a:pt x="776" y="50"/>
                    </a:lnTo>
                    <a:lnTo>
                      <a:pt x="781" y="50"/>
                    </a:lnTo>
                    <a:lnTo>
                      <a:pt x="789" y="50"/>
                    </a:lnTo>
                    <a:lnTo>
                      <a:pt x="831" y="53"/>
                    </a:lnTo>
                    <a:lnTo>
                      <a:pt x="881" y="58"/>
                    </a:lnTo>
                    <a:lnTo>
                      <a:pt x="886" y="58"/>
                    </a:lnTo>
                    <a:lnTo>
                      <a:pt x="883" y="61"/>
                    </a:lnTo>
                    <a:lnTo>
                      <a:pt x="883" y="66"/>
                    </a:lnTo>
                    <a:lnTo>
                      <a:pt x="883" y="76"/>
                    </a:lnTo>
                    <a:lnTo>
                      <a:pt x="881" y="79"/>
                    </a:lnTo>
                    <a:lnTo>
                      <a:pt x="881" y="82"/>
                    </a:lnTo>
                    <a:lnTo>
                      <a:pt x="883" y="84"/>
                    </a:lnTo>
                    <a:lnTo>
                      <a:pt x="881" y="90"/>
                    </a:lnTo>
                    <a:lnTo>
                      <a:pt x="881" y="92"/>
                    </a:lnTo>
                    <a:lnTo>
                      <a:pt x="881" y="100"/>
                    </a:lnTo>
                    <a:lnTo>
                      <a:pt x="878" y="103"/>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6" name="フリーフォーム 225"/>
              <p:cNvSpPr>
                <a:spLocks/>
              </p:cNvSpPr>
              <p:nvPr/>
            </p:nvSpPr>
            <p:spPr bwMode="auto">
              <a:xfrm>
                <a:off x="2932174" y="3962766"/>
                <a:ext cx="535228" cy="1069640"/>
              </a:xfrm>
              <a:custGeom>
                <a:avLst/>
                <a:gdLst>
                  <a:gd name="T0" fmla="*/ 771 w 1117"/>
                  <a:gd name="T1" fmla="*/ 116 h 2197"/>
                  <a:gd name="T2" fmla="*/ 978 w 1117"/>
                  <a:gd name="T3" fmla="*/ 142 h 2197"/>
                  <a:gd name="T4" fmla="*/ 1033 w 1117"/>
                  <a:gd name="T5" fmla="*/ 171 h 2197"/>
                  <a:gd name="T6" fmla="*/ 1028 w 1117"/>
                  <a:gd name="T7" fmla="*/ 208 h 2197"/>
                  <a:gd name="T8" fmla="*/ 1046 w 1117"/>
                  <a:gd name="T9" fmla="*/ 255 h 2197"/>
                  <a:gd name="T10" fmla="*/ 1038 w 1117"/>
                  <a:gd name="T11" fmla="*/ 412 h 2197"/>
                  <a:gd name="T12" fmla="*/ 983 w 1117"/>
                  <a:gd name="T13" fmla="*/ 649 h 2197"/>
                  <a:gd name="T14" fmla="*/ 886 w 1117"/>
                  <a:gd name="T15" fmla="*/ 937 h 2197"/>
                  <a:gd name="T16" fmla="*/ 886 w 1117"/>
                  <a:gd name="T17" fmla="*/ 1171 h 2197"/>
                  <a:gd name="T18" fmla="*/ 889 w 1117"/>
                  <a:gd name="T19" fmla="*/ 1231 h 2197"/>
                  <a:gd name="T20" fmla="*/ 884 w 1117"/>
                  <a:gd name="T21" fmla="*/ 1339 h 2197"/>
                  <a:gd name="T22" fmla="*/ 1004 w 1117"/>
                  <a:gd name="T23" fmla="*/ 1407 h 2197"/>
                  <a:gd name="T24" fmla="*/ 1002 w 1117"/>
                  <a:gd name="T25" fmla="*/ 1475 h 2197"/>
                  <a:gd name="T26" fmla="*/ 996 w 1117"/>
                  <a:gd name="T27" fmla="*/ 1627 h 2197"/>
                  <a:gd name="T28" fmla="*/ 991 w 1117"/>
                  <a:gd name="T29" fmla="*/ 1727 h 2197"/>
                  <a:gd name="T30" fmla="*/ 991 w 1117"/>
                  <a:gd name="T31" fmla="*/ 1774 h 2197"/>
                  <a:gd name="T32" fmla="*/ 986 w 1117"/>
                  <a:gd name="T33" fmla="*/ 1801 h 2197"/>
                  <a:gd name="T34" fmla="*/ 850 w 1117"/>
                  <a:gd name="T35" fmla="*/ 1798 h 2197"/>
                  <a:gd name="T36" fmla="*/ 732 w 1117"/>
                  <a:gd name="T37" fmla="*/ 1803 h 2197"/>
                  <a:gd name="T38" fmla="*/ 622 w 1117"/>
                  <a:gd name="T39" fmla="*/ 1822 h 2197"/>
                  <a:gd name="T40" fmla="*/ 587 w 1117"/>
                  <a:gd name="T41" fmla="*/ 1895 h 2197"/>
                  <a:gd name="T42" fmla="*/ 561 w 1117"/>
                  <a:gd name="T43" fmla="*/ 1932 h 2197"/>
                  <a:gd name="T44" fmla="*/ 559 w 1117"/>
                  <a:gd name="T45" fmla="*/ 1974 h 2197"/>
                  <a:gd name="T46" fmla="*/ 532 w 1117"/>
                  <a:gd name="T47" fmla="*/ 2005 h 2197"/>
                  <a:gd name="T48" fmla="*/ 538 w 1117"/>
                  <a:gd name="T49" fmla="*/ 2060 h 2197"/>
                  <a:gd name="T50" fmla="*/ 546 w 1117"/>
                  <a:gd name="T51" fmla="*/ 2102 h 2197"/>
                  <a:gd name="T52" fmla="*/ 551 w 1117"/>
                  <a:gd name="T53" fmla="*/ 2144 h 2197"/>
                  <a:gd name="T54" fmla="*/ 553 w 1117"/>
                  <a:gd name="T55" fmla="*/ 2194 h 2197"/>
                  <a:gd name="T56" fmla="*/ 543 w 1117"/>
                  <a:gd name="T57" fmla="*/ 2110 h 2197"/>
                  <a:gd name="T58" fmla="*/ 532 w 1117"/>
                  <a:gd name="T59" fmla="*/ 2039 h 2197"/>
                  <a:gd name="T60" fmla="*/ 517 w 1117"/>
                  <a:gd name="T61" fmla="*/ 1984 h 2197"/>
                  <a:gd name="T62" fmla="*/ 488 w 1117"/>
                  <a:gd name="T63" fmla="*/ 1979 h 2197"/>
                  <a:gd name="T64" fmla="*/ 451 w 1117"/>
                  <a:gd name="T65" fmla="*/ 1974 h 2197"/>
                  <a:gd name="T66" fmla="*/ 404 w 1117"/>
                  <a:gd name="T67" fmla="*/ 1966 h 2197"/>
                  <a:gd name="T68" fmla="*/ 344 w 1117"/>
                  <a:gd name="T69" fmla="*/ 1953 h 2197"/>
                  <a:gd name="T70" fmla="*/ 286 w 1117"/>
                  <a:gd name="T71" fmla="*/ 1948 h 2197"/>
                  <a:gd name="T72" fmla="*/ 286 w 1117"/>
                  <a:gd name="T73" fmla="*/ 1916 h 2197"/>
                  <a:gd name="T74" fmla="*/ 289 w 1117"/>
                  <a:gd name="T75" fmla="*/ 1882 h 2197"/>
                  <a:gd name="T76" fmla="*/ 289 w 1117"/>
                  <a:gd name="T77" fmla="*/ 1848 h 2197"/>
                  <a:gd name="T78" fmla="*/ 299 w 1117"/>
                  <a:gd name="T79" fmla="*/ 1824 h 2197"/>
                  <a:gd name="T80" fmla="*/ 299 w 1117"/>
                  <a:gd name="T81" fmla="*/ 1745 h 2197"/>
                  <a:gd name="T82" fmla="*/ 291 w 1117"/>
                  <a:gd name="T83" fmla="*/ 1696 h 2197"/>
                  <a:gd name="T84" fmla="*/ 296 w 1117"/>
                  <a:gd name="T85" fmla="*/ 1585 h 2197"/>
                  <a:gd name="T86" fmla="*/ 296 w 1117"/>
                  <a:gd name="T87" fmla="*/ 1541 h 2197"/>
                  <a:gd name="T88" fmla="*/ 296 w 1117"/>
                  <a:gd name="T89" fmla="*/ 1488 h 2197"/>
                  <a:gd name="T90" fmla="*/ 296 w 1117"/>
                  <a:gd name="T91" fmla="*/ 1441 h 2197"/>
                  <a:gd name="T92" fmla="*/ 317 w 1117"/>
                  <a:gd name="T93" fmla="*/ 1425 h 2197"/>
                  <a:gd name="T94" fmla="*/ 210 w 1117"/>
                  <a:gd name="T95" fmla="*/ 1396 h 2197"/>
                  <a:gd name="T96" fmla="*/ 3 w 1117"/>
                  <a:gd name="T97" fmla="*/ 1362 h 2197"/>
                  <a:gd name="T98" fmla="*/ 63 w 1117"/>
                  <a:gd name="T99" fmla="*/ 1145 h 2197"/>
                  <a:gd name="T100" fmla="*/ 95 w 1117"/>
                  <a:gd name="T101" fmla="*/ 1076 h 2197"/>
                  <a:gd name="T102" fmla="*/ 131 w 1117"/>
                  <a:gd name="T103" fmla="*/ 1005 h 2197"/>
                  <a:gd name="T104" fmla="*/ 202 w 1117"/>
                  <a:gd name="T105" fmla="*/ 840 h 2197"/>
                  <a:gd name="T106" fmla="*/ 286 w 1117"/>
                  <a:gd name="T107" fmla="*/ 614 h 2197"/>
                  <a:gd name="T108" fmla="*/ 312 w 1117"/>
                  <a:gd name="T109" fmla="*/ 536 h 2197"/>
                  <a:gd name="T110" fmla="*/ 331 w 1117"/>
                  <a:gd name="T111" fmla="*/ 454 h 2197"/>
                  <a:gd name="T112" fmla="*/ 399 w 1117"/>
                  <a:gd name="T113" fmla="*/ 278 h 2197"/>
                  <a:gd name="T114" fmla="*/ 472 w 1117"/>
                  <a:gd name="T115" fmla="*/ 100 h 2197"/>
                  <a:gd name="T116" fmla="*/ 598 w 1117"/>
                  <a:gd name="T117" fmla="*/ 79 h 2197"/>
                  <a:gd name="T118" fmla="*/ 674 w 1117"/>
                  <a:gd name="T119" fmla="*/ 171 h 2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117" h="2197">
                    <a:moveTo>
                      <a:pt x="708" y="197"/>
                    </a:moveTo>
                    <a:lnTo>
                      <a:pt x="716" y="171"/>
                    </a:lnTo>
                    <a:lnTo>
                      <a:pt x="719" y="160"/>
                    </a:lnTo>
                    <a:lnTo>
                      <a:pt x="719" y="158"/>
                    </a:lnTo>
                    <a:lnTo>
                      <a:pt x="721" y="155"/>
                    </a:lnTo>
                    <a:lnTo>
                      <a:pt x="724" y="153"/>
                    </a:lnTo>
                    <a:lnTo>
                      <a:pt x="729" y="147"/>
                    </a:lnTo>
                    <a:lnTo>
                      <a:pt x="745" y="137"/>
                    </a:lnTo>
                    <a:lnTo>
                      <a:pt x="747" y="134"/>
                    </a:lnTo>
                    <a:lnTo>
                      <a:pt x="750" y="134"/>
                    </a:lnTo>
                    <a:lnTo>
                      <a:pt x="760" y="124"/>
                    </a:lnTo>
                    <a:lnTo>
                      <a:pt x="771" y="116"/>
                    </a:lnTo>
                    <a:lnTo>
                      <a:pt x="774" y="116"/>
                    </a:lnTo>
                    <a:lnTo>
                      <a:pt x="776" y="113"/>
                    </a:lnTo>
                    <a:lnTo>
                      <a:pt x="779" y="113"/>
                    </a:lnTo>
                    <a:lnTo>
                      <a:pt x="789" y="116"/>
                    </a:lnTo>
                    <a:lnTo>
                      <a:pt x="810" y="118"/>
                    </a:lnTo>
                    <a:lnTo>
                      <a:pt x="826" y="121"/>
                    </a:lnTo>
                    <a:lnTo>
                      <a:pt x="837" y="121"/>
                    </a:lnTo>
                    <a:lnTo>
                      <a:pt x="852" y="126"/>
                    </a:lnTo>
                    <a:lnTo>
                      <a:pt x="881" y="129"/>
                    </a:lnTo>
                    <a:lnTo>
                      <a:pt x="913" y="134"/>
                    </a:lnTo>
                    <a:lnTo>
                      <a:pt x="928" y="137"/>
                    </a:lnTo>
                    <a:lnTo>
                      <a:pt x="978" y="142"/>
                    </a:lnTo>
                    <a:lnTo>
                      <a:pt x="1007" y="147"/>
                    </a:lnTo>
                    <a:lnTo>
                      <a:pt x="1020" y="150"/>
                    </a:lnTo>
                    <a:lnTo>
                      <a:pt x="1023" y="150"/>
                    </a:lnTo>
                    <a:lnTo>
                      <a:pt x="1025" y="153"/>
                    </a:lnTo>
                    <a:lnTo>
                      <a:pt x="1028" y="153"/>
                    </a:lnTo>
                    <a:lnTo>
                      <a:pt x="1028" y="155"/>
                    </a:lnTo>
                    <a:lnTo>
                      <a:pt x="1031" y="158"/>
                    </a:lnTo>
                    <a:lnTo>
                      <a:pt x="1031" y="160"/>
                    </a:lnTo>
                    <a:lnTo>
                      <a:pt x="1033" y="163"/>
                    </a:lnTo>
                    <a:lnTo>
                      <a:pt x="1033" y="166"/>
                    </a:lnTo>
                    <a:lnTo>
                      <a:pt x="1033" y="168"/>
                    </a:lnTo>
                    <a:lnTo>
                      <a:pt x="1033" y="171"/>
                    </a:lnTo>
                    <a:lnTo>
                      <a:pt x="1033" y="174"/>
                    </a:lnTo>
                    <a:lnTo>
                      <a:pt x="1031" y="176"/>
                    </a:lnTo>
                    <a:lnTo>
                      <a:pt x="1031" y="181"/>
                    </a:lnTo>
                    <a:lnTo>
                      <a:pt x="1028" y="187"/>
                    </a:lnTo>
                    <a:lnTo>
                      <a:pt x="1028" y="189"/>
                    </a:lnTo>
                    <a:lnTo>
                      <a:pt x="1028" y="192"/>
                    </a:lnTo>
                    <a:lnTo>
                      <a:pt x="1025" y="195"/>
                    </a:lnTo>
                    <a:lnTo>
                      <a:pt x="1025" y="197"/>
                    </a:lnTo>
                    <a:lnTo>
                      <a:pt x="1025" y="200"/>
                    </a:lnTo>
                    <a:lnTo>
                      <a:pt x="1028" y="202"/>
                    </a:lnTo>
                    <a:lnTo>
                      <a:pt x="1028" y="205"/>
                    </a:lnTo>
                    <a:lnTo>
                      <a:pt x="1028" y="208"/>
                    </a:lnTo>
                    <a:lnTo>
                      <a:pt x="1031" y="218"/>
                    </a:lnTo>
                    <a:lnTo>
                      <a:pt x="1033" y="226"/>
                    </a:lnTo>
                    <a:lnTo>
                      <a:pt x="1036" y="234"/>
                    </a:lnTo>
                    <a:lnTo>
                      <a:pt x="1036" y="239"/>
                    </a:lnTo>
                    <a:lnTo>
                      <a:pt x="1036" y="242"/>
                    </a:lnTo>
                    <a:lnTo>
                      <a:pt x="1038" y="242"/>
                    </a:lnTo>
                    <a:lnTo>
                      <a:pt x="1038" y="244"/>
                    </a:lnTo>
                    <a:lnTo>
                      <a:pt x="1038" y="247"/>
                    </a:lnTo>
                    <a:lnTo>
                      <a:pt x="1041" y="250"/>
                    </a:lnTo>
                    <a:lnTo>
                      <a:pt x="1041" y="252"/>
                    </a:lnTo>
                    <a:lnTo>
                      <a:pt x="1044" y="255"/>
                    </a:lnTo>
                    <a:lnTo>
                      <a:pt x="1046" y="255"/>
                    </a:lnTo>
                    <a:lnTo>
                      <a:pt x="1046" y="257"/>
                    </a:lnTo>
                    <a:lnTo>
                      <a:pt x="1046" y="260"/>
                    </a:lnTo>
                    <a:lnTo>
                      <a:pt x="1049" y="260"/>
                    </a:lnTo>
                    <a:lnTo>
                      <a:pt x="1062" y="273"/>
                    </a:lnTo>
                    <a:lnTo>
                      <a:pt x="1065" y="273"/>
                    </a:lnTo>
                    <a:lnTo>
                      <a:pt x="1083" y="292"/>
                    </a:lnTo>
                    <a:lnTo>
                      <a:pt x="1099" y="305"/>
                    </a:lnTo>
                    <a:lnTo>
                      <a:pt x="1107" y="310"/>
                    </a:lnTo>
                    <a:lnTo>
                      <a:pt x="1112" y="315"/>
                    </a:lnTo>
                    <a:lnTo>
                      <a:pt x="1117" y="318"/>
                    </a:lnTo>
                    <a:lnTo>
                      <a:pt x="1041" y="412"/>
                    </a:lnTo>
                    <a:lnTo>
                      <a:pt x="1038" y="412"/>
                    </a:lnTo>
                    <a:lnTo>
                      <a:pt x="1038" y="415"/>
                    </a:lnTo>
                    <a:lnTo>
                      <a:pt x="1031" y="425"/>
                    </a:lnTo>
                    <a:lnTo>
                      <a:pt x="1028" y="431"/>
                    </a:lnTo>
                    <a:lnTo>
                      <a:pt x="1015" y="446"/>
                    </a:lnTo>
                    <a:lnTo>
                      <a:pt x="1012" y="446"/>
                    </a:lnTo>
                    <a:lnTo>
                      <a:pt x="1007" y="454"/>
                    </a:lnTo>
                    <a:lnTo>
                      <a:pt x="999" y="462"/>
                    </a:lnTo>
                    <a:lnTo>
                      <a:pt x="986" y="478"/>
                    </a:lnTo>
                    <a:lnTo>
                      <a:pt x="986" y="481"/>
                    </a:lnTo>
                    <a:lnTo>
                      <a:pt x="986" y="517"/>
                    </a:lnTo>
                    <a:lnTo>
                      <a:pt x="983" y="609"/>
                    </a:lnTo>
                    <a:lnTo>
                      <a:pt x="983" y="649"/>
                    </a:lnTo>
                    <a:lnTo>
                      <a:pt x="983" y="719"/>
                    </a:lnTo>
                    <a:lnTo>
                      <a:pt x="983" y="759"/>
                    </a:lnTo>
                    <a:lnTo>
                      <a:pt x="934" y="759"/>
                    </a:lnTo>
                    <a:lnTo>
                      <a:pt x="886" y="759"/>
                    </a:lnTo>
                    <a:lnTo>
                      <a:pt x="886" y="814"/>
                    </a:lnTo>
                    <a:lnTo>
                      <a:pt x="886" y="851"/>
                    </a:lnTo>
                    <a:lnTo>
                      <a:pt x="886" y="856"/>
                    </a:lnTo>
                    <a:lnTo>
                      <a:pt x="886" y="874"/>
                    </a:lnTo>
                    <a:lnTo>
                      <a:pt x="886" y="895"/>
                    </a:lnTo>
                    <a:lnTo>
                      <a:pt x="886" y="903"/>
                    </a:lnTo>
                    <a:lnTo>
                      <a:pt x="886" y="919"/>
                    </a:lnTo>
                    <a:lnTo>
                      <a:pt x="886" y="937"/>
                    </a:lnTo>
                    <a:lnTo>
                      <a:pt x="886" y="961"/>
                    </a:lnTo>
                    <a:lnTo>
                      <a:pt x="886" y="982"/>
                    </a:lnTo>
                    <a:lnTo>
                      <a:pt x="886" y="1011"/>
                    </a:lnTo>
                    <a:lnTo>
                      <a:pt x="886" y="1029"/>
                    </a:lnTo>
                    <a:lnTo>
                      <a:pt x="886" y="1058"/>
                    </a:lnTo>
                    <a:lnTo>
                      <a:pt x="886" y="1079"/>
                    </a:lnTo>
                    <a:lnTo>
                      <a:pt x="886" y="1100"/>
                    </a:lnTo>
                    <a:lnTo>
                      <a:pt x="886" y="1108"/>
                    </a:lnTo>
                    <a:lnTo>
                      <a:pt x="886" y="1131"/>
                    </a:lnTo>
                    <a:lnTo>
                      <a:pt x="886" y="1147"/>
                    </a:lnTo>
                    <a:lnTo>
                      <a:pt x="886" y="1158"/>
                    </a:lnTo>
                    <a:lnTo>
                      <a:pt x="886" y="1171"/>
                    </a:lnTo>
                    <a:lnTo>
                      <a:pt x="886" y="1176"/>
                    </a:lnTo>
                    <a:lnTo>
                      <a:pt x="892" y="1189"/>
                    </a:lnTo>
                    <a:lnTo>
                      <a:pt x="892" y="1192"/>
                    </a:lnTo>
                    <a:lnTo>
                      <a:pt x="892" y="1197"/>
                    </a:lnTo>
                    <a:lnTo>
                      <a:pt x="894" y="1202"/>
                    </a:lnTo>
                    <a:lnTo>
                      <a:pt x="894" y="1205"/>
                    </a:lnTo>
                    <a:lnTo>
                      <a:pt x="894" y="1208"/>
                    </a:lnTo>
                    <a:lnTo>
                      <a:pt x="894" y="1210"/>
                    </a:lnTo>
                    <a:lnTo>
                      <a:pt x="894" y="1213"/>
                    </a:lnTo>
                    <a:lnTo>
                      <a:pt x="892" y="1221"/>
                    </a:lnTo>
                    <a:lnTo>
                      <a:pt x="892" y="1226"/>
                    </a:lnTo>
                    <a:lnTo>
                      <a:pt x="889" y="1231"/>
                    </a:lnTo>
                    <a:lnTo>
                      <a:pt x="889" y="1234"/>
                    </a:lnTo>
                    <a:lnTo>
                      <a:pt x="889" y="1236"/>
                    </a:lnTo>
                    <a:lnTo>
                      <a:pt x="886" y="1244"/>
                    </a:lnTo>
                    <a:lnTo>
                      <a:pt x="886" y="1257"/>
                    </a:lnTo>
                    <a:lnTo>
                      <a:pt x="886" y="1260"/>
                    </a:lnTo>
                    <a:lnTo>
                      <a:pt x="886" y="1263"/>
                    </a:lnTo>
                    <a:lnTo>
                      <a:pt x="886" y="1265"/>
                    </a:lnTo>
                    <a:lnTo>
                      <a:pt x="886" y="1284"/>
                    </a:lnTo>
                    <a:lnTo>
                      <a:pt x="884" y="1302"/>
                    </a:lnTo>
                    <a:lnTo>
                      <a:pt x="884" y="1320"/>
                    </a:lnTo>
                    <a:lnTo>
                      <a:pt x="884" y="1326"/>
                    </a:lnTo>
                    <a:lnTo>
                      <a:pt x="884" y="1339"/>
                    </a:lnTo>
                    <a:lnTo>
                      <a:pt x="884" y="1357"/>
                    </a:lnTo>
                    <a:lnTo>
                      <a:pt x="884" y="1370"/>
                    </a:lnTo>
                    <a:lnTo>
                      <a:pt x="884" y="1375"/>
                    </a:lnTo>
                    <a:lnTo>
                      <a:pt x="884" y="1378"/>
                    </a:lnTo>
                    <a:lnTo>
                      <a:pt x="886" y="1378"/>
                    </a:lnTo>
                    <a:lnTo>
                      <a:pt x="886" y="1383"/>
                    </a:lnTo>
                    <a:lnTo>
                      <a:pt x="886" y="1386"/>
                    </a:lnTo>
                    <a:lnTo>
                      <a:pt x="886" y="1389"/>
                    </a:lnTo>
                    <a:lnTo>
                      <a:pt x="886" y="1396"/>
                    </a:lnTo>
                    <a:lnTo>
                      <a:pt x="886" y="1402"/>
                    </a:lnTo>
                    <a:lnTo>
                      <a:pt x="1004" y="1404"/>
                    </a:lnTo>
                    <a:lnTo>
                      <a:pt x="1004" y="1407"/>
                    </a:lnTo>
                    <a:lnTo>
                      <a:pt x="1004" y="1410"/>
                    </a:lnTo>
                    <a:lnTo>
                      <a:pt x="1004" y="1415"/>
                    </a:lnTo>
                    <a:lnTo>
                      <a:pt x="1004" y="1420"/>
                    </a:lnTo>
                    <a:lnTo>
                      <a:pt x="1004" y="1438"/>
                    </a:lnTo>
                    <a:lnTo>
                      <a:pt x="1004" y="1457"/>
                    </a:lnTo>
                    <a:lnTo>
                      <a:pt x="1004" y="1459"/>
                    </a:lnTo>
                    <a:lnTo>
                      <a:pt x="1004" y="1462"/>
                    </a:lnTo>
                    <a:lnTo>
                      <a:pt x="1002" y="1462"/>
                    </a:lnTo>
                    <a:lnTo>
                      <a:pt x="1002" y="1465"/>
                    </a:lnTo>
                    <a:lnTo>
                      <a:pt x="1002" y="1470"/>
                    </a:lnTo>
                    <a:lnTo>
                      <a:pt x="1002" y="1473"/>
                    </a:lnTo>
                    <a:lnTo>
                      <a:pt x="1002" y="1475"/>
                    </a:lnTo>
                    <a:lnTo>
                      <a:pt x="1002" y="1507"/>
                    </a:lnTo>
                    <a:lnTo>
                      <a:pt x="1002" y="1509"/>
                    </a:lnTo>
                    <a:lnTo>
                      <a:pt x="999" y="1538"/>
                    </a:lnTo>
                    <a:lnTo>
                      <a:pt x="999" y="1541"/>
                    </a:lnTo>
                    <a:lnTo>
                      <a:pt x="999" y="1549"/>
                    </a:lnTo>
                    <a:lnTo>
                      <a:pt x="999" y="1559"/>
                    </a:lnTo>
                    <a:lnTo>
                      <a:pt x="996" y="1567"/>
                    </a:lnTo>
                    <a:lnTo>
                      <a:pt x="996" y="1578"/>
                    </a:lnTo>
                    <a:lnTo>
                      <a:pt x="996" y="1591"/>
                    </a:lnTo>
                    <a:lnTo>
                      <a:pt x="996" y="1609"/>
                    </a:lnTo>
                    <a:lnTo>
                      <a:pt x="996" y="1617"/>
                    </a:lnTo>
                    <a:lnTo>
                      <a:pt x="996" y="1627"/>
                    </a:lnTo>
                    <a:lnTo>
                      <a:pt x="996" y="1643"/>
                    </a:lnTo>
                    <a:lnTo>
                      <a:pt x="994" y="1648"/>
                    </a:lnTo>
                    <a:lnTo>
                      <a:pt x="994" y="1659"/>
                    </a:lnTo>
                    <a:lnTo>
                      <a:pt x="994" y="1675"/>
                    </a:lnTo>
                    <a:lnTo>
                      <a:pt x="994" y="1683"/>
                    </a:lnTo>
                    <a:lnTo>
                      <a:pt x="994" y="1696"/>
                    </a:lnTo>
                    <a:lnTo>
                      <a:pt x="994" y="1704"/>
                    </a:lnTo>
                    <a:lnTo>
                      <a:pt x="994" y="1709"/>
                    </a:lnTo>
                    <a:lnTo>
                      <a:pt x="994" y="1714"/>
                    </a:lnTo>
                    <a:lnTo>
                      <a:pt x="994" y="1719"/>
                    </a:lnTo>
                    <a:lnTo>
                      <a:pt x="994" y="1722"/>
                    </a:lnTo>
                    <a:lnTo>
                      <a:pt x="991" y="1727"/>
                    </a:lnTo>
                    <a:lnTo>
                      <a:pt x="991" y="1735"/>
                    </a:lnTo>
                    <a:lnTo>
                      <a:pt x="991" y="1740"/>
                    </a:lnTo>
                    <a:lnTo>
                      <a:pt x="991" y="1745"/>
                    </a:lnTo>
                    <a:lnTo>
                      <a:pt x="991" y="1751"/>
                    </a:lnTo>
                    <a:lnTo>
                      <a:pt x="989" y="1753"/>
                    </a:lnTo>
                    <a:lnTo>
                      <a:pt x="989" y="1756"/>
                    </a:lnTo>
                    <a:lnTo>
                      <a:pt x="989" y="1761"/>
                    </a:lnTo>
                    <a:lnTo>
                      <a:pt x="989" y="1764"/>
                    </a:lnTo>
                    <a:lnTo>
                      <a:pt x="989" y="1766"/>
                    </a:lnTo>
                    <a:lnTo>
                      <a:pt x="989" y="1769"/>
                    </a:lnTo>
                    <a:lnTo>
                      <a:pt x="991" y="1772"/>
                    </a:lnTo>
                    <a:lnTo>
                      <a:pt x="991" y="1774"/>
                    </a:lnTo>
                    <a:lnTo>
                      <a:pt x="991" y="1777"/>
                    </a:lnTo>
                    <a:lnTo>
                      <a:pt x="991" y="1780"/>
                    </a:lnTo>
                    <a:lnTo>
                      <a:pt x="989" y="1780"/>
                    </a:lnTo>
                    <a:lnTo>
                      <a:pt x="989" y="1782"/>
                    </a:lnTo>
                    <a:lnTo>
                      <a:pt x="989" y="1785"/>
                    </a:lnTo>
                    <a:lnTo>
                      <a:pt x="989" y="1787"/>
                    </a:lnTo>
                    <a:lnTo>
                      <a:pt x="989" y="1790"/>
                    </a:lnTo>
                    <a:lnTo>
                      <a:pt x="989" y="1793"/>
                    </a:lnTo>
                    <a:lnTo>
                      <a:pt x="986" y="1793"/>
                    </a:lnTo>
                    <a:lnTo>
                      <a:pt x="986" y="1795"/>
                    </a:lnTo>
                    <a:lnTo>
                      <a:pt x="986" y="1798"/>
                    </a:lnTo>
                    <a:lnTo>
                      <a:pt x="986" y="1801"/>
                    </a:lnTo>
                    <a:lnTo>
                      <a:pt x="978" y="1801"/>
                    </a:lnTo>
                    <a:lnTo>
                      <a:pt x="975" y="1801"/>
                    </a:lnTo>
                    <a:lnTo>
                      <a:pt x="931" y="1801"/>
                    </a:lnTo>
                    <a:lnTo>
                      <a:pt x="928" y="1801"/>
                    </a:lnTo>
                    <a:lnTo>
                      <a:pt x="910" y="1803"/>
                    </a:lnTo>
                    <a:lnTo>
                      <a:pt x="910" y="1801"/>
                    </a:lnTo>
                    <a:lnTo>
                      <a:pt x="910" y="1798"/>
                    </a:lnTo>
                    <a:lnTo>
                      <a:pt x="894" y="1798"/>
                    </a:lnTo>
                    <a:lnTo>
                      <a:pt x="873" y="1798"/>
                    </a:lnTo>
                    <a:lnTo>
                      <a:pt x="860" y="1798"/>
                    </a:lnTo>
                    <a:lnTo>
                      <a:pt x="852" y="1798"/>
                    </a:lnTo>
                    <a:lnTo>
                      <a:pt x="850" y="1798"/>
                    </a:lnTo>
                    <a:lnTo>
                      <a:pt x="839" y="1798"/>
                    </a:lnTo>
                    <a:lnTo>
                      <a:pt x="837" y="1798"/>
                    </a:lnTo>
                    <a:lnTo>
                      <a:pt x="831" y="1798"/>
                    </a:lnTo>
                    <a:lnTo>
                      <a:pt x="826" y="1801"/>
                    </a:lnTo>
                    <a:lnTo>
                      <a:pt x="816" y="1801"/>
                    </a:lnTo>
                    <a:lnTo>
                      <a:pt x="810" y="1801"/>
                    </a:lnTo>
                    <a:lnTo>
                      <a:pt x="797" y="1801"/>
                    </a:lnTo>
                    <a:lnTo>
                      <a:pt x="776" y="1801"/>
                    </a:lnTo>
                    <a:lnTo>
                      <a:pt x="763" y="1801"/>
                    </a:lnTo>
                    <a:lnTo>
                      <a:pt x="758" y="1803"/>
                    </a:lnTo>
                    <a:lnTo>
                      <a:pt x="745" y="1803"/>
                    </a:lnTo>
                    <a:lnTo>
                      <a:pt x="732" y="1803"/>
                    </a:lnTo>
                    <a:lnTo>
                      <a:pt x="726" y="1803"/>
                    </a:lnTo>
                    <a:lnTo>
                      <a:pt x="721" y="1803"/>
                    </a:lnTo>
                    <a:lnTo>
                      <a:pt x="713" y="1803"/>
                    </a:lnTo>
                    <a:lnTo>
                      <a:pt x="705" y="1803"/>
                    </a:lnTo>
                    <a:lnTo>
                      <a:pt x="700" y="1803"/>
                    </a:lnTo>
                    <a:lnTo>
                      <a:pt x="692" y="1806"/>
                    </a:lnTo>
                    <a:lnTo>
                      <a:pt x="690" y="1806"/>
                    </a:lnTo>
                    <a:lnTo>
                      <a:pt x="687" y="1806"/>
                    </a:lnTo>
                    <a:lnTo>
                      <a:pt x="664" y="1806"/>
                    </a:lnTo>
                    <a:lnTo>
                      <a:pt x="664" y="1811"/>
                    </a:lnTo>
                    <a:lnTo>
                      <a:pt x="664" y="1816"/>
                    </a:lnTo>
                    <a:lnTo>
                      <a:pt x="622" y="1822"/>
                    </a:lnTo>
                    <a:lnTo>
                      <a:pt x="616" y="1822"/>
                    </a:lnTo>
                    <a:lnTo>
                      <a:pt x="614" y="1822"/>
                    </a:lnTo>
                    <a:lnTo>
                      <a:pt x="611" y="1822"/>
                    </a:lnTo>
                    <a:lnTo>
                      <a:pt x="608" y="1822"/>
                    </a:lnTo>
                    <a:lnTo>
                      <a:pt x="606" y="1822"/>
                    </a:lnTo>
                    <a:lnTo>
                      <a:pt x="580" y="1827"/>
                    </a:lnTo>
                    <a:lnTo>
                      <a:pt x="580" y="1829"/>
                    </a:lnTo>
                    <a:lnTo>
                      <a:pt x="580" y="1832"/>
                    </a:lnTo>
                    <a:lnTo>
                      <a:pt x="580" y="1837"/>
                    </a:lnTo>
                    <a:lnTo>
                      <a:pt x="582" y="1856"/>
                    </a:lnTo>
                    <a:lnTo>
                      <a:pt x="585" y="1874"/>
                    </a:lnTo>
                    <a:lnTo>
                      <a:pt x="587" y="1895"/>
                    </a:lnTo>
                    <a:lnTo>
                      <a:pt x="587" y="1898"/>
                    </a:lnTo>
                    <a:lnTo>
                      <a:pt x="587" y="1900"/>
                    </a:lnTo>
                    <a:lnTo>
                      <a:pt x="590" y="1911"/>
                    </a:lnTo>
                    <a:lnTo>
                      <a:pt x="590" y="1913"/>
                    </a:lnTo>
                    <a:lnTo>
                      <a:pt x="582" y="1913"/>
                    </a:lnTo>
                    <a:lnTo>
                      <a:pt x="574" y="1916"/>
                    </a:lnTo>
                    <a:lnTo>
                      <a:pt x="569" y="1913"/>
                    </a:lnTo>
                    <a:lnTo>
                      <a:pt x="567" y="1913"/>
                    </a:lnTo>
                    <a:lnTo>
                      <a:pt x="564" y="1913"/>
                    </a:lnTo>
                    <a:lnTo>
                      <a:pt x="564" y="1921"/>
                    </a:lnTo>
                    <a:lnTo>
                      <a:pt x="564" y="1924"/>
                    </a:lnTo>
                    <a:lnTo>
                      <a:pt x="561" y="1932"/>
                    </a:lnTo>
                    <a:lnTo>
                      <a:pt x="561" y="1934"/>
                    </a:lnTo>
                    <a:lnTo>
                      <a:pt x="561" y="1937"/>
                    </a:lnTo>
                    <a:lnTo>
                      <a:pt x="561" y="1942"/>
                    </a:lnTo>
                    <a:lnTo>
                      <a:pt x="561" y="1945"/>
                    </a:lnTo>
                    <a:lnTo>
                      <a:pt x="561" y="1950"/>
                    </a:lnTo>
                    <a:lnTo>
                      <a:pt x="564" y="1955"/>
                    </a:lnTo>
                    <a:lnTo>
                      <a:pt x="564" y="1958"/>
                    </a:lnTo>
                    <a:lnTo>
                      <a:pt x="564" y="1961"/>
                    </a:lnTo>
                    <a:lnTo>
                      <a:pt x="564" y="1963"/>
                    </a:lnTo>
                    <a:lnTo>
                      <a:pt x="564" y="1966"/>
                    </a:lnTo>
                    <a:lnTo>
                      <a:pt x="564" y="1971"/>
                    </a:lnTo>
                    <a:lnTo>
                      <a:pt x="559" y="1974"/>
                    </a:lnTo>
                    <a:lnTo>
                      <a:pt x="556" y="1976"/>
                    </a:lnTo>
                    <a:lnTo>
                      <a:pt x="546" y="1974"/>
                    </a:lnTo>
                    <a:lnTo>
                      <a:pt x="540" y="1974"/>
                    </a:lnTo>
                    <a:lnTo>
                      <a:pt x="540" y="1976"/>
                    </a:lnTo>
                    <a:lnTo>
                      <a:pt x="535" y="1987"/>
                    </a:lnTo>
                    <a:lnTo>
                      <a:pt x="532" y="1990"/>
                    </a:lnTo>
                    <a:lnTo>
                      <a:pt x="532" y="1992"/>
                    </a:lnTo>
                    <a:lnTo>
                      <a:pt x="532" y="1995"/>
                    </a:lnTo>
                    <a:lnTo>
                      <a:pt x="532" y="1997"/>
                    </a:lnTo>
                    <a:lnTo>
                      <a:pt x="532" y="2000"/>
                    </a:lnTo>
                    <a:lnTo>
                      <a:pt x="532" y="2003"/>
                    </a:lnTo>
                    <a:lnTo>
                      <a:pt x="532" y="2005"/>
                    </a:lnTo>
                    <a:lnTo>
                      <a:pt x="532" y="2008"/>
                    </a:lnTo>
                    <a:lnTo>
                      <a:pt x="532" y="2013"/>
                    </a:lnTo>
                    <a:lnTo>
                      <a:pt x="532" y="2016"/>
                    </a:lnTo>
                    <a:lnTo>
                      <a:pt x="532" y="2021"/>
                    </a:lnTo>
                    <a:lnTo>
                      <a:pt x="535" y="2026"/>
                    </a:lnTo>
                    <a:lnTo>
                      <a:pt x="535" y="2029"/>
                    </a:lnTo>
                    <a:lnTo>
                      <a:pt x="535" y="2032"/>
                    </a:lnTo>
                    <a:lnTo>
                      <a:pt x="535" y="2039"/>
                    </a:lnTo>
                    <a:lnTo>
                      <a:pt x="535" y="2042"/>
                    </a:lnTo>
                    <a:lnTo>
                      <a:pt x="538" y="2047"/>
                    </a:lnTo>
                    <a:lnTo>
                      <a:pt x="538" y="2055"/>
                    </a:lnTo>
                    <a:lnTo>
                      <a:pt x="538" y="2060"/>
                    </a:lnTo>
                    <a:lnTo>
                      <a:pt x="540" y="2066"/>
                    </a:lnTo>
                    <a:lnTo>
                      <a:pt x="540" y="2068"/>
                    </a:lnTo>
                    <a:lnTo>
                      <a:pt x="540" y="2074"/>
                    </a:lnTo>
                    <a:lnTo>
                      <a:pt x="540" y="2076"/>
                    </a:lnTo>
                    <a:lnTo>
                      <a:pt x="540" y="2079"/>
                    </a:lnTo>
                    <a:lnTo>
                      <a:pt x="540" y="2084"/>
                    </a:lnTo>
                    <a:lnTo>
                      <a:pt x="543" y="2087"/>
                    </a:lnTo>
                    <a:lnTo>
                      <a:pt x="543" y="2089"/>
                    </a:lnTo>
                    <a:lnTo>
                      <a:pt x="543" y="2092"/>
                    </a:lnTo>
                    <a:lnTo>
                      <a:pt x="543" y="2095"/>
                    </a:lnTo>
                    <a:lnTo>
                      <a:pt x="543" y="2102"/>
                    </a:lnTo>
                    <a:lnTo>
                      <a:pt x="546" y="2102"/>
                    </a:lnTo>
                    <a:lnTo>
                      <a:pt x="546" y="2105"/>
                    </a:lnTo>
                    <a:lnTo>
                      <a:pt x="546" y="2110"/>
                    </a:lnTo>
                    <a:lnTo>
                      <a:pt x="546" y="2113"/>
                    </a:lnTo>
                    <a:lnTo>
                      <a:pt x="548" y="2113"/>
                    </a:lnTo>
                    <a:lnTo>
                      <a:pt x="548" y="2121"/>
                    </a:lnTo>
                    <a:lnTo>
                      <a:pt x="548" y="2123"/>
                    </a:lnTo>
                    <a:lnTo>
                      <a:pt x="548" y="2126"/>
                    </a:lnTo>
                    <a:lnTo>
                      <a:pt x="551" y="2134"/>
                    </a:lnTo>
                    <a:lnTo>
                      <a:pt x="548" y="2134"/>
                    </a:lnTo>
                    <a:lnTo>
                      <a:pt x="551" y="2139"/>
                    </a:lnTo>
                    <a:lnTo>
                      <a:pt x="551" y="2142"/>
                    </a:lnTo>
                    <a:lnTo>
                      <a:pt x="551" y="2144"/>
                    </a:lnTo>
                    <a:lnTo>
                      <a:pt x="551" y="2152"/>
                    </a:lnTo>
                    <a:lnTo>
                      <a:pt x="551" y="2155"/>
                    </a:lnTo>
                    <a:lnTo>
                      <a:pt x="551" y="2160"/>
                    </a:lnTo>
                    <a:lnTo>
                      <a:pt x="551" y="2163"/>
                    </a:lnTo>
                    <a:lnTo>
                      <a:pt x="551" y="2165"/>
                    </a:lnTo>
                    <a:lnTo>
                      <a:pt x="553" y="2165"/>
                    </a:lnTo>
                    <a:lnTo>
                      <a:pt x="556" y="2176"/>
                    </a:lnTo>
                    <a:lnTo>
                      <a:pt x="556" y="2192"/>
                    </a:lnTo>
                    <a:lnTo>
                      <a:pt x="556" y="2194"/>
                    </a:lnTo>
                    <a:lnTo>
                      <a:pt x="559" y="2197"/>
                    </a:lnTo>
                    <a:lnTo>
                      <a:pt x="553" y="2197"/>
                    </a:lnTo>
                    <a:lnTo>
                      <a:pt x="553" y="2194"/>
                    </a:lnTo>
                    <a:lnTo>
                      <a:pt x="553" y="2186"/>
                    </a:lnTo>
                    <a:lnTo>
                      <a:pt x="551" y="2181"/>
                    </a:lnTo>
                    <a:lnTo>
                      <a:pt x="551" y="2173"/>
                    </a:lnTo>
                    <a:lnTo>
                      <a:pt x="551" y="2165"/>
                    </a:lnTo>
                    <a:lnTo>
                      <a:pt x="548" y="2160"/>
                    </a:lnTo>
                    <a:lnTo>
                      <a:pt x="548" y="2152"/>
                    </a:lnTo>
                    <a:lnTo>
                      <a:pt x="548" y="2144"/>
                    </a:lnTo>
                    <a:lnTo>
                      <a:pt x="546" y="2134"/>
                    </a:lnTo>
                    <a:lnTo>
                      <a:pt x="546" y="2126"/>
                    </a:lnTo>
                    <a:lnTo>
                      <a:pt x="543" y="2121"/>
                    </a:lnTo>
                    <a:lnTo>
                      <a:pt x="543" y="2116"/>
                    </a:lnTo>
                    <a:lnTo>
                      <a:pt x="543" y="2110"/>
                    </a:lnTo>
                    <a:lnTo>
                      <a:pt x="543" y="2105"/>
                    </a:lnTo>
                    <a:lnTo>
                      <a:pt x="543" y="2100"/>
                    </a:lnTo>
                    <a:lnTo>
                      <a:pt x="540" y="2095"/>
                    </a:lnTo>
                    <a:lnTo>
                      <a:pt x="540" y="2092"/>
                    </a:lnTo>
                    <a:lnTo>
                      <a:pt x="540" y="2081"/>
                    </a:lnTo>
                    <a:lnTo>
                      <a:pt x="538" y="2076"/>
                    </a:lnTo>
                    <a:lnTo>
                      <a:pt x="538" y="2066"/>
                    </a:lnTo>
                    <a:lnTo>
                      <a:pt x="535" y="2058"/>
                    </a:lnTo>
                    <a:lnTo>
                      <a:pt x="535" y="2055"/>
                    </a:lnTo>
                    <a:lnTo>
                      <a:pt x="535" y="2047"/>
                    </a:lnTo>
                    <a:lnTo>
                      <a:pt x="535" y="2045"/>
                    </a:lnTo>
                    <a:lnTo>
                      <a:pt x="532" y="2039"/>
                    </a:lnTo>
                    <a:lnTo>
                      <a:pt x="532" y="2032"/>
                    </a:lnTo>
                    <a:lnTo>
                      <a:pt x="532" y="2029"/>
                    </a:lnTo>
                    <a:lnTo>
                      <a:pt x="532" y="2024"/>
                    </a:lnTo>
                    <a:lnTo>
                      <a:pt x="530" y="2018"/>
                    </a:lnTo>
                    <a:lnTo>
                      <a:pt x="530" y="2013"/>
                    </a:lnTo>
                    <a:lnTo>
                      <a:pt x="530" y="2005"/>
                    </a:lnTo>
                    <a:lnTo>
                      <a:pt x="530" y="2003"/>
                    </a:lnTo>
                    <a:lnTo>
                      <a:pt x="527" y="1997"/>
                    </a:lnTo>
                    <a:lnTo>
                      <a:pt x="522" y="1990"/>
                    </a:lnTo>
                    <a:lnTo>
                      <a:pt x="522" y="1987"/>
                    </a:lnTo>
                    <a:lnTo>
                      <a:pt x="519" y="1984"/>
                    </a:lnTo>
                    <a:lnTo>
                      <a:pt x="517" y="1984"/>
                    </a:lnTo>
                    <a:lnTo>
                      <a:pt x="514" y="1984"/>
                    </a:lnTo>
                    <a:lnTo>
                      <a:pt x="509" y="1984"/>
                    </a:lnTo>
                    <a:lnTo>
                      <a:pt x="506" y="1984"/>
                    </a:lnTo>
                    <a:lnTo>
                      <a:pt x="504" y="1984"/>
                    </a:lnTo>
                    <a:lnTo>
                      <a:pt x="504" y="1982"/>
                    </a:lnTo>
                    <a:lnTo>
                      <a:pt x="501" y="1982"/>
                    </a:lnTo>
                    <a:lnTo>
                      <a:pt x="498" y="1982"/>
                    </a:lnTo>
                    <a:lnTo>
                      <a:pt x="496" y="1982"/>
                    </a:lnTo>
                    <a:lnTo>
                      <a:pt x="493" y="1982"/>
                    </a:lnTo>
                    <a:lnTo>
                      <a:pt x="490" y="1982"/>
                    </a:lnTo>
                    <a:lnTo>
                      <a:pt x="490" y="1979"/>
                    </a:lnTo>
                    <a:lnTo>
                      <a:pt x="488" y="1979"/>
                    </a:lnTo>
                    <a:lnTo>
                      <a:pt x="485" y="1979"/>
                    </a:lnTo>
                    <a:lnTo>
                      <a:pt x="485" y="1976"/>
                    </a:lnTo>
                    <a:lnTo>
                      <a:pt x="483" y="1976"/>
                    </a:lnTo>
                    <a:lnTo>
                      <a:pt x="477" y="1974"/>
                    </a:lnTo>
                    <a:lnTo>
                      <a:pt x="472" y="1974"/>
                    </a:lnTo>
                    <a:lnTo>
                      <a:pt x="467" y="1974"/>
                    </a:lnTo>
                    <a:lnTo>
                      <a:pt x="464" y="1974"/>
                    </a:lnTo>
                    <a:lnTo>
                      <a:pt x="462" y="1974"/>
                    </a:lnTo>
                    <a:lnTo>
                      <a:pt x="459" y="1974"/>
                    </a:lnTo>
                    <a:lnTo>
                      <a:pt x="456" y="1974"/>
                    </a:lnTo>
                    <a:lnTo>
                      <a:pt x="454" y="1974"/>
                    </a:lnTo>
                    <a:lnTo>
                      <a:pt x="451" y="1974"/>
                    </a:lnTo>
                    <a:lnTo>
                      <a:pt x="451" y="1971"/>
                    </a:lnTo>
                    <a:lnTo>
                      <a:pt x="449" y="1971"/>
                    </a:lnTo>
                    <a:lnTo>
                      <a:pt x="449" y="1966"/>
                    </a:lnTo>
                    <a:lnTo>
                      <a:pt x="443" y="1969"/>
                    </a:lnTo>
                    <a:lnTo>
                      <a:pt x="441" y="1969"/>
                    </a:lnTo>
                    <a:lnTo>
                      <a:pt x="435" y="1974"/>
                    </a:lnTo>
                    <a:lnTo>
                      <a:pt x="435" y="1971"/>
                    </a:lnTo>
                    <a:lnTo>
                      <a:pt x="433" y="1971"/>
                    </a:lnTo>
                    <a:lnTo>
                      <a:pt x="425" y="1976"/>
                    </a:lnTo>
                    <a:lnTo>
                      <a:pt x="407" y="1971"/>
                    </a:lnTo>
                    <a:lnTo>
                      <a:pt x="407" y="1969"/>
                    </a:lnTo>
                    <a:lnTo>
                      <a:pt x="404" y="1966"/>
                    </a:lnTo>
                    <a:lnTo>
                      <a:pt x="404" y="1963"/>
                    </a:lnTo>
                    <a:lnTo>
                      <a:pt x="401" y="1961"/>
                    </a:lnTo>
                    <a:lnTo>
                      <a:pt x="393" y="1945"/>
                    </a:lnTo>
                    <a:lnTo>
                      <a:pt x="391" y="1942"/>
                    </a:lnTo>
                    <a:lnTo>
                      <a:pt x="388" y="1934"/>
                    </a:lnTo>
                    <a:lnTo>
                      <a:pt x="383" y="1929"/>
                    </a:lnTo>
                    <a:lnTo>
                      <a:pt x="375" y="1934"/>
                    </a:lnTo>
                    <a:lnTo>
                      <a:pt x="370" y="1937"/>
                    </a:lnTo>
                    <a:lnTo>
                      <a:pt x="365" y="1940"/>
                    </a:lnTo>
                    <a:lnTo>
                      <a:pt x="362" y="1942"/>
                    </a:lnTo>
                    <a:lnTo>
                      <a:pt x="354" y="1945"/>
                    </a:lnTo>
                    <a:lnTo>
                      <a:pt x="344" y="1953"/>
                    </a:lnTo>
                    <a:lnTo>
                      <a:pt x="328" y="1961"/>
                    </a:lnTo>
                    <a:lnTo>
                      <a:pt x="315" y="1969"/>
                    </a:lnTo>
                    <a:lnTo>
                      <a:pt x="307" y="1974"/>
                    </a:lnTo>
                    <a:lnTo>
                      <a:pt x="299" y="1979"/>
                    </a:lnTo>
                    <a:lnTo>
                      <a:pt x="294" y="1961"/>
                    </a:lnTo>
                    <a:lnTo>
                      <a:pt x="291" y="1958"/>
                    </a:lnTo>
                    <a:lnTo>
                      <a:pt x="291" y="1955"/>
                    </a:lnTo>
                    <a:lnTo>
                      <a:pt x="291" y="1953"/>
                    </a:lnTo>
                    <a:lnTo>
                      <a:pt x="289" y="1953"/>
                    </a:lnTo>
                    <a:lnTo>
                      <a:pt x="289" y="1950"/>
                    </a:lnTo>
                    <a:lnTo>
                      <a:pt x="289" y="1948"/>
                    </a:lnTo>
                    <a:lnTo>
                      <a:pt x="286" y="1948"/>
                    </a:lnTo>
                    <a:lnTo>
                      <a:pt x="286" y="1945"/>
                    </a:lnTo>
                    <a:lnTo>
                      <a:pt x="286" y="1942"/>
                    </a:lnTo>
                    <a:lnTo>
                      <a:pt x="286" y="1940"/>
                    </a:lnTo>
                    <a:lnTo>
                      <a:pt x="286" y="1937"/>
                    </a:lnTo>
                    <a:lnTo>
                      <a:pt x="289" y="1934"/>
                    </a:lnTo>
                    <a:lnTo>
                      <a:pt x="289" y="1932"/>
                    </a:lnTo>
                    <a:lnTo>
                      <a:pt x="289" y="1929"/>
                    </a:lnTo>
                    <a:lnTo>
                      <a:pt x="289" y="1927"/>
                    </a:lnTo>
                    <a:lnTo>
                      <a:pt x="289" y="1924"/>
                    </a:lnTo>
                    <a:lnTo>
                      <a:pt x="286" y="1921"/>
                    </a:lnTo>
                    <a:lnTo>
                      <a:pt x="286" y="1919"/>
                    </a:lnTo>
                    <a:lnTo>
                      <a:pt x="286" y="1916"/>
                    </a:lnTo>
                    <a:lnTo>
                      <a:pt x="286" y="1913"/>
                    </a:lnTo>
                    <a:lnTo>
                      <a:pt x="286" y="1911"/>
                    </a:lnTo>
                    <a:lnTo>
                      <a:pt x="289" y="1906"/>
                    </a:lnTo>
                    <a:lnTo>
                      <a:pt x="289" y="1903"/>
                    </a:lnTo>
                    <a:lnTo>
                      <a:pt x="291" y="1900"/>
                    </a:lnTo>
                    <a:lnTo>
                      <a:pt x="291" y="1898"/>
                    </a:lnTo>
                    <a:lnTo>
                      <a:pt x="291" y="1895"/>
                    </a:lnTo>
                    <a:lnTo>
                      <a:pt x="294" y="1892"/>
                    </a:lnTo>
                    <a:lnTo>
                      <a:pt x="294" y="1890"/>
                    </a:lnTo>
                    <a:lnTo>
                      <a:pt x="294" y="1887"/>
                    </a:lnTo>
                    <a:lnTo>
                      <a:pt x="291" y="1885"/>
                    </a:lnTo>
                    <a:lnTo>
                      <a:pt x="289" y="1882"/>
                    </a:lnTo>
                    <a:lnTo>
                      <a:pt x="283" y="1882"/>
                    </a:lnTo>
                    <a:lnTo>
                      <a:pt x="283" y="1879"/>
                    </a:lnTo>
                    <a:lnTo>
                      <a:pt x="283" y="1874"/>
                    </a:lnTo>
                    <a:lnTo>
                      <a:pt x="286" y="1874"/>
                    </a:lnTo>
                    <a:lnTo>
                      <a:pt x="286" y="1871"/>
                    </a:lnTo>
                    <a:lnTo>
                      <a:pt x="286" y="1869"/>
                    </a:lnTo>
                    <a:lnTo>
                      <a:pt x="286" y="1866"/>
                    </a:lnTo>
                    <a:lnTo>
                      <a:pt x="289" y="1864"/>
                    </a:lnTo>
                    <a:lnTo>
                      <a:pt x="289" y="1861"/>
                    </a:lnTo>
                    <a:lnTo>
                      <a:pt x="289" y="1858"/>
                    </a:lnTo>
                    <a:lnTo>
                      <a:pt x="289" y="1853"/>
                    </a:lnTo>
                    <a:lnTo>
                      <a:pt x="289" y="1848"/>
                    </a:lnTo>
                    <a:lnTo>
                      <a:pt x="289" y="1845"/>
                    </a:lnTo>
                    <a:lnTo>
                      <a:pt x="291" y="1843"/>
                    </a:lnTo>
                    <a:lnTo>
                      <a:pt x="291" y="1837"/>
                    </a:lnTo>
                    <a:lnTo>
                      <a:pt x="291" y="1832"/>
                    </a:lnTo>
                    <a:lnTo>
                      <a:pt x="296" y="1832"/>
                    </a:lnTo>
                    <a:lnTo>
                      <a:pt x="299" y="1832"/>
                    </a:lnTo>
                    <a:lnTo>
                      <a:pt x="299" y="1835"/>
                    </a:lnTo>
                    <a:lnTo>
                      <a:pt x="299" y="1832"/>
                    </a:lnTo>
                    <a:lnTo>
                      <a:pt x="302" y="1829"/>
                    </a:lnTo>
                    <a:lnTo>
                      <a:pt x="299" y="1829"/>
                    </a:lnTo>
                    <a:lnTo>
                      <a:pt x="296" y="1829"/>
                    </a:lnTo>
                    <a:lnTo>
                      <a:pt x="299" y="1824"/>
                    </a:lnTo>
                    <a:lnTo>
                      <a:pt x="296" y="1824"/>
                    </a:lnTo>
                    <a:lnTo>
                      <a:pt x="299" y="1814"/>
                    </a:lnTo>
                    <a:lnTo>
                      <a:pt x="299" y="1808"/>
                    </a:lnTo>
                    <a:lnTo>
                      <a:pt x="299" y="1803"/>
                    </a:lnTo>
                    <a:lnTo>
                      <a:pt x="299" y="1785"/>
                    </a:lnTo>
                    <a:lnTo>
                      <a:pt x="294" y="1785"/>
                    </a:lnTo>
                    <a:lnTo>
                      <a:pt x="294" y="1774"/>
                    </a:lnTo>
                    <a:lnTo>
                      <a:pt x="294" y="1766"/>
                    </a:lnTo>
                    <a:lnTo>
                      <a:pt x="294" y="1753"/>
                    </a:lnTo>
                    <a:lnTo>
                      <a:pt x="296" y="1748"/>
                    </a:lnTo>
                    <a:lnTo>
                      <a:pt x="296" y="1745"/>
                    </a:lnTo>
                    <a:lnTo>
                      <a:pt x="299" y="1745"/>
                    </a:lnTo>
                    <a:lnTo>
                      <a:pt x="299" y="1743"/>
                    </a:lnTo>
                    <a:lnTo>
                      <a:pt x="299" y="1740"/>
                    </a:lnTo>
                    <a:lnTo>
                      <a:pt x="299" y="1738"/>
                    </a:lnTo>
                    <a:lnTo>
                      <a:pt x="299" y="1735"/>
                    </a:lnTo>
                    <a:lnTo>
                      <a:pt x="299" y="1732"/>
                    </a:lnTo>
                    <a:lnTo>
                      <a:pt x="296" y="1735"/>
                    </a:lnTo>
                    <a:lnTo>
                      <a:pt x="294" y="1735"/>
                    </a:lnTo>
                    <a:lnTo>
                      <a:pt x="294" y="1719"/>
                    </a:lnTo>
                    <a:lnTo>
                      <a:pt x="294" y="1717"/>
                    </a:lnTo>
                    <a:lnTo>
                      <a:pt x="291" y="1709"/>
                    </a:lnTo>
                    <a:lnTo>
                      <a:pt x="291" y="1704"/>
                    </a:lnTo>
                    <a:lnTo>
                      <a:pt x="291" y="1696"/>
                    </a:lnTo>
                    <a:lnTo>
                      <a:pt x="291" y="1690"/>
                    </a:lnTo>
                    <a:lnTo>
                      <a:pt x="291" y="1683"/>
                    </a:lnTo>
                    <a:lnTo>
                      <a:pt x="291" y="1675"/>
                    </a:lnTo>
                    <a:lnTo>
                      <a:pt x="291" y="1667"/>
                    </a:lnTo>
                    <a:lnTo>
                      <a:pt x="291" y="1656"/>
                    </a:lnTo>
                    <a:lnTo>
                      <a:pt x="294" y="1648"/>
                    </a:lnTo>
                    <a:lnTo>
                      <a:pt x="294" y="1627"/>
                    </a:lnTo>
                    <a:lnTo>
                      <a:pt x="294" y="1601"/>
                    </a:lnTo>
                    <a:lnTo>
                      <a:pt x="294" y="1599"/>
                    </a:lnTo>
                    <a:lnTo>
                      <a:pt x="296" y="1599"/>
                    </a:lnTo>
                    <a:lnTo>
                      <a:pt x="296" y="1588"/>
                    </a:lnTo>
                    <a:lnTo>
                      <a:pt x="296" y="1585"/>
                    </a:lnTo>
                    <a:lnTo>
                      <a:pt x="294" y="1583"/>
                    </a:lnTo>
                    <a:lnTo>
                      <a:pt x="294" y="1578"/>
                    </a:lnTo>
                    <a:lnTo>
                      <a:pt x="294" y="1575"/>
                    </a:lnTo>
                    <a:lnTo>
                      <a:pt x="294" y="1572"/>
                    </a:lnTo>
                    <a:lnTo>
                      <a:pt x="294" y="1567"/>
                    </a:lnTo>
                    <a:lnTo>
                      <a:pt x="294" y="1564"/>
                    </a:lnTo>
                    <a:lnTo>
                      <a:pt x="294" y="1559"/>
                    </a:lnTo>
                    <a:lnTo>
                      <a:pt x="294" y="1554"/>
                    </a:lnTo>
                    <a:lnTo>
                      <a:pt x="294" y="1549"/>
                    </a:lnTo>
                    <a:lnTo>
                      <a:pt x="296" y="1546"/>
                    </a:lnTo>
                    <a:lnTo>
                      <a:pt x="296" y="1543"/>
                    </a:lnTo>
                    <a:lnTo>
                      <a:pt x="296" y="1541"/>
                    </a:lnTo>
                    <a:lnTo>
                      <a:pt x="296" y="1538"/>
                    </a:lnTo>
                    <a:lnTo>
                      <a:pt x="296" y="1536"/>
                    </a:lnTo>
                    <a:lnTo>
                      <a:pt x="296" y="1533"/>
                    </a:lnTo>
                    <a:lnTo>
                      <a:pt x="296" y="1530"/>
                    </a:lnTo>
                    <a:lnTo>
                      <a:pt x="294" y="1528"/>
                    </a:lnTo>
                    <a:lnTo>
                      <a:pt x="294" y="1512"/>
                    </a:lnTo>
                    <a:lnTo>
                      <a:pt x="294" y="1509"/>
                    </a:lnTo>
                    <a:lnTo>
                      <a:pt x="294" y="1496"/>
                    </a:lnTo>
                    <a:lnTo>
                      <a:pt x="294" y="1494"/>
                    </a:lnTo>
                    <a:lnTo>
                      <a:pt x="294" y="1491"/>
                    </a:lnTo>
                    <a:lnTo>
                      <a:pt x="294" y="1488"/>
                    </a:lnTo>
                    <a:lnTo>
                      <a:pt x="296" y="1488"/>
                    </a:lnTo>
                    <a:lnTo>
                      <a:pt x="296" y="1486"/>
                    </a:lnTo>
                    <a:lnTo>
                      <a:pt x="296" y="1480"/>
                    </a:lnTo>
                    <a:lnTo>
                      <a:pt x="296" y="1478"/>
                    </a:lnTo>
                    <a:lnTo>
                      <a:pt x="296" y="1475"/>
                    </a:lnTo>
                    <a:lnTo>
                      <a:pt x="296" y="1470"/>
                    </a:lnTo>
                    <a:lnTo>
                      <a:pt x="296" y="1465"/>
                    </a:lnTo>
                    <a:lnTo>
                      <a:pt x="296" y="1459"/>
                    </a:lnTo>
                    <a:lnTo>
                      <a:pt x="296" y="1457"/>
                    </a:lnTo>
                    <a:lnTo>
                      <a:pt x="296" y="1454"/>
                    </a:lnTo>
                    <a:lnTo>
                      <a:pt x="296" y="1449"/>
                    </a:lnTo>
                    <a:lnTo>
                      <a:pt x="296" y="1446"/>
                    </a:lnTo>
                    <a:lnTo>
                      <a:pt x="296" y="1441"/>
                    </a:lnTo>
                    <a:lnTo>
                      <a:pt x="296" y="1438"/>
                    </a:lnTo>
                    <a:lnTo>
                      <a:pt x="296" y="1436"/>
                    </a:lnTo>
                    <a:lnTo>
                      <a:pt x="296" y="1431"/>
                    </a:lnTo>
                    <a:lnTo>
                      <a:pt x="296" y="1428"/>
                    </a:lnTo>
                    <a:lnTo>
                      <a:pt x="296" y="1425"/>
                    </a:lnTo>
                    <a:lnTo>
                      <a:pt x="299" y="1425"/>
                    </a:lnTo>
                    <a:lnTo>
                      <a:pt x="302" y="1425"/>
                    </a:lnTo>
                    <a:lnTo>
                      <a:pt x="304" y="1425"/>
                    </a:lnTo>
                    <a:lnTo>
                      <a:pt x="310" y="1425"/>
                    </a:lnTo>
                    <a:lnTo>
                      <a:pt x="312" y="1425"/>
                    </a:lnTo>
                    <a:lnTo>
                      <a:pt x="315" y="1425"/>
                    </a:lnTo>
                    <a:lnTo>
                      <a:pt x="317" y="1425"/>
                    </a:lnTo>
                    <a:lnTo>
                      <a:pt x="320" y="1425"/>
                    </a:lnTo>
                    <a:lnTo>
                      <a:pt x="323" y="1425"/>
                    </a:lnTo>
                    <a:lnTo>
                      <a:pt x="325" y="1425"/>
                    </a:lnTo>
                    <a:lnTo>
                      <a:pt x="331" y="1425"/>
                    </a:lnTo>
                    <a:lnTo>
                      <a:pt x="331" y="1396"/>
                    </a:lnTo>
                    <a:lnTo>
                      <a:pt x="315" y="1396"/>
                    </a:lnTo>
                    <a:lnTo>
                      <a:pt x="281" y="1396"/>
                    </a:lnTo>
                    <a:lnTo>
                      <a:pt x="249" y="1396"/>
                    </a:lnTo>
                    <a:lnTo>
                      <a:pt x="226" y="1396"/>
                    </a:lnTo>
                    <a:lnTo>
                      <a:pt x="220" y="1396"/>
                    </a:lnTo>
                    <a:lnTo>
                      <a:pt x="218" y="1396"/>
                    </a:lnTo>
                    <a:lnTo>
                      <a:pt x="210" y="1396"/>
                    </a:lnTo>
                    <a:lnTo>
                      <a:pt x="207" y="1396"/>
                    </a:lnTo>
                    <a:lnTo>
                      <a:pt x="173" y="1396"/>
                    </a:lnTo>
                    <a:lnTo>
                      <a:pt x="171" y="1396"/>
                    </a:lnTo>
                    <a:lnTo>
                      <a:pt x="160" y="1396"/>
                    </a:lnTo>
                    <a:lnTo>
                      <a:pt x="142" y="1396"/>
                    </a:lnTo>
                    <a:lnTo>
                      <a:pt x="121" y="1396"/>
                    </a:lnTo>
                    <a:lnTo>
                      <a:pt x="97" y="1394"/>
                    </a:lnTo>
                    <a:lnTo>
                      <a:pt x="68" y="1394"/>
                    </a:lnTo>
                    <a:lnTo>
                      <a:pt x="32" y="1394"/>
                    </a:lnTo>
                    <a:lnTo>
                      <a:pt x="0" y="1394"/>
                    </a:lnTo>
                    <a:lnTo>
                      <a:pt x="0" y="1389"/>
                    </a:lnTo>
                    <a:lnTo>
                      <a:pt x="3" y="1362"/>
                    </a:lnTo>
                    <a:lnTo>
                      <a:pt x="5" y="1336"/>
                    </a:lnTo>
                    <a:lnTo>
                      <a:pt x="11" y="1297"/>
                    </a:lnTo>
                    <a:lnTo>
                      <a:pt x="13" y="1263"/>
                    </a:lnTo>
                    <a:lnTo>
                      <a:pt x="16" y="1247"/>
                    </a:lnTo>
                    <a:lnTo>
                      <a:pt x="13" y="1239"/>
                    </a:lnTo>
                    <a:lnTo>
                      <a:pt x="19" y="1228"/>
                    </a:lnTo>
                    <a:lnTo>
                      <a:pt x="21" y="1226"/>
                    </a:lnTo>
                    <a:lnTo>
                      <a:pt x="21" y="1223"/>
                    </a:lnTo>
                    <a:lnTo>
                      <a:pt x="24" y="1221"/>
                    </a:lnTo>
                    <a:lnTo>
                      <a:pt x="34" y="1200"/>
                    </a:lnTo>
                    <a:lnTo>
                      <a:pt x="47" y="1171"/>
                    </a:lnTo>
                    <a:lnTo>
                      <a:pt x="63" y="1145"/>
                    </a:lnTo>
                    <a:lnTo>
                      <a:pt x="76" y="1118"/>
                    </a:lnTo>
                    <a:lnTo>
                      <a:pt x="76" y="1116"/>
                    </a:lnTo>
                    <a:lnTo>
                      <a:pt x="79" y="1113"/>
                    </a:lnTo>
                    <a:lnTo>
                      <a:pt x="79" y="1110"/>
                    </a:lnTo>
                    <a:lnTo>
                      <a:pt x="79" y="1108"/>
                    </a:lnTo>
                    <a:lnTo>
                      <a:pt x="82" y="1105"/>
                    </a:lnTo>
                    <a:lnTo>
                      <a:pt x="84" y="1103"/>
                    </a:lnTo>
                    <a:lnTo>
                      <a:pt x="87" y="1097"/>
                    </a:lnTo>
                    <a:lnTo>
                      <a:pt x="87" y="1095"/>
                    </a:lnTo>
                    <a:lnTo>
                      <a:pt x="92" y="1084"/>
                    </a:lnTo>
                    <a:lnTo>
                      <a:pt x="95" y="1079"/>
                    </a:lnTo>
                    <a:lnTo>
                      <a:pt x="95" y="1076"/>
                    </a:lnTo>
                    <a:lnTo>
                      <a:pt x="97" y="1074"/>
                    </a:lnTo>
                    <a:lnTo>
                      <a:pt x="102" y="1066"/>
                    </a:lnTo>
                    <a:lnTo>
                      <a:pt x="105" y="1058"/>
                    </a:lnTo>
                    <a:lnTo>
                      <a:pt x="113" y="1040"/>
                    </a:lnTo>
                    <a:lnTo>
                      <a:pt x="116" y="1037"/>
                    </a:lnTo>
                    <a:lnTo>
                      <a:pt x="121" y="1024"/>
                    </a:lnTo>
                    <a:lnTo>
                      <a:pt x="123" y="1021"/>
                    </a:lnTo>
                    <a:lnTo>
                      <a:pt x="123" y="1019"/>
                    </a:lnTo>
                    <a:lnTo>
                      <a:pt x="126" y="1016"/>
                    </a:lnTo>
                    <a:lnTo>
                      <a:pt x="126" y="1011"/>
                    </a:lnTo>
                    <a:lnTo>
                      <a:pt x="129" y="1011"/>
                    </a:lnTo>
                    <a:lnTo>
                      <a:pt x="131" y="1005"/>
                    </a:lnTo>
                    <a:lnTo>
                      <a:pt x="142" y="979"/>
                    </a:lnTo>
                    <a:lnTo>
                      <a:pt x="150" y="958"/>
                    </a:lnTo>
                    <a:lnTo>
                      <a:pt x="158" y="942"/>
                    </a:lnTo>
                    <a:lnTo>
                      <a:pt x="158" y="940"/>
                    </a:lnTo>
                    <a:lnTo>
                      <a:pt x="165" y="924"/>
                    </a:lnTo>
                    <a:lnTo>
                      <a:pt x="165" y="921"/>
                    </a:lnTo>
                    <a:lnTo>
                      <a:pt x="168" y="916"/>
                    </a:lnTo>
                    <a:lnTo>
                      <a:pt x="176" y="898"/>
                    </a:lnTo>
                    <a:lnTo>
                      <a:pt x="186" y="874"/>
                    </a:lnTo>
                    <a:lnTo>
                      <a:pt x="192" y="864"/>
                    </a:lnTo>
                    <a:lnTo>
                      <a:pt x="197" y="851"/>
                    </a:lnTo>
                    <a:lnTo>
                      <a:pt x="202" y="840"/>
                    </a:lnTo>
                    <a:lnTo>
                      <a:pt x="210" y="824"/>
                    </a:lnTo>
                    <a:lnTo>
                      <a:pt x="218" y="801"/>
                    </a:lnTo>
                    <a:lnTo>
                      <a:pt x="223" y="788"/>
                    </a:lnTo>
                    <a:lnTo>
                      <a:pt x="231" y="767"/>
                    </a:lnTo>
                    <a:lnTo>
                      <a:pt x="244" y="727"/>
                    </a:lnTo>
                    <a:lnTo>
                      <a:pt x="247" y="725"/>
                    </a:lnTo>
                    <a:lnTo>
                      <a:pt x="257" y="696"/>
                    </a:lnTo>
                    <a:lnTo>
                      <a:pt x="257" y="691"/>
                    </a:lnTo>
                    <a:lnTo>
                      <a:pt x="268" y="662"/>
                    </a:lnTo>
                    <a:lnTo>
                      <a:pt x="281" y="630"/>
                    </a:lnTo>
                    <a:lnTo>
                      <a:pt x="283" y="625"/>
                    </a:lnTo>
                    <a:lnTo>
                      <a:pt x="286" y="614"/>
                    </a:lnTo>
                    <a:lnTo>
                      <a:pt x="291" y="596"/>
                    </a:lnTo>
                    <a:lnTo>
                      <a:pt x="296" y="580"/>
                    </a:lnTo>
                    <a:lnTo>
                      <a:pt x="299" y="578"/>
                    </a:lnTo>
                    <a:lnTo>
                      <a:pt x="302" y="570"/>
                    </a:lnTo>
                    <a:lnTo>
                      <a:pt x="304" y="565"/>
                    </a:lnTo>
                    <a:lnTo>
                      <a:pt x="310" y="549"/>
                    </a:lnTo>
                    <a:lnTo>
                      <a:pt x="310" y="546"/>
                    </a:lnTo>
                    <a:lnTo>
                      <a:pt x="310" y="544"/>
                    </a:lnTo>
                    <a:lnTo>
                      <a:pt x="312" y="544"/>
                    </a:lnTo>
                    <a:lnTo>
                      <a:pt x="312" y="541"/>
                    </a:lnTo>
                    <a:lnTo>
                      <a:pt x="312" y="538"/>
                    </a:lnTo>
                    <a:lnTo>
                      <a:pt x="312" y="536"/>
                    </a:lnTo>
                    <a:lnTo>
                      <a:pt x="315" y="536"/>
                    </a:lnTo>
                    <a:lnTo>
                      <a:pt x="315" y="533"/>
                    </a:lnTo>
                    <a:lnTo>
                      <a:pt x="317" y="530"/>
                    </a:lnTo>
                    <a:lnTo>
                      <a:pt x="323" y="509"/>
                    </a:lnTo>
                    <a:lnTo>
                      <a:pt x="323" y="504"/>
                    </a:lnTo>
                    <a:lnTo>
                      <a:pt x="325" y="502"/>
                    </a:lnTo>
                    <a:lnTo>
                      <a:pt x="325" y="496"/>
                    </a:lnTo>
                    <a:lnTo>
                      <a:pt x="328" y="483"/>
                    </a:lnTo>
                    <a:lnTo>
                      <a:pt x="328" y="481"/>
                    </a:lnTo>
                    <a:lnTo>
                      <a:pt x="331" y="470"/>
                    </a:lnTo>
                    <a:lnTo>
                      <a:pt x="331" y="462"/>
                    </a:lnTo>
                    <a:lnTo>
                      <a:pt x="331" y="454"/>
                    </a:lnTo>
                    <a:lnTo>
                      <a:pt x="331" y="452"/>
                    </a:lnTo>
                    <a:lnTo>
                      <a:pt x="331" y="449"/>
                    </a:lnTo>
                    <a:lnTo>
                      <a:pt x="331" y="439"/>
                    </a:lnTo>
                    <a:lnTo>
                      <a:pt x="331" y="407"/>
                    </a:lnTo>
                    <a:lnTo>
                      <a:pt x="333" y="378"/>
                    </a:lnTo>
                    <a:lnTo>
                      <a:pt x="333" y="349"/>
                    </a:lnTo>
                    <a:lnTo>
                      <a:pt x="333" y="315"/>
                    </a:lnTo>
                    <a:lnTo>
                      <a:pt x="333" y="302"/>
                    </a:lnTo>
                    <a:lnTo>
                      <a:pt x="333" y="260"/>
                    </a:lnTo>
                    <a:lnTo>
                      <a:pt x="336" y="260"/>
                    </a:lnTo>
                    <a:lnTo>
                      <a:pt x="338" y="260"/>
                    </a:lnTo>
                    <a:lnTo>
                      <a:pt x="399" y="278"/>
                    </a:lnTo>
                    <a:lnTo>
                      <a:pt x="417" y="236"/>
                    </a:lnTo>
                    <a:lnTo>
                      <a:pt x="422" y="223"/>
                    </a:lnTo>
                    <a:lnTo>
                      <a:pt x="422" y="221"/>
                    </a:lnTo>
                    <a:lnTo>
                      <a:pt x="425" y="218"/>
                    </a:lnTo>
                    <a:lnTo>
                      <a:pt x="428" y="208"/>
                    </a:lnTo>
                    <a:lnTo>
                      <a:pt x="454" y="142"/>
                    </a:lnTo>
                    <a:lnTo>
                      <a:pt x="459" y="132"/>
                    </a:lnTo>
                    <a:lnTo>
                      <a:pt x="464" y="116"/>
                    </a:lnTo>
                    <a:lnTo>
                      <a:pt x="464" y="113"/>
                    </a:lnTo>
                    <a:lnTo>
                      <a:pt x="470" y="105"/>
                    </a:lnTo>
                    <a:lnTo>
                      <a:pt x="470" y="103"/>
                    </a:lnTo>
                    <a:lnTo>
                      <a:pt x="472" y="100"/>
                    </a:lnTo>
                    <a:lnTo>
                      <a:pt x="472" y="95"/>
                    </a:lnTo>
                    <a:lnTo>
                      <a:pt x="480" y="79"/>
                    </a:lnTo>
                    <a:lnTo>
                      <a:pt x="490" y="53"/>
                    </a:lnTo>
                    <a:lnTo>
                      <a:pt x="501" y="29"/>
                    </a:lnTo>
                    <a:lnTo>
                      <a:pt x="511" y="0"/>
                    </a:lnTo>
                    <a:lnTo>
                      <a:pt x="522" y="11"/>
                    </a:lnTo>
                    <a:lnTo>
                      <a:pt x="532" y="19"/>
                    </a:lnTo>
                    <a:lnTo>
                      <a:pt x="540" y="27"/>
                    </a:lnTo>
                    <a:lnTo>
                      <a:pt x="559" y="42"/>
                    </a:lnTo>
                    <a:lnTo>
                      <a:pt x="572" y="55"/>
                    </a:lnTo>
                    <a:lnTo>
                      <a:pt x="587" y="71"/>
                    </a:lnTo>
                    <a:lnTo>
                      <a:pt x="598" y="79"/>
                    </a:lnTo>
                    <a:lnTo>
                      <a:pt x="611" y="90"/>
                    </a:lnTo>
                    <a:lnTo>
                      <a:pt x="622" y="100"/>
                    </a:lnTo>
                    <a:lnTo>
                      <a:pt x="627" y="105"/>
                    </a:lnTo>
                    <a:lnTo>
                      <a:pt x="632" y="111"/>
                    </a:lnTo>
                    <a:lnTo>
                      <a:pt x="637" y="118"/>
                    </a:lnTo>
                    <a:lnTo>
                      <a:pt x="643" y="126"/>
                    </a:lnTo>
                    <a:lnTo>
                      <a:pt x="645" y="129"/>
                    </a:lnTo>
                    <a:lnTo>
                      <a:pt x="648" y="132"/>
                    </a:lnTo>
                    <a:lnTo>
                      <a:pt x="650" y="134"/>
                    </a:lnTo>
                    <a:lnTo>
                      <a:pt x="661" y="150"/>
                    </a:lnTo>
                    <a:lnTo>
                      <a:pt x="669" y="160"/>
                    </a:lnTo>
                    <a:lnTo>
                      <a:pt x="674" y="171"/>
                    </a:lnTo>
                    <a:lnTo>
                      <a:pt x="679" y="179"/>
                    </a:lnTo>
                    <a:lnTo>
                      <a:pt x="687" y="189"/>
                    </a:lnTo>
                    <a:lnTo>
                      <a:pt x="705" y="197"/>
                    </a:lnTo>
                    <a:lnTo>
                      <a:pt x="708" y="197"/>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7" name="フリーフォーム 226"/>
              <p:cNvSpPr>
                <a:spLocks/>
              </p:cNvSpPr>
              <p:nvPr/>
            </p:nvSpPr>
            <p:spPr bwMode="auto">
              <a:xfrm>
                <a:off x="3615210" y="3968361"/>
                <a:ext cx="470758" cy="1108769"/>
              </a:xfrm>
              <a:custGeom>
                <a:avLst/>
                <a:gdLst>
                  <a:gd name="T0" fmla="*/ 155 w 983"/>
                  <a:gd name="T1" fmla="*/ 139 h 2278"/>
                  <a:gd name="T2" fmla="*/ 378 w 983"/>
                  <a:gd name="T3" fmla="*/ 357 h 2278"/>
                  <a:gd name="T4" fmla="*/ 574 w 983"/>
                  <a:gd name="T5" fmla="*/ 446 h 2278"/>
                  <a:gd name="T6" fmla="*/ 606 w 983"/>
                  <a:gd name="T7" fmla="*/ 559 h 2278"/>
                  <a:gd name="T8" fmla="*/ 621 w 983"/>
                  <a:gd name="T9" fmla="*/ 640 h 2278"/>
                  <a:gd name="T10" fmla="*/ 655 w 983"/>
                  <a:gd name="T11" fmla="*/ 716 h 2278"/>
                  <a:gd name="T12" fmla="*/ 608 w 983"/>
                  <a:gd name="T13" fmla="*/ 803 h 2278"/>
                  <a:gd name="T14" fmla="*/ 600 w 983"/>
                  <a:gd name="T15" fmla="*/ 903 h 2278"/>
                  <a:gd name="T16" fmla="*/ 595 w 983"/>
                  <a:gd name="T17" fmla="*/ 987 h 2278"/>
                  <a:gd name="T18" fmla="*/ 574 w 983"/>
                  <a:gd name="T19" fmla="*/ 1039 h 2278"/>
                  <a:gd name="T20" fmla="*/ 530 w 983"/>
                  <a:gd name="T21" fmla="*/ 1021 h 2278"/>
                  <a:gd name="T22" fmla="*/ 488 w 983"/>
                  <a:gd name="T23" fmla="*/ 1002 h 2278"/>
                  <a:gd name="T24" fmla="*/ 393 w 983"/>
                  <a:gd name="T25" fmla="*/ 963 h 2278"/>
                  <a:gd name="T26" fmla="*/ 370 w 983"/>
                  <a:gd name="T27" fmla="*/ 934 h 2278"/>
                  <a:gd name="T28" fmla="*/ 325 w 983"/>
                  <a:gd name="T29" fmla="*/ 929 h 2278"/>
                  <a:gd name="T30" fmla="*/ 252 w 983"/>
                  <a:gd name="T31" fmla="*/ 908 h 2278"/>
                  <a:gd name="T32" fmla="*/ 204 w 983"/>
                  <a:gd name="T33" fmla="*/ 918 h 2278"/>
                  <a:gd name="T34" fmla="*/ 199 w 983"/>
                  <a:gd name="T35" fmla="*/ 863 h 2278"/>
                  <a:gd name="T36" fmla="*/ 168 w 983"/>
                  <a:gd name="T37" fmla="*/ 879 h 2278"/>
                  <a:gd name="T38" fmla="*/ 155 w 983"/>
                  <a:gd name="T39" fmla="*/ 968 h 2278"/>
                  <a:gd name="T40" fmla="*/ 160 w 983"/>
                  <a:gd name="T41" fmla="*/ 1089 h 2278"/>
                  <a:gd name="T42" fmla="*/ 215 w 983"/>
                  <a:gd name="T43" fmla="*/ 1113 h 2278"/>
                  <a:gd name="T44" fmla="*/ 312 w 983"/>
                  <a:gd name="T45" fmla="*/ 1123 h 2278"/>
                  <a:gd name="T46" fmla="*/ 391 w 983"/>
                  <a:gd name="T47" fmla="*/ 1183 h 2278"/>
                  <a:gd name="T48" fmla="*/ 472 w 983"/>
                  <a:gd name="T49" fmla="*/ 1217 h 2278"/>
                  <a:gd name="T50" fmla="*/ 551 w 983"/>
                  <a:gd name="T51" fmla="*/ 1215 h 2278"/>
                  <a:gd name="T52" fmla="*/ 556 w 983"/>
                  <a:gd name="T53" fmla="*/ 1144 h 2278"/>
                  <a:gd name="T54" fmla="*/ 535 w 983"/>
                  <a:gd name="T55" fmla="*/ 1089 h 2278"/>
                  <a:gd name="T56" fmla="*/ 537 w 983"/>
                  <a:gd name="T57" fmla="*/ 1081 h 2278"/>
                  <a:gd name="T58" fmla="*/ 561 w 983"/>
                  <a:gd name="T59" fmla="*/ 1139 h 2278"/>
                  <a:gd name="T60" fmla="*/ 611 w 983"/>
                  <a:gd name="T61" fmla="*/ 1176 h 2278"/>
                  <a:gd name="T62" fmla="*/ 663 w 983"/>
                  <a:gd name="T63" fmla="*/ 1178 h 2278"/>
                  <a:gd name="T64" fmla="*/ 629 w 983"/>
                  <a:gd name="T65" fmla="*/ 1220 h 2278"/>
                  <a:gd name="T66" fmla="*/ 700 w 983"/>
                  <a:gd name="T67" fmla="*/ 1294 h 2278"/>
                  <a:gd name="T68" fmla="*/ 807 w 983"/>
                  <a:gd name="T69" fmla="*/ 1288 h 2278"/>
                  <a:gd name="T70" fmla="*/ 839 w 983"/>
                  <a:gd name="T71" fmla="*/ 1333 h 2278"/>
                  <a:gd name="T72" fmla="*/ 883 w 983"/>
                  <a:gd name="T73" fmla="*/ 1375 h 2278"/>
                  <a:gd name="T74" fmla="*/ 952 w 983"/>
                  <a:gd name="T75" fmla="*/ 1393 h 2278"/>
                  <a:gd name="T76" fmla="*/ 980 w 983"/>
                  <a:gd name="T77" fmla="*/ 1409 h 2278"/>
                  <a:gd name="T78" fmla="*/ 980 w 983"/>
                  <a:gd name="T79" fmla="*/ 1451 h 2278"/>
                  <a:gd name="T80" fmla="*/ 980 w 983"/>
                  <a:gd name="T81" fmla="*/ 1504 h 2278"/>
                  <a:gd name="T82" fmla="*/ 939 w 983"/>
                  <a:gd name="T83" fmla="*/ 1572 h 2278"/>
                  <a:gd name="T84" fmla="*/ 904 w 983"/>
                  <a:gd name="T85" fmla="*/ 1614 h 2278"/>
                  <a:gd name="T86" fmla="*/ 842 w 983"/>
                  <a:gd name="T87" fmla="*/ 1651 h 2278"/>
                  <a:gd name="T88" fmla="*/ 739 w 983"/>
                  <a:gd name="T89" fmla="*/ 1727 h 2278"/>
                  <a:gd name="T90" fmla="*/ 745 w 983"/>
                  <a:gd name="T91" fmla="*/ 1850 h 2278"/>
                  <a:gd name="T92" fmla="*/ 747 w 983"/>
                  <a:gd name="T93" fmla="*/ 1952 h 2278"/>
                  <a:gd name="T94" fmla="*/ 734 w 983"/>
                  <a:gd name="T95" fmla="*/ 2005 h 2278"/>
                  <a:gd name="T96" fmla="*/ 613 w 983"/>
                  <a:gd name="T97" fmla="*/ 2036 h 2278"/>
                  <a:gd name="T98" fmla="*/ 472 w 983"/>
                  <a:gd name="T99" fmla="*/ 2002 h 2278"/>
                  <a:gd name="T100" fmla="*/ 461 w 983"/>
                  <a:gd name="T101" fmla="*/ 2052 h 2278"/>
                  <a:gd name="T102" fmla="*/ 427 w 983"/>
                  <a:gd name="T103" fmla="*/ 2081 h 2278"/>
                  <a:gd name="T104" fmla="*/ 440 w 983"/>
                  <a:gd name="T105" fmla="*/ 2147 h 2278"/>
                  <a:gd name="T106" fmla="*/ 454 w 983"/>
                  <a:gd name="T107" fmla="*/ 2223 h 2278"/>
                  <a:gd name="T108" fmla="*/ 412 w 983"/>
                  <a:gd name="T109" fmla="*/ 2275 h 2278"/>
                  <a:gd name="T110" fmla="*/ 396 w 983"/>
                  <a:gd name="T111" fmla="*/ 2196 h 2278"/>
                  <a:gd name="T112" fmla="*/ 383 w 983"/>
                  <a:gd name="T113" fmla="*/ 2133 h 2278"/>
                  <a:gd name="T114" fmla="*/ 343 w 983"/>
                  <a:gd name="T115" fmla="*/ 2084 h 2278"/>
                  <a:gd name="T116" fmla="*/ 322 w 983"/>
                  <a:gd name="T117" fmla="*/ 2028 h 2278"/>
                  <a:gd name="T118" fmla="*/ 299 w 983"/>
                  <a:gd name="T119" fmla="*/ 1981 h 2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83" h="2278">
                    <a:moveTo>
                      <a:pt x="0" y="0"/>
                    </a:moveTo>
                    <a:lnTo>
                      <a:pt x="0" y="42"/>
                    </a:lnTo>
                    <a:lnTo>
                      <a:pt x="45" y="39"/>
                    </a:lnTo>
                    <a:lnTo>
                      <a:pt x="79" y="37"/>
                    </a:lnTo>
                    <a:lnTo>
                      <a:pt x="123" y="37"/>
                    </a:lnTo>
                    <a:lnTo>
                      <a:pt x="126" y="37"/>
                    </a:lnTo>
                    <a:lnTo>
                      <a:pt x="128" y="37"/>
                    </a:lnTo>
                    <a:lnTo>
                      <a:pt x="128" y="58"/>
                    </a:lnTo>
                    <a:lnTo>
                      <a:pt x="128" y="60"/>
                    </a:lnTo>
                    <a:lnTo>
                      <a:pt x="128" y="76"/>
                    </a:lnTo>
                    <a:lnTo>
                      <a:pt x="128" y="79"/>
                    </a:lnTo>
                    <a:lnTo>
                      <a:pt x="131" y="100"/>
                    </a:lnTo>
                    <a:lnTo>
                      <a:pt x="131" y="102"/>
                    </a:lnTo>
                    <a:lnTo>
                      <a:pt x="131" y="139"/>
                    </a:lnTo>
                    <a:lnTo>
                      <a:pt x="134" y="139"/>
                    </a:lnTo>
                    <a:lnTo>
                      <a:pt x="136" y="139"/>
                    </a:lnTo>
                    <a:lnTo>
                      <a:pt x="155" y="139"/>
                    </a:lnTo>
                    <a:lnTo>
                      <a:pt x="160" y="139"/>
                    </a:lnTo>
                    <a:lnTo>
                      <a:pt x="173" y="136"/>
                    </a:lnTo>
                    <a:lnTo>
                      <a:pt x="194" y="136"/>
                    </a:lnTo>
                    <a:lnTo>
                      <a:pt x="207" y="136"/>
                    </a:lnTo>
                    <a:lnTo>
                      <a:pt x="215" y="136"/>
                    </a:lnTo>
                    <a:lnTo>
                      <a:pt x="275" y="134"/>
                    </a:lnTo>
                    <a:lnTo>
                      <a:pt x="281" y="244"/>
                    </a:lnTo>
                    <a:lnTo>
                      <a:pt x="296" y="244"/>
                    </a:lnTo>
                    <a:lnTo>
                      <a:pt x="299" y="244"/>
                    </a:lnTo>
                    <a:lnTo>
                      <a:pt x="322" y="244"/>
                    </a:lnTo>
                    <a:lnTo>
                      <a:pt x="328" y="244"/>
                    </a:lnTo>
                    <a:lnTo>
                      <a:pt x="372" y="241"/>
                    </a:lnTo>
                    <a:lnTo>
                      <a:pt x="375" y="304"/>
                    </a:lnTo>
                    <a:lnTo>
                      <a:pt x="378" y="317"/>
                    </a:lnTo>
                    <a:lnTo>
                      <a:pt x="378" y="349"/>
                    </a:lnTo>
                    <a:lnTo>
                      <a:pt x="378" y="354"/>
                    </a:lnTo>
                    <a:lnTo>
                      <a:pt x="378" y="357"/>
                    </a:lnTo>
                    <a:lnTo>
                      <a:pt x="378" y="359"/>
                    </a:lnTo>
                    <a:lnTo>
                      <a:pt x="378" y="365"/>
                    </a:lnTo>
                    <a:lnTo>
                      <a:pt x="378" y="399"/>
                    </a:lnTo>
                    <a:lnTo>
                      <a:pt x="380" y="399"/>
                    </a:lnTo>
                    <a:lnTo>
                      <a:pt x="414" y="396"/>
                    </a:lnTo>
                    <a:lnTo>
                      <a:pt x="417" y="396"/>
                    </a:lnTo>
                    <a:lnTo>
                      <a:pt x="475" y="393"/>
                    </a:lnTo>
                    <a:lnTo>
                      <a:pt x="475" y="417"/>
                    </a:lnTo>
                    <a:lnTo>
                      <a:pt x="485" y="417"/>
                    </a:lnTo>
                    <a:lnTo>
                      <a:pt x="503" y="414"/>
                    </a:lnTo>
                    <a:lnTo>
                      <a:pt x="514" y="414"/>
                    </a:lnTo>
                    <a:lnTo>
                      <a:pt x="532" y="414"/>
                    </a:lnTo>
                    <a:lnTo>
                      <a:pt x="551" y="414"/>
                    </a:lnTo>
                    <a:lnTo>
                      <a:pt x="558" y="414"/>
                    </a:lnTo>
                    <a:lnTo>
                      <a:pt x="569" y="412"/>
                    </a:lnTo>
                    <a:lnTo>
                      <a:pt x="572" y="412"/>
                    </a:lnTo>
                    <a:lnTo>
                      <a:pt x="574" y="446"/>
                    </a:lnTo>
                    <a:lnTo>
                      <a:pt x="574" y="449"/>
                    </a:lnTo>
                    <a:lnTo>
                      <a:pt x="574" y="488"/>
                    </a:lnTo>
                    <a:lnTo>
                      <a:pt x="574" y="501"/>
                    </a:lnTo>
                    <a:lnTo>
                      <a:pt x="574" y="509"/>
                    </a:lnTo>
                    <a:lnTo>
                      <a:pt x="574" y="514"/>
                    </a:lnTo>
                    <a:lnTo>
                      <a:pt x="574" y="522"/>
                    </a:lnTo>
                    <a:lnTo>
                      <a:pt x="574" y="525"/>
                    </a:lnTo>
                    <a:lnTo>
                      <a:pt x="577" y="530"/>
                    </a:lnTo>
                    <a:lnTo>
                      <a:pt x="577" y="533"/>
                    </a:lnTo>
                    <a:lnTo>
                      <a:pt x="577" y="535"/>
                    </a:lnTo>
                    <a:lnTo>
                      <a:pt x="577" y="538"/>
                    </a:lnTo>
                    <a:lnTo>
                      <a:pt x="577" y="546"/>
                    </a:lnTo>
                    <a:lnTo>
                      <a:pt x="577" y="551"/>
                    </a:lnTo>
                    <a:lnTo>
                      <a:pt x="577" y="554"/>
                    </a:lnTo>
                    <a:lnTo>
                      <a:pt x="577" y="556"/>
                    </a:lnTo>
                    <a:lnTo>
                      <a:pt x="577" y="559"/>
                    </a:lnTo>
                    <a:lnTo>
                      <a:pt x="606" y="559"/>
                    </a:lnTo>
                    <a:lnTo>
                      <a:pt x="608" y="559"/>
                    </a:lnTo>
                    <a:lnTo>
                      <a:pt x="611" y="559"/>
                    </a:lnTo>
                    <a:lnTo>
                      <a:pt x="613" y="559"/>
                    </a:lnTo>
                    <a:lnTo>
                      <a:pt x="613" y="567"/>
                    </a:lnTo>
                    <a:lnTo>
                      <a:pt x="613" y="569"/>
                    </a:lnTo>
                    <a:lnTo>
                      <a:pt x="613" y="577"/>
                    </a:lnTo>
                    <a:lnTo>
                      <a:pt x="616" y="582"/>
                    </a:lnTo>
                    <a:lnTo>
                      <a:pt x="619" y="585"/>
                    </a:lnTo>
                    <a:lnTo>
                      <a:pt x="619" y="588"/>
                    </a:lnTo>
                    <a:lnTo>
                      <a:pt x="619" y="593"/>
                    </a:lnTo>
                    <a:lnTo>
                      <a:pt x="619" y="596"/>
                    </a:lnTo>
                    <a:lnTo>
                      <a:pt x="619" y="606"/>
                    </a:lnTo>
                    <a:lnTo>
                      <a:pt x="621" y="614"/>
                    </a:lnTo>
                    <a:lnTo>
                      <a:pt x="621" y="619"/>
                    </a:lnTo>
                    <a:lnTo>
                      <a:pt x="621" y="627"/>
                    </a:lnTo>
                    <a:lnTo>
                      <a:pt x="621" y="632"/>
                    </a:lnTo>
                    <a:lnTo>
                      <a:pt x="621" y="640"/>
                    </a:lnTo>
                    <a:lnTo>
                      <a:pt x="632" y="664"/>
                    </a:lnTo>
                    <a:lnTo>
                      <a:pt x="632" y="666"/>
                    </a:lnTo>
                    <a:lnTo>
                      <a:pt x="634" y="669"/>
                    </a:lnTo>
                    <a:lnTo>
                      <a:pt x="634" y="672"/>
                    </a:lnTo>
                    <a:lnTo>
                      <a:pt x="634" y="674"/>
                    </a:lnTo>
                    <a:lnTo>
                      <a:pt x="637" y="680"/>
                    </a:lnTo>
                    <a:lnTo>
                      <a:pt x="637" y="682"/>
                    </a:lnTo>
                    <a:lnTo>
                      <a:pt x="637" y="685"/>
                    </a:lnTo>
                    <a:lnTo>
                      <a:pt x="637" y="687"/>
                    </a:lnTo>
                    <a:lnTo>
                      <a:pt x="640" y="690"/>
                    </a:lnTo>
                    <a:lnTo>
                      <a:pt x="640" y="695"/>
                    </a:lnTo>
                    <a:lnTo>
                      <a:pt x="642" y="703"/>
                    </a:lnTo>
                    <a:lnTo>
                      <a:pt x="645" y="703"/>
                    </a:lnTo>
                    <a:lnTo>
                      <a:pt x="648" y="708"/>
                    </a:lnTo>
                    <a:lnTo>
                      <a:pt x="650" y="711"/>
                    </a:lnTo>
                    <a:lnTo>
                      <a:pt x="653" y="714"/>
                    </a:lnTo>
                    <a:lnTo>
                      <a:pt x="655" y="716"/>
                    </a:lnTo>
                    <a:lnTo>
                      <a:pt x="648" y="716"/>
                    </a:lnTo>
                    <a:lnTo>
                      <a:pt x="642" y="716"/>
                    </a:lnTo>
                    <a:lnTo>
                      <a:pt x="629" y="716"/>
                    </a:lnTo>
                    <a:lnTo>
                      <a:pt x="629" y="719"/>
                    </a:lnTo>
                    <a:lnTo>
                      <a:pt x="629" y="727"/>
                    </a:lnTo>
                    <a:lnTo>
                      <a:pt x="629" y="735"/>
                    </a:lnTo>
                    <a:lnTo>
                      <a:pt x="619" y="756"/>
                    </a:lnTo>
                    <a:lnTo>
                      <a:pt x="616" y="756"/>
                    </a:lnTo>
                    <a:lnTo>
                      <a:pt x="613" y="756"/>
                    </a:lnTo>
                    <a:lnTo>
                      <a:pt x="616" y="763"/>
                    </a:lnTo>
                    <a:lnTo>
                      <a:pt x="616" y="766"/>
                    </a:lnTo>
                    <a:lnTo>
                      <a:pt x="611" y="774"/>
                    </a:lnTo>
                    <a:lnTo>
                      <a:pt x="611" y="777"/>
                    </a:lnTo>
                    <a:lnTo>
                      <a:pt x="608" y="787"/>
                    </a:lnTo>
                    <a:lnTo>
                      <a:pt x="608" y="792"/>
                    </a:lnTo>
                    <a:lnTo>
                      <a:pt x="608" y="795"/>
                    </a:lnTo>
                    <a:lnTo>
                      <a:pt x="608" y="803"/>
                    </a:lnTo>
                    <a:lnTo>
                      <a:pt x="608" y="816"/>
                    </a:lnTo>
                    <a:lnTo>
                      <a:pt x="600" y="816"/>
                    </a:lnTo>
                    <a:lnTo>
                      <a:pt x="598" y="816"/>
                    </a:lnTo>
                    <a:lnTo>
                      <a:pt x="595" y="816"/>
                    </a:lnTo>
                    <a:lnTo>
                      <a:pt x="595" y="819"/>
                    </a:lnTo>
                    <a:lnTo>
                      <a:pt x="595" y="832"/>
                    </a:lnTo>
                    <a:lnTo>
                      <a:pt x="595" y="840"/>
                    </a:lnTo>
                    <a:lnTo>
                      <a:pt x="592" y="855"/>
                    </a:lnTo>
                    <a:lnTo>
                      <a:pt x="592" y="868"/>
                    </a:lnTo>
                    <a:lnTo>
                      <a:pt x="592" y="879"/>
                    </a:lnTo>
                    <a:lnTo>
                      <a:pt x="595" y="879"/>
                    </a:lnTo>
                    <a:lnTo>
                      <a:pt x="598" y="879"/>
                    </a:lnTo>
                    <a:lnTo>
                      <a:pt x="598" y="889"/>
                    </a:lnTo>
                    <a:lnTo>
                      <a:pt x="600" y="892"/>
                    </a:lnTo>
                    <a:lnTo>
                      <a:pt x="600" y="895"/>
                    </a:lnTo>
                    <a:lnTo>
                      <a:pt x="600" y="897"/>
                    </a:lnTo>
                    <a:lnTo>
                      <a:pt x="600" y="903"/>
                    </a:lnTo>
                    <a:lnTo>
                      <a:pt x="598" y="908"/>
                    </a:lnTo>
                    <a:lnTo>
                      <a:pt x="598" y="916"/>
                    </a:lnTo>
                    <a:lnTo>
                      <a:pt x="600" y="918"/>
                    </a:lnTo>
                    <a:lnTo>
                      <a:pt x="600" y="926"/>
                    </a:lnTo>
                    <a:lnTo>
                      <a:pt x="600" y="931"/>
                    </a:lnTo>
                    <a:lnTo>
                      <a:pt x="600" y="937"/>
                    </a:lnTo>
                    <a:lnTo>
                      <a:pt x="600" y="942"/>
                    </a:lnTo>
                    <a:lnTo>
                      <a:pt x="600" y="952"/>
                    </a:lnTo>
                    <a:lnTo>
                      <a:pt x="592" y="952"/>
                    </a:lnTo>
                    <a:lnTo>
                      <a:pt x="590" y="952"/>
                    </a:lnTo>
                    <a:lnTo>
                      <a:pt x="587" y="952"/>
                    </a:lnTo>
                    <a:lnTo>
                      <a:pt x="582" y="952"/>
                    </a:lnTo>
                    <a:lnTo>
                      <a:pt x="582" y="963"/>
                    </a:lnTo>
                    <a:lnTo>
                      <a:pt x="579" y="976"/>
                    </a:lnTo>
                    <a:lnTo>
                      <a:pt x="582" y="976"/>
                    </a:lnTo>
                    <a:lnTo>
                      <a:pt x="592" y="987"/>
                    </a:lnTo>
                    <a:lnTo>
                      <a:pt x="595" y="987"/>
                    </a:lnTo>
                    <a:lnTo>
                      <a:pt x="603" y="987"/>
                    </a:lnTo>
                    <a:lnTo>
                      <a:pt x="600" y="989"/>
                    </a:lnTo>
                    <a:lnTo>
                      <a:pt x="600" y="1000"/>
                    </a:lnTo>
                    <a:lnTo>
                      <a:pt x="598" y="1002"/>
                    </a:lnTo>
                    <a:lnTo>
                      <a:pt x="598" y="1005"/>
                    </a:lnTo>
                    <a:lnTo>
                      <a:pt x="600" y="1005"/>
                    </a:lnTo>
                    <a:lnTo>
                      <a:pt x="603" y="1005"/>
                    </a:lnTo>
                    <a:lnTo>
                      <a:pt x="603" y="1018"/>
                    </a:lnTo>
                    <a:lnTo>
                      <a:pt x="600" y="1023"/>
                    </a:lnTo>
                    <a:lnTo>
                      <a:pt x="600" y="1026"/>
                    </a:lnTo>
                    <a:lnTo>
                      <a:pt x="592" y="1026"/>
                    </a:lnTo>
                    <a:lnTo>
                      <a:pt x="587" y="1034"/>
                    </a:lnTo>
                    <a:lnTo>
                      <a:pt x="587" y="1039"/>
                    </a:lnTo>
                    <a:lnTo>
                      <a:pt x="585" y="1039"/>
                    </a:lnTo>
                    <a:lnTo>
                      <a:pt x="579" y="1039"/>
                    </a:lnTo>
                    <a:lnTo>
                      <a:pt x="577" y="1039"/>
                    </a:lnTo>
                    <a:lnTo>
                      <a:pt x="574" y="1039"/>
                    </a:lnTo>
                    <a:lnTo>
                      <a:pt x="572" y="1039"/>
                    </a:lnTo>
                    <a:lnTo>
                      <a:pt x="566" y="1036"/>
                    </a:lnTo>
                    <a:lnTo>
                      <a:pt x="564" y="1036"/>
                    </a:lnTo>
                    <a:lnTo>
                      <a:pt x="561" y="1034"/>
                    </a:lnTo>
                    <a:lnTo>
                      <a:pt x="558" y="1034"/>
                    </a:lnTo>
                    <a:lnTo>
                      <a:pt x="556" y="1029"/>
                    </a:lnTo>
                    <a:lnTo>
                      <a:pt x="553" y="1026"/>
                    </a:lnTo>
                    <a:lnTo>
                      <a:pt x="551" y="1023"/>
                    </a:lnTo>
                    <a:lnTo>
                      <a:pt x="548" y="1023"/>
                    </a:lnTo>
                    <a:lnTo>
                      <a:pt x="545" y="1023"/>
                    </a:lnTo>
                    <a:lnTo>
                      <a:pt x="543" y="1023"/>
                    </a:lnTo>
                    <a:lnTo>
                      <a:pt x="540" y="1026"/>
                    </a:lnTo>
                    <a:lnTo>
                      <a:pt x="537" y="1026"/>
                    </a:lnTo>
                    <a:lnTo>
                      <a:pt x="535" y="1026"/>
                    </a:lnTo>
                    <a:lnTo>
                      <a:pt x="532" y="1023"/>
                    </a:lnTo>
                    <a:lnTo>
                      <a:pt x="530" y="1023"/>
                    </a:lnTo>
                    <a:lnTo>
                      <a:pt x="530" y="1021"/>
                    </a:lnTo>
                    <a:lnTo>
                      <a:pt x="524" y="1021"/>
                    </a:lnTo>
                    <a:lnTo>
                      <a:pt x="522" y="1018"/>
                    </a:lnTo>
                    <a:lnTo>
                      <a:pt x="522" y="1015"/>
                    </a:lnTo>
                    <a:lnTo>
                      <a:pt x="519" y="1013"/>
                    </a:lnTo>
                    <a:lnTo>
                      <a:pt x="519" y="1010"/>
                    </a:lnTo>
                    <a:lnTo>
                      <a:pt x="519" y="1008"/>
                    </a:lnTo>
                    <a:lnTo>
                      <a:pt x="516" y="1008"/>
                    </a:lnTo>
                    <a:lnTo>
                      <a:pt x="514" y="1008"/>
                    </a:lnTo>
                    <a:lnTo>
                      <a:pt x="514" y="1005"/>
                    </a:lnTo>
                    <a:lnTo>
                      <a:pt x="511" y="1005"/>
                    </a:lnTo>
                    <a:lnTo>
                      <a:pt x="509" y="1005"/>
                    </a:lnTo>
                    <a:lnTo>
                      <a:pt x="506" y="1005"/>
                    </a:lnTo>
                    <a:lnTo>
                      <a:pt x="503" y="1005"/>
                    </a:lnTo>
                    <a:lnTo>
                      <a:pt x="501" y="1005"/>
                    </a:lnTo>
                    <a:lnTo>
                      <a:pt x="498" y="1005"/>
                    </a:lnTo>
                    <a:lnTo>
                      <a:pt x="498" y="1008"/>
                    </a:lnTo>
                    <a:lnTo>
                      <a:pt x="488" y="1002"/>
                    </a:lnTo>
                    <a:lnTo>
                      <a:pt x="485" y="1002"/>
                    </a:lnTo>
                    <a:lnTo>
                      <a:pt x="482" y="1000"/>
                    </a:lnTo>
                    <a:lnTo>
                      <a:pt x="477" y="994"/>
                    </a:lnTo>
                    <a:lnTo>
                      <a:pt x="475" y="994"/>
                    </a:lnTo>
                    <a:lnTo>
                      <a:pt x="469" y="994"/>
                    </a:lnTo>
                    <a:lnTo>
                      <a:pt x="464" y="992"/>
                    </a:lnTo>
                    <a:lnTo>
                      <a:pt x="461" y="992"/>
                    </a:lnTo>
                    <a:lnTo>
                      <a:pt x="459" y="992"/>
                    </a:lnTo>
                    <a:lnTo>
                      <a:pt x="451" y="992"/>
                    </a:lnTo>
                    <a:lnTo>
                      <a:pt x="448" y="992"/>
                    </a:lnTo>
                    <a:lnTo>
                      <a:pt x="448" y="989"/>
                    </a:lnTo>
                    <a:lnTo>
                      <a:pt x="435" y="984"/>
                    </a:lnTo>
                    <a:lnTo>
                      <a:pt x="417" y="979"/>
                    </a:lnTo>
                    <a:lnTo>
                      <a:pt x="396" y="968"/>
                    </a:lnTo>
                    <a:lnTo>
                      <a:pt x="391" y="968"/>
                    </a:lnTo>
                    <a:lnTo>
                      <a:pt x="393" y="966"/>
                    </a:lnTo>
                    <a:lnTo>
                      <a:pt x="393" y="963"/>
                    </a:lnTo>
                    <a:lnTo>
                      <a:pt x="396" y="960"/>
                    </a:lnTo>
                    <a:lnTo>
                      <a:pt x="396" y="958"/>
                    </a:lnTo>
                    <a:lnTo>
                      <a:pt x="393" y="958"/>
                    </a:lnTo>
                    <a:lnTo>
                      <a:pt x="391" y="955"/>
                    </a:lnTo>
                    <a:lnTo>
                      <a:pt x="383" y="955"/>
                    </a:lnTo>
                    <a:lnTo>
                      <a:pt x="380" y="958"/>
                    </a:lnTo>
                    <a:lnTo>
                      <a:pt x="378" y="955"/>
                    </a:lnTo>
                    <a:lnTo>
                      <a:pt x="375" y="955"/>
                    </a:lnTo>
                    <a:lnTo>
                      <a:pt x="372" y="952"/>
                    </a:lnTo>
                    <a:lnTo>
                      <a:pt x="370" y="950"/>
                    </a:lnTo>
                    <a:lnTo>
                      <a:pt x="367" y="947"/>
                    </a:lnTo>
                    <a:lnTo>
                      <a:pt x="367" y="945"/>
                    </a:lnTo>
                    <a:lnTo>
                      <a:pt x="370" y="945"/>
                    </a:lnTo>
                    <a:lnTo>
                      <a:pt x="370" y="942"/>
                    </a:lnTo>
                    <a:lnTo>
                      <a:pt x="370" y="939"/>
                    </a:lnTo>
                    <a:lnTo>
                      <a:pt x="370" y="937"/>
                    </a:lnTo>
                    <a:lnTo>
                      <a:pt x="370" y="934"/>
                    </a:lnTo>
                    <a:lnTo>
                      <a:pt x="370" y="931"/>
                    </a:lnTo>
                    <a:lnTo>
                      <a:pt x="372" y="929"/>
                    </a:lnTo>
                    <a:lnTo>
                      <a:pt x="370" y="929"/>
                    </a:lnTo>
                    <a:lnTo>
                      <a:pt x="367" y="929"/>
                    </a:lnTo>
                    <a:lnTo>
                      <a:pt x="364" y="929"/>
                    </a:lnTo>
                    <a:lnTo>
                      <a:pt x="362" y="929"/>
                    </a:lnTo>
                    <a:lnTo>
                      <a:pt x="359" y="926"/>
                    </a:lnTo>
                    <a:lnTo>
                      <a:pt x="357" y="926"/>
                    </a:lnTo>
                    <a:lnTo>
                      <a:pt x="351" y="926"/>
                    </a:lnTo>
                    <a:lnTo>
                      <a:pt x="349" y="924"/>
                    </a:lnTo>
                    <a:lnTo>
                      <a:pt x="346" y="924"/>
                    </a:lnTo>
                    <a:lnTo>
                      <a:pt x="343" y="926"/>
                    </a:lnTo>
                    <a:lnTo>
                      <a:pt x="341" y="926"/>
                    </a:lnTo>
                    <a:lnTo>
                      <a:pt x="336" y="926"/>
                    </a:lnTo>
                    <a:lnTo>
                      <a:pt x="333" y="926"/>
                    </a:lnTo>
                    <a:lnTo>
                      <a:pt x="330" y="926"/>
                    </a:lnTo>
                    <a:lnTo>
                      <a:pt x="325" y="929"/>
                    </a:lnTo>
                    <a:lnTo>
                      <a:pt x="320" y="929"/>
                    </a:lnTo>
                    <a:lnTo>
                      <a:pt x="317" y="929"/>
                    </a:lnTo>
                    <a:lnTo>
                      <a:pt x="315" y="929"/>
                    </a:lnTo>
                    <a:lnTo>
                      <a:pt x="312" y="929"/>
                    </a:lnTo>
                    <a:lnTo>
                      <a:pt x="309" y="929"/>
                    </a:lnTo>
                    <a:lnTo>
                      <a:pt x="307" y="929"/>
                    </a:lnTo>
                    <a:lnTo>
                      <a:pt x="304" y="929"/>
                    </a:lnTo>
                    <a:lnTo>
                      <a:pt x="301" y="929"/>
                    </a:lnTo>
                    <a:lnTo>
                      <a:pt x="299" y="929"/>
                    </a:lnTo>
                    <a:lnTo>
                      <a:pt x="296" y="929"/>
                    </a:lnTo>
                    <a:lnTo>
                      <a:pt x="294" y="929"/>
                    </a:lnTo>
                    <a:lnTo>
                      <a:pt x="288" y="924"/>
                    </a:lnTo>
                    <a:lnTo>
                      <a:pt x="270" y="916"/>
                    </a:lnTo>
                    <a:lnTo>
                      <a:pt x="257" y="910"/>
                    </a:lnTo>
                    <a:lnTo>
                      <a:pt x="254" y="910"/>
                    </a:lnTo>
                    <a:lnTo>
                      <a:pt x="252" y="910"/>
                    </a:lnTo>
                    <a:lnTo>
                      <a:pt x="252" y="908"/>
                    </a:lnTo>
                    <a:lnTo>
                      <a:pt x="246" y="908"/>
                    </a:lnTo>
                    <a:lnTo>
                      <a:pt x="244" y="908"/>
                    </a:lnTo>
                    <a:lnTo>
                      <a:pt x="241" y="908"/>
                    </a:lnTo>
                    <a:lnTo>
                      <a:pt x="236" y="908"/>
                    </a:lnTo>
                    <a:lnTo>
                      <a:pt x="233" y="910"/>
                    </a:lnTo>
                    <a:lnTo>
                      <a:pt x="231" y="910"/>
                    </a:lnTo>
                    <a:lnTo>
                      <a:pt x="228" y="910"/>
                    </a:lnTo>
                    <a:lnTo>
                      <a:pt x="228" y="913"/>
                    </a:lnTo>
                    <a:lnTo>
                      <a:pt x="225" y="913"/>
                    </a:lnTo>
                    <a:lnTo>
                      <a:pt x="223" y="913"/>
                    </a:lnTo>
                    <a:lnTo>
                      <a:pt x="220" y="913"/>
                    </a:lnTo>
                    <a:lnTo>
                      <a:pt x="218" y="916"/>
                    </a:lnTo>
                    <a:lnTo>
                      <a:pt x="215" y="916"/>
                    </a:lnTo>
                    <a:lnTo>
                      <a:pt x="212" y="916"/>
                    </a:lnTo>
                    <a:lnTo>
                      <a:pt x="210" y="918"/>
                    </a:lnTo>
                    <a:lnTo>
                      <a:pt x="207" y="918"/>
                    </a:lnTo>
                    <a:lnTo>
                      <a:pt x="204" y="918"/>
                    </a:lnTo>
                    <a:lnTo>
                      <a:pt x="204" y="913"/>
                    </a:lnTo>
                    <a:lnTo>
                      <a:pt x="202" y="913"/>
                    </a:lnTo>
                    <a:lnTo>
                      <a:pt x="202" y="908"/>
                    </a:lnTo>
                    <a:lnTo>
                      <a:pt x="202" y="905"/>
                    </a:lnTo>
                    <a:lnTo>
                      <a:pt x="202" y="903"/>
                    </a:lnTo>
                    <a:lnTo>
                      <a:pt x="202" y="900"/>
                    </a:lnTo>
                    <a:lnTo>
                      <a:pt x="202" y="897"/>
                    </a:lnTo>
                    <a:lnTo>
                      <a:pt x="202" y="895"/>
                    </a:lnTo>
                    <a:lnTo>
                      <a:pt x="202" y="892"/>
                    </a:lnTo>
                    <a:lnTo>
                      <a:pt x="207" y="887"/>
                    </a:lnTo>
                    <a:lnTo>
                      <a:pt x="207" y="884"/>
                    </a:lnTo>
                    <a:lnTo>
                      <a:pt x="210" y="882"/>
                    </a:lnTo>
                    <a:lnTo>
                      <a:pt x="210" y="879"/>
                    </a:lnTo>
                    <a:lnTo>
                      <a:pt x="210" y="876"/>
                    </a:lnTo>
                    <a:lnTo>
                      <a:pt x="202" y="866"/>
                    </a:lnTo>
                    <a:lnTo>
                      <a:pt x="202" y="863"/>
                    </a:lnTo>
                    <a:lnTo>
                      <a:pt x="199" y="863"/>
                    </a:lnTo>
                    <a:lnTo>
                      <a:pt x="199" y="861"/>
                    </a:lnTo>
                    <a:lnTo>
                      <a:pt x="191" y="853"/>
                    </a:lnTo>
                    <a:lnTo>
                      <a:pt x="181" y="845"/>
                    </a:lnTo>
                    <a:lnTo>
                      <a:pt x="176" y="840"/>
                    </a:lnTo>
                    <a:lnTo>
                      <a:pt x="173" y="840"/>
                    </a:lnTo>
                    <a:lnTo>
                      <a:pt x="170" y="840"/>
                    </a:lnTo>
                    <a:lnTo>
                      <a:pt x="165" y="837"/>
                    </a:lnTo>
                    <a:lnTo>
                      <a:pt x="165" y="840"/>
                    </a:lnTo>
                    <a:lnTo>
                      <a:pt x="165" y="847"/>
                    </a:lnTo>
                    <a:lnTo>
                      <a:pt x="165" y="850"/>
                    </a:lnTo>
                    <a:lnTo>
                      <a:pt x="165" y="855"/>
                    </a:lnTo>
                    <a:lnTo>
                      <a:pt x="165" y="858"/>
                    </a:lnTo>
                    <a:lnTo>
                      <a:pt x="168" y="861"/>
                    </a:lnTo>
                    <a:lnTo>
                      <a:pt x="168" y="866"/>
                    </a:lnTo>
                    <a:lnTo>
                      <a:pt x="168" y="868"/>
                    </a:lnTo>
                    <a:lnTo>
                      <a:pt x="168" y="874"/>
                    </a:lnTo>
                    <a:lnTo>
                      <a:pt x="168" y="879"/>
                    </a:lnTo>
                    <a:lnTo>
                      <a:pt x="168" y="882"/>
                    </a:lnTo>
                    <a:lnTo>
                      <a:pt x="165" y="882"/>
                    </a:lnTo>
                    <a:lnTo>
                      <a:pt x="165" y="884"/>
                    </a:lnTo>
                    <a:lnTo>
                      <a:pt x="165" y="887"/>
                    </a:lnTo>
                    <a:lnTo>
                      <a:pt x="163" y="892"/>
                    </a:lnTo>
                    <a:lnTo>
                      <a:pt x="163" y="895"/>
                    </a:lnTo>
                    <a:lnTo>
                      <a:pt x="163" y="897"/>
                    </a:lnTo>
                    <a:lnTo>
                      <a:pt x="160" y="900"/>
                    </a:lnTo>
                    <a:lnTo>
                      <a:pt x="160" y="903"/>
                    </a:lnTo>
                    <a:lnTo>
                      <a:pt x="160" y="913"/>
                    </a:lnTo>
                    <a:lnTo>
                      <a:pt x="160" y="924"/>
                    </a:lnTo>
                    <a:lnTo>
                      <a:pt x="157" y="934"/>
                    </a:lnTo>
                    <a:lnTo>
                      <a:pt x="157" y="939"/>
                    </a:lnTo>
                    <a:lnTo>
                      <a:pt x="157" y="942"/>
                    </a:lnTo>
                    <a:lnTo>
                      <a:pt x="157" y="950"/>
                    </a:lnTo>
                    <a:lnTo>
                      <a:pt x="155" y="963"/>
                    </a:lnTo>
                    <a:lnTo>
                      <a:pt x="155" y="968"/>
                    </a:lnTo>
                    <a:lnTo>
                      <a:pt x="155" y="971"/>
                    </a:lnTo>
                    <a:lnTo>
                      <a:pt x="155" y="979"/>
                    </a:lnTo>
                    <a:lnTo>
                      <a:pt x="155" y="989"/>
                    </a:lnTo>
                    <a:lnTo>
                      <a:pt x="155" y="1000"/>
                    </a:lnTo>
                    <a:lnTo>
                      <a:pt x="155" y="1013"/>
                    </a:lnTo>
                    <a:lnTo>
                      <a:pt x="155" y="1015"/>
                    </a:lnTo>
                    <a:lnTo>
                      <a:pt x="155" y="1018"/>
                    </a:lnTo>
                    <a:lnTo>
                      <a:pt x="155" y="1029"/>
                    </a:lnTo>
                    <a:lnTo>
                      <a:pt x="155" y="1034"/>
                    </a:lnTo>
                    <a:lnTo>
                      <a:pt x="155" y="1036"/>
                    </a:lnTo>
                    <a:lnTo>
                      <a:pt x="155" y="1047"/>
                    </a:lnTo>
                    <a:lnTo>
                      <a:pt x="155" y="1052"/>
                    </a:lnTo>
                    <a:lnTo>
                      <a:pt x="155" y="1057"/>
                    </a:lnTo>
                    <a:lnTo>
                      <a:pt x="155" y="1065"/>
                    </a:lnTo>
                    <a:lnTo>
                      <a:pt x="155" y="1073"/>
                    </a:lnTo>
                    <a:lnTo>
                      <a:pt x="160" y="1076"/>
                    </a:lnTo>
                    <a:lnTo>
                      <a:pt x="160" y="1089"/>
                    </a:lnTo>
                    <a:lnTo>
                      <a:pt x="160" y="1092"/>
                    </a:lnTo>
                    <a:lnTo>
                      <a:pt x="165" y="1092"/>
                    </a:lnTo>
                    <a:lnTo>
                      <a:pt x="168" y="1089"/>
                    </a:lnTo>
                    <a:lnTo>
                      <a:pt x="170" y="1089"/>
                    </a:lnTo>
                    <a:lnTo>
                      <a:pt x="173" y="1089"/>
                    </a:lnTo>
                    <a:lnTo>
                      <a:pt x="173" y="1092"/>
                    </a:lnTo>
                    <a:lnTo>
                      <a:pt x="176" y="1092"/>
                    </a:lnTo>
                    <a:lnTo>
                      <a:pt x="184" y="1092"/>
                    </a:lnTo>
                    <a:lnTo>
                      <a:pt x="191" y="1094"/>
                    </a:lnTo>
                    <a:lnTo>
                      <a:pt x="194" y="1094"/>
                    </a:lnTo>
                    <a:lnTo>
                      <a:pt x="197" y="1097"/>
                    </a:lnTo>
                    <a:lnTo>
                      <a:pt x="199" y="1099"/>
                    </a:lnTo>
                    <a:lnTo>
                      <a:pt x="204" y="1102"/>
                    </a:lnTo>
                    <a:lnTo>
                      <a:pt x="210" y="1107"/>
                    </a:lnTo>
                    <a:lnTo>
                      <a:pt x="210" y="1110"/>
                    </a:lnTo>
                    <a:lnTo>
                      <a:pt x="212" y="1110"/>
                    </a:lnTo>
                    <a:lnTo>
                      <a:pt x="215" y="1113"/>
                    </a:lnTo>
                    <a:lnTo>
                      <a:pt x="218" y="1113"/>
                    </a:lnTo>
                    <a:lnTo>
                      <a:pt x="233" y="1105"/>
                    </a:lnTo>
                    <a:lnTo>
                      <a:pt x="241" y="1099"/>
                    </a:lnTo>
                    <a:lnTo>
                      <a:pt x="244" y="1099"/>
                    </a:lnTo>
                    <a:lnTo>
                      <a:pt x="246" y="1099"/>
                    </a:lnTo>
                    <a:lnTo>
                      <a:pt x="254" y="1102"/>
                    </a:lnTo>
                    <a:lnTo>
                      <a:pt x="257" y="1102"/>
                    </a:lnTo>
                    <a:lnTo>
                      <a:pt x="260" y="1105"/>
                    </a:lnTo>
                    <a:lnTo>
                      <a:pt x="265" y="1107"/>
                    </a:lnTo>
                    <a:lnTo>
                      <a:pt x="265" y="1110"/>
                    </a:lnTo>
                    <a:lnTo>
                      <a:pt x="265" y="1113"/>
                    </a:lnTo>
                    <a:lnTo>
                      <a:pt x="273" y="1115"/>
                    </a:lnTo>
                    <a:lnTo>
                      <a:pt x="275" y="1115"/>
                    </a:lnTo>
                    <a:lnTo>
                      <a:pt x="283" y="1115"/>
                    </a:lnTo>
                    <a:lnTo>
                      <a:pt x="291" y="1115"/>
                    </a:lnTo>
                    <a:lnTo>
                      <a:pt x="309" y="1123"/>
                    </a:lnTo>
                    <a:lnTo>
                      <a:pt x="312" y="1123"/>
                    </a:lnTo>
                    <a:lnTo>
                      <a:pt x="312" y="1128"/>
                    </a:lnTo>
                    <a:lnTo>
                      <a:pt x="320" y="1131"/>
                    </a:lnTo>
                    <a:lnTo>
                      <a:pt x="336" y="1134"/>
                    </a:lnTo>
                    <a:lnTo>
                      <a:pt x="338" y="1134"/>
                    </a:lnTo>
                    <a:lnTo>
                      <a:pt x="341" y="1131"/>
                    </a:lnTo>
                    <a:lnTo>
                      <a:pt x="343" y="1131"/>
                    </a:lnTo>
                    <a:lnTo>
                      <a:pt x="349" y="1131"/>
                    </a:lnTo>
                    <a:lnTo>
                      <a:pt x="349" y="1136"/>
                    </a:lnTo>
                    <a:lnTo>
                      <a:pt x="349" y="1139"/>
                    </a:lnTo>
                    <a:lnTo>
                      <a:pt x="349" y="1149"/>
                    </a:lnTo>
                    <a:lnTo>
                      <a:pt x="349" y="1160"/>
                    </a:lnTo>
                    <a:lnTo>
                      <a:pt x="349" y="1173"/>
                    </a:lnTo>
                    <a:lnTo>
                      <a:pt x="383" y="1173"/>
                    </a:lnTo>
                    <a:lnTo>
                      <a:pt x="385" y="1173"/>
                    </a:lnTo>
                    <a:lnTo>
                      <a:pt x="385" y="1176"/>
                    </a:lnTo>
                    <a:lnTo>
                      <a:pt x="391" y="1178"/>
                    </a:lnTo>
                    <a:lnTo>
                      <a:pt x="391" y="1183"/>
                    </a:lnTo>
                    <a:lnTo>
                      <a:pt x="391" y="1186"/>
                    </a:lnTo>
                    <a:lnTo>
                      <a:pt x="391" y="1207"/>
                    </a:lnTo>
                    <a:lnTo>
                      <a:pt x="391" y="1215"/>
                    </a:lnTo>
                    <a:lnTo>
                      <a:pt x="396" y="1215"/>
                    </a:lnTo>
                    <a:lnTo>
                      <a:pt x="398" y="1215"/>
                    </a:lnTo>
                    <a:lnTo>
                      <a:pt x="404" y="1215"/>
                    </a:lnTo>
                    <a:lnTo>
                      <a:pt x="422" y="1215"/>
                    </a:lnTo>
                    <a:lnTo>
                      <a:pt x="425" y="1215"/>
                    </a:lnTo>
                    <a:lnTo>
                      <a:pt x="446" y="1217"/>
                    </a:lnTo>
                    <a:lnTo>
                      <a:pt x="451" y="1217"/>
                    </a:lnTo>
                    <a:lnTo>
                      <a:pt x="456" y="1217"/>
                    </a:lnTo>
                    <a:lnTo>
                      <a:pt x="459" y="1217"/>
                    </a:lnTo>
                    <a:lnTo>
                      <a:pt x="461" y="1217"/>
                    </a:lnTo>
                    <a:lnTo>
                      <a:pt x="464" y="1217"/>
                    </a:lnTo>
                    <a:lnTo>
                      <a:pt x="467" y="1217"/>
                    </a:lnTo>
                    <a:lnTo>
                      <a:pt x="469" y="1217"/>
                    </a:lnTo>
                    <a:lnTo>
                      <a:pt x="472" y="1217"/>
                    </a:lnTo>
                    <a:lnTo>
                      <a:pt x="480" y="1217"/>
                    </a:lnTo>
                    <a:lnTo>
                      <a:pt x="495" y="1217"/>
                    </a:lnTo>
                    <a:lnTo>
                      <a:pt x="509" y="1217"/>
                    </a:lnTo>
                    <a:lnTo>
                      <a:pt x="511" y="1217"/>
                    </a:lnTo>
                    <a:lnTo>
                      <a:pt x="511" y="1215"/>
                    </a:lnTo>
                    <a:lnTo>
                      <a:pt x="514" y="1215"/>
                    </a:lnTo>
                    <a:lnTo>
                      <a:pt x="516" y="1215"/>
                    </a:lnTo>
                    <a:lnTo>
                      <a:pt x="527" y="1215"/>
                    </a:lnTo>
                    <a:lnTo>
                      <a:pt x="530" y="1215"/>
                    </a:lnTo>
                    <a:lnTo>
                      <a:pt x="532" y="1215"/>
                    </a:lnTo>
                    <a:lnTo>
                      <a:pt x="535" y="1215"/>
                    </a:lnTo>
                    <a:lnTo>
                      <a:pt x="537" y="1215"/>
                    </a:lnTo>
                    <a:lnTo>
                      <a:pt x="540" y="1215"/>
                    </a:lnTo>
                    <a:lnTo>
                      <a:pt x="543" y="1215"/>
                    </a:lnTo>
                    <a:lnTo>
                      <a:pt x="545" y="1215"/>
                    </a:lnTo>
                    <a:lnTo>
                      <a:pt x="548" y="1215"/>
                    </a:lnTo>
                    <a:lnTo>
                      <a:pt x="551" y="1215"/>
                    </a:lnTo>
                    <a:lnTo>
                      <a:pt x="556" y="1215"/>
                    </a:lnTo>
                    <a:lnTo>
                      <a:pt x="558" y="1215"/>
                    </a:lnTo>
                    <a:lnTo>
                      <a:pt x="561" y="1215"/>
                    </a:lnTo>
                    <a:lnTo>
                      <a:pt x="561" y="1212"/>
                    </a:lnTo>
                    <a:lnTo>
                      <a:pt x="561" y="1207"/>
                    </a:lnTo>
                    <a:lnTo>
                      <a:pt x="561" y="1202"/>
                    </a:lnTo>
                    <a:lnTo>
                      <a:pt x="561" y="1194"/>
                    </a:lnTo>
                    <a:lnTo>
                      <a:pt x="561" y="1189"/>
                    </a:lnTo>
                    <a:lnTo>
                      <a:pt x="566" y="1176"/>
                    </a:lnTo>
                    <a:lnTo>
                      <a:pt x="566" y="1162"/>
                    </a:lnTo>
                    <a:lnTo>
                      <a:pt x="564" y="1157"/>
                    </a:lnTo>
                    <a:lnTo>
                      <a:pt x="564" y="1155"/>
                    </a:lnTo>
                    <a:lnTo>
                      <a:pt x="561" y="1155"/>
                    </a:lnTo>
                    <a:lnTo>
                      <a:pt x="561" y="1152"/>
                    </a:lnTo>
                    <a:lnTo>
                      <a:pt x="561" y="1149"/>
                    </a:lnTo>
                    <a:lnTo>
                      <a:pt x="556" y="1147"/>
                    </a:lnTo>
                    <a:lnTo>
                      <a:pt x="556" y="1144"/>
                    </a:lnTo>
                    <a:lnTo>
                      <a:pt x="551" y="1139"/>
                    </a:lnTo>
                    <a:lnTo>
                      <a:pt x="551" y="1136"/>
                    </a:lnTo>
                    <a:lnTo>
                      <a:pt x="548" y="1134"/>
                    </a:lnTo>
                    <a:lnTo>
                      <a:pt x="545" y="1128"/>
                    </a:lnTo>
                    <a:lnTo>
                      <a:pt x="543" y="1126"/>
                    </a:lnTo>
                    <a:lnTo>
                      <a:pt x="543" y="1120"/>
                    </a:lnTo>
                    <a:lnTo>
                      <a:pt x="540" y="1115"/>
                    </a:lnTo>
                    <a:lnTo>
                      <a:pt x="540" y="1113"/>
                    </a:lnTo>
                    <a:lnTo>
                      <a:pt x="537" y="1113"/>
                    </a:lnTo>
                    <a:lnTo>
                      <a:pt x="537" y="1110"/>
                    </a:lnTo>
                    <a:lnTo>
                      <a:pt x="537" y="1107"/>
                    </a:lnTo>
                    <a:lnTo>
                      <a:pt x="537" y="1105"/>
                    </a:lnTo>
                    <a:lnTo>
                      <a:pt x="537" y="1099"/>
                    </a:lnTo>
                    <a:lnTo>
                      <a:pt x="537" y="1097"/>
                    </a:lnTo>
                    <a:lnTo>
                      <a:pt x="537" y="1094"/>
                    </a:lnTo>
                    <a:lnTo>
                      <a:pt x="537" y="1092"/>
                    </a:lnTo>
                    <a:lnTo>
                      <a:pt x="535" y="1089"/>
                    </a:lnTo>
                    <a:lnTo>
                      <a:pt x="532" y="1086"/>
                    </a:lnTo>
                    <a:lnTo>
                      <a:pt x="530" y="1084"/>
                    </a:lnTo>
                    <a:lnTo>
                      <a:pt x="532" y="1081"/>
                    </a:lnTo>
                    <a:lnTo>
                      <a:pt x="532" y="1078"/>
                    </a:lnTo>
                    <a:lnTo>
                      <a:pt x="532" y="1076"/>
                    </a:lnTo>
                    <a:lnTo>
                      <a:pt x="535" y="1073"/>
                    </a:lnTo>
                    <a:lnTo>
                      <a:pt x="535" y="1071"/>
                    </a:lnTo>
                    <a:lnTo>
                      <a:pt x="537" y="1068"/>
                    </a:lnTo>
                    <a:lnTo>
                      <a:pt x="537" y="1065"/>
                    </a:lnTo>
                    <a:lnTo>
                      <a:pt x="537" y="1068"/>
                    </a:lnTo>
                    <a:lnTo>
                      <a:pt x="540" y="1068"/>
                    </a:lnTo>
                    <a:lnTo>
                      <a:pt x="540" y="1071"/>
                    </a:lnTo>
                    <a:lnTo>
                      <a:pt x="540" y="1073"/>
                    </a:lnTo>
                    <a:lnTo>
                      <a:pt x="540" y="1076"/>
                    </a:lnTo>
                    <a:lnTo>
                      <a:pt x="537" y="1076"/>
                    </a:lnTo>
                    <a:lnTo>
                      <a:pt x="537" y="1078"/>
                    </a:lnTo>
                    <a:lnTo>
                      <a:pt x="537" y="1081"/>
                    </a:lnTo>
                    <a:lnTo>
                      <a:pt x="535" y="1084"/>
                    </a:lnTo>
                    <a:lnTo>
                      <a:pt x="537" y="1086"/>
                    </a:lnTo>
                    <a:lnTo>
                      <a:pt x="540" y="1092"/>
                    </a:lnTo>
                    <a:lnTo>
                      <a:pt x="543" y="1092"/>
                    </a:lnTo>
                    <a:lnTo>
                      <a:pt x="543" y="1094"/>
                    </a:lnTo>
                    <a:lnTo>
                      <a:pt x="543" y="1097"/>
                    </a:lnTo>
                    <a:lnTo>
                      <a:pt x="545" y="1099"/>
                    </a:lnTo>
                    <a:lnTo>
                      <a:pt x="548" y="1105"/>
                    </a:lnTo>
                    <a:lnTo>
                      <a:pt x="548" y="1107"/>
                    </a:lnTo>
                    <a:lnTo>
                      <a:pt x="551" y="1115"/>
                    </a:lnTo>
                    <a:lnTo>
                      <a:pt x="553" y="1118"/>
                    </a:lnTo>
                    <a:lnTo>
                      <a:pt x="551" y="1120"/>
                    </a:lnTo>
                    <a:lnTo>
                      <a:pt x="553" y="1123"/>
                    </a:lnTo>
                    <a:lnTo>
                      <a:pt x="553" y="1126"/>
                    </a:lnTo>
                    <a:lnTo>
                      <a:pt x="556" y="1131"/>
                    </a:lnTo>
                    <a:lnTo>
                      <a:pt x="558" y="1134"/>
                    </a:lnTo>
                    <a:lnTo>
                      <a:pt x="561" y="1139"/>
                    </a:lnTo>
                    <a:lnTo>
                      <a:pt x="564" y="1141"/>
                    </a:lnTo>
                    <a:lnTo>
                      <a:pt x="566" y="1144"/>
                    </a:lnTo>
                    <a:lnTo>
                      <a:pt x="572" y="1152"/>
                    </a:lnTo>
                    <a:lnTo>
                      <a:pt x="572" y="1155"/>
                    </a:lnTo>
                    <a:lnTo>
                      <a:pt x="572" y="1157"/>
                    </a:lnTo>
                    <a:lnTo>
                      <a:pt x="574" y="1168"/>
                    </a:lnTo>
                    <a:lnTo>
                      <a:pt x="574" y="1170"/>
                    </a:lnTo>
                    <a:lnTo>
                      <a:pt x="574" y="1176"/>
                    </a:lnTo>
                    <a:lnTo>
                      <a:pt x="574" y="1178"/>
                    </a:lnTo>
                    <a:lnTo>
                      <a:pt x="577" y="1178"/>
                    </a:lnTo>
                    <a:lnTo>
                      <a:pt x="582" y="1176"/>
                    </a:lnTo>
                    <a:lnTo>
                      <a:pt x="592" y="1176"/>
                    </a:lnTo>
                    <a:lnTo>
                      <a:pt x="595" y="1176"/>
                    </a:lnTo>
                    <a:lnTo>
                      <a:pt x="600" y="1176"/>
                    </a:lnTo>
                    <a:lnTo>
                      <a:pt x="603" y="1173"/>
                    </a:lnTo>
                    <a:lnTo>
                      <a:pt x="611" y="1173"/>
                    </a:lnTo>
                    <a:lnTo>
                      <a:pt x="611" y="1176"/>
                    </a:lnTo>
                    <a:lnTo>
                      <a:pt x="613" y="1176"/>
                    </a:lnTo>
                    <a:lnTo>
                      <a:pt x="616" y="1176"/>
                    </a:lnTo>
                    <a:lnTo>
                      <a:pt x="624" y="1176"/>
                    </a:lnTo>
                    <a:lnTo>
                      <a:pt x="627" y="1176"/>
                    </a:lnTo>
                    <a:lnTo>
                      <a:pt x="632" y="1176"/>
                    </a:lnTo>
                    <a:lnTo>
                      <a:pt x="632" y="1173"/>
                    </a:lnTo>
                    <a:lnTo>
                      <a:pt x="640" y="1178"/>
                    </a:lnTo>
                    <a:lnTo>
                      <a:pt x="642" y="1181"/>
                    </a:lnTo>
                    <a:lnTo>
                      <a:pt x="650" y="1181"/>
                    </a:lnTo>
                    <a:lnTo>
                      <a:pt x="653" y="1181"/>
                    </a:lnTo>
                    <a:lnTo>
                      <a:pt x="653" y="1176"/>
                    </a:lnTo>
                    <a:lnTo>
                      <a:pt x="653" y="1173"/>
                    </a:lnTo>
                    <a:lnTo>
                      <a:pt x="653" y="1170"/>
                    </a:lnTo>
                    <a:lnTo>
                      <a:pt x="655" y="1170"/>
                    </a:lnTo>
                    <a:lnTo>
                      <a:pt x="658" y="1173"/>
                    </a:lnTo>
                    <a:lnTo>
                      <a:pt x="661" y="1176"/>
                    </a:lnTo>
                    <a:lnTo>
                      <a:pt x="663" y="1178"/>
                    </a:lnTo>
                    <a:lnTo>
                      <a:pt x="666" y="1181"/>
                    </a:lnTo>
                    <a:lnTo>
                      <a:pt x="666" y="1191"/>
                    </a:lnTo>
                    <a:lnTo>
                      <a:pt x="666" y="1202"/>
                    </a:lnTo>
                    <a:lnTo>
                      <a:pt x="666" y="1204"/>
                    </a:lnTo>
                    <a:lnTo>
                      <a:pt x="666" y="1207"/>
                    </a:lnTo>
                    <a:lnTo>
                      <a:pt x="669" y="1210"/>
                    </a:lnTo>
                    <a:lnTo>
                      <a:pt x="671" y="1212"/>
                    </a:lnTo>
                    <a:lnTo>
                      <a:pt x="674" y="1215"/>
                    </a:lnTo>
                    <a:lnTo>
                      <a:pt x="674" y="1217"/>
                    </a:lnTo>
                    <a:lnTo>
                      <a:pt x="666" y="1217"/>
                    </a:lnTo>
                    <a:lnTo>
                      <a:pt x="658" y="1217"/>
                    </a:lnTo>
                    <a:lnTo>
                      <a:pt x="648" y="1217"/>
                    </a:lnTo>
                    <a:lnTo>
                      <a:pt x="645" y="1217"/>
                    </a:lnTo>
                    <a:lnTo>
                      <a:pt x="640" y="1217"/>
                    </a:lnTo>
                    <a:lnTo>
                      <a:pt x="632" y="1217"/>
                    </a:lnTo>
                    <a:lnTo>
                      <a:pt x="629" y="1217"/>
                    </a:lnTo>
                    <a:lnTo>
                      <a:pt x="629" y="1220"/>
                    </a:lnTo>
                    <a:lnTo>
                      <a:pt x="629" y="1223"/>
                    </a:lnTo>
                    <a:lnTo>
                      <a:pt x="629" y="1225"/>
                    </a:lnTo>
                    <a:lnTo>
                      <a:pt x="629" y="1231"/>
                    </a:lnTo>
                    <a:lnTo>
                      <a:pt x="632" y="1236"/>
                    </a:lnTo>
                    <a:lnTo>
                      <a:pt x="632" y="1238"/>
                    </a:lnTo>
                    <a:lnTo>
                      <a:pt x="632" y="1246"/>
                    </a:lnTo>
                    <a:lnTo>
                      <a:pt x="629" y="1252"/>
                    </a:lnTo>
                    <a:lnTo>
                      <a:pt x="629" y="1270"/>
                    </a:lnTo>
                    <a:lnTo>
                      <a:pt x="629" y="1280"/>
                    </a:lnTo>
                    <a:lnTo>
                      <a:pt x="629" y="1291"/>
                    </a:lnTo>
                    <a:lnTo>
                      <a:pt x="629" y="1294"/>
                    </a:lnTo>
                    <a:lnTo>
                      <a:pt x="653" y="1294"/>
                    </a:lnTo>
                    <a:lnTo>
                      <a:pt x="666" y="1294"/>
                    </a:lnTo>
                    <a:lnTo>
                      <a:pt x="674" y="1294"/>
                    </a:lnTo>
                    <a:lnTo>
                      <a:pt x="682" y="1294"/>
                    </a:lnTo>
                    <a:lnTo>
                      <a:pt x="687" y="1294"/>
                    </a:lnTo>
                    <a:lnTo>
                      <a:pt x="700" y="1294"/>
                    </a:lnTo>
                    <a:lnTo>
                      <a:pt x="705" y="1294"/>
                    </a:lnTo>
                    <a:lnTo>
                      <a:pt x="718" y="1294"/>
                    </a:lnTo>
                    <a:lnTo>
                      <a:pt x="724" y="1294"/>
                    </a:lnTo>
                    <a:lnTo>
                      <a:pt x="737" y="1294"/>
                    </a:lnTo>
                    <a:lnTo>
                      <a:pt x="745" y="1294"/>
                    </a:lnTo>
                    <a:lnTo>
                      <a:pt x="747" y="1294"/>
                    </a:lnTo>
                    <a:lnTo>
                      <a:pt x="755" y="1294"/>
                    </a:lnTo>
                    <a:lnTo>
                      <a:pt x="758" y="1294"/>
                    </a:lnTo>
                    <a:lnTo>
                      <a:pt x="766" y="1288"/>
                    </a:lnTo>
                    <a:lnTo>
                      <a:pt x="779" y="1286"/>
                    </a:lnTo>
                    <a:lnTo>
                      <a:pt x="781" y="1283"/>
                    </a:lnTo>
                    <a:lnTo>
                      <a:pt x="784" y="1283"/>
                    </a:lnTo>
                    <a:lnTo>
                      <a:pt x="786" y="1283"/>
                    </a:lnTo>
                    <a:lnTo>
                      <a:pt x="789" y="1283"/>
                    </a:lnTo>
                    <a:lnTo>
                      <a:pt x="792" y="1286"/>
                    </a:lnTo>
                    <a:lnTo>
                      <a:pt x="800" y="1286"/>
                    </a:lnTo>
                    <a:lnTo>
                      <a:pt x="807" y="1288"/>
                    </a:lnTo>
                    <a:lnTo>
                      <a:pt x="810" y="1291"/>
                    </a:lnTo>
                    <a:lnTo>
                      <a:pt x="813" y="1291"/>
                    </a:lnTo>
                    <a:lnTo>
                      <a:pt x="815" y="1291"/>
                    </a:lnTo>
                    <a:lnTo>
                      <a:pt x="821" y="1296"/>
                    </a:lnTo>
                    <a:lnTo>
                      <a:pt x="823" y="1296"/>
                    </a:lnTo>
                    <a:lnTo>
                      <a:pt x="828" y="1299"/>
                    </a:lnTo>
                    <a:lnTo>
                      <a:pt x="831" y="1299"/>
                    </a:lnTo>
                    <a:lnTo>
                      <a:pt x="831" y="1301"/>
                    </a:lnTo>
                    <a:lnTo>
                      <a:pt x="834" y="1307"/>
                    </a:lnTo>
                    <a:lnTo>
                      <a:pt x="834" y="1309"/>
                    </a:lnTo>
                    <a:lnTo>
                      <a:pt x="836" y="1312"/>
                    </a:lnTo>
                    <a:lnTo>
                      <a:pt x="836" y="1315"/>
                    </a:lnTo>
                    <a:lnTo>
                      <a:pt x="836" y="1317"/>
                    </a:lnTo>
                    <a:lnTo>
                      <a:pt x="836" y="1320"/>
                    </a:lnTo>
                    <a:lnTo>
                      <a:pt x="839" y="1322"/>
                    </a:lnTo>
                    <a:lnTo>
                      <a:pt x="839" y="1328"/>
                    </a:lnTo>
                    <a:lnTo>
                      <a:pt x="839" y="1333"/>
                    </a:lnTo>
                    <a:lnTo>
                      <a:pt x="839" y="1336"/>
                    </a:lnTo>
                    <a:lnTo>
                      <a:pt x="842" y="1338"/>
                    </a:lnTo>
                    <a:lnTo>
                      <a:pt x="842" y="1341"/>
                    </a:lnTo>
                    <a:lnTo>
                      <a:pt x="844" y="1349"/>
                    </a:lnTo>
                    <a:lnTo>
                      <a:pt x="847" y="1349"/>
                    </a:lnTo>
                    <a:lnTo>
                      <a:pt x="849" y="1351"/>
                    </a:lnTo>
                    <a:lnTo>
                      <a:pt x="852" y="1351"/>
                    </a:lnTo>
                    <a:lnTo>
                      <a:pt x="855" y="1354"/>
                    </a:lnTo>
                    <a:lnTo>
                      <a:pt x="857" y="1354"/>
                    </a:lnTo>
                    <a:lnTo>
                      <a:pt x="857" y="1357"/>
                    </a:lnTo>
                    <a:lnTo>
                      <a:pt x="860" y="1359"/>
                    </a:lnTo>
                    <a:lnTo>
                      <a:pt x="865" y="1364"/>
                    </a:lnTo>
                    <a:lnTo>
                      <a:pt x="868" y="1367"/>
                    </a:lnTo>
                    <a:lnTo>
                      <a:pt x="870" y="1370"/>
                    </a:lnTo>
                    <a:lnTo>
                      <a:pt x="873" y="1372"/>
                    </a:lnTo>
                    <a:lnTo>
                      <a:pt x="876" y="1375"/>
                    </a:lnTo>
                    <a:lnTo>
                      <a:pt x="883" y="1375"/>
                    </a:lnTo>
                    <a:lnTo>
                      <a:pt x="886" y="1378"/>
                    </a:lnTo>
                    <a:lnTo>
                      <a:pt x="891" y="1383"/>
                    </a:lnTo>
                    <a:lnTo>
                      <a:pt x="891" y="1385"/>
                    </a:lnTo>
                    <a:lnTo>
                      <a:pt x="894" y="1385"/>
                    </a:lnTo>
                    <a:lnTo>
                      <a:pt x="894" y="1388"/>
                    </a:lnTo>
                    <a:lnTo>
                      <a:pt x="897" y="1391"/>
                    </a:lnTo>
                    <a:lnTo>
                      <a:pt x="899" y="1391"/>
                    </a:lnTo>
                    <a:lnTo>
                      <a:pt x="907" y="1393"/>
                    </a:lnTo>
                    <a:lnTo>
                      <a:pt x="910" y="1393"/>
                    </a:lnTo>
                    <a:lnTo>
                      <a:pt x="912" y="1393"/>
                    </a:lnTo>
                    <a:lnTo>
                      <a:pt x="915" y="1396"/>
                    </a:lnTo>
                    <a:lnTo>
                      <a:pt x="928" y="1396"/>
                    </a:lnTo>
                    <a:lnTo>
                      <a:pt x="939" y="1396"/>
                    </a:lnTo>
                    <a:lnTo>
                      <a:pt x="946" y="1396"/>
                    </a:lnTo>
                    <a:lnTo>
                      <a:pt x="949" y="1396"/>
                    </a:lnTo>
                    <a:lnTo>
                      <a:pt x="952" y="1396"/>
                    </a:lnTo>
                    <a:lnTo>
                      <a:pt x="952" y="1393"/>
                    </a:lnTo>
                    <a:lnTo>
                      <a:pt x="954" y="1393"/>
                    </a:lnTo>
                    <a:lnTo>
                      <a:pt x="957" y="1393"/>
                    </a:lnTo>
                    <a:lnTo>
                      <a:pt x="960" y="1393"/>
                    </a:lnTo>
                    <a:lnTo>
                      <a:pt x="962" y="1393"/>
                    </a:lnTo>
                    <a:lnTo>
                      <a:pt x="965" y="1393"/>
                    </a:lnTo>
                    <a:lnTo>
                      <a:pt x="967" y="1391"/>
                    </a:lnTo>
                    <a:lnTo>
                      <a:pt x="970" y="1391"/>
                    </a:lnTo>
                    <a:lnTo>
                      <a:pt x="970" y="1388"/>
                    </a:lnTo>
                    <a:lnTo>
                      <a:pt x="973" y="1388"/>
                    </a:lnTo>
                    <a:lnTo>
                      <a:pt x="975" y="1388"/>
                    </a:lnTo>
                    <a:lnTo>
                      <a:pt x="975" y="1391"/>
                    </a:lnTo>
                    <a:lnTo>
                      <a:pt x="975" y="1393"/>
                    </a:lnTo>
                    <a:lnTo>
                      <a:pt x="978" y="1396"/>
                    </a:lnTo>
                    <a:lnTo>
                      <a:pt x="978" y="1399"/>
                    </a:lnTo>
                    <a:lnTo>
                      <a:pt x="978" y="1401"/>
                    </a:lnTo>
                    <a:lnTo>
                      <a:pt x="978" y="1406"/>
                    </a:lnTo>
                    <a:lnTo>
                      <a:pt x="980" y="1409"/>
                    </a:lnTo>
                    <a:lnTo>
                      <a:pt x="980" y="1412"/>
                    </a:lnTo>
                    <a:lnTo>
                      <a:pt x="980" y="1417"/>
                    </a:lnTo>
                    <a:lnTo>
                      <a:pt x="980" y="1420"/>
                    </a:lnTo>
                    <a:lnTo>
                      <a:pt x="980" y="1422"/>
                    </a:lnTo>
                    <a:lnTo>
                      <a:pt x="980" y="1425"/>
                    </a:lnTo>
                    <a:lnTo>
                      <a:pt x="980" y="1427"/>
                    </a:lnTo>
                    <a:lnTo>
                      <a:pt x="980" y="1430"/>
                    </a:lnTo>
                    <a:lnTo>
                      <a:pt x="978" y="1430"/>
                    </a:lnTo>
                    <a:lnTo>
                      <a:pt x="978" y="1433"/>
                    </a:lnTo>
                    <a:lnTo>
                      <a:pt x="978" y="1435"/>
                    </a:lnTo>
                    <a:lnTo>
                      <a:pt x="975" y="1438"/>
                    </a:lnTo>
                    <a:lnTo>
                      <a:pt x="975" y="1441"/>
                    </a:lnTo>
                    <a:lnTo>
                      <a:pt x="978" y="1441"/>
                    </a:lnTo>
                    <a:lnTo>
                      <a:pt x="978" y="1443"/>
                    </a:lnTo>
                    <a:lnTo>
                      <a:pt x="978" y="1446"/>
                    </a:lnTo>
                    <a:lnTo>
                      <a:pt x="978" y="1448"/>
                    </a:lnTo>
                    <a:lnTo>
                      <a:pt x="980" y="1451"/>
                    </a:lnTo>
                    <a:lnTo>
                      <a:pt x="980" y="1454"/>
                    </a:lnTo>
                    <a:lnTo>
                      <a:pt x="980" y="1456"/>
                    </a:lnTo>
                    <a:lnTo>
                      <a:pt x="980" y="1459"/>
                    </a:lnTo>
                    <a:lnTo>
                      <a:pt x="980" y="1462"/>
                    </a:lnTo>
                    <a:lnTo>
                      <a:pt x="980" y="1467"/>
                    </a:lnTo>
                    <a:lnTo>
                      <a:pt x="980" y="1469"/>
                    </a:lnTo>
                    <a:lnTo>
                      <a:pt x="980" y="1475"/>
                    </a:lnTo>
                    <a:lnTo>
                      <a:pt x="980" y="1477"/>
                    </a:lnTo>
                    <a:lnTo>
                      <a:pt x="980" y="1480"/>
                    </a:lnTo>
                    <a:lnTo>
                      <a:pt x="978" y="1483"/>
                    </a:lnTo>
                    <a:lnTo>
                      <a:pt x="978" y="1485"/>
                    </a:lnTo>
                    <a:lnTo>
                      <a:pt x="980" y="1488"/>
                    </a:lnTo>
                    <a:lnTo>
                      <a:pt x="980" y="1490"/>
                    </a:lnTo>
                    <a:lnTo>
                      <a:pt x="980" y="1493"/>
                    </a:lnTo>
                    <a:lnTo>
                      <a:pt x="980" y="1496"/>
                    </a:lnTo>
                    <a:lnTo>
                      <a:pt x="980" y="1498"/>
                    </a:lnTo>
                    <a:lnTo>
                      <a:pt x="980" y="1504"/>
                    </a:lnTo>
                    <a:lnTo>
                      <a:pt x="980" y="1511"/>
                    </a:lnTo>
                    <a:lnTo>
                      <a:pt x="980" y="1517"/>
                    </a:lnTo>
                    <a:lnTo>
                      <a:pt x="983" y="1530"/>
                    </a:lnTo>
                    <a:lnTo>
                      <a:pt x="983" y="1538"/>
                    </a:lnTo>
                    <a:lnTo>
                      <a:pt x="983" y="1543"/>
                    </a:lnTo>
                    <a:lnTo>
                      <a:pt x="983" y="1553"/>
                    </a:lnTo>
                    <a:lnTo>
                      <a:pt x="983" y="1561"/>
                    </a:lnTo>
                    <a:lnTo>
                      <a:pt x="983" y="1574"/>
                    </a:lnTo>
                    <a:lnTo>
                      <a:pt x="973" y="1574"/>
                    </a:lnTo>
                    <a:lnTo>
                      <a:pt x="967" y="1574"/>
                    </a:lnTo>
                    <a:lnTo>
                      <a:pt x="965" y="1574"/>
                    </a:lnTo>
                    <a:lnTo>
                      <a:pt x="962" y="1574"/>
                    </a:lnTo>
                    <a:lnTo>
                      <a:pt x="960" y="1574"/>
                    </a:lnTo>
                    <a:lnTo>
                      <a:pt x="957" y="1574"/>
                    </a:lnTo>
                    <a:lnTo>
                      <a:pt x="954" y="1572"/>
                    </a:lnTo>
                    <a:lnTo>
                      <a:pt x="952" y="1572"/>
                    </a:lnTo>
                    <a:lnTo>
                      <a:pt x="939" y="1572"/>
                    </a:lnTo>
                    <a:lnTo>
                      <a:pt x="936" y="1572"/>
                    </a:lnTo>
                    <a:lnTo>
                      <a:pt x="936" y="1580"/>
                    </a:lnTo>
                    <a:lnTo>
                      <a:pt x="939" y="1588"/>
                    </a:lnTo>
                    <a:lnTo>
                      <a:pt x="939" y="1595"/>
                    </a:lnTo>
                    <a:lnTo>
                      <a:pt x="925" y="1595"/>
                    </a:lnTo>
                    <a:lnTo>
                      <a:pt x="923" y="1595"/>
                    </a:lnTo>
                    <a:lnTo>
                      <a:pt x="923" y="1593"/>
                    </a:lnTo>
                    <a:lnTo>
                      <a:pt x="920" y="1593"/>
                    </a:lnTo>
                    <a:lnTo>
                      <a:pt x="920" y="1590"/>
                    </a:lnTo>
                    <a:lnTo>
                      <a:pt x="918" y="1590"/>
                    </a:lnTo>
                    <a:lnTo>
                      <a:pt x="915" y="1590"/>
                    </a:lnTo>
                    <a:lnTo>
                      <a:pt x="912" y="1590"/>
                    </a:lnTo>
                    <a:lnTo>
                      <a:pt x="904" y="1590"/>
                    </a:lnTo>
                    <a:lnTo>
                      <a:pt x="904" y="1595"/>
                    </a:lnTo>
                    <a:lnTo>
                      <a:pt x="904" y="1601"/>
                    </a:lnTo>
                    <a:lnTo>
                      <a:pt x="904" y="1611"/>
                    </a:lnTo>
                    <a:lnTo>
                      <a:pt x="904" y="1614"/>
                    </a:lnTo>
                    <a:lnTo>
                      <a:pt x="902" y="1614"/>
                    </a:lnTo>
                    <a:lnTo>
                      <a:pt x="899" y="1614"/>
                    </a:lnTo>
                    <a:lnTo>
                      <a:pt x="883" y="1614"/>
                    </a:lnTo>
                    <a:lnTo>
                      <a:pt x="873" y="1614"/>
                    </a:lnTo>
                    <a:lnTo>
                      <a:pt x="865" y="1614"/>
                    </a:lnTo>
                    <a:lnTo>
                      <a:pt x="865" y="1622"/>
                    </a:lnTo>
                    <a:lnTo>
                      <a:pt x="865" y="1624"/>
                    </a:lnTo>
                    <a:lnTo>
                      <a:pt x="865" y="1630"/>
                    </a:lnTo>
                    <a:lnTo>
                      <a:pt x="865" y="1632"/>
                    </a:lnTo>
                    <a:lnTo>
                      <a:pt x="865" y="1635"/>
                    </a:lnTo>
                    <a:lnTo>
                      <a:pt x="865" y="1643"/>
                    </a:lnTo>
                    <a:lnTo>
                      <a:pt x="865" y="1645"/>
                    </a:lnTo>
                    <a:lnTo>
                      <a:pt x="865" y="1651"/>
                    </a:lnTo>
                    <a:lnTo>
                      <a:pt x="852" y="1651"/>
                    </a:lnTo>
                    <a:lnTo>
                      <a:pt x="849" y="1651"/>
                    </a:lnTo>
                    <a:lnTo>
                      <a:pt x="844" y="1651"/>
                    </a:lnTo>
                    <a:lnTo>
                      <a:pt x="842" y="1651"/>
                    </a:lnTo>
                    <a:lnTo>
                      <a:pt x="839" y="1651"/>
                    </a:lnTo>
                    <a:lnTo>
                      <a:pt x="836" y="1651"/>
                    </a:lnTo>
                    <a:lnTo>
                      <a:pt x="834" y="1651"/>
                    </a:lnTo>
                    <a:lnTo>
                      <a:pt x="831" y="1651"/>
                    </a:lnTo>
                    <a:lnTo>
                      <a:pt x="828" y="1651"/>
                    </a:lnTo>
                    <a:lnTo>
                      <a:pt x="826" y="1651"/>
                    </a:lnTo>
                    <a:lnTo>
                      <a:pt x="823" y="1651"/>
                    </a:lnTo>
                    <a:lnTo>
                      <a:pt x="786" y="1648"/>
                    </a:lnTo>
                    <a:lnTo>
                      <a:pt x="786" y="1656"/>
                    </a:lnTo>
                    <a:lnTo>
                      <a:pt x="786" y="1658"/>
                    </a:lnTo>
                    <a:lnTo>
                      <a:pt x="786" y="1664"/>
                    </a:lnTo>
                    <a:lnTo>
                      <a:pt x="786" y="1677"/>
                    </a:lnTo>
                    <a:lnTo>
                      <a:pt x="781" y="1679"/>
                    </a:lnTo>
                    <a:lnTo>
                      <a:pt x="784" y="1724"/>
                    </a:lnTo>
                    <a:lnTo>
                      <a:pt x="781" y="1724"/>
                    </a:lnTo>
                    <a:lnTo>
                      <a:pt x="750" y="1727"/>
                    </a:lnTo>
                    <a:lnTo>
                      <a:pt x="739" y="1727"/>
                    </a:lnTo>
                    <a:lnTo>
                      <a:pt x="737" y="1727"/>
                    </a:lnTo>
                    <a:lnTo>
                      <a:pt x="739" y="1766"/>
                    </a:lnTo>
                    <a:lnTo>
                      <a:pt x="739" y="1771"/>
                    </a:lnTo>
                    <a:lnTo>
                      <a:pt x="742" y="1776"/>
                    </a:lnTo>
                    <a:lnTo>
                      <a:pt x="742" y="1787"/>
                    </a:lnTo>
                    <a:lnTo>
                      <a:pt x="742" y="1792"/>
                    </a:lnTo>
                    <a:lnTo>
                      <a:pt x="742" y="1797"/>
                    </a:lnTo>
                    <a:lnTo>
                      <a:pt x="745" y="1811"/>
                    </a:lnTo>
                    <a:lnTo>
                      <a:pt x="742" y="1816"/>
                    </a:lnTo>
                    <a:lnTo>
                      <a:pt x="745" y="1824"/>
                    </a:lnTo>
                    <a:lnTo>
                      <a:pt x="745" y="1829"/>
                    </a:lnTo>
                    <a:lnTo>
                      <a:pt x="745" y="1832"/>
                    </a:lnTo>
                    <a:lnTo>
                      <a:pt x="745" y="1837"/>
                    </a:lnTo>
                    <a:lnTo>
                      <a:pt x="745" y="1842"/>
                    </a:lnTo>
                    <a:lnTo>
                      <a:pt x="745" y="1845"/>
                    </a:lnTo>
                    <a:lnTo>
                      <a:pt x="745" y="1847"/>
                    </a:lnTo>
                    <a:lnTo>
                      <a:pt x="745" y="1850"/>
                    </a:lnTo>
                    <a:lnTo>
                      <a:pt x="745" y="1858"/>
                    </a:lnTo>
                    <a:lnTo>
                      <a:pt x="745" y="1860"/>
                    </a:lnTo>
                    <a:lnTo>
                      <a:pt x="745" y="1866"/>
                    </a:lnTo>
                    <a:lnTo>
                      <a:pt x="745" y="1868"/>
                    </a:lnTo>
                    <a:lnTo>
                      <a:pt x="745" y="1871"/>
                    </a:lnTo>
                    <a:lnTo>
                      <a:pt x="745" y="1874"/>
                    </a:lnTo>
                    <a:lnTo>
                      <a:pt x="745" y="1879"/>
                    </a:lnTo>
                    <a:lnTo>
                      <a:pt x="745" y="1881"/>
                    </a:lnTo>
                    <a:lnTo>
                      <a:pt x="745" y="1884"/>
                    </a:lnTo>
                    <a:lnTo>
                      <a:pt x="747" y="1887"/>
                    </a:lnTo>
                    <a:lnTo>
                      <a:pt x="747" y="1897"/>
                    </a:lnTo>
                    <a:lnTo>
                      <a:pt x="747" y="1913"/>
                    </a:lnTo>
                    <a:lnTo>
                      <a:pt x="747" y="1916"/>
                    </a:lnTo>
                    <a:lnTo>
                      <a:pt x="747" y="1926"/>
                    </a:lnTo>
                    <a:lnTo>
                      <a:pt x="747" y="1934"/>
                    </a:lnTo>
                    <a:lnTo>
                      <a:pt x="747" y="1944"/>
                    </a:lnTo>
                    <a:lnTo>
                      <a:pt x="747" y="1952"/>
                    </a:lnTo>
                    <a:lnTo>
                      <a:pt x="747" y="1958"/>
                    </a:lnTo>
                    <a:lnTo>
                      <a:pt x="747" y="1960"/>
                    </a:lnTo>
                    <a:lnTo>
                      <a:pt x="747" y="1965"/>
                    </a:lnTo>
                    <a:lnTo>
                      <a:pt x="745" y="1973"/>
                    </a:lnTo>
                    <a:lnTo>
                      <a:pt x="745" y="1976"/>
                    </a:lnTo>
                    <a:lnTo>
                      <a:pt x="745" y="1979"/>
                    </a:lnTo>
                    <a:lnTo>
                      <a:pt x="745" y="1981"/>
                    </a:lnTo>
                    <a:lnTo>
                      <a:pt x="745" y="1984"/>
                    </a:lnTo>
                    <a:lnTo>
                      <a:pt x="745" y="1986"/>
                    </a:lnTo>
                    <a:lnTo>
                      <a:pt x="745" y="1994"/>
                    </a:lnTo>
                    <a:lnTo>
                      <a:pt x="745" y="2000"/>
                    </a:lnTo>
                    <a:lnTo>
                      <a:pt x="742" y="2002"/>
                    </a:lnTo>
                    <a:lnTo>
                      <a:pt x="742" y="2005"/>
                    </a:lnTo>
                    <a:lnTo>
                      <a:pt x="742" y="2002"/>
                    </a:lnTo>
                    <a:lnTo>
                      <a:pt x="739" y="2005"/>
                    </a:lnTo>
                    <a:lnTo>
                      <a:pt x="737" y="2005"/>
                    </a:lnTo>
                    <a:lnTo>
                      <a:pt x="734" y="2005"/>
                    </a:lnTo>
                    <a:lnTo>
                      <a:pt x="731" y="2005"/>
                    </a:lnTo>
                    <a:lnTo>
                      <a:pt x="729" y="2005"/>
                    </a:lnTo>
                    <a:lnTo>
                      <a:pt x="726" y="2005"/>
                    </a:lnTo>
                    <a:lnTo>
                      <a:pt x="721" y="2005"/>
                    </a:lnTo>
                    <a:lnTo>
                      <a:pt x="713" y="2005"/>
                    </a:lnTo>
                    <a:lnTo>
                      <a:pt x="705" y="2005"/>
                    </a:lnTo>
                    <a:lnTo>
                      <a:pt x="705" y="2007"/>
                    </a:lnTo>
                    <a:lnTo>
                      <a:pt x="682" y="2005"/>
                    </a:lnTo>
                    <a:lnTo>
                      <a:pt x="679" y="2005"/>
                    </a:lnTo>
                    <a:lnTo>
                      <a:pt x="671" y="2005"/>
                    </a:lnTo>
                    <a:lnTo>
                      <a:pt x="669" y="2005"/>
                    </a:lnTo>
                    <a:lnTo>
                      <a:pt x="666" y="2005"/>
                    </a:lnTo>
                    <a:lnTo>
                      <a:pt x="663" y="2013"/>
                    </a:lnTo>
                    <a:lnTo>
                      <a:pt x="661" y="2018"/>
                    </a:lnTo>
                    <a:lnTo>
                      <a:pt x="658" y="2023"/>
                    </a:lnTo>
                    <a:lnTo>
                      <a:pt x="650" y="2047"/>
                    </a:lnTo>
                    <a:lnTo>
                      <a:pt x="613" y="2036"/>
                    </a:lnTo>
                    <a:lnTo>
                      <a:pt x="608" y="2034"/>
                    </a:lnTo>
                    <a:lnTo>
                      <a:pt x="606" y="2034"/>
                    </a:lnTo>
                    <a:lnTo>
                      <a:pt x="595" y="2028"/>
                    </a:lnTo>
                    <a:lnTo>
                      <a:pt x="592" y="2028"/>
                    </a:lnTo>
                    <a:lnTo>
                      <a:pt x="587" y="2026"/>
                    </a:lnTo>
                    <a:lnTo>
                      <a:pt x="553" y="2018"/>
                    </a:lnTo>
                    <a:lnTo>
                      <a:pt x="548" y="2015"/>
                    </a:lnTo>
                    <a:lnTo>
                      <a:pt x="537" y="2013"/>
                    </a:lnTo>
                    <a:lnTo>
                      <a:pt x="524" y="2007"/>
                    </a:lnTo>
                    <a:lnTo>
                      <a:pt x="514" y="2005"/>
                    </a:lnTo>
                    <a:lnTo>
                      <a:pt x="511" y="2005"/>
                    </a:lnTo>
                    <a:lnTo>
                      <a:pt x="503" y="2007"/>
                    </a:lnTo>
                    <a:lnTo>
                      <a:pt x="501" y="2007"/>
                    </a:lnTo>
                    <a:lnTo>
                      <a:pt x="498" y="2007"/>
                    </a:lnTo>
                    <a:lnTo>
                      <a:pt x="495" y="2007"/>
                    </a:lnTo>
                    <a:lnTo>
                      <a:pt x="480" y="2002"/>
                    </a:lnTo>
                    <a:lnTo>
                      <a:pt x="472" y="2002"/>
                    </a:lnTo>
                    <a:lnTo>
                      <a:pt x="469" y="2005"/>
                    </a:lnTo>
                    <a:lnTo>
                      <a:pt x="469" y="2007"/>
                    </a:lnTo>
                    <a:lnTo>
                      <a:pt x="472" y="2015"/>
                    </a:lnTo>
                    <a:lnTo>
                      <a:pt x="475" y="2021"/>
                    </a:lnTo>
                    <a:lnTo>
                      <a:pt x="475" y="2023"/>
                    </a:lnTo>
                    <a:lnTo>
                      <a:pt x="477" y="2026"/>
                    </a:lnTo>
                    <a:lnTo>
                      <a:pt x="477" y="2031"/>
                    </a:lnTo>
                    <a:lnTo>
                      <a:pt x="477" y="2034"/>
                    </a:lnTo>
                    <a:lnTo>
                      <a:pt x="480" y="2036"/>
                    </a:lnTo>
                    <a:lnTo>
                      <a:pt x="477" y="2036"/>
                    </a:lnTo>
                    <a:lnTo>
                      <a:pt x="475" y="2039"/>
                    </a:lnTo>
                    <a:lnTo>
                      <a:pt x="472" y="2039"/>
                    </a:lnTo>
                    <a:lnTo>
                      <a:pt x="448" y="2039"/>
                    </a:lnTo>
                    <a:lnTo>
                      <a:pt x="438" y="2042"/>
                    </a:lnTo>
                    <a:lnTo>
                      <a:pt x="438" y="2044"/>
                    </a:lnTo>
                    <a:lnTo>
                      <a:pt x="451" y="2049"/>
                    </a:lnTo>
                    <a:lnTo>
                      <a:pt x="461" y="2052"/>
                    </a:lnTo>
                    <a:lnTo>
                      <a:pt x="477" y="2057"/>
                    </a:lnTo>
                    <a:lnTo>
                      <a:pt x="480" y="2057"/>
                    </a:lnTo>
                    <a:lnTo>
                      <a:pt x="480" y="2060"/>
                    </a:lnTo>
                    <a:lnTo>
                      <a:pt x="482" y="2057"/>
                    </a:lnTo>
                    <a:lnTo>
                      <a:pt x="485" y="2057"/>
                    </a:lnTo>
                    <a:lnTo>
                      <a:pt x="490" y="2070"/>
                    </a:lnTo>
                    <a:lnTo>
                      <a:pt x="482" y="2068"/>
                    </a:lnTo>
                    <a:lnTo>
                      <a:pt x="480" y="2065"/>
                    </a:lnTo>
                    <a:lnTo>
                      <a:pt x="464" y="2060"/>
                    </a:lnTo>
                    <a:lnTo>
                      <a:pt x="448" y="2055"/>
                    </a:lnTo>
                    <a:lnTo>
                      <a:pt x="430" y="2049"/>
                    </a:lnTo>
                    <a:lnTo>
                      <a:pt x="430" y="2055"/>
                    </a:lnTo>
                    <a:lnTo>
                      <a:pt x="430" y="2057"/>
                    </a:lnTo>
                    <a:lnTo>
                      <a:pt x="430" y="2060"/>
                    </a:lnTo>
                    <a:lnTo>
                      <a:pt x="430" y="2063"/>
                    </a:lnTo>
                    <a:lnTo>
                      <a:pt x="430" y="2065"/>
                    </a:lnTo>
                    <a:lnTo>
                      <a:pt x="427" y="2081"/>
                    </a:lnTo>
                    <a:lnTo>
                      <a:pt x="427" y="2084"/>
                    </a:lnTo>
                    <a:lnTo>
                      <a:pt x="427" y="2086"/>
                    </a:lnTo>
                    <a:lnTo>
                      <a:pt x="427" y="2091"/>
                    </a:lnTo>
                    <a:lnTo>
                      <a:pt x="427" y="2094"/>
                    </a:lnTo>
                    <a:lnTo>
                      <a:pt x="427" y="2097"/>
                    </a:lnTo>
                    <a:lnTo>
                      <a:pt x="419" y="2097"/>
                    </a:lnTo>
                    <a:lnTo>
                      <a:pt x="419" y="2105"/>
                    </a:lnTo>
                    <a:lnTo>
                      <a:pt x="419" y="2107"/>
                    </a:lnTo>
                    <a:lnTo>
                      <a:pt x="422" y="2115"/>
                    </a:lnTo>
                    <a:lnTo>
                      <a:pt x="425" y="2120"/>
                    </a:lnTo>
                    <a:lnTo>
                      <a:pt x="427" y="2123"/>
                    </a:lnTo>
                    <a:lnTo>
                      <a:pt x="430" y="2126"/>
                    </a:lnTo>
                    <a:lnTo>
                      <a:pt x="433" y="2131"/>
                    </a:lnTo>
                    <a:lnTo>
                      <a:pt x="433" y="2133"/>
                    </a:lnTo>
                    <a:lnTo>
                      <a:pt x="435" y="2139"/>
                    </a:lnTo>
                    <a:lnTo>
                      <a:pt x="438" y="2144"/>
                    </a:lnTo>
                    <a:lnTo>
                      <a:pt x="440" y="2147"/>
                    </a:lnTo>
                    <a:lnTo>
                      <a:pt x="443" y="2154"/>
                    </a:lnTo>
                    <a:lnTo>
                      <a:pt x="446" y="2162"/>
                    </a:lnTo>
                    <a:lnTo>
                      <a:pt x="446" y="2165"/>
                    </a:lnTo>
                    <a:lnTo>
                      <a:pt x="448" y="2168"/>
                    </a:lnTo>
                    <a:lnTo>
                      <a:pt x="448" y="2170"/>
                    </a:lnTo>
                    <a:lnTo>
                      <a:pt x="448" y="2173"/>
                    </a:lnTo>
                    <a:lnTo>
                      <a:pt x="448" y="2183"/>
                    </a:lnTo>
                    <a:lnTo>
                      <a:pt x="448" y="2191"/>
                    </a:lnTo>
                    <a:lnTo>
                      <a:pt x="446" y="2194"/>
                    </a:lnTo>
                    <a:lnTo>
                      <a:pt x="446" y="2196"/>
                    </a:lnTo>
                    <a:lnTo>
                      <a:pt x="448" y="2199"/>
                    </a:lnTo>
                    <a:lnTo>
                      <a:pt x="448" y="2202"/>
                    </a:lnTo>
                    <a:lnTo>
                      <a:pt x="448" y="2204"/>
                    </a:lnTo>
                    <a:lnTo>
                      <a:pt x="451" y="2207"/>
                    </a:lnTo>
                    <a:lnTo>
                      <a:pt x="454" y="2209"/>
                    </a:lnTo>
                    <a:lnTo>
                      <a:pt x="454" y="2212"/>
                    </a:lnTo>
                    <a:lnTo>
                      <a:pt x="454" y="2223"/>
                    </a:lnTo>
                    <a:lnTo>
                      <a:pt x="451" y="2225"/>
                    </a:lnTo>
                    <a:lnTo>
                      <a:pt x="451" y="2233"/>
                    </a:lnTo>
                    <a:lnTo>
                      <a:pt x="454" y="2233"/>
                    </a:lnTo>
                    <a:lnTo>
                      <a:pt x="454" y="2236"/>
                    </a:lnTo>
                    <a:lnTo>
                      <a:pt x="454" y="2241"/>
                    </a:lnTo>
                    <a:lnTo>
                      <a:pt x="451" y="2249"/>
                    </a:lnTo>
                    <a:lnTo>
                      <a:pt x="451" y="2251"/>
                    </a:lnTo>
                    <a:lnTo>
                      <a:pt x="451" y="2259"/>
                    </a:lnTo>
                    <a:lnTo>
                      <a:pt x="448" y="2265"/>
                    </a:lnTo>
                    <a:lnTo>
                      <a:pt x="448" y="2267"/>
                    </a:lnTo>
                    <a:lnTo>
                      <a:pt x="448" y="2272"/>
                    </a:lnTo>
                    <a:lnTo>
                      <a:pt x="448" y="2275"/>
                    </a:lnTo>
                    <a:lnTo>
                      <a:pt x="448" y="2278"/>
                    </a:lnTo>
                    <a:lnTo>
                      <a:pt x="446" y="2278"/>
                    </a:lnTo>
                    <a:lnTo>
                      <a:pt x="438" y="2278"/>
                    </a:lnTo>
                    <a:lnTo>
                      <a:pt x="425" y="2278"/>
                    </a:lnTo>
                    <a:lnTo>
                      <a:pt x="412" y="2275"/>
                    </a:lnTo>
                    <a:lnTo>
                      <a:pt x="401" y="2275"/>
                    </a:lnTo>
                    <a:lnTo>
                      <a:pt x="398" y="2275"/>
                    </a:lnTo>
                    <a:lnTo>
                      <a:pt x="396" y="2275"/>
                    </a:lnTo>
                    <a:lnTo>
                      <a:pt x="396" y="2270"/>
                    </a:lnTo>
                    <a:lnTo>
                      <a:pt x="396" y="2267"/>
                    </a:lnTo>
                    <a:lnTo>
                      <a:pt x="398" y="2265"/>
                    </a:lnTo>
                    <a:lnTo>
                      <a:pt x="398" y="2262"/>
                    </a:lnTo>
                    <a:lnTo>
                      <a:pt x="398" y="2259"/>
                    </a:lnTo>
                    <a:lnTo>
                      <a:pt x="398" y="2251"/>
                    </a:lnTo>
                    <a:lnTo>
                      <a:pt x="401" y="2236"/>
                    </a:lnTo>
                    <a:lnTo>
                      <a:pt x="401" y="2223"/>
                    </a:lnTo>
                    <a:lnTo>
                      <a:pt x="401" y="2220"/>
                    </a:lnTo>
                    <a:lnTo>
                      <a:pt x="398" y="2220"/>
                    </a:lnTo>
                    <a:lnTo>
                      <a:pt x="398" y="2217"/>
                    </a:lnTo>
                    <a:lnTo>
                      <a:pt x="396" y="2207"/>
                    </a:lnTo>
                    <a:lnTo>
                      <a:pt x="396" y="2202"/>
                    </a:lnTo>
                    <a:lnTo>
                      <a:pt x="396" y="2196"/>
                    </a:lnTo>
                    <a:lnTo>
                      <a:pt x="396" y="2186"/>
                    </a:lnTo>
                    <a:lnTo>
                      <a:pt x="396" y="2178"/>
                    </a:lnTo>
                    <a:lnTo>
                      <a:pt x="396" y="2175"/>
                    </a:lnTo>
                    <a:lnTo>
                      <a:pt x="396" y="2173"/>
                    </a:lnTo>
                    <a:lnTo>
                      <a:pt x="401" y="2170"/>
                    </a:lnTo>
                    <a:lnTo>
                      <a:pt x="401" y="2168"/>
                    </a:lnTo>
                    <a:lnTo>
                      <a:pt x="401" y="2165"/>
                    </a:lnTo>
                    <a:lnTo>
                      <a:pt x="401" y="2160"/>
                    </a:lnTo>
                    <a:lnTo>
                      <a:pt x="398" y="2157"/>
                    </a:lnTo>
                    <a:lnTo>
                      <a:pt x="396" y="2154"/>
                    </a:lnTo>
                    <a:lnTo>
                      <a:pt x="393" y="2154"/>
                    </a:lnTo>
                    <a:lnTo>
                      <a:pt x="391" y="2152"/>
                    </a:lnTo>
                    <a:lnTo>
                      <a:pt x="391" y="2149"/>
                    </a:lnTo>
                    <a:lnTo>
                      <a:pt x="385" y="2141"/>
                    </a:lnTo>
                    <a:lnTo>
                      <a:pt x="385" y="2139"/>
                    </a:lnTo>
                    <a:lnTo>
                      <a:pt x="383" y="2136"/>
                    </a:lnTo>
                    <a:lnTo>
                      <a:pt x="383" y="2133"/>
                    </a:lnTo>
                    <a:lnTo>
                      <a:pt x="383" y="2128"/>
                    </a:lnTo>
                    <a:lnTo>
                      <a:pt x="375" y="2123"/>
                    </a:lnTo>
                    <a:lnTo>
                      <a:pt x="375" y="2120"/>
                    </a:lnTo>
                    <a:lnTo>
                      <a:pt x="375" y="2118"/>
                    </a:lnTo>
                    <a:lnTo>
                      <a:pt x="372" y="2115"/>
                    </a:lnTo>
                    <a:lnTo>
                      <a:pt x="372" y="2112"/>
                    </a:lnTo>
                    <a:lnTo>
                      <a:pt x="370" y="2112"/>
                    </a:lnTo>
                    <a:lnTo>
                      <a:pt x="364" y="2110"/>
                    </a:lnTo>
                    <a:lnTo>
                      <a:pt x="362" y="2107"/>
                    </a:lnTo>
                    <a:lnTo>
                      <a:pt x="357" y="2105"/>
                    </a:lnTo>
                    <a:lnTo>
                      <a:pt x="354" y="2102"/>
                    </a:lnTo>
                    <a:lnTo>
                      <a:pt x="351" y="2099"/>
                    </a:lnTo>
                    <a:lnTo>
                      <a:pt x="349" y="2097"/>
                    </a:lnTo>
                    <a:lnTo>
                      <a:pt x="349" y="2094"/>
                    </a:lnTo>
                    <a:lnTo>
                      <a:pt x="346" y="2091"/>
                    </a:lnTo>
                    <a:lnTo>
                      <a:pt x="343" y="2086"/>
                    </a:lnTo>
                    <a:lnTo>
                      <a:pt x="343" y="2084"/>
                    </a:lnTo>
                    <a:lnTo>
                      <a:pt x="341" y="2081"/>
                    </a:lnTo>
                    <a:lnTo>
                      <a:pt x="341" y="2078"/>
                    </a:lnTo>
                    <a:lnTo>
                      <a:pt x="341" y="2076"/>
                    </a:lnTo>
                    <a:lnTo>
                      <a:pt x="343" y="2073"/>
                    </a:lnTo>
                    <a:lnTo>
                      <a:pt x="341" y="2073"/>
                    </a:lnTo>
                    <a:lnTo>
                      <a:pt x="341" y="2070"/>
                    </a:lnTo>
                    <a:lnTo>
                      <a:pt x="341" y="2063"/>
                    </a:lnTo>
                    <a:lnTo>
                      <a:pt x="338" y="2063"/>
                    </a:lnTo>
                    <a:lnTo>
                      <a:pt x="325" y="2063"/>
                    </a:lnTo>
                    <a:lnTo>
                      <a:pt x="325" y="2060"/>
                    </a:lnTo>
                    <a:lnTo>
                      <a:pt x="325" y="2055"/>
                    </a:lnTo>
                    <a:lnTo>
                      <a:pt x="322" y="2047"/>
                    </a:lnTo>
                    <a:lnTo>
                      <a:pt x="322" y="2044"/>
                    </a:lnTo>
                    <a:lnTo>
                      <a:pt x="322" y="2039"/>
                    </a:lnTo>
                    <a:lnTo>
                      <a:pt x="322" y="2036"/>
                    </a:lnTo>
                    <a:lnTo>
                      <a:pt x="322" y="2031"/>
                    </a:lnTo>
                    <a:lnTo>
                      <a:pt x="322" y="2028"/>
                    </a:lnTo>
                    <a:lnTo>
                      <a:pt x="322" y="2021"/>
                    </a:lnTo>
                    <a:lnTo>
                      <a:pt x="320" y="2018"/>
                    </a:lnTo>
                    <a:lnTo>
                      <a:pt x="320" y="2015"/>
                    </a:lnTo>
                    <a:lnTo>
                      <a:pt x="320" y="2013"/>
                    </a:lnTo>
                    <a:lnTo>
                      <a:pt x="317" y="2013"/>
                    </a:lnTo>
                    <a:lnTo>
                      <a:pt x="315" y="2013"/>
                    </a:lnTo>
                    <a:lnTo>
                      <a:pt x="312" y="2013"/>
                    </a:lnTo>
                    <a:lnTo>
                      <a:pt x="312" y="2007"/>
                    </a:lnTo>
                    <a:lnTo>
                      <a:pt x="301" y="2005"/>
                    </a:lnTo>
                    <a:lnTo>
                      <a:pt x="301" y="2002"/>
                    </a:lnTo>
                    <a:lnTo>
                      <a:pt x="299" y="2000"/>
                    </a:lnTo>
                    <a:lnTo>
                      <a:pt x="299" y="1997"/>
                    </a:lnTo>
                    <a:lnTo>
                      <a:pt x="301" y="1997"/>
                    </a:lnTo>
                    <a:lnTo>
                      <a:pt x="301" y="1994"/>
                    </a:lnTo>
                    <a:lnTo>
                      <a:pt x="301" y="1984"/>
                    </a:lnTo>
                    <a:lnTo>
                      <a:pt x="301" y="1981"/>
                    </a:lnTo>
                    <a:lnTo>
                      <a:pt x="299" y="1981"/>
                    </a:lnTo>
                    <a:lnTo>
                      <a:pt x="299" y="1979"/>
                    </a:lnTo>
                    <a:lnTo>
                      <a:pt x="301" y="1971"/>
                    </a:lnTo>
                    <a:lnTo>
                      <a:pt x="307" y="1958"/>
                    </a:lnTo>
                    <a:lnTo>
                      <a:pt x="307" y="1952"/>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8" name="フリーフォーム 227"/>
              <p:cNvSpPr>
                <a:spLocks/>
              </p:cNvSpPr>
              <p:nvPr/>
            </p:nvSpPr>
            <p:spPr bwMode="auto">
              <a:xfrm>
                <a:off x="3356317" y="3968361"/>
                <a:ext cx="410342" cy="962141"/>
              </a:xfrm>
              <a:custGeom>
                <a:avLst/>
                <a:gdLst>
                  <a:gd name="T0" fmla="*/ 776 w 857"/>
                  <a:gd name="T1" fmla="*/ 1908 h 1976"/>
                  <a:gd name="T2" fmla="*/ 765 w 857"/>
                  <a:gd name="T3" fmla="*/ 1960 h 1976"/>
                  <a:gd name="T4" fmla="*/ 731 w 857"/>
                  <a:gd name="T5" fmla="*/ 1971 h 1976"/>
                  <a:gd name="T6" fmla="*/ 715 w 857"/>
                  <a:gd name="T7" fmla="*/ 1955 h 1976"/>
                  <a:gd name="T8" fmla="*/ 679 w 857"/>
                  <a:gd name="T9" fmla="*/ 1958 h 1976"/>
                  <a:gd name="T10" fmla="*/ 639 w 857"/>
                  <a:gd name="T11" fmla="*/ 1958 h 1976"/>
                  <a:gd name="T12" fmla="*/ 595 w 857"/>
                  <a:gd name="T13" fmla="*/ 1958 h 1976"/>
                  <a:gd name="T14" fmla="*/ 561 w 857"/>
                  <a:gd name="T15" fmla="*/ 1963 h 1976"/>
                  <a:gd name="T16" fmla="*/ 540 w 857"/>
                  <a:gd name="T17" fmla="*/ 1965 h 1976"/>
                  <a:gd name="T18" fmla="*/ 500 w 857"/>
                  <a:gd name="T19" fmla="*/ 1960 h 1976"/>
                  <a:gd name="T20" fmla="*/ 466 w 857"/>
                  <a:gd name="T21" fmla="*/ 1963 h 1976"/>
                  <a:gd name="T22" fmla="*/ 430 w 857"/>
                  <a:gd name="T23" fmla="*/ 1963 h 1976"/>
                  <a:gd name="T24" fmla="*/ 396 w 857"/>
                  <a:gd name="T25" fmla="*/ 1960 h 1976"/>
                  <a:gd name="T26" fmla="*/ 354 w 857"/>
                  <a:gd name="T27" fmla="*/ 1960 h 1976"/>
                  <a:gd name="T28" fmla="*/ 301 w 857"/>
                  <a:gd name="T29" fmla="*/ 1960 h 1976"/>
                  <a:gd name="T30" fmla="*/ 296 w 857"/>
                  <a:gd name="T31" fmla="*/ 1921 h 1976"/>
                  <a:gd name="T32" fmla="*/ 272 w 857"/>
                  <a:gd name="T33" fmla="*/ 1942 h 1976"/>
                  <a:gd name="T34" fmla="*/ 262 w 857"/>
                  <a:gd name="T35" fmla="*/ 1952 h 1976"/>
                  <a:gd name="T36" fmla="*/ 238 w 857"/>
                  <a:gd name="T37" fmla="*/ 1960 h 1976"/>
                  <a:gd name="T38" fmla="*/ 220 w 857"/>
                  <a:gd name="T39" fmla="*/ 1950 h 1976"/>
                  <a:gd name="T40" fmla="*/ 165 w 857"/>
                  <a:gd name="T41" fmla="*/ 1950 h 1976"/>
                  <a:gd name="T42" fmla="*/ 128 w 857"/>
                  <a:gd name="T43" fmla="*/ 1952 h 1976"/>
                  <a:gd name="T44" fmla="*/ 120 w 857"/>
                  <a:gd name="T45" fmla="*/ 1939 h 1976"/>
                  <a:gd name="T46" fmla="*/ 105 w 857"/>
                  <a:gd name="T47" fmla="*/ 1910 h 1976"/>
                  <a:gd name="T48" fmla="*/ 105 w 857"/>
                  <a:gd name="T49" fmla="*/ 1876 h 1976"/>
                  <a:gd name="T50" fmla="*/ 105 w 857"/>
                  <a:gd name="T51" fmla="*/ 1845 h 1976"/>
                  <a:gd name="T52" fmla="*/ 102 w 857"/>
                  <a:gd name="T53" fmla="*/ 1790 h 1976"/>
                  <a:gd name="T54" fmla="*/ 105 w 857"/>
                  <a:gd name="T55" fmla="*/ 1774 h 1976"/>
                  <a:gd name="T56" fmla="*/ 105 w 857"/>
                  <a:gd name="T57" fmla="*/ 1758 h 1976"/>
                  <a:gd name="T58" fmla="*/ 107 w 857"/>
                  <a:gd name="T59" fmla="*/ 1734 h 1976"/>
                  <a:gd name="T60" fmla="*/ 110 w 857"/>
                  <a:gd name="T61" fmla="*/ 1698 h 1976"/>
                  <a:gd name="T62" fmla="*/ 112 w 857"/>
                  <a:gd name="T63" fmla="*/ 1632 h 1976"/>
                  <a:gd name="T64" fmla="*/ 115 w 857"/>
                  <a:gd name="T65" fmla="*/ 1548 h 1976"/>
                  <a:gd name="T66" fmla="*/ 118 w 857"/>
                  <a:gd name="T67" fmla="*/ 1462 h 1976"/>
                  <a:gd name="T68" fmla="*/ 120 w 857"/>
                  <a:gd name="T69" fmla="*/ 1427 h 1976"/>
                  <a:gd name="T70" fmla="*/ 2 w 857"/>
                  <a:gd name="T71" fmla="*/ 1385 h 1976"/>
                  <a:gd name="T72" fmla="*/ 0 w 857"/>
                  <a:gd name="T73" fmla="*/ 1359 h 1976"/>
                  <a:gd name="T74" fmla="*/ 2 w 857"/>
                  <a:gd name="T75" fmla="*/ 1254 h 1976"/>
                  <a:gd name="T76" fmla="*/ 5 w 857"/>
                  <a:gd name="T77" fmla="*/ 1220 h 1976"/>
                  <a:gd name="T78" fmla="*/ 10 w 857"/>
                  <a:gd name="T79" fmla="*/ 1191 h 1976"/>
                  <a:gd name="T80" fmla="*/ 2 w 857"/>
                  <a:gd name="T81" fmla="*/ 1136 h 1976"/>
                  <a:gd name="T82" fmla="*/ 2 w 857"/>
                  <a:gd name="T83" fmla="*/ 1000 h 1976"/>
                  <a:gd name="T84" fmla="*/ 2 w 857"/>
                  <a:gd name="T85" fmla="*/ 863 h 1976"/>
                  <a:gd name="T86" fmla="*/ 99 w 857"/>
                  <a:gd name="T87" fmla="*/ 708 h 1976"/>
                  <a:gd name="T88" fmla="*/ 123 w 857"/>
                  <a:gd name="T89" fmla="*/ 443 h 1976"/>
                  <a:gd name="T90" fmla="*/ 157 w 857"/>
                  <a:gd name="T91" fmla="*/ 401 h 1976"/>
                  <a:gd name="T92" fmla="*/ 285 w 857"/>
                  <a:gd name="T93" fmla="*/ 344 h 1976"/>
                  <a:gd name="T94" fmla="*/ 317 w 857"/>
                  <a:gd name="T95" fmla="*/ 388 h 1976"/>
                  <a:gd name="T96" fmla="*/ 367 w 857"/>
                  <a:gd name="T97" fmla="*/ 428 h 1976"/>
                  <a:gd name="T98" fmla="*/ 401 w 857"/>
                  <a:gd name="T99" fmla="*/ 438 h 1976"/>
                  <a:gd name="T100" fmla="*/ 438 w 857"/>
                  <a:gd name="T101" fmla="*/ 441 h 1976"/>
                  <a:gd name="T102" fmla="*/ 448 w 857"/>
                  <a:gd name="T103" fmla="*/ 430 h 1976"/>
                  <a:gd name="T104" fmla="*/ 448 w 857"/>
                  <a:gd name="T105" fmla="*/ 412 h 1976"/>
                  <a:gd name="T106" fmla="*/ 445 w 857"/>
                  <a:gd name="T107" fmla="*/ 375 h 1976"/>
                  <a:gd name="T108" fmla="*/ 406 w 857"/>
                  <a:gd name="T109" fmla="*/ 359 h 1976"/>
                  <a:gd name="T110" fmla="*/ 388 w 857"/>
                  <a:gd name="T111" fmla="*/ 325 h 1976"/>
                  <a:gd name="T112" fmla="*/ 414 w 857"/>
                  <a:gd name="T113" fmla="*/ 286 h 1976"/>
                  <a:gd name="T114" fmla="*/ 414 w 857"/>
                  <a:gd name="T115" fmla="*/ 267 h 1976"/>
                  <a:gd name="T116" fmla="*/ 438 w 857"/>
                  <a:gd name="T117" fmla="*/ 165 h 1976"/>
                  <a:gd name="T118" fmla="*/ 448 w 857"/>
                  <a:gd name="T119" fmla="*/ 102 h 1976"/>
                  <a:gd name="T120" fmla="*/ 448 w 857"/>
                  <a:gd name="T121" fmla="*/ 65 h 1976"/>
                  <a:gd name="T122" fmla="*/ 448 w 857"/>
                  <a:gd name="T123" fmla="*/ 39 h 1976"/>
                  <a:gd name="T124" fmla="*/ 477 w 857"/>
                  <a:gd name="T125" fmla="*/ 2 h 1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57" h="1976">
                    <a:moveTo>
                      <a:pt x="852" y="1952"/>
                    </a:moveTo>
                    <a:lnTo>
                      <a:pt x="857" y="1937"/>
                    </a:lnTo>
                    <a:lnTo>
                      <a:pt x="846" y="1931"/>
                    </a:lnTo>
                    <a:lnTo>
                      <a:pt x="839" y="1929"/>
                    </a:lnTo>
                    <a:lnTo>
                      <a:pt x="818" y="1923"/>
                    </a:lnTo>
                    <a:lnTo>
                      <a:pt x="794" y="1913"/>
                    </a:lnTo>
                    <a:lnTo>
                      <a:pt x="776" y="1908"/>
                    </a:lnTo>
                    <a:lnTo>
                      <a:pt x="776" y="1913"/>
                    </a:lnTo>
                    <a:lnTo>
                      <a:pt x="773" y="1931"/>
                    </a:lnTo>
                    <a:lnTo>
                      <a:pt x="770" y="1944"/>
                    </a:lnTo>
                    <a:lnTo>
                      <a:pt x="768" y="1952"/>
                    </a:lnTo>
                    <a:lnTo>
                      <a:pt x="768" y="1958"/>
                    </a:lnTo>
                    <a:lnTo>
                      <a:pt x="765" y="1958"/>
                    </a:lnTo>
                    <a:lnTo>
                      <a:pt x="765" y="1960"/>
                    </a:lnTo>
                    <a:lnTo>
                      <a:pt x="765" y="1963"/>
                    </a:lnTo>
                    <a:lnTo>
                      <a:pt x="763" y="1971"/>
                    </a:lnTo>
                    <a:lnTo>
                      <a:pt x="763" y="1976"/>
                    </a:lnTo>
                    <a:lnTo>
                      <a:pt x="747" y="1973"/>
                    </a:lnTo>
                    <a:lnTo>
                      <a:pt x="742" y="1971"/>
                    </a:lnTo>
                    <a:lnTo>
                      <a:pt x="736" y="1971"/>
                    </a:lnTo>
                    <a:lnTo>
                      <a:pt x="731" y="1971"/>
                    </a:lnTo>
                    <a:lnTo>
                      <a:pt x="729" y="1971"/>
                    </a:lnTo>
                    <a:lnTo>
                      <a:pt x="726" y="1971"/>
                    </a:lnTo>
                    <a:lnTo>
                      <a:pt x="718" y="1971"/>
                    </a:lnTo>
                    <a:lnTo>
                      <a:pt x="715" y="1971"/>
                    </a:lnTo>
                    <a:lnTo>
                      <a:pt x="715" y="1968"/>
                    </a:lnTo>
                    <a:lnTo>
                      <a:pt x="715" y="1965"/>
                    </a:lnTo>
                    <a:lnTo>
                      <a:pt x="715" y="1955"/>
                    </a:lnTo>
                    <a:lnTo>
                      <a:pt x="708" y="1955"/>
                    </a:lnTo>
                    <a:lnTo>
                      <a:pt x="702" y="1955"/>
                    </a:lnTo>
                    <a:lnTo>
                      <a:pt x="692" y="1955"/>
                    </a:lnTo>
                    <a:lnTo>
                      <a:pt x="687" y="1955"/>
                    </a:lnTo>
                    <a:lnTo>
                      <a:pt x="684" y="1955"/>
                    </a:lnTo>
                    <a:lnTo>
                      <a:pt x="681" y="1958"/>
                    </a:lnTo>
                    <a:lnTo>
                      <a:pt x="679" y="1958"/>
                    </a:lnTo>
                    <a:lnTo>
                      <a:pt x="679" y="1960"/>
                    </a:lnTo>
                    <a:lnTo>
                      <a:pt x="668" y="1958"/>
                    </a:lnTo>
                    <a:lnTo>
                      <a:pt x="660" y="1955"/>
                    </a:lnTo>
                    <a:lnTo>
                      <a:pt x="655" y="1955"/>
                    </a:lnTo>
                    <a:lnTo>
                      <a:pt x="655" y="1958"/>
                    </a:lnTo>
                    <a:lnTo>
                      <a:pt x="642" y="1958"/>
                    </a:lnTo>
                    <a:lnTo>
                      <a:pt x="639" y="1958"/>
                    </a:lnTo>
                    <a:lnTo>
                      <a:pt x="629" y="1958"/>
                    </a:lnTo>
                    <a:lnTo>
                      <a:pt x="624" y="1958"/>
                    </a:lnTo>
                    <a:lnTo>
                      <a:pt x="618" y="1958"/>
                    </a:lnTo>
                    <a:lnTo>
                      <a:pt x="613" y="1958"/>
                    </a:lnTo>
                    <a:lnTo>
                      <a:pt x="611" y="1958"/>
                    </a:lnTo>
                    <a:lnTo>
                      <a:pt x="603" y="1958"/>
                    </a:lnTo>
                    <a:lnTo>
                      <a:pt x="595" y="1958"/>
                    </a:lnTo>
                    <a:lnTo>
                      <a:pt x="587" y="1958"/>
                    </a:lnTo>
                    <a:lnTo>
                      <a:pt x="584" y="1958"/>
                    </a:lnTo>
                    <a:lnTo>
                      <a:pt x="582" y="1960"/>
                    </a:lnTo>
                    <a:lnTo>
                      <a:pt x="576" y="1960"/>
                    </a:lnTo>
                    <a:lnTo>
                      <a:pt x="574" y="1960"/>
                    </a:lnTo>
                    <a:lnTo>
                      <a:pt x="566" y="1960"/>
                    </a:lnTo>
                    <a:lnTo>
                      <a:pt x="561" y="1963"/>
                    </a:lnTo>
                    <a:lnTo>
                      <a:pt x="558" y="1963"/>
                    </a:lnTo>
                    <a:lnTo>
                      <a:pt x="555" y="1963"/>
                    </a:lnTo>
                    <a:lnTo>
                      <a:pt x="550" y="1963"/>
                    </a:lnTo>
                    <a:lnTo>
                      <a:pt x="548" y="1963"/>
                    </a:lnTo>
                    <a:lnTo>
                      <a:pt x="545" y="1965"/>
                    </a:lnTo>
                    <a:lnTo>
                      <a:pt x="542" y="1965"/>
                    </a:lnTo>
                    <a:lnTo>
                      <a:pt x="540" y="1965"/>
                    </a:lnTo>
                    <a:lnTo>
                      <a:pt x="535" y="1965"/>
                    </a:lnTo>
                    <a:lnTo>
                      <a:pt x="529" y="1965"/>
                    </a:lnTo>
                    <a:lnTo>
                      <a:pt x="524" y="1965"/>
                    </a:lnTo>
                    <a:lnTo>
                      <a:pt x="521" y="1963"/>
                    </a:lnTo>
                    <a:lnTo>
                      <a:pt x="514" y="1963"/>
                    </a:lnTo>
                    <a:lnTo>
                      <a:pt x="508" y="1963"/>
                    </a:lnTo>
                    <a:lnTo>
                      <a:pt x="500" y="1960"/>
                    </a:lnTo>
                    <a:lnTo>
                      <a:pt x="498" y="1960"/>
                    </a:lnTo>
                    <a:lnTo>
                      <a:pt x="493" y="1960"/>
                    </a:lnTo>
                    <a:lnTo>
                      <a:pt x="493" y="1963"/>
                    </a:lnTo>
                    <a:lnTo>
                      <a:pt x="490" y="1963"/>
                    </a:lnTo>
                    <a:lnTo>
                      <a:pt x="482" y="1963"/>
                    </a:lnTo>
                    <a:lnTo>
                      <a:pt x="472" y="1963"/>
                    </a:lnTo>
                    <a:lnTo>
                      <a:pt x="466" y="1963"/>
                    </a:lnTo>
                    <a:lnTo>
                      <a:pt x="464" y="1963"/>
                    </a:lnTo>
                    <a:lnTo>
                      <a:pt x="456" y="1963"/>
                    </a:lnTo>
                    <a:lnTo>
                      <a:pt x="451" y="1963"/>
                    </a:lnTo>
                    <a:lnTo>
                      <a:pt x="448" y="1963"/>
                    </a:lnTo>
                    <a:lnTo>
                      <a:pt x="445" y="1963"/>
                    </a:lnTo>
                    <a:lnTo>
                      <a:pt x="443" y="1963"/>
                    </a:lnTo>
                    <a:lnTo>
                      <a:pt x="430" y="1963"/>
                    </a:lnTo>
                    <a:lnTo>
                      <a:pt x="424" y="1963"/>
                    </a:lnTo>
                    <a:lnTo>
                      <a:pt x="419" y="1963"/>
                    </a:lnTo>
                    <a:lnTo>
                      <a:pt x="414" y="1960"/>
                    </a:lnTo>
                    <a:lnTo>
                      <a:pt x="409" y="1960"/>
                    </a:lnTo>
                    <a:lnTo>
                      <a:pt x="403" y="1960"/>
                    </a:lnTo>
                    <a:lnTo>
                      <a:pt x="398" y="1960"/>
                    </a:lnTo>
                    <a:lnTo>
                      <a:pt x="396" y="1960"/>
                    </a:lnTo>
                    <a:lnTo>
                      <a:pt x="390" y="1960"/>
                    </a:lnTo>
                    <a:lnTo>
                      <a:pt x="388" y="1958"/>
                    </a:lnTo>
                    <a:lnTo>
                      <a:pt x="382" y="1958"/>
                    </a:lnTo>
                    <a:lnTo>
                      <a:pt x="375" y="1960"/>
                    </a:lnTo>
                    <a:lnTo>
                      <a:pt x="369" y="1960"/>
                    </a:lnTo>
                    <a:lnTo>
                      <a:pt x="359" y="1960"/>
                    </a:lnTo>
                    <a:lnTo>
                      <a:pt x="354" y="1960"/>
                    </a:lnTo>
                    <a:lnTo>
                      <a:pt x="348" y="1960"/>
                    </a:lnTo>
                    <a:lnTo>
                      <a:pt x="341" y="1960"/>
                    </a:lnTo>
                    <a:lnTo>
                      <a:pt x="330" y="1960"/>
                    </a:lnTo>
                    <a:lnTo>
                      <a:pt x="317" y="1960"/>
                    </a:lnTo>
                    <a:lnTo>
                      <a:pt x="314" y="1960"/>
                    </a:lnTo>
                    <a:lnTo>
                      <a:pt x="304" y="1960"/>
                    </a:lnTo>
                    <a:lnTo>
                      <a:pt x="301" y="1960"/>
                    </a:lnTo>
                    <a:lnTo>
                      <a:pt x="299" y="1960"/>
                    </a:lnTo>
                    <a:lnTo>
                      <a:pt x="299" y="1958"/>
                    </a:lnTo>
                    <a:lnTo>
                      <a:pt x="299" y="1952"/>
                    </a:lnTo>
                    <a:lnTo>
                      <a:pt x="299" y="1944"/>
                    </a:lnTo>
                    <a:lnTo>
                      <a:pt x="299" y="1939"/>
                    </a:lnTo>
                    <a:lnTo>
                      <a:pt x="301" y="1923"/>
                    </a:lnTo>
                    <a:lnTo>
                      <a:pt x="296" y="1921"/>
                    </a:lnTo>
                    <a:lnTo>
                      <a:pt x="285" y="1921"/>
                    </a:lnTo>
                    <a:lnTo>
                      <a:pt x="283" y="1923"/>
                    </a:lnTo>
                    <a:lnTo>
                      <a:pt x="280" y="1931"/>
                    </a:lnTo>
                    <a:lnTo>
                      <a:pt x="278" y="1934"/>
                    </a:lnTo>
                    <a:lnTo>
                      <a:pt x="275" y="1937"/>
                    </a:lnTo>
                    <a:lnTo>
                      <a:pt x="272" y="1939"/>
                    </a:lnTo>
                    <a:lnTo>
                      <a:pt x="272" y="1942"/>
                    </a:lnTo>
                    <a:lnTo>
                      <a:pt x="270" y="1942"/>
                    </a:lnTo>
                    <a:lnTo>
                      <a:pt x="267" y="1942"/>
                    </a:lnTo>
                    <a:lnTo>
                      <a:pt x="264" y="1944"/>
                    </a:lnTo>
                    <a:lnTo>
                      <a:pt x="262" y="1944"/>
                    </a:lnTo>
                    <a:lnTo>
                      <a:pt x="262" y="1947"/>
                    </a:lnTo>
                    <a:lnTo>
                      <a:pt x="262" y="1950"/>
                    </a:lnTo>
                    <a:lnTo>
                      <a:pt x="262" y="1952"/>
                    </a:lnTo>
                    <a:lnTo>
                      <a:pt x="262" y="1955"/>
                    </a:lnTo>
                    <a:lnTo>
                      <a:pt x="262" y="1958"/>
                    </a:lnTo>
                    <a:lnTo>
                      <a:pt x="259" y="1963"/>
                    </a:lnTo>
                    <a:lnTo>
                      <a:pt x="257" y="1963"/>
                    </a:lnTo>
                    <a:lnTo>
                      <a:pt x="254" y="1963"/>
                    </a:lnTo>
                    <a:lnTo>
                      <a:pt x="249" y="1963"/>
                    </a:lnTo>
                    <a:lnTo>
                      <a:pt x="238" y="1960"/>
                    </a:lnTo>
                    <a:lnTo>
                      <a:pt x="236" y="1960"/>
                    </a:lnTo>
                    <a:lnTo>
                      <a:pt x="236" y="1950"/>
                    </a:lnTo>
                    <a:lnTo>
                      <a:pt x="233" y="1950"/>
                    </a:lnTo>
                    <a:lnTo>
                      <a:pt x="228" y="1950"/>
                    </a:lnTo>
                    <a:lnTo>
                      <a:pt x="223" y="1947"/>
                    </a:lnTo>
                    <a:lnTo>
                      <a:pt x="220" y="1947"/>
                    </a:lnTo>
                    <a:lnTo>
                      <a:pt x="220" y="1950"/>
                    </a:lnTo>
                    <a:lnTo>
                      <a:pt x="217" y="1952"/>
                    </a:lnTo>
                    <a:lnTo>
                      <a:pt x="204" y="1950"/>
                    </a:lnTo>
                    <a:lnTo>
                      <a:pt x="186" y="1950"/>
                    </a:lnTo>
                    <a:lnTo>
                      <a:pt x="181" y="1950"/>
                    </a:lnTo>
                    <a:lnTo>
                      <a:pt x="173" y="1950"/>
                    </a:lnTo>
                    <a:lnTo>
                      <a:pt x="170" y="1950"/>
                    </a:lnTo>
                    <a:lnTo>
                      <a:pt x="165" y="1950"/>
                    </a:lnTo>
                    <a:lnTo>
                      <a:pt x="157" y="1950"/>
                    </a:lnTo>
                    <a:lnTo>
                      <a:pt x="154" y="1950"/>
                    </a:lnTo>
                    <a:lnTo>
                      <a:pt x="152" y="1950"/>
                    </a:lnTo>
                    <a:lnTo>
                      <a:pt x="147" y="1950"/>
                    </a:lnTo>
                    <a:lnTo>
                      <a:pt x="139" y="1952"/>
                    </a:lnTo>
                    <a:lnTo>
                      <a:pt x="133" y="1952"/>
                    </a:lnTo>
                    <a:lnTo>
                      <a:pt x="128" y="1952"/>
                    </a:lnTo>
                    <a:lnTo>
                      <a:pt x="126" y="1952"/>
                    </a:lnTo>
                    <a:lnTo>
                      <a:pt x="123" y="1952"/>
                    </a:lnTo>
                    <a:lnTo>
                      <a:pt x="120" y="1952"/>
                    </a:lnTo>
                    <a:lnTo>
                      <a:pt x="120" y="1947"/>
                    </a:lnTo>
                    <a:lnTo>
                      <a:pt x="120" y="1944"/>
                    </a:lnTo>
                    <a:lnTo>
                      <a:pt x="120" y="1942"/>
                    </a:lnTo>
                    <a:lnTo>
                      <a:pt x="120" y="1939"/>
                    </a:lnTo>
                    <a:lnTo>
                      <a:pt x="120" y="1937"/>
                    </a:lnTo>
                    <a:lnTo>
                      <a:pt x="120" y="1931"/>
                    </a:lnTo>
                    <a:lnTo>
                      <a:pt x="115" y="1929"/>
                    </a:lnTo>
                    <a:lnTo>
                      <a:pt x="115" y="1916"/>
                    </a:lnTo>
                    <a:lnTo>
                      <a:pt x="115" y="1913"/>
                    </a:lnTo>
                    <a:lnTo>
                      <a:pt x="115" y="1910"/>
                    </a:lnTo>
                    <a:lnTo>
                      <a:pt x="105" y="1910"/>
                    </a:lnTo>
                    <a:lnTo>
                      <a:pt x="105" y="1908"/>
                    </a:lnTo>
                    <a:lnTo>
                      <a:pt x="105" y="1895"/>
                    </a:lnTo>
                    <a:lnTo>
                      <a:pt x="105" y="1892"/>
                    </a:lnTo>
                    <a:lnTo>
                      <a:pt x="105" y="1887"/>
                    </a:lnTo>
                    <a:lnTo>
                      <a:pt x="105" y="1884"/>
                    </a:lnTo>
                    <a:lnTo>
                      <a:pt x="105" y="1879"/>
                    </a:lnTo>
                    <a:lnTo>
                      <a:pt x="105" y="1876"/>
                    </a:lnTo>
                    <a:lnTo>
                      <a:pt x="105" y="1871"/>
                    </a:lnTo>
                    <a:lnTo>
                      <a:pt x="105" y="1868"/>
                    </a:lnTo>
                    <a:lnTo>
                      <a:pt x="105" y="1866"/>
                    </a:lnTo>
                    <a:lnTo>
                      <a:pt x="105" y="1863"/>
                    </a:lnTo>
                    <a:lnTo>
                      <a:pt x="105" y="1853"/>
                    </a:lnTo>
                    <a:lnTo>
                      <a:pt x="105" y="1850"/>
                    </a:lnTo>
                    <a:lnTo>
                      <a:pt x="105" y="1845"/>
                    </a:lnTo>
                    <a:lnTo>
                      <a:pt x="105" y="1826"/>
                    </a:lnTo>
                    <a:lnTo>
                      <a:pt x="102" y="1805"/>
                    </a:lnTo>
                    <a:lnTo>
                      <a:pt x="102" y="1803"/>
                    </a:lnTo>
                    <a:lnTo>
                      <a:pt x="102" y="1800"/>
                    </a:lnTo>
                    <a:lnTo>
                      <a:pt x="102" y="1797"/>
                    </a:lnTo>
                    <a:lnTo>
                      <a:pt x="102" y="1795"/>
                    </a:lnTo>
                    <a:lnTo>
                      <a:pt x="102" y="1790"/>
                    </a:lnTo>
                    <a:lnTo>
                      <a:pt x="102" y="1787"/>
                    </a:lnTo>
                    <a:lnTo>
                      <a:pt x="102" y="1784"/>
                    </a:lnTo>
                    <a:lnTo>
                      <a:pt x="102" y="1782"/>
                    </a:lnTo>
                    <a:lnTo>
                      <a:pt x="105" y="1782"/>
                    </a:lnTo>
                    <a:lnTo>
                      <a:pt x="105" y="1779"/>
                    </a:lnTo>
                    <a:lnTo>
                      <a:pt x="105" y="1776"/>
                    </a:lnTo>
                    <a:lnTo>
                      <a:pt x="105" y="1774"/>
                    </a:lnTo>
                    <a:lnTo>
                      <a:pt x="105" y="1771"/>
                    </a:lnTo>
                    <a:lnTo>
                      <a:pt x="105" y="1769"/>
                    </a:lnTo>
                    <a:lnTo>
                      <a:pt x="107" y="1769"/>
                    </a:lnTo>
                    <a:lnTo>
                      <a:pt x="107" y="1766"/>
                    </a:lnTo>
                    <a:lnTo>
                      <a:pt x="107" y="1763"/>
                    </a:lnTo>
                    <a:lnTo>
                      <a:pt x="107" y="1761"/>
                    </a:lnTo>
                    <a:lnTo>
                      <a:pt x="105" y="1758"/>
                    </a:lnTo>
                    <a:lnTo>
                      <a:pt x="105" y="1755"/>
                    </a:lnTo>
                    <a:lnTo>
                      <a:pt x="105" y="1753"/>
                    </a:lnTo>
                    <a:lnTo>
                      <a:pt x="105" y="1750"/>
                    </a:lnTo>
                    <a:lnTo>
                      <a:pt x="105" y="1745"/>
                    </a:lnTo>
                    <a:lnTo>
                      <a:pt x="105" y="1742"/>
                    </a:lnTo>
                    <a:lnTo>
                      <a:pt x="107" y="1740"/>
                    </a:lnTo>
                    <a:lnTo>
                      <a:pt x="107" y="1734"/>
                    </a:lnTo>
                    <a:lnTo>
                      <a:pt x="107" y="1729"/>
                    </a:lnTo>
                    <a:lnTo>
                      <a:pt x="107" y="1724"/>
                    </a:lnTo>
                    <a:lnTo>
                      <a:pt x="107" y="1716"/>
                    </a:lnTo>
                    <a:lnTo>
                      <a:pt x="110" y="1711"/>
                    </a:lnTo>
                    <a:lnTo>
                      <a:pt x="110" y="1708"/>
                    </a:lnTo>
                    <a:lnTo>
                      <a:pt x="110" y="1703"/>
                    </a:lnTo>
                    <a:lnTo>
                      <a:pt x="110" y="1698"/>
                    </a:lnTo>
                    <a:lnTo>
                      <a:pt x="110" y="1693"/>
                    </a:lnTo>
                    <a:lnTo>
                      <a:pt x="110" y="1685"/>
                    </a:lnTo>
                    <a:lnTo>
                      <a:pt x="110" y="1672"/>
                    </a:lnTo>
                    <a:lnTo>
                      <a:pt x="110" y="1664"/>
                    </a:lnTo>
                    <a:lnTo>
                      <a:pt x="110" y="1648"/>
                    </a:lnTo>
                    <a:lnTo>
                      <a:pt x="110" y="1637"/>
                    </a:lnTo>
                    <a:lnTo>
                      <a:pt x="112" y="1632"/>
                    </a:lnTo>
                    <a:lnTo>
                      <a:pt x="112" y="1616"/>
                    </a:lnTo>
                    <a:lnTo>
                      <a:pt x="112" y="1606"/>
                    </a:lnTo>
                    <a:lnTo>
                      <a:pt x="112" y="1598"/>
                    </a:lnTo>
                    <a:lnTo>
                      <a:pt x="112" y="1580"/>
                    </a:lnTo>
                    <a:lnTo>
                      <a:pt x="112" y="1567"/>
                    </a:lnTo>
                    <a:lnTo>
                      <a:pt x="112" y="1556"/>
                    </a:lnTo>
                    <a:lnTo>
                      <a:pt x="115" y="1548"/>
                    </a:lnTo>
                    <a:lnTo>
                      <a:pt x="115" y="1538"/>
                    </a:lnTo>
                    <a:lnTo>
                      <a:pt x="115" y="1530"/>
                    </a:lnTo>
                    <a:lnTo>
                      <a:pt x="115" y="1527"/>
                    </a:lnTo>
                    <a:lnTo>
                      <a:pt x="118" y="1498"/>
                    </a:lnTo>
                    <a:lnTo>
                      <a:pt x="118" y="1496"/>
                    </a:lnTo>
                    <a:lnTo>
                      <a:pt x="118" y="1464"/>
                    </a:lnTo>
                    <a:lnTo>
                      <a:pt x="118" y="1462"/>
                    </a:lnTo>
                    <a:lnTo>
                      <a:pt x="118" y="1459"/>
                    </a:lnTo>
                    <a:lnTo>
                      <a:pt x="118" y="1454"/>
                    </a:lnTo>
                    <a:lnTo>
                      <a:pt x="118" y="1451"/>
                    </a:lnTo>
                    <a:lnTo>
                      <a:pt x="120" y="1451"/>
                    </a:lnTo>
                    <a:lnTo>
                      <a:pt x="120" y="1448"/>
                    </a:lnTo>
                    <a:lnTo>
                      <a:pt x="120" y="1446"/>
                    </a:lnTo>
                    <a:lnTo>
                      <a:pt x="120" y="1427"/>
                    </a:lnTo>
                    <a:lnTo>
                      <a:pt x="120" y="1409"/>
                    </a:lnTo>
                    <a:lnTo>
                      <a:pt x="120" y="1404"/>
                    </a:lnTo>
                    <a:lnTo>
                      <a:pt x="120" y="1399"/>
                    </a:lnTo>
                    <a:lnTo>
                      <a:pt x="120" y="1396"/>
                    </a:lnTo>
                    <a:lnTo>
                      <a:pt x="120" y="1393"/>
                    </a:lnTo>
                    <a:lnTo>
                      <a:pt x="2" y="1391"/>
                    </a:lnTo>
                    <a:lnTo>
                      <a:pt x="2" y="1385"/>
                    </a:lnTo>
                    <a:lnTo>
                      <a:pt x="2" y="1378"/>
                    </a:lnTo>
                    <a:lnTo>
                      <a:pt x="2" y="1375"/>
                    </a:lnTo>
                    <a:lnTo>
                      <a:pt x="2" y="1372"/>
                    </a:lnTo>
                    <a:lnTo>
                      <a:pt x="2" y="1367"/>
                    </a:lnTo>
                    <a:lnTo>
                      <a:pt x="0" y="1367"/>
                    </a:lnTo>
                    <a:lnTo>
                      <a:pt x="0" y="1364"/>
                    </a:lnTo>
                    <a:lnTo>
                      <a:pt x="0" y="1359"/>
                    </a:lnTo>
                    <a:lnTo>
                      <a:pt x="0" y="1346"/>
                    </a:lnTo>
                    <a:lnTo>
                      <a:pt x="0" y="1328"/>
                    </a:lnTo>
                    <a:lnTo>
                      <a:pt x="0" y="1315"/>
                    </a:lnTo>
                    <a:lnTo>
                      <a:pt x="0" y="1309"/>
                    </a:lnTo>
                    <a:lnTo>
                      <a:pt x="0" y="1291"/>
                    </a:lnTo>
                    <a:lnTo>
                      <a:pt x="2" y="1273"/>
                    </a:lnTo>
                    <a:lnTo>
                      <a:pt x="2" y="1254"/>
                    </a:lnTo>
                    <a:lnTo>
                      <a:pt x="2" y="1252"/>
                    </a:lnTo>
                    <a:lnTo>
                      <a:pt x="2" y="1249"/>
                    </a:lnTo>
                    <a:lnTo>
                      <a:pt x="2" y="1246"/>
                    </a:lnTo>
                    <a:lnTo>
                      <a:pt x="2" y="1233"/>
                    </a:lnTo>
                    <a:lnTo>
                      <a:pt x="5" y="1225"/>
                    </a:lnTo>
                    <a:lnTo>
                      <a:pt x="5" y="1223"/>
                    </a:lnTo>
                    <a:lnTo>
                      <a:pt x="5" y="1220"/>
                    </a:lnTo>
                    <a:lnTo>
                      <a:pt x="8" y="1215"/>
                    </a:lnTo>
                    <a:lnTo>
                      <a:pt x="8" y="1210"/>
                    </a:lnTo>
                    <a:lnTo>
                      <a:pt x="10" y="1202"/>
                    </a:lnTo>
                    <a:lnTo>
                      <a:pt x="10" y="1199"/>
                    </a:lnTo>
                    <a:lnTo>
                      <a:pt x="10" y="1197"/>
                    </a:lnTo>
                    <a:lnTo>
                      <a:pt x="10" y="1194"/>
                    </a:lnTo>
                    <a:lnTo>
                      <a:pt x="10" y="1191"/>
                    </a:lnTo>
                    <a:lnTo>
                      <a:pt x="8" y="1186"/>
                    </a:lnTo>
                    <a:lnTo>
                      <a:pt x="8" y="1181"/>
                    </a:lnTo>
                    <a:lnTo>
                      <a:pt x="8" y="1178"/>
                    </a:lnTo>
                    <a:lnTo>
                      <a:pt x="2" y="1165"/>
                    </a:lnTo>
                    <a:lnTo>
                      <a:pt x="2" y="1160"/>
                    </a:lnTo>
                    <a:lnTo>
                      <a:pt x="2" y="1147"/>
                    </a:lnTo>
                    <a:lnTo>
                      <a:pt x="2" y="1136"/>
                    </a:lnTo>
                    <a:lnTo>
                      <a:pt x="2" y="1120"/>
                    </a:lnTo>
                    <a:lnTo>
                      <a:pt x="2" y="1097"/>
                    </a:lnTo>
                    <a:lnTo>
                      <a:pt x="2" y="1089"/>
                    </a:lnTo>
                    <a:lnTo>
                      <a:pt x="2" y="1068"/>
                    </a:lnTo>
                    <a:lnTo>
                      <a:pt x="2" y="1047"/>
                    </a:lnTo>
                    <a:lnTo>
                      <a:pt x="2" y="1018"/>
                    </a:lnTo>
                    <a:lnTo>
                      <a:pt x="2" y="1000"/>
                    </a:lnTo>
                    <a:lnTo>
                      <a:pt x="2" y="971"/>
                    </a:lnTo>
                    <a:lnTo>
                      <a:pt x="2" y="950"/>
                    </a:lnTo>
                    <a:lnTo>
                      <a:pt x="2" y="926"/>
                    </a:lnTo>
                    <a:lnTo>
                      <a:pt x="2" y="908"/>
                    </a:lnTo>
                    <a:lnTo>
                      <a:pt x="2" y="892"/>
                    </a:lnTo>
                    <a:lnTo>
                      <a:pt x="2" y="884"/>
                    </a:lnTo>
                    <a:lnTo>
                      <a:pt x="2" y="863"/>
                    </a:lnTo>
                    <a:lnTo>
                      <a:pt x="2" y="845"/>
                    </a:lnTo>
                    <a:lnTo>
                      <a:pt x="2" y="840"/>
                    </a:lnTo>
                    <a:lnTo>
                      <a:pt x="2" y="803"/>
                    </a:lnTo>
                    <a:lnTo>
                      <a:pt x="2" y="748"/>
                    </a:lnTo>
                    <a:lnTo>
                      <a:pt x="50" y="748"/>
                    </a:lnTo>
                    <a:lnTo>
                      <a:pt x="99" y="748"/>
                    </a:lnTo>
                    <a:lnTo>
                      <a:pt x="99" y="708"/>
                    </a:lnTo>
                    <a:lnTo>
                      <a:pt x="99" y="638"/>
                    </a:lnTo>
                    <a:lnTo>
                      <a:pt x="99" y="598"/>
                    </a:lnTo>
                    <a:lnTo>
                      <a:pt x="102" y="506"/>
                    </a:lnTo>
                    <a:lnTo>
                      <a:pt x="102" y="470"/>
                    </a:lnTo>
                    <a:lnTo>
                      <a:pt x="102" y="467"/>
                    </a:lnTo>
                    <a:lnTo>
                      <a:pt x="115" y="451"/>
                    </a:lnTo>
                    <a:lnTo>
                      <a:pt x="123" y="443"/>
                    </a:lnTo>
                    <a:lnTo>
                      <a:pt x="128" y="435"/>
                    </a:lnTo>
                    <a:lnTo>
                      <a:pt x="131" y="435"/>
                    </a:lnTo>
                    <a:lnTo>
                      <a:pt x="144" y="420"/>
                    </a:lnTo>
                    <a:lnTo>
                      <a:pt x="147" y="414"/>
                    </a:lnTo>
                    <a:lnTo>
                      <a:pt x="154" y="404"/>
                    </a:lnTo>
                    <a:lnTo>
                      <a:pt x="154" y="401"/>
                    </a:lnTo>
                    <a:lnTo>
                      <a:pt x="157" y="401"/>
                    </a:lnTo>
                    <a:lnTo>
                      <a:pt x="233" y="307"/>
                    </a:lnTo>
                    <a:lnTo>
                      <a:pt x="238" y="309"/>
                    </a:lnTo>
                    <a:lnTo>
                      <a:pt x="270" y="333"/>
                    </a:lnTo>
                    <a:lnTo>
                      <a:pt x="275" y="333"/>
                    </a:lnTo>
                    <a:lnTo>
                      <a:pt x="278" y="336"/>
                    </a:lnTo>
                    <a:lnTo>
                      <a:pt x="280" y="341"/>
                    </a:lnTo>
                    <a:lnTo>
                      <a:pt x="285" y="344"/>
                    </a:lnTo>
                    <a:lnTo>
                      <a:pt x="285" y="346"/>
                    </a:lnTo>
                    <a:lnTo>
                      <a:pt x="291" y="351"/>
                    </a:lnTo>
                    <a:lnTo>
                      <a:pt x="291" y="354"/>
                    </a:lnTo>
                    <a:lnTo>
                      <a:pt x="293" y="357"/>
                    </a:lnTo>
                    <a:lnTo>
                      <a:pt x="299" y="362"/>
                    </a:lnTo>
                    <a:lnTo>
                      <a:pt x="299" y="365"/>
                    </a:lnTo>
                    <a:lnTo>
                      <a:pt x="317" y="388"/>
                    </a:lnTo>
                    <a:lnTo>
                      <a:pt x="320" y="388"/>
                    </a:lnTo>
                    <a:lnTo>
                      <a:pt x="320" y="391"/>
                    </a:lnTo>
                    <a:lnTo>
                      <a:pt x="343" y="409"/>
                    </a:lnTo>
                    <a:lnTo>
                      <a:pt x="346" y="412"/>
                    </a:lnTo>
                    <a:lnTo>
                      <a:pt x="351" y="414"/>
                    </a:lnTo>
                    <a:lnTo>
                      <a:pt x="359" y="422"/>
                    </a:lnTo>
                    <a:lnTo>
                      <a:pt x="367" y="428"/>
                    </a:lnTo>
                    <a:lnTo>
                      <a:pt x="372" y="430"/>
                    </a:lnTo>
                    <a:lnTo>
                      <a:pt x="377" y="433"/>
                    </a:lnTo>
                    <a:lnTo>
                      <a:pt x="382" y="435"/>
                    </a:lnTo>
                    <a:lnTo>
                      <a:pt x="385" y="435"/>
                    </a:lnTo>
                    <a:lnTo>
                      <a:pt x="388" y="438"/>
                    </a:lnTo>
                    <a:lnTo>
                      <a:pt x="393" y="438"/>
                    </a:lnTo>
                    <a:lnTo>
                      <a:pt x="401" y="438"/>
                    </a:lnTo>
                    <a:lnTo>
                      <a:pt x="406" y="438"/>
                    </a:lnTo>
                    <a:lnTo>
                      <a:pt x="409" y="438"/>
                    </a:lnTo>
                    <a:lnTo>
                      <a:pt x="411" y="438"/>
                    </a:lnTo>
                    <a:lnTo>
                      <a:pt x="427" y="438"/>
                    </a:lnTo>
                    <a:lnTo>
                      <a:pt x="432" y="438"/>
                    </a:lnTo>
                    <a:lnTo>
                      <a:pt x="435" y="441"/>
                    </a:lnTo>
                    <a:lnTo>
                      <a:pt x="438" y="441"/>
                    </a:lnTo>
                    <a:lnTo>
                      <a:pt x="440" y="443"/>
                    </a:lnTo>
                    <a:lnTo>
                      <a:pt x="445" y="449"/>
                    </a:lnTo>
                    <a:lnTo>
                      <a:pt x="445" y="446"/>
                    </a:lnTo>
                    <a:lnTo>
                      <a:pt x="445" y="443"/>
                    </a:lnTo>
                    <a:lnTo>
                      <a:pt x="448" y="441"/>
                    </a:lnTo>
                    <a:lnTo>
                      <a:pt x="448" y="438"/>
                    </a:lnTo>
                    <a:lnTo>
                      <a:pt x="448" y="430"/>
                    </a:lnTo>
                    <a:lnTo>
                      <a:pt x="448" y="428"/>
                    </a:lnTo>
                    <a:lnTo>
                      <a:pt x="448" y="425"/>
                    </a:lnTo>
                    <a:lnTo>
                      <a:pt x="448" y="422"/>
                    </a:lnTo>
                    <a:lnTo>
                      <a:pt x="448" y="420"/>
                    </a:lnTo>
                    <a:lnTo>
                      <a:pt x="448" y="417"/>
                    </a:lnTo>
                    <a:lnTo>
                      <a:pt x="448" y="414"/>
                    </a:lnTo>
                    <a:lnTo>
                      <a:pt x="448" y="412"/>
                    </a:lnTo>
                    <a:lnTo>
                      <a:pt x="448" y="409"/>
                    </a:lnTo>
                    <a:lnTo>
                      <a:pt x="448" y="407"/>
                    </a:lnTo>
                    <a:lnTo>
                      <a:pt x="448" y="404"/>
                    </a:lnTo>
                    <a:lnTo>
                      <a:pt x="448" y="401"/>
                    </a:lnTo>
                    <a:lnTo>
                      <a:pt x="448" y="399"/>
                    </a:lnTo>
                    <a:lnTo>
                      <a:pt x="448" y="396"/>
                    </a:lnTo>
                    <a:lnTo>
                      <a:pt x="445" y="375"/>
                    </a:lnTo>
                    <a:lnTo>
                      <a:pt x="409" y="378"/>
                    </a:lnTo>
                    <a:lnTo>
                      <a:pt x="409" y="370"/>
                    </a:lnTo>
                    <a:lnTo>
                      <a:pt x="409" y="367"/>
                    </a:lnTo>
                    <a:lnTo>
                      <a:pt x="409" y="365"/>
                    </a:lnTo>
                    <a:lnTo>
                      <a:pt x="406" y="365"/>
                    </a:lnTo>
                    <a:lnTo>
                      <a:pt x="406" y="362"/>
                    </a:lnTo>
                    <a:lnTo>
                      <a:pt x="406" y="359"/>
                    </a:lnTo>
                    <a:lnTo>
                      <a:pt x="406" y="344"/>
                    </a:lnTo>
                    <a:lnTo>
                      <a:pt x="403" y="336"/>
                    </a:lnTo>
                    <a:lnTo>
                      <a:pt x="398" y="338"/>
                    </a:lnTo>
                    <a:lnTo>
                      <a:pt x="390" y="338"/>
                    </a:lnTo>
                    <a:lnTo>
                      <a:pt x="388" y="338"/>
                    </a:lnTo>
                    <a:lnTo>
                      <a:pt x="388" y="336"/>
                    </a:lnTo>
                    <a:lnTo>
                      <a:pt x="388" y="325"/>
                    </a:lnTo>
                    <a:lnTo>
                      <a:pt x="388" y="317"/>
                    </a:lnTo>
                    <a:lnTo>
                      <a:pt x="388" y="304"/>
                    </a:lnTo>
                    <a:lnTo>
                      <a:pt x="388" y="296"/>
                    </a:lnTo>
                    <a:lnTo>
                      <a:pt x="414" y="294"/>
                    </a:lnTo>
                    <a:lnTo>
                      <a:pt x="414" y="291"/>
                    </a:lnTo>
                    <a:lnTo>
                      <a:pt x="414" y="288"/>
                    </a:lnTo>
                    <a:lnTo>
                      <a:pt x="414" y="286"/>
                    </a:lnTo>
                    <a:lnTo>
                      <a:pt x="414" y="283"/>
                    </a:lnTo>
                    <a:lnTo>
                      <a:pt x="414" y="281"/>
                    </a:lnTo>
                    <a:lnTo>
                      <a:pt x="414" y="278"/>
                    </a:lnTo>
                    <a:lnTo>
                      <a:pt x="414" y="275"/>
                    </a:lnTo>
                    <a:lnTo>
                      <a:pt x="414" y="273"/>
                    </a:lnTo>
                    <a:lnTo>
                      <a:pt x="414" y="270"/>
                    </a:lnTo>
                    <a:lnTo>
                      <a:pt x="414" y="267"/>
                    </a:lnTo>
                    <a:lnTo>
                      <a:pt x="411" y="262"/>
                    </a:lnTo>
                    <a:lnTo>
                      <a:pt x="411" y="260"/>
                    </a:lnTo>
                    <a:lnTo>
                      <a:pt x="411" y="239"/>
                    </a:lnTo>
                    <a:lnTo>
                      <a:pt x="411" y="233"/>
                    </a:lnTo>
                    <a:lnTo>
                      <a:pt x="440" y="233"/>
                    </a:lnTo>
                    <a:lnTo>
                      <a:pt x="438" y="168"/>
                    </a:lnTo>
                    <a:lnTo>
                      <a:pt x="438" y="165"/>
                    </a:lnTo>
                    <a:lnTo>
                      <a:pt x="435" y="152"/>
                    </a:lnTo>
                    <a:lnTo>
                      <a:pt x="435" y="113"/>
                    </a:lnTo>
                    <a:lnTo>
                      <a:pt x="448" y="113"/>
                    </a:lnTo>
                    <a:lnTo>
                      <a:pt x="448" y="110"/>
                    </a:lnTo>
                    <a:lnTo>
                      <a:pt x="448" y="107"/>
                    </a:lnTo>
                    <a:lnTo>
                      <a:pt x="448" y="105"/>
                    </a:lnTo>
                    <a:lnTo>
                      <a:pt x="448" y="102"/>
                    </a:lnTo>
                    <a:lnTo>
                      <a:pt x="448" y="100"/>
                    </a:lnTo>
                    <a:lnTo>
                      <a:pt x="448" y="97"/>
                    </a:lnTo>
                    <a:lnTo>
                      <a:pt x="448" y="94"/>
                    </a:lnTo>
                    <a:lnTo>
                      <a:pt x="448" y="92"/>
                    </a:lnTo>
                    <a:lnTo>
                      <a:pt x="448" y="86"/>
                    </a:lnTo>
                    <a:lnTo>
                      <a:pt x="448" y="76"/>
                    </a:lnTo>
                    <a:lnTo>
                      <a:pt x="448" y="65"/>
                    </a:lnTo>
                    <a:lnTo>
                      <a:pt x="448" y="63"/>
                    </a:lnTo>
                    <a:lnTo>
                      <a:pt x="448" y="60"/>
                    </a:lnTo>
                    <a:lnTo>
                      <a:pt x="448" y="55"/>
                    </a:lnTo>
                    <a:lnTo>
                      <a:pt x="448" y="52"/>
                    </a:lnTo>
                    <a:lnTo>
                      <a:pt x="448" y="50"/>
                    </a:lnTo>
                    <a:lnTo>
                      <a:pt x="448" y="44"/>
                    </a:lnTo>
                    <a:lnTo>
                      <a:pt x="448" y="39"/>
                    </a:lnTo>
                    <a:lnTo>
                      <a:pt x="445" y="23"/>
                    </a:lnTo>
                    <a:lnTo>
                      <a:pt x="448" y="10"/>
                    </a:lnTo>
                    <a:lnTo>
                      <a:pt x="448" y="8"/>
                    </a:lnTo>
                    <a:lnTo>
                      <a:pt x="448" y="5"/>
                    </a:lnTo>
                    <a:lnTo>
                      <a:pt x="448" y="2"/>
                    </a:lnTo>
                    <a:lnTo>
                      <a:pt x="469" y="2"/>
                    </a:lnTo>
                    <a:lnTo>
                      <a:pt x="477" y="2"/>
                    </a:lnTo>
                    <a:lnTo>
                      <a:pt x="545" y="0"/>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9" name="フリーフォーム 228"/>
              <p:cNvSpPr>
                <a:spLocks/>
              </p:cNvSpPr>
              <p:nvPr/>
            </p:nvSpPr>
            <p:spPr bwMode="auto">
              <a:xfrm>
                <a:off x="2513539" y="4337650"/>
                <a:ext cx="575370" cy="747142"/>
              </a:xfrm>
              <a:custGeom>
                <a:avLst/>
                <a:gdLst>
                  <a:gd name="T0" fmla="*/ 401 w 1201"/>
                  <a:gd name="T1" fmla="*/ 5 h 1535"/>
                  <a:gd name="T2" fmla="*/ 537 w 1201"/>
                  <a:gd name="T3" fmla="*/ 53 h 1535"/>
                  <a:gd name="T4" fmla="*/ 663 w 1201"/>
                  <a:gd name="T5" fmla="*/ 102 h 1535"/>
                  <a:gd name="T6" fmla="*/ 705 w 1201"/>
                  <a:gd name="T7" fmla="*/ 150 h 1535"/>
                  <a:gd name="T8" fmla="*/ 702 w 1201"/>
                  <a:gd name="T9" fmla="*/ 218 h 1535"/>
                  <a:gd name="T10" fmla="*/ 695 w 1201"/>
                  <a:gd name="T11" fmla="*/ 252 h 1535"/>
                  <a:gd name="T12" fmla="*/ 695 w 1201"/>
                  <a:gd name="T13" fmla="*/ 294 h 1535"/>
                  <a:gd name="T14" fmla="*/ 729 w 1201"/>
                  <a:gd name="T15" fmla="*/ 315 h 1535"/>
                  <a:gd name="T16" fmla="*/ 823 w 1201"/>
                  <a:gd name="T17" fmla="*/ 328 h 1535"/>
                  <a:gd name="T18" fmla="*/ 894 w 1201"/>
                  <a:gd name="T19" fmla="*/ 444 h 1535"/>
                  <a:gd name="T20" fmla="*/ 870 w 1201"/>
                  <a:gd name="T21" fmla="*/ 612 h 1535"/>
                  <a:gd name="T22" fmla="*/ 1077 w 1201"/>
                  <a:gd name="T23" fmla="*/ 619 h 1535"/>
                  <a:gd name="T24" fmla="*/ 1195 w 1201"/>
                  <a:gd name="T25" fmla="*/ 648 h 1535"/>
                  <a:gd name="T26" fmla="*/ 1166 w 1201"/>
                  <a:gd name="T27" fmla="*/ 648 h 1535"/>
                  <a:gd name="T28" fmla="*/ 1166 w 1201"/>
                  <a:gd name="T29" fmla="*/ 682 h 1535"/>
                  <a:gd name="T30" fmla="*/ 1164 w 1201"/>
                  <a:gd name="T31" fmla="*/ 717 h 1535"/>
                  <a:gd name="T32" fmla="*/ 1166 w 1201"/>
                  <a:gd name="T33" fmla="*/ 766 h 1535"/>
                  <a:gd name="T34" fmla="*/ 1164 w 1201"/>
                  <a:gd name="T35" fmla="*/ 806 h 1535"/>
                  <a:gd name="T36" fmla="*/ 1161 w 1201"/>
                  <a:gd name="T37" fmla="*/ 898 h 1535"/>
                  <a:gd name="T38" fmla="*/ 1169 w 1201"/>
                  <a:gd name="T39" fmla="*/ 955 h 1535"/>
                  <a:gd name="T40" fmla="*/ 1164 w 1201"/>
                  <a:gd name="T41" fmla="*/ 997 h 1535"/>
                  <a:gd name="T42" fmla="*/ 1172 w 1201"/>
                  <a:gd name="T43" fmla="*/ 1052 h 1535"/>
                  <a:gd name="T44" fmla="*/ 1159 w 1201"/>
                  <a:gd name="T45" fmla="*/ 1076 h 1535"/>
                  <a:gd name="T46" fmla="*/ 1153 w 1201"/>
                  <a:gd name="T47" fmla="*/ 1105 h 1535"/>
                  <a:gd name="T48" fmla="*/ 1159 w 1201"/>
                  <a:gd name="T49" fmla="*/ 1129 h 1535"/>
                  <a:gd name="T50" fmla="*/ 1159 w 1201"/>
                  <a:gd name="T51" fmla="*/ 1157 h 1535"/>
                  <a:gd name="T52" fmla="*/ 1161 w 1201"/>
                  <a:gd name="T53" fmla="*/ 1178 h 1535"/>
                  <a:gd name="T54" fmla="*/ 1098 w 1201"/>
                  <a:gd name="T55" fmla="*/ 1236 h 1535"/>
                  <a:gd name="T56" fmla="*/ 1017 w 1201"/>
                  <a:gd name="T57" fmla="*/ 1273 h 1535"/>
                  <a:gd name="T58" fmla="*/ 941 w 1201"/>
                  <a:gd name="T59" fmla="*/ 1333 h 1535"/>
                  <a:gd name="T60" fmla="*/ 844 w 1201"/>
                  <a:gd name="T61" fmla="*/ 1386 h 1535"/>
                  <a:gd name="T62" fmla="*/ 705 w 1201"/>
                  <a:gd name="T63" fmla="*/ 1459 h 1535"/>
                  <a:gd name="T64" fmla="*/ 595 w 1201"/>
                  <a:gd name="T65" fmla="*/ 1517 h 1535"/>
                  <a:gd name="T66" fmla="*/ 522 w 1201"/>
                  <a:gd name="T67" fmla="*/ 1533 h 1535"/>
                  <a:gd name="T68" fmla="*/ 469 w 1201"/>
                  <a:gd name="T69" fmla="*/ 1525 h 1535"/>
                  <a:gd name="T70" fmla="*/ 417 w 1201"/>
                  <a:gd name="T71" fmla="*/ 1491 h 1535"/>
                  <a:gd name="T72" fmla="*/ 393 w 1201"/>
                  <a:gd name="T73" fmla="*/ 1441 h 1535"/>
                  <a:gd name="T74" fmla="*/ 380 w 1201"/>
                  <a:gd name="T75" fmla="*/ 1399 h 1535"/>
                  <a:gd name="T76" fmla="*/ 356 w 1201"/>
                  <a:gd name="T77" fmla="*/ 1331 h 1535"/>
                  <a:gd name="T78" fmla="*/ 338 w 1201"/>
                  <a:gd name="T79" fmla="*/ 1294 h 1535"/>
                  <a:gd name="T80" fmla="*/ 299 w 1201"/>
                  <a:gd name="T81" fmla="*/ 1239 h 1535"/>
                  <a:gd name="T82" fmla="*/ 254 w 1201"/>
                  <a:gd name="T83" fmla="*/ 1205 h 1535"/>
                  <a:gd name="T84" fmla="*/ 210 w 1201"/>
                  <a:gd name="T85" fmla="*/ 1189 h 1535"/>
                  <a:gd name="T86" fmla="*/ 31 w 1201"/>
                  <a:gd name="T87" fmla="*/ 1147 h 1535"/>
                  <a:gd name="T88" fmla="*/ 23 w 1201"/>
                  <a:gd name="T89" fmla="*/ 1063 h 1535"/>
                  <a:gd name="T90" fmla="*/ 79 w 1201"/>
                  <a:gd name="T91" fmla="*/ 848 h 1535"/>
                  <a:gd name="T92" fmla="*/ 105 w 1201"/>
                  <a:gd name="T93" fmla="*/ 727 h 1535"/>
                  <a:gd name="T94" fmla="*/ 131 w 1201"/>
                  <a:gd name="T95" fmla="*/ 606 h 1535"/>
                  <a:gd name="T96" fmla="*/ 128 w 1201"/>
                  <a:gd name="T97" fmla="*/ 580 h 1535"/>
                  <a:gd name="T98" fmla="*/ 97 w 1201"/>
                  <a:gd name="T99" fmla="*/ 570 h 1535"/>
                  <a:gd name="T100" fmla="*/ 86 w 1201"/>
                  <a:gd name="T101" fmla="*/ 538 h 1535"/>
                  <a:gd name="T102" fmla="*/ 94 w 1201"/>
                  <a:gd name="T103" fmla="*/ 493 h 1535"/>
                  <a:gd name="T104" fmla="*/ 110 w 1201"/>
                  <a:gd name="T105" fmla="*/ 433 h 1535"/>
                  <a:gd name="T106" fmla="*/ 115 w 1201"/>
                  <a:gd name="T107" fmla="*/ 410 h 1535"/>
                  <a:gd name="T108" fmla="*/ 120 w 1201"/>
                  <a:gd name="T109" fmla="*/ 389 h 1535"/>
                  <a:gd name="T110" fmla="*/ 126 w 1201"/>
                  <a:gd name="T111" fmla="*/ 365 h 1535"/>
                  <a:gd name="T112" fmla="*/ 136 w 1201"/>
                  <a:gd name="T113" fmla="*/ 310 h 1535"/>
                  <a:gd name="T114" fmla="*/ 144 w 1201"/>
                  <a:gd name="T115" fmla="*/ 286 h 1535"/>
                  <a:gd name="T116" fmla="*/ 149 w 1201"/>
                  <a:gd name="T117" fmla="*/ 252 h 1535"/>
                  <a:gd name="T118" fmla="*/ 181 w 1201"/>
                  <a:gd name="T119" fmla="*/ 121 h 1535"/>
                  <a:gd name="T120" fmla="*/ 186 w 1201"/>
                  <a:gd name="T121" fmla="*/ 87 h 1535"/>
                  <a:gd name="T122" fmla="*/ 199 w 1201"/>
                  <a:gd name="T123" fmla="*/ 60 h 1535"/>
                  <a:gd name="T124" fmla="*/ 288 w 1201"/>
                  <a:gd name="T125" fmla="*/ 60 h 1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201" h="1535">
                    <a:moveTo>
                      <a:pt x="372" y="8"/>
                    </a:moveTo>
                    <a:lnTo>
                      <a:pt x="372" y="16"/>
                    </a:lnTo>
                    <a:lnTo>
                      <a:pt x="377" y="13"/>
                    </a:lnTo>
                    <a:lnTo>
                      <a:pt x="383" y="11"/>
                    </a:lnTo>
                    <a:lnTo>
                      <a:pt x="385" y="8"/>
                    </a:lnTo>
                    <a:lnTo>
                      <a:pt x="388" y="8"/>
                    </a:lnTo>
                    <a:lnTo>
                      <a:pt x="390" y="8"/>
                    </a:lnTo>
                    <a:lnTo>
                      <a:pt x="396" y="5"/>
                    </a:lnTo>
                    <a:lnTo>
                      <a:pt x="398" y="5"/>
                    </a:lnTo>
                    <a:lnTo>
                      <a:pt x="401" y="5"/>
                    </a:lnTo>
                    <a:lnTo>
                      <a:pt x="406" y="5"/>
                    </a:lnTo>
                    <a:lnTo>
                      <a:pt x="411" y="5"/>
                    </a:lnTo>
                    <a:lnTo>
                      <a:pt x="414" y="5"/>
                    </a:lnTo>
                    <a:lnTo>
                      <a:pt x="419" y="5"/>
                    </a:lnTo>
                    <a:lnTo>
                      <a:pt x="430" y="11"/>
                    </a:lnTo>
                    <a:lnTo>
                      <a:pt x="469" y="26"/>
                    </a:lnTo>
                    <a:lnTo>
                      <a:pt x="493" y="34"/>
                    </a:lnTo>
                    <a:lnTo>
                      <a:pt x="516" y="45"/>
                    </a:lnTo>
                    <a:lnTo>
                      <a:pt x="519" y="45"/>
                    </a:lnTo>
                    <a:lnTo>
                      <a:pt x="537" y="53"/>
                    </a:lnTo>
                    <a:lnTo>
                      <a:pt x="550" y="58"/>
                    </a:lnTo>
                    <a:lnTo>
                      <a:pt x="571" y="66"/>
                    </a:lnTo>
                    <a:lnTo>
                      <a:pt x="595" y="74"/>
                    </a:lnTo>
                    <a:lnTo>
                      <a:pt x="619" y="84"/>
                    </a:lnTo>
                    <a:lnTo>
                      <a:pt x="653" y="97"/>
                    </a:lnTo>
                    <a:lnTo>
                      <a:pt x="655" y="97"/>
                    </a:lnTo>
                    <a:lnTo>
                      <a:pt x="655" y="100"/>
                    </a:lnTo>
                    <a:lnTo>
                      <a:pt x="655" y="102"/>
                    </a:lnTo>
                    <a:lnTo>
                      <a:pt x="661" y="105"/>
                    </a:lnTo>
                    <a:lnTo>
                      <a:pt x="663" y="102"/>
                    </a:lnTo>
                    <a:lnTo>
                      <a:pt x="666" y="102"/>
                    </a:lnTo>
                    <a:lnTo>
                      <a:pt x="668" y="102"/>
                    </a:lnTo>
                    <a:lnTo>
                      <a:pt x="689" y="105"/>
                    </a:lnTo>
                    <a:lnTo>
                      <a:pt x="710" y="108"/>
                    </a:lnTo>
                    <a:lnTo>
                      <a:pt x="710" y="118"/>
                    </a:lnTo>
                    <a:lnTo>
                      <a:pt x="710" y="126"/>
                    </a:lnTo>
                    <a:lnTo>
                      <a:pt x="710" y="131"/>
                    </a:lnTo>
                    <a:lnTo>
                      <a:pt x="708" y="137"/>
                    </a:lnTo>
                    <a:lnTo>
                      <a:pt x="708" y="139"/>
                    </a:lnTo>
                    <a:lnTo>
                      <a:pt x="705" y="150"/>
                    </a:lnTo>
                    <a:lnTo>
                      <a:pt x="702" y="176"/>
                    </a:lnTo>
                    <a:lnTo>
                      <a:pt x="700" y="186"/>
                    </a:lnTo>
                    <a:lnTo>
                      <a:pt x="700" y="189"/>
                    </a:lnTo>
                    <a:lnTo>
                      <a:pt x="700" y="197"/>
                    </a:lnTo>
                    <a:lnTo>
                      <a:pt x="700" y="200"/>
                    </a:lnTo>
                    <a:lnTo>
                      <a:pt x="697" y="202"/>
                    </a:lnTo>
                    <a:lnTo>
                      <a:pt x="700" y="205"/>
                    </a:lnTo>
                    <a:lnTo>
                      <a:pt x="700" y="207"/>
                    </a:lnTo>
                    <a:lnTo>
                      <a:pt x="700" y="213"/>
                    </a:lnTo>
                    <a:lnTo>
                      <a:pt x="702" y="218"/>
                    </a:lnTo>
                    <a:lnTo>
                      <a:pt x="697" y="231"/>
                    </a:lnTo>
                    <a:lnTo>
                      <a:pt x="702" y="234"/>
                    </a:lnTo>
                    <a:lnTo>
                      <a:pt x="700" y="234"/>
                    </a:lnTo>
                    <a:lnTo>
                      <a:pt x="700" y="236"/>
                    </a:lnTo>
                    <a:lnTo>
                      <a:pt x="697" y="239"/>
                    </a:lnTo>
                    <a:lnTo>
                      <a:pt x="697" y="242"/>
                    </a:lnTo>
                    <a:lnTo>
                      <a:pt x="697" y="244"/>
                    </a:lnTo>
                    <a:lnTo>
                      <a:pt x="695" y="247"/>
                    </a:lnTo>
                    <a:lnTo>
                      <a:pt x="695" y="249"/>
                    </a:lnTo>
                    <a:lnTo>
                      <a:pt x="695" y="252"/>
                    </a:lnTo>
                    <a:lnTo>
                      <a:pt x="697" y="252"/>
                    </a:lnTo>
                    <a:lnTo>
                      <a:pt x="697" y="255"/>
                    </a:lnTo>
                    <a:lnTo>
                      <a:pt x="695" y="257"/>
                    </a:lnTo>
                    <a:lnTo>
                      <a:pt x="695" y="260"/>
                    </a:lnTo>
                    <a:lnTo>
                      <a:pt x="689" y="270"/>
                    </a:lnTo>
                    <a:lnTo>
                      <a:pt x="692" y="273"/>
                    </a:lnTo>
                    <a:lnTo>
                      <a:pt x="697" y="276"/>
                    </a:lnTo>
                    <a:lnTo>
                      <a:pt x="695" y="289"/>
                    </a:lnTo>
                    <a:lnTo>
                      <a:pt x="695" y="291"/>
                    </a:lnTo>
                    <a:lnTo>
                      <a:pt x="695" y="294"/>
                    </a:lnTo>
                    <a:lnTo>
                      <a:pt x="695" y="297"/>
                    </a:lnTo>
                    <a:lnTo>
                      <a:pt x="695" y="299"/>
                    </a:lnTo>
                    <a:lnTo>
                      <a:pt x="695" y="305"/>
                    </a:lnTo>
                    <a:lnTo>
                      <a:pt x="697" y="307"/>
                    </a:lnTo>
                    <a:lnTo>
                      <a:pt x="695" y="310"/>
                    </a:lnTo>
                    <a:lnTo>
                      <a:pt x="702" y="310"/>
                    </a:lnTo>
                    <a:lnTo>
                      <a:pt x="705" y="310"/>
                    </a:lnTo>
                    <a:lnTo>
                      <a:pt x="702" y="315"/>
                    </a:lnTo>
                    <a:lnTo>
                      <a:pt x="726" y="315"/>
                    </a:lnTo>
                    <a:lnTo>
                      <a:pt x="729" y="315"/>
                    </a:lnTo>
                    <a:lnTo>
                      <a:pt x="737" y="318"/>
                    </a:lnTo>
                    <a:lnTo>
                      <a:pt x="747" y="318"/>
                    </a:lnTo>
                    <a:lnTo>
                      <a:pt x="747" y="323"/>
                    </a:lnTo>
                    <a:lnTo>
                      <a:pt x="760" y="323"/>
                    </a:lnTo>
                    <a:lnTo>
                      <a:pt x="763" y="323"/>
                    </a:lnTo>
                    <a:lnTo>
                      <a:pt x="765" y="323"/>
                    </a:lnTo>
                    <a:lnTo>
                      <a:pt x="771" y="323"/>
                    </a:lnTo>
                    <a:lnTo>
                      <a:pt x="794" y="326"/>
                    </a:lnTo>
                    <a:lnTo>
                      <a:pt x="818" y="328"/>
                    </a:lnTo>
                    <a:lnTo>
                      <a:pt x="823" y="328"/>
                    </a:lnTo>
                    <a:lnTo>
                      <a:pt x="857" y="333"/>
                    </a:lnTo>
                    <a:lnTo>
                      <a:pt x="891" y="336"/>
                    </a:lnTo>
                    <a:lnTo>
                      <a:pt x="904" y="336"/>
                    </a:lnTo>
                    <a:lnTo>
                      <a:pt x="941" y="341"/>
                    </a:lnTo>
                    <a:lnTo>
                      <a:pt x="944" y="341"/>
                    </a:lnTo>
                    <a:lnTo>
                      <a:pt x="946" y="341"/>
                    </a:lnTo>
                    <a:lnTo>
                      <a:pt x="933" y="368"/>
                    </a:lnTo>
                    <a:lnTo>
                      <a:pt x="917" y="394"/>
                    </a:lnTo>
                    <a:lnTo>
                      <a:pt x="904" y="423"/>
                    </a:lnTo>
                    <a:lnTo>
                      <a:pt x="894" y="444"/>
                    </a:lnTo>
                    <a:lnTo>
                      <a:pt x="891" y="446"/>
                    </a:lnTo>
                    <a:lnTo>
                      <a:pt x="891" y="449"/>
                    </a:lnTo>
                    <a:lnTo>
                      <a:pt x="889" y="451"/>
                    </a:lnTo>
                    <a:lnTo>
                      <a:pt x="883" y="462"/>
                    </a:lnTo>
                    <a:lnTo>
                      <a:pt x="886" y="470"/>
                    </a:lnTo>
                    <a:lnTo>
                      <a:pt x="883" y="486"/>
                    </a:lnTo>
                    <a:lnTo>
                      <a:pt x="881" y="520"/>
                    </a:lnTo>
                    <a:lnTo>
                      <a:pt x="875" y="559"/>
                    </a:lnTo>
                    <a:lnTo>
                      <a:pt x="873" y="585"/>
                    </a:lnTo>
                    <a:lnTo>
                      <a:pt x="870" y="612"/>
                    </a:lnTo>
                    <a:lnTo>
                      <a:pt x="870" y="617"/>
                    </a:lnTo>
                    <a:lnTo>
                      <a:pt x="902" y="617"/>
                    </a:lnTo>
                    <a:lnTo>
                      <a:pt x="938" y="617"/>
                    </a:lnTo>
                    <a:lnTo>
                      <a:pt x="967" y="617"/>
                    </a:lnTo>
                    <a:lnTo>
                      <a:pt x="991" y="619"/>
                    </a:lnTo>
                    <a:lnTo>
                      <a:pt x="1012" y="619"/>
                    </a:lnTo>
                    <a:lnTo>
                      <a:pt x="1030" y="619"/>
                    </a:lnTo>
                    <a:lnTo>
                      <a:pt x="1041" y="619"/>
                    </a:lnTo>
                    <a:lnTo>
                      <a:pt x="1043" y="619"/>
                    </a:lnTo>
                    <a:lnTo>
                      <a:pt x="1077" y="619"/>
                    </a:lnTo>
                    <a:lnTo>
                      <a:pt x="1080" y="619"/>
                    </a:lnTo>
                    <a:lnTo>
                      <a:pt x="1088" y="619"/>
                    </a:lnTo>
                    <a:lnTo>
                      <a:pt x="1090" y="619"/>
                    </a:lnTo>
                    <a:lnTo>
                      <a:pt x="1096" y="619"/>
                    </a:lnTo>
                    <a:lnTo>
                      <a:pt x="1119" y="619"/>
                    </a:lnTo>
                    <a:lnTo>
                      <a:pt x="1151" y="619"/>
                    </a:lnTo>
                    <a:lnTo>
                      <a:pt x="1185" y="619"/>
                    </a:lnTo>
                    <a:lnTo>
                      <a:pt x="1201" y="619"/>
                    </a:lnTo>
                    <a:lnTo>
                      <a:pt x="1201" y="648"/>
                    </a:lnTo>
                    <a:lnTo>
                      <a:pt x="1195" y="648"/>
                    </a:lnTo>
                    <a:lnTo>
                      <a:pt x="1193" y="648"/>
                    </a:lnTo>
                    <a:lnTo>
                      <a:pt x="1190" y="648"/>
                    </a:lnTo>
                    <a:lnTo>
                      <a:pt x="1187" y="648"/>
                    </a:lnTo>
                    <a:lnTo>
                      <a:pt x="1185" y="648"/>
                    </a:lnTo>
                    <a:lnTo>
                      <a:pt x="1182" y="648"/>
                    </a:lnTo>
                    <a:lnTo>
                      <a:pt x="1180" y="648"/>
                    </a:lnTo>
                    <a:lnTo>
                      <a:pt x="1174" y="648"/>
                    </a:lnTo>
                    <a:lnTo>
                      <a:pt x="1172" y="648"/>
                    </a:lnTo>
                    <a:lnTo>
                      <a:pt x="1169" y="648"/>
                    </a:lnTo>
                    <a:lnTo>
                      <a:pt x="1166" y="648"/>
                    </a:lnTo>
                    <a:lnTo>
                      <a:pt x="1166" y="651"/>
                    </a:lnTo>
                    <a:lnTo>
                      <a:pt x="1166" y="654"/>
                    </a:lnTo>
                    <a:lnTo>
                      <a:pt x="1166" y="659"/>
                    </a:lnTo>
                    <a:lnTo>
                      <a:pt x="1166" y="661"/>
                    </a:lnTo>
                    <a:lnTo>
                      <a:pt x="1166" y="664"/>
                    </a:lnTo>
                    <a:lnTo>
                      <a:pt x="1166" y="669"/>
                    </a:lnTo>
                    <a:lnTo>
                      <a:pt x="1166" y="672"/>
                    </a:lnTo>
                    <a:lnTo>
                      <a:pt x="1166" y="677"/>
                    </a:lnTo>
                    <a:lnTo>
                      <a:pt x="1166" y="680"/>
                    </a:lnTo>
                    <a:lnTo>
                      <a:pt x="1166" y="682"/>
                    </a:lnTo>
                    <a:lnTo>
                      <a:pt x="1166" y="688"/>
                    </a:lnTo>
                    <a:lnTo>
                      <a:pt x="1166" y="693"/>
                    </a:lnTo>
                    <a:lnTo>
                      <a:pt x="1166" y="698"/>
                    </a:lnTo>
                    <a:lnTo>
                      <a:pt x="1166" y="701"/>
                    </a:lnTo>
                    <a:lnTo>
                      <a:pt x="1166" y="703"/>
                    </a:lnTo>
                    <a:lnTo>
                      <a:pt x="1166" y="709"/>
                    </a:lnTo>
                    <a:lnTo>
                      <a:pt x="1166" y="711"/>
                    </a:lnTo>
                    <a:lnTo>
                      <a:pt x="1164" y="711"/>
                    </a:lnTo>
                    <a:lnTo>
                      <a:pt x="1164" y="714"/>
                    </a:lnTo>
                    <a:lnTo>
                      <a:pt x="1164" y="717"/>
                    </a:lnTo>
                    <a:lnTo>
                      <a:pt x="1164" y="719"/>
                    </a:lnTo>
                    <a:lnTo>
                      <a:pt x="1164" y="732"/>
                    </a:lnTo>
                    <a:lnTo>
                      <a:pt x="1164" y="735"/>
                    </a:lnTo>
                    <a:lnTo>
                      <a:pt x="1164" y="751"/>
                    </a:lnTo>
                    <a:lnTo>
                      <a:pt x="1166" y="753"/>
                    </a:lnTo>
                    <a:lnTo>
                      <a:pt x="1166" y="756"/>
                    </a:lnTo>
                    <a:lnTo>
                      <a:pt x="1166" y="759"/>
                    </a:lnTo>
                    <a:lnTo>
                      <a:pt x="1166" y="761"/>
                    </a:lnTo>
                    <a:lnTo>
                      <a:pt x="1166" y="764"/>
                    </a:lnTo>
                    <a:lnTo>
                      <a:pt x="1166" y="766"/>
                    </a:lnTo>
                    <a:lnTo>
                      <a:pt x="1166" y="769"/>
                    </a:lnTo>
                    <a:lnTo>
                      <a:pt x="1164" y="772"/>
                    </a:lnTo>
                    <a:lnTo>
                      <a:pt x="1164" y="777"/>
                    </a:lnTo>
                    <a:lnTo>
                      <a:pt x="1164" y="782"/>
                    </a:lnTo>
                    <a:lnTo>
                      <a:pt x="1164" y="787"/>
                    </a:lnTo>
                    <a:lnTo>
                      <a:pt x="1164" y="790"/>
                    </a:lnTo>
                    <a:lnTo>
                      <a:pt x="1164" y="795"/>
                    </a:lnTo>
                    <a:lnTo>
                      <a:pt x="1164" y="798"/>
                    </a:lnTo>
                    <a:lnTo>
                      <a:pt x="1164" y="801"/>
                    </a:lnTo>
                    <a:lnTo>
                      <a:pt x="1164" y="806"/>
                    </a:lnTo>
                    <a:lnTo>
                      <a:pt x="1166" y="808"/>
                    </a:lnTo>
                    <a:lnTo>
                      <a:pt x="1166" y="811"/>
                    </a:lnTo>
                    <a:lnTo>
                      <a:pt x="1166" y="822"/>
                    </a:lnTo>
                    <a:lnTo>
                      <a:pt x="1164" y="822"/>
                    </a:lnTo>
                    <a:lnTo>
                      <a:pt x="1164" y="824"/>
                    </a:lnTo>
                    <a:lnTo>
                      <a:pt x="1164" y="850"/>
                    </a:lnTo>
                    <a:lnTo>
                      <a:pt x="1164" y="871"/>
                    </a:lnTo>
                    <a:lnTo>
                      <a:pt x="1161" y="879"/>
                    </a:lnTo>
                    <a:lnTo>
                      <a:pt x="1161" y="890"/>
                    </a:lnTo>
                    <a:lnTo>
                      <a:pt x="1161" y="898"/>
                    </a:lnTo>
                    <a:lnTo>
                      <a:pt x="1161" y="906"/>
                    </a:lnTo>
                    <a:lnTo>
                      <a:pt x="1161" y="913"/>
                    </a:lnTo>
                    <a:lnTo>
                      <a:pt x="1161" y="919"/>
                    </a:lnTo>
                    <a:lnTo>
                      <a:pt x="1161" y="927"/>
                    </a:lnTo>
                    <a:lnTo>
                      <a:pt x="1161" y="932"/>
                    </a:lnTo>
                    <a:lnTo>
                      <a:pt x="1164" y="940"/>
                    </a:lnTo>
                    <a:lnTo>
                      <a:pt x="1164" y="942"/>
                    </a:lnTo>
                    <a:lnTo>
                      <a:pt x="1164" y="958"/>
                    </a:lnTo>
                    <a:lnTo>
                      <a:pt x="1166" y="958"/>
                    </a:lnTo>
                    <a:lnTo>
                      <a:pt x="1169" y="955"/>
                    </a:lnTo>
                    <a:lnTo>
                      <a:pt x="1169" y="958"/>
                    </a:lnTo>
                    <a:lnTo>
                      <a:pt x="1169" y="961"/>
                    </a:lnTo>
                    <a:lnTo>
                      <a:pt x="1169" y="963"/>
                    </a:lnTo>
                    <a:lnTo>
                      <a:pt x="1169" y="966"/>
                    </a:lnTo>
                    <a:lnTo>
                      <a:pt x="1169" y="968"/>
                    </a:lnTo>
                    <a:lnTo>
                      <a:pt x="1166" y="968"/>
                    </a:lnTo>
                    <a:lnTo>
                      <a:pt x="1166" y="971"/>
                    </a:lnTo>
                    <a:lnTo>
                      <a:pt x="1164" y="976"/>
                    </a:lnTo>
                    <a:lnTo>
                      <a:pt x="1164" y="989"/>
                    </a:lnTo>
                    <a:lnTo>
                      <a:pt x="1164" y="997"/>
                    </a:lnTo>
                    <a:lnTo>
                      <a:pt x="1164" y="1008"/>
                    </a:lnTo>
                    <a:lnTo>
                      <a:pt x="1169" y="1008"/>
                    </a:lnTo>
                    <a:lnTo>
                      <a:pt x="1169" y="1026"/>
                    </a:lnTo>
                    <a:lnTo>
                      <a:pt x="1169" y="1031"/>
                    </a:lnTo>
                    <a:lnTo>
                      <a:pt x="1169" y="1037"/>
                    </a:lnTo>
                    <a:lnTo>
                      <a:pt x="1166" y="1047"/>
                    </a:lnTo>
                    <a:lnTo>
                      <a:pt x="1169" y="1047"/>
                    </a:lnTo>
                    <a:lnTo>
                      <a:pt x="1166" y="1052"/>
                    </a:lnTo>
                    <a:lnTo>
                      <a:pt x="1169" y="1052"/>
                    </a:lnTo>
                    <a:lnTo>
                      <a:pt x="1172" y="1052"/>
                    </a:lnTo>
                    <a:lnTo>
                      <a:pt x="1169" y="1055"/>
                    </a:lnTo>
                    <a:lnTo>
                      <a:pt x="1169" y="1058"/>
                    </a:lnTo>
                    <a:lnTo>
                      <a:pt x="1169" y="1055"/>
                    </a:lnTo>
                    <a:lnTo>
                      <a:pt x="1166" y="1055"/>
                    </a:lnTo>
                    <a:lnTo>
                      <a:pt x="1161" y="1055"/>
                    </a:lnTo>
                    <a:lnTo>
                      <a:pt x="1161" y="1060"/>
                    </a:lnTo>
                    <a:lnTo>
                      <a:pt x="1161" y="1066"/>
                    </a:lnTo>
                    <a:lnTo>
                      <a:pt x="1159" y="1068"/>
                    </a:lnTo>
                    <a:lnTo>
                      <a:pt x="1159" y="1071"/>
                    </a:lnTo>
                    <a:lnTo>
                      <a:pt x="1159" y="1076"/>
                    </a:lnTo>
                    <a:lnTo>
                      <a:pt x="1159" y="1081"/>
                    </a:lnTo>
                    <a:lnTo>
                      <a:pt x="1159" y="1084"/>
                    </a:lnTo>
                    <a:lnTo>
                      <a:pt x="1159" y="1087"/>
                    </a:lnTo>
                    <a:lnTo>
                      <a:pt x="1156" y="1089"/>
                    </a:lnTo>
                    <a:lnTo>
                      <a:pt x="1156" y="1092"/>
                    </a:lnTo>
                    <a:lnTo>
                      <a:pt x="1156" y="1094"/>
                    </a:lnTo>
                    <a:lnTo>
                      <a:pt x="1156" y="1097"/>
                    </a:lnTo>
                    <a:lnTo>
                      <a:pt x="1153" y="1097"/>
                    </a:lnTo>
                    <a:lnTo>
                      <a:pt x="1153" y="1102"/>
                    </a:lnTo>
                    <a:lnTo>
                      <a:pt x="1153" y="1105"/>
                    </a:lnTo>
                    <a:lnTo>
                      <a:pt x="1159" y="1105"/>
                    </a:lnTo>
                    <a:lnTo>
                      <a:pt x="1161" y="1108"/>
                    </a:lnTo>
                    <a:lnTo>
                      <a:pt x="1164" y="1110"/>
                    </a:lnTo>
                    <a:lnTo>
                      <a:pt x="1164" y="1113"/>
                    </a:lnTo>
                    <a:lnTo>
                      <a:pt x="1164" y="1115"/>
                    </a:lnTo>
                    <a:lnTo>
                      <a:pt x="1161" y="1118"/>
                    </a:lnTo>
                    <a:lnTo>
                      <a:pt x="1161" y="1121"/>
                    </a:lnTo>
                    <a:lnTo>
                      <a:pt x="1161" y="1123"/>
                    </a:lnTo>
                    <a:lnTo>
                      <a:pt x="1159" y="1126"/>
                    </a:lnTo>
                    <a:lnTo>
                      <a:pt x="1159" y="1129"/>
                    </a:lnTo>
                    <a:lnTo>
                      <a:pt x="1156" y="1134"/>
                    </a:lnTo>
                    <a:lnTo>
                      <a:pt x="1156" y="1136"/>
                    </a:lnTo>
                    <a:lnTo>
                      <a:pt x="1156" y="1139"/>
                    </a:lnTo>
                    <a:lnTo>
                      <a:pt x="1156" y="1142"/>
                    </a:lnTo>
                    <a:lnTo>
                      <a:pt x="1156" y="1144"/>
                    </a:lnTo>
                    <a:lnTo>
                      <a:pt x="1159" y="1147"/>
                    </a:lnTo>
                    <a:lnTo>
                      <a:pt x="1159" y="1150"/>
                    </a:lnTo>
                    <a:lnTo>
                      <a:pt x="1159" y="1152"/>
                    </a:lnTo>
                    <a:lnTo>
                      <a:pt x="1159" y="1155"/>
                    </a:lnTo>
                    <a:lnTo>
                      <a:pt x="1159" y="1157"/>
                    </a:lnTo>
                    <a:lnTo>
                      <a:pt x="1156" y="1160"/>
                    </a:lnTo>
                    <a:lnTo>
                      <a:pt x="1156" y="1163"/>
                    </a:lnTo>
                    <a:lnTo>
                      <a:pt x="1156" y="1165"/>
                    </a:lnTo>
                    <a:lnTo>
                      <a:pt x="1156" y="1168"/>
                    </a:lnTo>
                    <a:lnTo>
                      <a:pt x="1156" y="1171"/>
                    </a:lnTo>
                    <a:lnTo>
                      <a:pt x="1159" y="1171"/>
                    </a:lnTo>
                    <a:lnTo>
                      <a:pt x="1159" y="1173"/>
                    </a:lnTo>
                    <a:lnTo>
                      <a:pt x="1159" y="1176"/>
                    </a:lnTo>
                    <a:lnTo>
                      <a:pt x="1161" y="1176"/>
                    </a:lnTo>
                    <a:lnTo>
                      <a:pt x="1161" y="1178"/>
                    </a:lnTo>
                    <a:lnTo>
                      <a:pt x="1161" y="1181"/>
                    </a:lnTo>
                    <a:lnTo>
                      <a:pt x="1164" y="1184"/>
                    </a:lnTo>
                    <a:lnTo>
                      <a:pt x="1169" y="1202"/>
                    </a:lnTo>
                    <a:lnTo>
                      <a:pt x="1161" y="1207"/>
                    </a:lnTo>
                    <a:lnTo>
                      <a:pt x="1151" y="1213"/>
                    </a:lnTo>
                    <a:lnTo>
                      <a:pt x="1140" y="1218"/>
                    </a:lnTo>
                    <a:lnTo>
                      <a:pt x="1127" y="1223"/>
                    </a:lnTo>
                    <a:lnTo>
                      <a:pt x="1117" y="1228"/>
                    </a:lnTo>
                    <a:lnTo>
                      <a:pt x="1106" y="1234"/>
                    </a:lnTo>
                    <a:lnTo>
                      <a:pt x="1098" y="1236"/>
                    </a:lnTo>
                    <a:lnTo>
                      <a:pt x="1088" y="1241"/>
                    </a:lnTo>
                    <a:lnTo>
                      <a:pt x="1085" y="1241"/>
                    </a:lnTo>
                    <a:lnTo>
                      <a:pt x="1075" y="1247"/>
                    </a:lnTo>
                    <a:lnTo>
                      <a:pt x="1069" y="1249"/>
                    </a:lnTo>
                    <a:lnTo>
                      <a:pt x="1064" y="1252"/>
                    </a:lnTo>
                    <a:lnTo>
                      <a:pt x="1059" y="1255"/>
                    </a:lnTo>
                    <a:lnTo>
                      <a:pt x="1051" y="1257"/>
                    </a:lnTo>
                    <a:lnTo>
                      <a:pt x="1035" y="1265"/>
                    </a:lnTo>
                    <a:lnTo>
                      <a:pt x="1028" y="1270"/>
                    </a:lnTo>
                    <a:lnTo>
                      <a:pt x="1017" y="1273"/>
                    </a:lnTo>
                    <a:lnTo>
                      <a:pt x="1014" y="1276"/>
                    </a:lnTo>
                    <a:lnTo>
                      <a:pt x="1012" y="1278"/>
                    </a:lnTo>
                    <a:lnTo>
                      <a:pt x="1001" y="1281"/>
                    </a:lnTo>
                    <a:lnTo>
                      <a:pt x="999" y="1283"/>
                    </a:lnTo>
                    <a:lnTo>
                      <a:pt x="996" y="1286"/>
                    </a:lnTo>
                    <a:lnTo>
                      <a:pt x="991" y="1289"/>
                    </a:lnTo>
                    <a:lnTo>
                      <a:pt x="962" y="1315"/>
                    </a:lnTo>
                    <a:lnTo>
                      <a:pt x="962" y="1318"/>
                    </a:lnTo>
                    <a:lnTo>
                      <a:pt x="949" y="1328"/>
                    </a:lnTo>
                    <a:lnTo>
                      <a:pt x="941" y="1333"/>
                    </a:lnTo>
                    <a:lnTo>
                      <a:pt x="915" y="1346"/>
                    </a:lnTo>
                    <a:lnTo>
                      <a:pt x="904" y="1354"/>
                    </a:lnTo>
                    <a:lnTo>
                      <a:pt x="896" y="1357"/>
                    </a:lnTo>
                    <a:lnTo>
                      <a:pt x="886" y="1362"/>
                    </a:lnTo>
                    <a:lnTo>
                      <a:pt x="878" y="1367"/>
                    </a:lnTo>
                    <a:lnTo>
                      <a:pt x="870" y="1373"/>
                    </a:lnTo>
                    <a:lnTo>
                      <a:pt x="868" y="1373"/>
                    </a:lnTo>
                    <a:lnTo>
                      <a:pt x="862" y="1375"/>
                    </a:lnTo>
                    <a:lnTo>
                      <a:pt x="855" y="1378"/>
                    </a:lnTo>
                    <a:lnTo>
                      <a:pt x="844" y="1386"/>
                    </a:lnTo>
                    <a:lnTo>
                      <a:pt x="834" y="1391"/>
                    </a:lnTo>
                    <a:lnTo>
                      <a:pt x="826" y="1394"/>
                    </a:lnTo>
                    <a:lnTo>
                      <a:pt x="815" y="1402"/>
                    </a:lnTo>
                    <a:lnTo>
                      <a:pt x="797" y="1409"/>
                    </a:lnTo>
                    <a:lnTo>
                      <a:pt x="778" y="1420"/>
                    </a:lnTo>
                    <a:lnTo>
                      <a:pt x="765" y="1428"/>
                    </a:lnTo>
                    <a:lnTo>
                      <a:pt x="742" y="1438"/>
                    </a:lnTo>
                    <a:lnTo>
                      <a:pt x="739" y="1441"/>
                    </a:lnTo>
                    <a:lnTo>
                      <a:pt x="726" y="1449"/>
                    </a:lnTo>
                    <a:lnTo>
                      <a:pt x="705" y="1459"/>
                    </a:lnTo>
                    <a:lnTo>
                      <a:pt x="692" y="1467"/>
                    </a:lnTo>
                    <a:lnTo>
                      <a:pt x="674" y="1475"/>
                    </a:lnTo>
                    <a:lnTo>
                      <a:pt x="661" y="1483"/>
                    </a:lnTo>
                    <a:lnTo>
                      <a:pt x="650" y="1488"/>
                    </a:lnTo>
                    <a:lnTo>
                      <a:pt x="640" y="1496"/>
                    </a:lnTo>
                    <a:lnTo>
                      <a:pt x="629" y="1499"/>
                    </a:lnTo>
                    <a:lnTo>
                      <a:pt x="629" y="1501"/>
                    </a:lnTo>
                    <a:lnTo>
                      <a:pt x="616" y="1509"/>
                    </a:lnTo>
                    <a:lnTo>
                      <a:pt x="600" y="1514"/>
                    </a:lnTo>
                    <a:lnTo>
                      <a:pt x="595" y="1517"/>
                    </a:lnTo>
                    <a:lnTo>
                      <a:pt x="587" y="1517"/>
                    </a:lnTo>
                    <a:lnTo>
                      <a:pt x="582" y="1520"/>
                    </a:lnTo>
                    <a:lnTo>
                      <a:pt x="571" y="1522"/>
                    </a:lnTo>
                    <a:lnTo>
                      <a:pt x="561" y="1525"/>
                    </a:lnTo>
                    <a:lnTo>
                      <a:pt x="556" y="1525"/>
                    </a:lnTo>
                    <a:lnTo>
                      <a:pt x="548" y="1527"/>
                    </a:lnTo>
                    <a:lnTo>
                      <a:pt x="543" y="1530"/>
                    </a:lnTo>
                    <a:lnTo>
                      <a:pt x="535" y="1530"/>
                    </a:lnTo>
                    <a:lnTo>
                      <a:pt x="529" y="1533"/>
                    </a:lnTo>
                    <a:lnTo>
                      <a:pt x="522" y="1533"/>
                    </a:lnTo>
                    <a:lnTo>
                      <a:pt x="514" y="1535"/>
                    </a:lnTo>
                    <a:lnTo>
                      <a:pt x="506" y="1535"/>
                    </a:lnTo>
                    <a:lnTo>
                      <a:pt x="501" y="1535"/>
                    </a:lnTo>
                    <a:lnTo>
                      <a:pt x="498" y="1535"/>
                    </a:lnTo>
                    <a:lnTo>
                      <a:pt x="493" y="1533"/>
                    </a:lnTo>
                    <a:lnTo>
                      <a:pt x="485" y="1533"/>
                    </a:lnTo>
                    <a:lnTo>
                      <a:pt x="482" y="1530"/>
                    </a:lnTo>
                    <a:lnTo>
                      <a:pt x="477" y="1530"/>
                    </a:lnTo>
                    <a:lnTo>
                      <a:pt x="474" y="1527"/>
                    </a:lnTo>
                    <a:lnTo>
                      <a:pt x="469" y="1525"/>
                    </a:lnTo>
                    <a:lnTo>
                      <a:pt x="467" y="1522"/>
                    </a:lnTo>
                    <a:lnTo>
                      <a:pt x="464" y="1520"/>
                    </a:lnTo>
                    <a:lnTo>
                      <a:pt x="456" y="1517"/>
                    </a:lnTo>
                    <a:lnTo>
                      <a:pt x="451" y="1512"/>
                    </a:lnTo>
                    <a:lnTo>
                      <a:pt x="448" y="1512"/>
                    </a:lnTo>
                    <a:lnTo>
                      <a:pt x="443" y="1509"/>
                    </a:lnTo>
                    <a:lnTo>
                      <a:pt x="438" y="1506"/>
                    </a:lnTo>
                    <a:lnTo>
                      <a:pt x="430" y="1499"/>
                    </a:lnTo>
                    <a:lnTo>
                      <a:pt x="419" y="1493"/>
                    </a:lnTo>
                    <a:lnTo>
                      <a:pt x="417" y="1491"/>
                    </a:lnTo>
                    <a:lnTo>
                      <a:pt x="414" y="1488"/>
                    </a:lnTo>
                    <a:lnTo>
                      <a:pt x="414" y="1485"/>
                    </a:lnTo>
                    <a:lnTo>
                      <a:pt x="409" y="1483"/>
                    </a:lnTo>
                    <a:lnTo>
                      <a:pt x="406" y="1475"/>
                    </a:lnTo>
                    <a:lnTo>
                      <a:pt x="404" y="1472"/>
                    </a:lnTo>
                    <a:lnTo>
                      <a:pt x="404" y="1470"/>
                    </a:lnTo>
                    <a:lnTo>
                      <a:pt x="401" y="1462"/>
                    </a:lnTo>
                    <a:lnTo>
                      <a:pt x="398" y="1457"/>
                    </a:lnTo>
                    <a:lnTo>
                      <a:pt x="396" y="1451"/>
                    </a:lnTo>
                    <a:lnTo>
                      <a:pt x="393" y="1441"/>
                    </a:lnTo>
                    <a:lnTo>
                      <a:pt x="390" y="1438"/>
                    </a:lnTo>
                    <a:lnTo>
                      <a:pt x="390" y="1436"/>
                    </a:lnTo>
                    <a:lnTo>
                      <a:pt x="390" y="1430"/>
                    </a:lnTo>
                    <a:lnTo>
                      <a:pt x="388" y="1428"/>
                    </a:lnTo>
                    <a:lnTo>
                      <a:pt x="388" y="1423"/>
                    </a:lnTo>
                    <a:lnTo>
                      <a:pt x="385" y="1417"/>
                    </a:lnTo>
                    <a:lnTo>
                      <a:pt x="385" y="1412"/>
                    </a:lnTo>
                    <a:lnTo>
                      <a:pt x="383" y="1407"/>
                    </a:lnTo>
                    <a:lnTo>
                      <a:pt x="383" y="1404"/>
                    </a:lnTo>
                    <a:lnTo>
                      <a:pt x="380" y="1399"/>
                    </a:lnTo>
                    <a:lnTo>
                      <a:pt x="380" y="1396"/>
                    </a:lnTo>
                    <a:lnTo>
                      <a:pt x="377" y="1388"/>
                    </a:lnTo>
                    <a:lnTo>
                      <a:pt x="375" y="1383"/>
                    </a:lnTo>
                    <a:lnTo>
                      <a:pt x="372" y="1373"/>
                    </a:lnTo>
                    <a:lnTo>
                      <a:pt x="370" y="1367"/>
                    </a:lnTo>
                    <a:lnTo>
                      <a:pt x="367" y="1360"/>
                    </a:lnTo>
                    <a:lnTo>
                      <a:pt x="364" y="1352"/>
                    </a:lnTo>
                    <a:lnTo>
                      <a:pt x="362" y="1344"/>
                    </a:lnTo>
                    <a:lnTo>
                      <a:pt x="359" y="1336"/>
                    </a:lnTo>
                    <a:lnTo>
                      <a:pt x="356" y="1331"/>
                    </a:lnTo>
                    <a:lnTo>
                      <a:pt x="354" y="1325"/>
                    </a:lnTo>
                    <a:lnTo>
                      <a:pt x="351" y="1323"/>
                    </a:lnTo>
                    <a:lnTo>
                      <a:pt x="349" y="1318"/>
                    </a:lnTo>
                    <a:lnTo>
                      <a:pt x="349" y="1315"/>
                    </a:lnTo>
                    <a:lnTo>
                      <a:pt x="346" y="1310"/>
                    </a:lnTo>
                    <a:lnTo>
                      <a:pt x="343" y="1307"/>
                    </a:lnTo>
                    <a:lnTo>
                      <a:pt x="341" y="1304"/>
                    </a:lnTo>
                    <a:lnTo>
                      <a:pt x="341" y="1302"/>
                    </a:lnTo>
                    <a:lnTo>
                      <a:pt x="338" y="1297"/>
                    </a:lnTo>
                    <a:lnTo>
                      <a:pt x="338" y="1294"/>
                    </a:lnTo>
                    <a:lnTo>
                      <a:pt x="335" y="1291"/>
                    </a:lnTo>
                    <a:lnTo>
                      <a:pt x="333" y="1286"/>
                    </a:lnTo>
                    <a:lnTo>
                      <a:pt x="328" y="1281"/>
                    </a:lnTo>
                    <a:lnTo>
                      <a:pt x="322" y="1273"/>
                    </a:lnTo>
                    <a:lnTo>
                      <a:pt x="320" y="1268"/>
                    </a:lnTo>
                    <a:lnTo>
                      <a:pt x="317" y="1262"/>
                    </a:lnTo>
                    <a:lnTo>
                      <a:pt x="312" y="1257"/>
                    </a:lnTo>
                    <a:lnTo>
                      <a:pt x="309" y="1252"/>
                    </a:lnTo>
                    <a:lnTo>
                      <a:pt x="304" y="1244"/>
                    </a:lnTo>
                    <a:lnTo>
                      <a:pt x="299" y="1239"/>
                    </a:lnTo>
                    <a:lnTo>
                      <a:pt x="296" y="1236"/>
                    </a:lnTo>
                    <a:lnTo>
                      <a:pt x="291" y="1228"/>
                    </a:lnTo>
                    <a:lnTo>
                      <a:pt x="286" y="1223"/>
                    </a:lnTo>
                    <a:lnTo>
                      <a:pt x="283" y="1220"/>
                    </a:lnTo>
                    <a:lnTo>
                      <a:pt x="280" y="1218"/>
                    </a:lnTo>
                    <a:lnTo>
                      <a:pt x="278" y="1215"/>
                    </a:lnTo>
                    <a:lnTo>
                      <a:pt x="273" y="1213"/>
                    </a:lnTo>
                    <a:lnTo>
                      <a:pt x="267" y="1210"/>
                    </a:lnTo>
                    <a:lnTo>
                      <a:pt x="262" y="1207"/>
                    </a:lnTo>
                    <a:lnTo>
                      <a:pt x="254" y="1205"/>
                    </a:lnTo>
                    <a:lnTo>
                      <a:pt x="249" y="1202"/>
                    </a:lnTo>
                    <a:lnTo>
                      <a:pt x="246" y="1199"/>
                    </a:lnTo>
                    <a:lnTo>
                      <a:pt x="241" y="1197"/>
                    </a:lnTo>
                    <a:lnTo>
                      <a:pt x="236" y="1197"/>
                    </a:lnTo>
                    <a:lnTo>
                      <a:pt x="233" y="1194"/>
                    </a:lnTo>
                    <a:lnTo>
                      <a:pt x="231" y="1194"/>
                    </a:lnTo>
                    <a:lnTo>
                      <a:pt x="228" y="1194"/>
                    </a:lnTo>
                    <a:lnTo>
                      <a:pt x="223" y="1192"/>
                    </a:lnTo>
                    <a:lnTo>
                      <a:pt x="215" y="1189"/>
                    </a:lnTo>
                    <a:lnTo>
                      <a:pt x="210" y="1189"/>
                    </a:lnTo>
                    <a:lnTo>
                      <a:pt x="202" y="1186"/>
                    </a:lnTo>
                    <a:lnTo>
                      <a:pt x="173" y="1178"/>
                    </a:lnTo>
                    <a:lnTo>
                      <a:pt x="113" y="1165"/>
                    </a:lnTo>
                    <a:lnTo>
                      <a:pt x="110" y="1165"/>
                    </a:lnTo>
                    <a:lnTo>
                      <a:pt x="107" y="1165"/>
                    </a:lnTo>
                    <a:lnTo>
                      <a:pt x="105" y="1163"/>
                    </a:lnTo>
                    <a:lnTo>
                      <a:pt x="94" y="1160"/>
                    </a:lnTo>
                    <a:lnTo>
                      <a:pt x="68" y="1155"/>
                    </a:lnTo>
                    <a:lnTo>
                      <a:pt x="39" y="1147"/>
                    </a:lnTo>
                    <a:lnTo>
                      <a:pt x="31" y="1147"/>
                    </a:lnTo>
                    <a:lnTo>
                      <a:pt x="21" y="1144"/>
                    </a:lnTo>
                    <a:lnTo>
                      <a:pt x="10" y="1142"/>
                    </a:lnTo>
                    <a:lnTo>
                      <a:pt x="2" y="1139"/>
                    </a:lnTo>
                    <a:lnTo>
                      <a:pt x="0" y="1139"/>
                    </a:lnTo>
                    <a:lnTo>
                      <a:pt x="8" y="1118"/>
                    </a:lnTo>
                    <a:lnTo>
                      <a:pt x="10" y="1105"/>
                    </a:lnTo>
                    <a:lnTo>
                      <a:pt x="13" y="1105"/>
                    </a:lnTo>
                    <a:lnTo>
                      <a:pt x="18" y="1084"/>
                    </a:lnTo>
                    <a:lnTo>
                      <a:pt x="23" y="1066"/>
                    </a:lnTo>
                    <a:lnTo>
                      <a:pt x="23" y="1063"/>
                    </a:lnTo>
                    <a:lnTo>
                      <a:pt x="31" y="1039"/>
                    </a:lnTo>
                    <a:lnTo>
                      <a:pt x="44" y="995"/>
                    </a:lnTo>
                    <a:lnTo>
                      <a:pt x="50" y="982"/>
                    </a:lnTo>
                    <a:lnTo>
                      <a:pt x="52" y="974"/>
                    </a:lnTo>
                    <a:lnTo>
                      <a:pt x="52" y="968"/>
                    </a:lnTo>
                    <a:lnTo>
                      <a:pt x="55" y="966"/>
                    </a:lnTo>
                    <a:lnTo>
                      <a:pt x="58" y="955"/>
                    </a:lnTo>
                    <a:lnTo>
                      <a:pt x="58" y="953"/>
                    </a:lnTo>
                    <a:lnTo>
                      <a:pt x="60" y="934"/>
                    </a:lnTo>
                    <a:lnTo>
                      <a:pt x="79" y="848"/>
                    </a:lnTo>
                    <a:lnTo>
                      <a:pt x="81" y="845"/>
                    </a:lnTo>
                    <a:lnTo>
                      <a:pt x="81" y="843"/>
                    </a:lnTo>
                    <a:lnTo>
                      <a:pt x="89" y="801"/>
                    </a:lnTo>
                    <a:lnTo>
                      <a:pt x="92" y="787"/>
                    </a:lnTo>
                    <a:lnTo>
                      <a:pt x="94" y="785"/>
                    </a:lnTo>
                    <a:lnTo>
                      <a:pt x="97" y="761"/>
                    </a:lnTo>
                    <a:lnTo>
                      <a:pt x="99" y="761"/>
                    </a:lnTo>
                    <a:lnTo>
                      <a:pt x="105" y="732"/>
                    </a:lnTo>
                    <a:lnTo>
                      <a:pt x="105" y="730"/>
                    </a:lnTo>
                    <a:lnTo>
                      <a:pt x="105" y="727"/>
                    </a:lnTo>
                    <a:lnTo>
                      <a:pt x="115" y="688"/>
                    </a:lnTo>
                    <a:lnTo>
                      <a:pt x="115" y="680"/>
                    </a:lnTo>
                    <a:lnTo>
                      <a:pt x="115" y="677"/>
                    </a:lnTo>
                    <a:lnTo>
                      <a:pt x="126" y="638"/>
                    </a:lnTo>
                    <a:lnTo>
                      <a:pt x="126" y="635"/>
                    </a:lnTo>
                    <a:lnTo>
                      <a:pt x="128" y="622"/>
                    </a:lnTo>
                    <a:lnTo>
                      <a:pt x="128" y="619"/>
                    </a:lnTo>
                    <a:lnTo>
                      <a:pt x="128" y="612"/>
                    </a:lnTo>
                    <a:lnTo>
                      <a:pt x="131" y="609"/>
                    </a:lnTo>
                    <a:lnTo>
                      <a:pt x="131" y="606"/>
                    </a:lnTo>
                    <a:lnTo>
                      <a:pt x="131" y="604"/>
                    </a:lnTo>
                    <a:lnTo>
                      <a:pt x="131" y="601"/>
                    </a:lnTo>
                    <a:lnTo>
                      <a:pt x="131" y="598"/>
                    </a:lnTo>
                    <a:lnTo>
                      <a:pt x="134" y="596"/>
                    </a:lnTo>
                    <a:lnTo>
                      <a:pt x="134" y="593"/>
                    </a:lnTo>
                    <a:lnTo>
                      <a:pt x="134" y="591"/>
                    </a:lnTo>
                    <a:lnTo>
                      <a:pt x="136" y="583"/>
                    </a:lnTo>
                    <a:lnTo>
                      <a:pt x="136" y="580"/>
                    </a:lnTo>
                    <a:lnTo>
                      <a:pt x="134" y="580"/>
                    </a:lnTo>
                    <a:lnTo>
                      <a:pt x="128" y="580"/>
                    </a:lnTo>
                    <a:lnTo>
                      <a:pt x="123" y="580"/>
                    </a:lnTo>
                    <a:lnTo>
                      <a:pt x="120" y="580"/>
                    </a:lnTo>
                    <a:lnTo>
                      <a:pt x="118" y="577"/>
                    </a:lnTo>
                    <a:lnTo>
                      <a:pt x="115" y="577"/>
                    </a:lnTo>
                    <a:lnTo>
                      <a:pt x="113" y="577"/>
                    </a:lnTo>
                    <a:lnTo>
                      <a:pt x="107" y="575"/>
                    </a:lnTo>
                    <a:lnTo>
                      <a:pt x="105" y="572"/>
                    </a:lnTo>
                    <a:lnTo>
                      <a:pt x="102" y="572"/>
                    </a:lnTo>
                    <a:lnTo>
                      <a:pt x="99" y="570"/>
                    </a:lnTo>
                    <a:lnTo>
                      <a:pt x="97" y="570"/>
                    </a:lnTo>
                    <a:lnTo>
                      <a:pt x="94" y="567"/>
                    </a:lnTo>
                    <a:lnTo>
                      <a:pt x="92" y="567"/>
                    </a:lnTo>
                    <a:lnTo>
                      <a:pt x="92" y="564"/>
                    </a:lnTo>
                    <a:lnTo>
                      <a:pt x="89" y="564"/>
                    </a:lnTo>
                    <a:lnTo>
                      <a:pt x="86" y="564"/>
                    </a:lnTo>
                    <a:lnTo>
                      <a:pt x="81" y="559"/>
                    </a:lnTo>
                    <a:lnTo>
                      <a:pt x="84" y="551"/>
                    </a:lnTo>
                    <a:lnTo>
                      <a:pt x="84" y="546"/>
                    </a:lnTo>
                    <a:lnTo>
                      <a:pt x="84" y="543"/>
                    </a:lnTo>
                    <a:lnTo>
                      <a:pt x="86" y="538"/>
                    </a:lnTo>
                    <a:lnTo>
                      <a:pt x="86" y="535"/>
                    </a:lnTo>
                    <a:lnTo>
                      <a:pt x="86" y="533"/>
                    </a:lnTo>
                    <a:lnTo>
                      <a:pt x="86" y="530"/>
                    </a:lnTo>
                    <a:lnTo>
                      <a:pt x="86" y="528"/>
                    </a:lnTo>
                    <a:lnTo>
                      <a:pt x="89" y="525"/>
                    </a:lnTo>
                    <a:lnTo>
                      <a:pt x="89" y="520"/>
                    </a:lnTo>
                    <a:lnTo>
                      <a:pt x="92" y="507"/>
                    </a:lnTo>
                    <a:lnTo>
                      <a:pt x="92" y="504"/>
                    </a:lnTo>
                    <a:lnTo>
                      <a:pt x="92" y="501"/>
                    </a:lnTo>
                    <a:lnTo>
                      <a:pt x="94" y="493"/>
                    </a:lnTo>
                    <a:lnTo>
                      <a:pt x="94" y="488"/>
                    </a:lnTo>
                    <a:lnTo>
                      <a:pt x="97" y="483"/>
                    </a:lnTo>
                    <a:lnTo>
                      <a:pt x="97" y="480"/>
                    </a:lnTo>
                    <a:lnTo>
                      <a:pt x="99" y="472"/>
                    </a:lnTo>
                    <a:lnTo>
                      <a:pt x="102" y="465"/>
                    </a:lnTo>
                    <a:lnTo>
                      <a:pt x="102" y="459"/>
                    </a:lnTo>
                    <a:lnTo>
                      <a:pt x="102" y="457"/>
                    </a:lnTo>
                    <a:lnTo>
                      <a:pt x="105" y="454"/>
                    </a:lnTo>
                    <a:lnTo>
                      <a:pt x="107" y="438"/>
                    </a:lnTo>
                    <a:lnTo>
                      <a:pt x="110" y="433"/>
                    </a:lnTo>
                    <a:lnTo>
                      <a:pt x="110" y="431"/>
                    </a:lnTo>
                    <a:lnTo>
                      <a:pt x="110" y="428"/>
                    </a:lnTo>
                    <a:lnTo>
                      <a:pt x="113" y="425"/>
                    </a:lnTo>
                    <a:lnTo>
                      <a:pt x="113" y="423"/>
                    </a:lnTo>
                    <a:lnTo>
                      <a:pt x="113" y="420"/>
                    </a:lnTo>
                    <a:lnTo>
                      <a:pt x="113" y="417"/>
                    </a:lnTo>
                    <a:lnTo>
                      <a:pt x="113" y="415"/>
                    </a:lnTo>
                    <a:lnTo>
                      <a:pt x="115" y="415"/>
                    </a:lnTo>
                    <a:lnTo>
                      <a:pt x="115" y="412"/>
                    </a:lnTo>
                    <a:lnTo>
                      <a:pt x="115" y="410"/>
                    </a:lnTo>
                    <a:lnTo>
                      <a:pt x="115" y="407"/>
                    </a:lnTo>
                    <a:lnTo>
                      <a:pt x="115" y="404"/>
                    </a:lnTo>
                    <a:lnTo>
                      <a:pt x="118" y="404"/>
                    </a:lnTo>
                    <a:lnTo>
                      <a:pt x="118" y="402"/>
                    </a:lnTo>
                    <a:lnTo>
                      <a:pt x="118" y="399"/>
                    </a:lnTo>
                    <a:lnTo>
                      <a:pt x="118" y="396"/>
                    </a:lnTo>
                    <a:lnTo>
                      <a:pt x="118" y="394"/>
                    </a:lnTo>
                    <a:lnTo>
                      <a:pt x="118" y="391"/>
                    </a:lnTo>
                    <a:lnTo>
                      <a:pt x="120" y="391"/>
                    </a:lnTo>
                    <a:lnTo>
                      <a:pt x="120" y="389"/>
                    </a:lnTo>
                    <a:lnTo>
                      <a:pt x="120" y="386"/>
                    </a:lnTo>
                    <a:lnTo>
                      <a:pt x="120" y="383"/>
                    </a:lnTo>
                    <a:lnTo>
                      <a:pt x="120" y="381"/>
                    </a:lnTo>
                    <a:lnTo>
                      <a:pt x="123" y="378"/>
                    </a:lnTo>
                    <a:lnTo>
                      <a:pt x="123" y="375"/>
                    </a:lnTo>
                    <a:lnTo>
                      <a:pt x="123" y="373"/>
                    </a:lnTo>
                    <a:lnTo>
                      <a:pt x="123" y="370"/>
                    </a:lnTo>
                    <a:lnTo>
                      <a:pt x="123" y="368"/>
                    </a:lnTo>
                    <a:lnTo>
                      <a:pt x="126" y="368"/>
                    </a:lnTo>
                    <a:lnTo>
                      <a:pt x="126" y="365"/>
                    </a:lnTo>
                    <a:lnTo>
                      <a:pt x="126" y="362"/>
                    </a:lnTo>
                    <a:lnTo>
                      <a:pt x="126" y="360"/>
                    </a:lnTo>
                    <a:lnTo>
                      <a:pt x="126" y="357"/>
                    </a:lnTo>
                    <a:lnTo>
                      <a:pt x="128" y="354"/>
                    </a:lnTo>
                    <a:lnTo>
                      <a:pt x="128" y="352"/>
                    </a:lnTo>
                    <a:lnTo>
                      <a:pt x="128" y="349"/>
                    </a:lnTo>
                    <a:lnTo>
                      <a:pt x="128" y="347"/>
                    </a:lnTo>
                    <a:lnTo>
                      <a:pt x="131" y="333"/>
                    </a:lnTo>
                    <a:lnTo>
                      <a:pt x="136" y="318"/>
                    </a:lnTo>
                    <a:lnTo>
                      <a:pt x="136" y="310"/>
                    </a:lnTo>
                    <a:lnTo>
                      <a:pt x="139" y="307"/>
                    </a:lnTo>
                    <a:lnTo>
                      <a:pt x="139" y="305"/>
                    </a:lnTo>
                    <a:lnTo>
                      <a:pt x="139" y="302"/>
                    </a:lnTo>
                    <a:lnTo>
                      <a:pt x="139" y="299"/>
                    </a:lnTo>
                    <a:lnTo>
                      <a:pt x="141" y="297"/>
                    </a:lnTo>
                    <a:lnTo>
                      <a:pt x="141" y="294"/>
                    </a:lnTo>
                    <a:lnTo>
                      <a:pt x="141" y="291"/>
                    </a:lnTo>
                    <a:lnTo>
                      <a:pt x="141" y="289"/>
                    </a:lnTo>
                    <a:lnTo>
                      <a:pt x="141" y="286"/>
                    </a:lnTo>
                    <a:lnTo>
                      <a:pt x="144" y="286"/>
                    </a:lnTo>
                    <a:lnTo>
                      <a:pt x="144" y="278"/>
                    </a:lnTo>
                    <a:lnTo>
                      <a:pt x="144" y="276"/>
                    </a:lnTo>
                    <a:lnTo>
                      <a:pt x="147" y="273"/>
                    </a:lnTo>
                    <a:lnTo>
                      <a:pt x="147" y="268"/>
                    </a:lnTo>
                    <a:lnTo>
                      <a:pt x="147" y="265"/>
                    </a:lnTo>
                    <a:lnTo>
                      <a:pt x="149" y="263"/>
                    </a:lnTo>
                    <a:lnTo>
                      <a:pt x="149" y="260"/>
                    </a:lnTo>
                    <a:lnTo>
                      <a:pt x="149" y="257"/>
                    </a:lnTo>
                    <a:lnTo>
                      <a:pt x="149" y="255"/>
                    </a:lnTo>
                    <a:lnTo>
                      <a:pt x="149" y="252"/>
                    </a:lnTo>
                    <a:lnTo>
                      <a:pt x="155" y="239"/>
                    </a:lnTo>
                    <a:lnTo>
                      <a:pt x="157" y="226"/>
                    </a:lnTo>
                    <a:lnTo>
                      <a:pt x="160" y="213"/>
                    </a:lnTo>
                    <a:lnTo>
                      <a:pt x="162" y="202"/>
                    </a:lnTo>
                    <a:lnTo>
                      <a:pt x="165" y="181"/>
                    </a:lnTo>
                    <a:lnTo>
                      <a:pt x="173" y="155"/>
                    </a:lnTo>
                    <a:lnTo>
                      <a:pt x="178" y="134"/>
                    </a:lnTo>
                    <a:lnTo>
                      <a:pt x="178" y="129"/>
                    </a:lnTo>
                    <a:lnTo>
                      <a:pt x="178" y="126"/>
                    </a:lnTo>
                    <a:lnTo>
                      <a:pt x="181" y="121"/>
                    </a:lnTo>
                    <a:lnTo>
                      <a:pt x="181" y="116"/>
                    </a:lnTo>
                    <a:lnTo>
                      <a:pt x="181" y="113"/>
                    </a:lnTo>
                    <a:lnTo>
                      <a:pt x="181" y="110"/>
                    </a:lnTo>
                    <a:lnTo>
                      <a:pt x="183" y="108"/>
                    </a:lnTo>
                    <a:lnTo>
                      <a:pt x="183" y="105"/>
                    </a:lnTo>
                    <a:lnTo>
                      <a:pt x="183" y="100"/>
                    </a:lnTo>
                    <a:lnTo>
                      <a:pt x="183" y="97"/>
                    </a:lnTo>
                    <a:lnTo>
                      <a:pt x="186" y="95"/>
                    </a:lnTo>
                    <a:lnTo>
                      <a:pt x="186" y="89"/>
                    </a:lnTo>
                    <a:lnTo>
                      <a:pt x="186" y="87"/>
                    </a:lnTo>
                    <a:lnTo>
                      <a:pt x="186" y="84"/>
                    </a:lnTo>
                    <a:lnTo>
                      <a:pt x="189" y="84"/>
                    </a:lnTo>
                    <a:lnTo>
                      <a:pt x="189" y="81"/>
                    </a:lnTo>
                    <a:lnTo>
                      <a:pt x="189" y="79"/>
                    </a:lnTo>
                    <a:lnTo>
                      <a:pt x="189" y="76"/>
                    </a:lnTo>
                    <a:lnTo>
                      <a:pt x="189" y="74"/>
                    </a:lnTo>
                    <a:lnTo>
                      <a:pt x="191" y="63"/>
                    </a:lnTo>
                    <a:lnTo>
                      <a:pt x="194" y="63"/>
                    </a:lnTo>
                    <a:lnTo>
                      <a:pt x="194" y="60"/>
                    </a:lnTo>
                    <a:lnTo>
                      <a:pt x="199" y="60"/>
                    </a:lnTo>
                    <a:lnTo>
                      <a:pt x="202" y="60"/>
                    </a:lnTo>
                    <a:lnTo>
                      <a:pt x="244" y="63"/>
                    </a:lnTo>
                    <a:lnTo>
                      <a:pt x="249" y="66"/>
                    </a:lnTo>
                    <a:lnTo>
                      <a:pt x="262" y="66"/>
                    </a:lnTo>
                    <a:lnTo>
                      <a:pt x="278" y="68"/>
                    </a:lnTo>
                    <a:lnTo>
                      <a:pt x="280" y="68"/>
                    </a:lnTo>
                    <a:lnTo>
                      <a:pt x="280" y="60"/>
                    </a:lnTo>
                    <a:lnTo>
                      <a:pt x="283" y="58"/>
                    </a:lnTo>
                    <a:lnTo>
                      <a:pt x="283" y="55"/>
                    </a:lnTo>
                    <a:lnTo>
                      <a:pt x="288" y="60"/>
                    </a:lnTo>
                    <a:lnTo>
                      <a:pt x="293" y="60"/>
                    </a:lnTo>
                    <a:lnTo>
                      <a:pt x="296" y="58"/>
                    </a:lnTo>
                    <a:lnTo>
                      <a:pt x="301" y="58"/>
                    </a:lnTo>
                    <a:lnTo>
                      <a:pt x="304" y="55"/>
                    </a:lnTo>
                    <a:lnTo>
                      <a:pt x="309" y="53"/>
                    </a:lnTo>
                    <a:lnTo>
                      <a:pt x="338" y="29"/>
                    </a:lnTo>
                    <a:lnTo>
                      <a:pt x="349" y="21"/>
                    </a:lnTo>
                    <a:lnTo>
                      <a:pt x="370" y="0"/>
                    </a:lnTo>
                    <a:lnTo>
                      <a:pt x="372" y="8"/>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30" name="フリーフォーム 229"/>
              <p:cNvSpPr>
                <a:spLocks/>
              </p:cNvSpPr>
              <p:nvPr/>
            </p:nvSpPr>
            <p:spPr bwMode="auto">
              <a:xfrm>
                <a:off x="2127954" y="3022758"/>
                <a:ext cx="565234" cy="499193"/>
              </a:xfrm>
              <a:custGeom>
                <a:avLst/>
                <a:gdLst>
                  <a:gd name="T0" fmla="*/ 1162 w 1180"/>
                  <a:gd name="T1" fmla="*/ 15 h 1026"/>
                  <a:gd name="T2" fmla="*/ 1164 w 1180"/>
                  <a:gd name="T3" fmla="*/ 39 h 1026"/>
                  <a:gd name="T4" fmla="*/ 1167 w 1180"/>
                  <a:gd name="T5" fmla="*/ 84 h 1026"/>
                  <a:gd name="T6" fmla="*/ 1167 w 1180"/>
                  <a:gd name="T7" fmla="*/ 97 h 1026"/>
                  <a:gd name="T8" fmla="*/ 1170 w 1180"/>
                  <a:gd name="T9" fmla="*/ 120 h 1026"/>
                  <a:gd name="T10" fmla="*/ 1172 w 1180"/>
                  <a:gd name="T11" fmla="*/ 147 h 1026"/>
                  <a:gd name="T12" fmla="*/ 1178 w 1180"/>
                  <a:gd name="T13" fmla="*/ 199 h 1026"/>
                  <a:gd name="T14" fmla="*/ 1178 w 1180"/>
                  <a:gd name="T15" fmla="*/ 244 h 1026"/>
                  <a:gd name="T16" fmla="*/ 1180 w 1180"/>
                  <a:gd name="T17" fmla="*/ 296 h 1026"/>
                  <a:gd name="T18" fmla="*/ 1180 w 1180"/>
                  <a:gd name="T19" fmla="*/ 357 h 1026"/>
                  <a:gd name="T20" fmla="*/ 1180 w 1180"/>
                  <a:gd name="T21" fmla="*/ 396 h 1026"/>
                  <a:gd name="T22" fmla="*/ 1180 w 1180"/>
                  <a:gd name="T23" fmla="*/ 425 h 1026"/>
                  <a:gd name="T24" fmla="*/ 1180 w 1180"/>
                  <a:gd name="T25" fmla="*/ 427 h 1026"/>
                  <a:gd name="T26" fmla="*/ 1180 w 1180"/>
                  <a:gd name="T27" fmla="*/ 435 h 1026"/>
                  <a:gd name="T28" fmla="*/ 1178 w 1180"/>
                  <a:gd name="T29" fmla="*/ 446 h 1026"/>
                  <a:gd name="T30" fmla="*/ 1178 w 1180"/>
                  <a:gd name="T31" fmla="*/ 485 h 1026"/>
                  <a:gd name="T32" fmla="*/ 1175 w 1180"/>
                  <a:gd name="T33" fmla="*/ 511 h 1026"/>
                  <a:gd name="T34" fmla="*/ 1172 w 1180"/>
                  <a:gd name="T35" fmla="*/ 569 h 1026"/>
                  <a:gd name="T36" fmla="*/ 1170 w 1180"/>
                  <a:gd name="T37" fmla="*/ 627 h 1026"/>
                  <a:gd name="T38" fmla="*/ 1164 w 1180"/>
                  <a:gd name="T39" fmla="*/ 711 h 1026"/>
                  <a:gd name="T40" fmla="*/ 1159 w 1180"/>
                  <a:gd name="T41" fmla="*/ 763 h 1026"/>
                  <a:gd name="T42" fmla="*/ 1157 w 1180"/>
                  <a:gd name="T43" fmla="*/ 808 h 1026"/>
                  <a:gd name="T44" fmla="*/ 1151 w 1180"/>
                  <a:gd name="T45" fmla="*/ 863 h 1026"/>
                  <a:gd name="T46" fmla="*/ 1143 w 1180"/>
                  <a:gd name="T47" fmla="*/ 921 h 1026"/>
                  <a:gd name="T48" fmla="*/ 1143 w 1180"/>
                  <a:gd name="T49" fmla="*/ 944 h 1026"/>
                  <a:gd name="T50" fmla="*/ 1073 w 1180"/>
                  <a:gd name="T51" fmla="*/ 934 h 1026"/>
                  <a:gd name="T52" fmla="*/ 1007 w 1180"/>
                  <a:gd name="T53" fmla="*/ 926 h 1026"/>
                  <a:gd name="T54" fmla="*/ 968 w 1180"/>
                  <a:gd name="T55" fmla="*/ 921 h 1026"/>
                  <a:gd name="T56" fmla="*/ 868 w 1180"/>
                  <a:gd name="T57" fmla="*/ 910 h 1026"/>
                  <a:gd name="T58" fmla="*/ 797 w 1180"/>
                  <a:gd name="T59" fmla="*/ 902 h 1026"/>
                  <a:gd name="T60" fmla="*/ 703 w 1180"/>
                  <a:gd name="T61" fmla="*/ 921 h 1026"/>
                  <a:gd name="T62" fmla="*/ 658 w 1180"/>
                  <a:gd name="T63" fmla="*/ 931 h 1026"/>
                  <a:gd name="T64" fmla="*/ 632 w 1180"/>
                  <a:gd name="T65" fmla="*/ 944 h 1026"/>
                  <a:gd name="T66" fmla="*/ 603 w 1180"/>
                  <a:gd name="T67" fmla="*/ 981 h 1026"/>
                  <a:gd name="T68" fmla="*/ 567 w 1180"/>
                  <a:gd name="T69" fmla="*/ 989 h 1026"/>
                  <a:gd name="T70" fmla="*/ 459 w 1180"/>
                  <a:gd name="T71" fmla="*/ 1015 h 1026"/>
                  <a:gd name="T72" fmla="*/ 415 w 1180"/>
                  <a:gd name="T73" fmla="*/ 1026 h 1026"/>
                  <a:gd name="T74" fmla="*/ 378 w 1180"/>
                  <a:gd name="T75" fmla="*/ 989 h 1026"/>
                  <a:gd name="T76" fmla="*/ 365 w 1180"/>
                  <a:gd name="T77" fmla="*/ 976 h 1026"/>
                  <a:gd name="T78" fmla="*/ 326 w 1180"/>
                  <a:gd name="T79" fmla="*/ 942 h 1026"/>
                  <a:gd name="T80" fmla="*/ 215 w 1180"/>
                  <a:gd name="T81" fmla="*/ 834 h 1026"/>
                  <a:gd name="T82" fmla="*/ 118 w 1180"/>
                  <a:gd name="T83" fmla="*/ 742 h 1026"/>
                  <a:gd name="T84" fmla="*/ 14 w 1180"/>
                  <a:gd name="T85" fmla="*/ 635 h 1026"/>
                  <a:gd name="T86" fmla="*/ 14 w 1180"/>
                  <a:gd name="T87" fmla="*/ 593 h 1026"/>
                  <a:gd name="T88" fmla="*/ 171 w 1180"/>
                  <a:gd name="T89" fmla="*/ 532 h 1026"/>
                  <a:gd name="T90" fmla="*/ 297 w 1180"/>
                  <a:gd name="T91" fmla="*/ 483 h 1026"/>
                  <a:gd name="T92" fmla="*/ 349 w 1180"/>
                  <a:gd name="T93" fmla="*/ 475 h 1026"/>
                  <a:gd name="T94" fmla="*/ 462 w 1180"/>
                  <a:gd name="T95" fmla="*/ 427 h 1026"/>
                  <a:gd name="T96" fmla="*/ 622 w 1180"/>
                  <a:gd name="T97" fmla="*/ 322 h 1026"/>
                  <a:gd name="T98" fmla="*/ 672 w 1180"/>
                  <a:gd name="T99" fmla="*/ 309 h 1026"/>
                  <a:gd name="T100" fmla="*/ 711 w 1180"/>
                  <a:gd name="T101" fmla="*/ 278 h 1026"/>
                  <a:gd name="T102" fmla="*/ 719 w 1180"/>
                  <a:gd name="T103" fmla="*/ 273 h 1026"/>
                  <a:gd name="T104" fmla="*/ 753 w 1180"/>
                  <a:gd name="T105" fmla="*/ 246 h 1026"/>
                  <a:gd name="T106" fmla="*/ 858 w 1180"/>
                  <a:gd name="T107" fmla="*/ 178 h 1026"/>
                  <a:gd name="T108" fmla="*/ 942 w 1180"/>
                  <a:gd name="T109" fmla="*/ 123 h 1026"/>
                  <a:gd name="T110" fmla="*/ 957 w 1180"/>
                  <a:gd name="T111" fmla="*/ 115 h 1026"/>
                  <a:gd name="T112" fmla="*/ 1012 w 1180"/>
                  <a:gd name="T113" fmla="*/ 68 h 1026"/>
                  <a:gd name="T114" fmla="*/ 1046 w 1180"/>
                  <a:gd name="T115" fmla="*/ 34 h 1026"/>
                  <a:gd name="T116" fmla="*/ 1067 w 1180"/>
                  <a:gd name="T117" fmla="*/ 15 h 1026"/>
                  <a:gd name="T118" fmla="*/ 1094 w 1180"/>
                  <a:gd name="T119" fmla="*/ 8 h 1026"/>
                  <a:gd name="T120" fmla="*/ 1107 w 1180"/>
                  <a:gd name="T121" fmla="*/ 5 h 1026"/>
                  <a:gd name="T122" fmla="*/ 1125 w 1180"/>
                  <a:gd name="T123" fmla="*/ 2 h 1026"/>
                  <a:gd name="T124" fmla="*/ 1154 w 1180"/>
                  <a:gd name="T125" fmla="*/ 0 h 10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0" h="1026">
                    <a:moveTo>
                      <a:pt x="1162" y="0"/>
                    </a:moveTo>
                    <a:lnTo>
                      <a:pt x="1162" y="8"/>
                    </a:lnTo>
                    <a:lnTo>
                      <a:pt x="1162" y="10"/>
                    </a:lnTo>
                    <a:lnTo>
                      <a:pt x="1162" y="15"/>
                    </a:lnTo>
                    <a:lnTo>
                      <a:pt x="1162" y="23"/>
                    </a:lnTo>
                    <a:lnTo>
                      <a:pt x="1164" y="39"/>
                    </a:lnTo>
                    <a:lnTo>
                      <a:pt x="1164" y="50"/>
                    </a:lnTo>
                    <a:lnTo>
                      <a:pt x="1164" y="52"/>
                    </a:lnTo>
                    <a:lnTo>
                      <a:pt x="1167" y="84"/>
                    </a:lnTo>
                    <a:lnTo>
                      <a:pt x="1167" y="92"/>
                    </a:lnTo>
                    <a:lnTo>
                      <a:pt x="1167" y="97"/>
                    </a:lnTo>
                    <a:lnTo>
                      <a:pt x="1170" y="115"/>
                    </a:lnTo>
                    <a:lnTo>
                      <a:pt x="1170" y="118"/>
                    </a:lnTo>
                    <a:lnTo>
                      <a:pt x="1170" y="120"/>
                    </a:lnTo>
                    <a:lnTo>
                      <a:pt x="1170" y="123"/>
                    </a:lnTo>
                    <a:lnTo>
                      <a:pt x="1172" y="139"/>
                    </a:lnTo>
                    <a:lnTo>
                      <a:pt x="1172" y="144"/>
                    </a:lnTo>
                    <a:lnTo>
                      <a:pt x="1172" y="147"/>
                    </a:lnTo>
                    <a:lnTo>
                      <a:pt x="1172" y="152"/>
                    </a:lnTo>
                    <a:lnTo>
                      <a:pt x="1175" y="168"/>
                    </a:lnTo>
                    <a:lnTo>
                      <a:pt x="1175" y="183"/>
                    </a:lnTo>
                    <a:lnTo>
                      <a:pt x="1178" y="199"/>
                    </a:lnTo>
                    <a:lnTo>
                      <a:pt x="1178" y="204"/>
                    </a:lnTo>
                    <a:lnTo>
                      <a:pt x="1178" y="223"/>
                    </a:lnTo>
                    <a:lnTo>
                      <a:pt x="1178" y="231"/>
                    </a:lnTo>
                    <a:lnTo>
                      <a:pt x="1178" y="244"/>
                    </a:lnTo>
                    <a:lnTo>
                      <a:pt x="1178" y="249"/>
                    </a:lnTo>
                    <a:lnTo>
                      <a:pt x="1180" y="265"/>
                    </a:lnTo>
                    <a:lnTo>
                      <a:pt x="1180" y="267"/>
                    </a:lnTo>
                    <a:lnTo>
                      <a:pt x="1180" y="291"/>
                    </a:lnTo>
                    <a:lnTo>
                      <a:pt x="1180" y="296"/>
                    </a:lnTo>
                    <a:lnTo>
                      <a:pt x="1180" y="299"/>
                    </a:lnTo>
                    <a:lnTo>
                      <a:pt x="1180" y="343"/>
                    </a:lnTo>
                    <a:lnTo>
                      <a:pt x="1180" y="357"/>
                    </a:lnTo>
                    <a:lnTo>
                      <a:pt x="1180" y="362"/>
                    </a:lnTo>
                    <a:lnTo>
                      <a:pt x="1180" y="364"/>
                    </a:lnTo>
                    <a:lnTo>
                      <a:pt x="1180" y="396"/>
                    </a:lnTo>
                    <a:lnTo>
                      <a:pt x="1180" y="399"/>
                    </a:lnTo>
                    <a:lnTo>
                      <a:pt x="1180" y="417"/>
                    </a:lnTo>
                    <a:lnTo>
                      <a:pt x="1180" y="425"/>
                    </a:lnTo>
                    <a:lnTo>
                      <a:pt x="1180" y="427"/>
                    </a:lnTo>
                    <a:lnTo>
                      <a:pt x="1180" y="430"/>
                    </a:lnTo>
                    <a:lnTo>
                      <a:pt x="1180" y="433"/>
                    </a:lnTo>
                    <a:lnTo>
                      <a:pt x="1180" y="435"/>
                    </a:lnTo>
                    <a:lnTo>
                      <a:pt x="1178" y="441"/>
                    </a:lnTo>
                    <a:lnTo>
                      <a:pt x="1178" y="443"/>
                    </a:lnTo>
                    <a:lnTo>
                      <a:pt x="1178" y="446"/>
                    </a:lnTo>
                    <a:lnTo>
                      <a:pt x="1178" y="451"/>
                    </a:lnTo>
                    <a:lnTo>
                      <a:pt x="1178" y="472"/>
                    </a:lnTo>
                    <a:lnTo>
                      <a:pt x="1178" y="483"/>
                    </a:lnTo>
                    <a:lnTo>
                      <a:pt x="1178" y="485"/>
                    </a:lnTo>
                    <a:lnTo>
                      <a:pt x="1175" y="511"/>
                    </a:lnTo>
                    <a:lnTo>
                      <a:pt x="1175" y="535"/>
                    </a:lnTo>
                    <a:lnTo>
                      <a:pt x="1175" y="540"/>
                    </a:lnTo>
                    <a:lnTo>
                      <a:pt x="1172" y="556"/>
                    </a:lnTo>
                    <a:lnTo>
                      <a:pt x="1172" y="569"/>
                    </a:lnTo>
                    <a:lnTo>
                      <a:pt x="1172" y="588"/>
                    </a:lnTo>
                    <a:lnTo>
                      <a:pt x="1172" y="601"/>
                    </a:lnTo>
                    <a:lnTo>
                      <a:pt x="1170" y="606"/>
                    </a:lnTo>
                    <a:lnTo>
                      <a:pt x="1170" y="611"/>
                    </a:lnTo>
                    <a:lnTo>
                      <a:pt x="1170" y="622"/>
                    </a:lnTo>
                    <a:lnTo>
                      <a:pt x="1170" y="627"/>
                    </a:lnTo>
                    <a:lnTo>
                      <a:pt x="1167" y="669"/>
                    </a:lnTo>
                    <a:lnTo>
                      <a:pt x="1167" y="687"/>
                    </a:lnTo>
                    <a:lnTo>
                      <a:pt x="1164" y="706"/>
                    </a:lnTo>
                    <a:lnTo>
                      <a:pt x="1164" y="711"/>
                    </a:lnTo>
                    <a:lnTo>
                      <a:pt x="1164" y="713"/>
                    </a:lnTo>
                    <a:lnTo>
                      <a:pt x="1164" y="716"/>
                    </a:lnTo>
                    <a:lnTo>
                      <a:pt x="1159" y="763"/>
                    </a:lnTo>
                    <a:lnTo>
                      <a:pt x="1159" y="766"/>
                    </a:lnTo>
                    <a:lnTo>
                      <a:pt x="1157" y="805"/>
                    </a:lnTo>
                    <a:lnTo>
                      <a:pt x="1157" y="808"/>
                    </a:lnTo>
                    <a:lnTo>
                      <a:pt x="1157" y="811"/>
                    </a:lnTo>
                    <a:lnTo>
                      <a:pt x="1154" y="832"/>
                    </a:lnTo>
                    <a:lnTo>
                      <a:pt x="1151" y="847"/>
                    </a:lnTo>
                    <a:lnTo>
                      <a:pt x="1151" y="860"/>
                    </a:lnTo>
                    <a:lnTo>
                      <a:pt x="1151" y="863"/>
                    </a:lnTo>
                    <a:lnTo>
                      <a:pt x="1151" y="866"/>
                    </a:lnTo>
                    <a:lnTo>
                      <a:pt x="1149" y="889"/>
                    </a:lnTo>
                    <a:lnTo>
                      <a:pt x="1149" y="892"/>
                    </a:lnTo>
                    <a:lnTo>
                      <a:pt x="1143" y="921"/>
                    </a:lnTo>
                    <a:lnTo>
                      <a:pt x="1143" y="929"/>
                    </a:lnTo>
                    <a:lnTo>
                      <a:pt x="1143" y="931"/>
                    </a:lnTo>
                    <a:lnTo>
                      <a:pt x="1143" y="944"/>
                    </a:lnTo>
                    <a:lnTo>
                      <a:pt x="1136" y="944"/>
                    </a:lnTo>
                    <a:lnTo>
                      <a:pt x="1130" y="944"/>
                    </a:lnTo>
                    <a:lnTo>
                      <a:pt x="1122" y="942"/>
                    </a:lnTo>
                    <a:lnTo>
                      <a:pt x="1086" y="937"/>
                    </a:lnTo>
                    <a:lnTo>
                      <a:pt x="1073" y="934"/>
                    </a:lnTo>
                    <a:lnTo>
                      <a:pt x="1070" y="934"/>
                    </a:lnTo>
                    <a:lnTo>
                      <a:pt x="1065" y="934"/>
                    </a:lnTo>
                    <a:lnTo>
                      <a:pt x="1044" y="931"/>
                    </a:lnTo>
                    <a:lnTo>
                      <a:pt x="1031" y="929"/>
                    </a:lnTo>
                    <a:lnTo>
                      <a:pt x="1028" y="929"/>
                    </a:lnTo>
                    <a:lnTo>
                      <a:pt x="1007" y="926"/>
                    </a:lnTo>
                    <a:lnTo>
                      <a:pt x="989" y="923"/>
                    </a:lnTo>
                    <a:lnTo>
                      <a:pt x="984" y="921"/>
                    </a:lnTo>
                    <a:lnTo>
                      <a:pt x="981" y="921"/>
                    </a:lnTo>
                    <a:lnTo>
                      <a:pt x="968" y="921"/>
                    </a:lnTo>
                    <a:lnTo>
                      <a:pt x="934" y="916"/>
                    </a:lnTo>
                    <a:lnTo>
                      <a:pt x="918" y="916"/>
                    </a:lnTo>
                    <a:lnTo>
                      <a:pt x="915" y="916"/>
                    </a:lnTo>
                    <a:lnTo>
                      <a:pt x="905" y="913"/>
                    </a:lnTo>
                    <a:lnTo>
                      <a:pt x="868" y="910"/>
                    </a:lnTo>
                    <a:lnTo>
                      <a:pt x="860" y="908"/>
                    </a:lnTo>
                    <a:lnTo>
                      <a:pt x="852" y="908"/>
                    </a:lnTo>
                    <a:lnTo>
                      <a:pt x="821" y="905"/>
                    </a:lnTo>
                    <a:lnTo>
                      <a:pt x="808" y="902"/>
                    </a:lnTo>
                    <a:lnTo>
                      <a:pt x="800" y="902"/>
                    </a:lnTo>
                    <a:lnTo>
                      <a:pt x="797" y="902"/>
                    </a:lnTo>
                    <a:lnTo>
                      <a:pt x="787" y="905"/>
                    </a:lnTo>
                    <a:lnTo>
                      <a:pt x="766" y="910"/>
                    </a:lnTo>
                    <a:lnTo>
                      <a:pt x="732" y="916"/>
                    </a:lnTo>
                    <a:lnTo>
                      <a:pt x="703" y="921"/>
                    </a:lnTo>
                    <a:lnTo>
                      <a:pt x="679" y="926"/>
                    </a:lnTo>
                    <a:lnTo>
                      <a:pt x="672" y="929"/>
                    </a:lnTo>
                    <a:lnTo>
                      <a:pt x="669" y="929"/>
                    </a:lnTo>
                    <a:lnTo>
                      <a:pt x="664" y="929"/>
                    </a:lnTo>
                    <a:lnTo>
                      <a:pt x="658" y="931"/>
                    </a:lnTo>
                    <a:lnTo>
                      <a:pt x="653" y="931"/>
                    </a:lnTo>
                    <a:lnTo>
                      <a:pt x="648" y="934"/>
                    </a:lnTo>
                    <a:lnTo>
                      <a:pt x="645" y="934"/>
                    </a:lnTo>
                    <a:lnTo>
                      <a:pt x="640" y="937"/>
                    </a:lnTo>
                    <a:lnTo>
                      <a:pt x="637" y="939"/>
                    </a:lnTo>
                    <a:lnTo>
                      <a:pt x="632" y="944"/>
                    </a:lnTo>
                    <a:lnTo>
                      <a:pt x="624" y="952"/>
                    </a:lnTo>
                    <a:lnTo>
                      <a:pt x="617" y="958"/>
                    </a:lnTo>
                    <a:lnTo>
                      <a:pt x="614" y="963"/>
                    </a:lnTo>
                    <a:lnTo>
                      <a:pt x="609" y="968"/>
                    </a:lnTo>
                    <a:lnTo>
                      <a:pt x="606" y="973"/>
                    </a:lnTo>
                    <a:lnTo>
                      <a:pt x="603" y="981"/>
                    </a:lnTo>
                    <a:lnTo>
                      <a:pt x="593" y="984"/>
                    </a:lnTo>
                    <a:lnTo>
                      <a:pt x="582" y="986"/>
                    </a:lnTo>
                    <a:lnTo>
                      <a:pt x="577" y="986"/>
                    </a:lnTo>
                    <a:lnTo>
                      <a:pt x="575" y="986"/>
                    </a:lnTo>
                    <a:lnTo>
                      <a:pt x="569" y="989"/>
                    </a:lnTo>
                    <a:lnTo>
                      <a:pt x="567" y="989"/>
                    </a:lnTo>
                    <a:lnTo>
                      <a:pt x="559" y="992"/>
                    </a:lnTo>
                    <a:lnTo>
                      <a:pt x="517" y="1002"/>
                    </a:lnTo>
                    <a:lnTo>
                      <a:pt x="478" y="1010"/>
                    </a:lnTo>
                    <a:lnTo>
                      <a:pt x="470" y="1013"/>
                    </a:lnTo>
                    <a:lnTo>
                      <a:pt x="459" y="1015"/>
                    </a:lnTo>
                    <a:lnTo>
                      <a:pt x="454" y="1015"/>
                    </a:lnTo>
                    <a:lnTo>
                      <a:pt x="449" y="1018"/>
                    </a:lnTo>
                    <a:lnTo>
                      <a:pt x="443" y="1021"/>
                    </a:lnTo>
                    <a:lnTo>
                      <a:pt x="415" y="1026"/>
                    </a:lnTo>
                    <a:lnTo>
                      <a:pt x="388" y="1000"/>
                    </a:lnTo>
                    <a:lnTo>
                      <a:pt x="386" y="997"/>
                    </a:lnTo>
                    <a:lnTo>
                      <a:pt x="383" y="997"/>
                    </a:lnTo>
                    <a:lnTo>
                      <a:pt x="378" y="989"/>
                    </a:lnTo>
                    <a:lnTo>
                      <a:pt x="373" y="986"/>
                    </a:lnTo>
                    <a:lnTo>
                      <a:pt x="373" y="984"/>
                    </a:lnTo>
                    <a:lnTo>
                      <a:pt x="370" y="981"/>
                    </a:lnTo>
                    <a:lnTo>
                      <a:pt x="365" y="976"/>
                    </a:lnTo>
                    <a:lnTo>
                      <a:pt x="360" y="973"/>
                    </a:lnTo>
                    <a:lnTo>
                      <a:pt x="354" y="968"/>
                    </a:lnTo>
                    <a:lnTo>
                      <a:pt x="339" y="952"/>
                    </a:lnTo>
                    <a:lnTo>
                      <a:pt x="336" y="950"/>
                    </a:lnTo>
                    <a:lnTo>
                      <a:pt x="328" y="944"/>
                    </a:lnTo>
                    <a:lnTo>
                      <a:pt x="326" y="942"/>
                    </a:lnTo>
                    <a:lnTo>
                      <a:pt x="326" y="939"/>
                    </a:lnTo>
                    <a:lnTo>
                      <a:pt x="299" y="913"/>
                    </a:lnTo>
                    <a:lnTo>
                      <a:pt x="265" y="881"/>
                    </a:lnTo>
                    <a:lnTo>
                      <a:pt x="215" y="834"/>
                    </a:lnTo>
                    <a:lnTo>
                      <a:pt x="210" y="832"/>
                    </a:lnTo>
                    <a:lnTo>
                      <a:pt x="208" y="829"/>
                    </a:lnTo>
                    <a:lnTo>
                      <a:pt x="208" y="826"/>
                    </a:lnTo>
                    <a:lnTo>
                      <a:pt x="205" y="824"/>
                    </a:lnTo>
                    <a:lnTo>
                      <a:pt x="155" y="776"/>
                    </a:lnTo>
                    <a:lnTo>
                      <a:pt x="118" y="742"/>
                    </a:lnTo>
                    <a:lnTo>
                      <a:pt x="79" y="706"/>
                    </a:lnTo>
                    <a:lnTo>
                      <a:pt x="61" y="687"/>
                    </a:lnTo>
                    <a:lnTo>
                      <a:pt x="45" y="671"/>
                    </a:lnTo>
                    <a:lnTo>
                      <a:pt x="21" y="645"/>
                    </a:lnTo>
                    <a:lnTo>
                      <a:pt x="16" y="640"/>
                    </a:lnTo>
                    <a:lnTo>
                      <a:pt x="14" y="635"/>
                    </a:lnTo>
                    <a:lnTo>
                      <a:pt x="11" y="627"/>
                    </a:lnTo>
                    <a:lnTo>
                      <a:pt x="6" y="616"/>
                    </a:lnTo>
                    <a:lnTo>
                      <a:pt x="6" y="611"/>
                    </a:lnTo>
                    <a:lnTo>
                      <a:pt x="0" y="598"/>
                    </a:lnTo>
                    <a:lnTo>
                      <a:pt x="14" y="593"/>
                    </a:lnTo>
                    <a:lnTo>
                      <a:pt x="53" y="577"/>
                    </a:lnTo>
                    <a:lnTo>
                      <a:pt x="90" y="561"/>
                    </a:lnTo>
                    <a:lnTo>
                      <a:pt x="111" y="553"/>
                    </a:lnTo>
                    <a:lnTo>
                      <a:pt x="132" y="546"/>
                    </a:lnTo>
                    <a:lnTo>
                      <a:pt x="155" y="538"/>
                    </a:lnTo>
                    <a:lnTo>
                      <a:pt x="171" y="532"/>
                    </a:lnTo>
                    <a:lnTo>
                      <a:pt x="176" y="530"/>
                    </a:lnTo>
                    <a:lnTo>
                      <a:pt x="202" y="519"/>
                    </a:lnTo>
                    <a:lnTo>
                      <a:pt x="229" y="509"/>
                    </a:lnTo>
                    <a:lnTo>
                      <a:pt x="252" y="498"/>
                    </a:lnTo>
                    <a:lnTo>
                      <a:pt x="276" y="490"/>
                    </a:lnTo>
                    <a:lnTo>
                      <a:pt x="297" y="483"/>
                    </a:lnTo>
                    <a:lnTo>
                      <a:pt x="305" y="477"/>
                    </a:lnTo>
                    <a:lnTo>
                      <a:pt x="320" y="477"/>
                    </a:lnTo>
                    <a:lnTo>
                      <a:pt x="331" y="477"/>
                    </a:lnTo>
                    <a:lnTo>
                      <a:pt x="341" y="477"/>
                    </a:lnTo>
                    <a:lnTo>
                      <a:pt x="346" y="475"/>
                    </a:lnTo>
                    <a:lnTo>
                      <a:pt x="349" y="475"/>
                    </a:lnTo>
                    <a:lnTo>
                      <a:pt x="354" y="472"/>
                    </a:lnTo>
                    <a:lnTo>
                      <a:pt x="360" y="469"/>
                    </a:lnTo>
                    <a:lnTo>
                      <a:pt x="365" y="469"/>
                    </a:lnTo>
                    <a:lnTo>
                      <a:pt x="370" y="467"/>
                    </a:lnTo>
                    <a:lnTo>
                      <a:pt x="449" y="433"/>
                    </a:lnTo>
                    <a:lnTo>
                      <a:pt x="462" y="427"/>
                    </a:lnTo>
                    <a:lnTo>
                      <a:pt x="480" y="420"/>
                    </a:lnTo>
                    <a:lnTo>
                      <a:pt x="533" y="399"/>
                    </a:lnTo>
                    <a:lnTo>
                      <a:pt x="569" y="383"/>
                    </a:lnTo>
                    <a:lnTo>
                      <a:pt x="596" y="370"/>
                    </a:lnTo>
                    <a:lnTo>
                      <a:pt x="622" y="322"/>
                    </a:lnTo>
                    <a:lnTo>
                      <a:pt x="640" y="317"/>
                    </a:lnTo>
                    <a:lnTo>
                      <a:pt x="664" y="312"/>
                    </a:lnTo>
                    <a:lnTo>
                      <a:pt x="672" y="309"/>
                    </a:lnTo>
                    <a:lnTo>
                      <a:pt x="674" y="307"/>
                    </a:lnTo>
                    <a:lnTo>
                      <a:pt x="677" y="304"/>
                    </a:lnTo>
                    <a:lnTo>
                      <a:pt x="690" y="296"/>
                    </a:lnTo>
                    <a:lnTo>
                      <a:pt x="711" y="280"/>
                    </a:lnTo>
                    <a:lnTo>
                      <a:pt x="711" y="278"/>
                    </a:lnTo>
                    <a:lnTo>
                      <a:pt x="714" y="278"/>
                    </a:lnTo>
                    <a:lnTo>
                      <a:pt x="714" y="275"/>
                    </a:lnTo>
                    <a:lnTo>
                      <a:pt x="716" y="275"/>
                    </a:lnTo>
                    <a:lnTo>
                      <a:pt x="716" y="273"/>
                    </a:lnTo>
                    <a:lnTo>
                      <a:pt x="719" y="273"/>
                    </a:lnTo>
                    <a:lnTo>
                      <a:pt x="721" y="270"/>
                    </a:lnTo>
                    <a:lnTo>
                      <a:pt x="734" y="259"/>
                    </a:lnTo>
                    <a:lnTo>
                      <a:pt x="745" y="252"/>
                    </a:lnTo>
                    <a:lnTo>
                      <a:pt x="753" y="246"/>
                    </a:lnTo>
                    <a:lnTo>
                      <a:pt x="766" y="236"/>
                    </a:lnTo>
                    <a:lnTo>
                      <a:pt x="826" y="199"/>
                    </a:lnTo>
                    <a:lnTo>
                      <a:pt x="829" y="196"/>
                    </a:lnTo>
                    <a:lnTo>
                      <a:pt x="834" y="194"/>
                    </a:lnTo>
                    <a:lnTo>
                      <a:pt x="858" y="178"/>
                    </a:lnTo>
                    <a:lnTo>
                      <a:pt x="866" y="173"/>
                    </a:lnTo>
                    <a:lnTo>
                      <a:pt x="879" y="165"/>
                    </a:lnTo>
                    <a:lnTo>
                      <a:pt x="939" y="126"/>
                    </a:lnTo>
                    <a:lnTo>
                      <a:pt x="942" y="123"/>
                    </a:lnTo>
                    <a:lnTo>
                      <a:pt x="944" y="123"/>
                    </a:lnTo>
                    <a:lnTo>
                      <a:pt x="947" y="120"/>
                    </a:lnTo>
                    <a:lnTo>
                      <a:pt x="955" y="115"/>
                    </a:lnTo>
                    <a:lnTo>
                      <a:pt x="957" y="115"/>
                    </a:lnTo>
                    <a:lnTo>
                      <a:pt x="968" y="107"/>
                    </a:lnTo>
                    <a:lnTo>
                      <a:pt x="984" y="97"/>
                    </a:lnTo>
                    <a:lnTo>
                      <a:pt x="991" y="92"/>
                    </a:lnTo>
                    <a:lnTo>
                      <a:pt x="1002" y="78"/>
                    </a:lnTo>
                    <a:lnTo>
                      <a:pt x="1012" y="71"/>
                    </a:lnTo>
                    <a:lnTo>
                      <a:pt x="1012" y="68"/>
                    </a:lnTo>
                    <a:lnTo>
                      <a:pt x="1015" y="65"/>
                    </a:lnTo>
                    <a:lnTo>
                      <a:pt x="1020" y="60"/>
                    </a:lnTo>
                    <a:lnTo>
                      <a:pt x="1031" y="50"/>
                    </a:lnTo>
                    <a:lnTo>
                      <a:pt x="1046" y="34"/>
                    </a:lnTo>
                    <a:lnTo>
                      <a:pt x="1054" y="26"/>
                    </a:lnTo>
                    <a:lnTo>
                      <a:pt x="1060" y="21"/>
                    </a:lnTo>
                    <a:lnTo>
                      <a:pt x="1060" y="18"/>
                    </a:lnTo>
                    <a:lnTo>
                      <a:pt x="1062" y="18"/>
                    </a:lnTo>
                    <a:lnTo>
                      <a:pt x="1065" y="15"/>
                    </a:lnTo>
                    <a:lnTo>
                      <a:pt x="1067" y="15"/>
                    </a:lnTo>
                    <a:lnTo>
                      <a:pt x="1070" y="13"/>
                    </a:lnTo>
                    <a:lnTo>
                      <a:pt x="1073" y="13"/>
                    </a:lnTo>
                    <a:lnTo>
                      <a:pt x="1075" y="10"/>
                    </a:lnTo>
                    <a:lnTo>
                      <a:pt x="1078" y="10"/>
                    </a:lnTo>
                    <a:lnTo>
                      <a:pt x="1086" y="8"/>
                    </a:lnTo>
                    <a:lnTo>
                      <a:pt x="1094" y="8"/>
                    </a:lnTo>
                    <a:lnTo>
                      <a:pt x="1096" y="8"/>
                    </a:lnTo>
                    <a:lnTo>
                      <a:pt x="1101" y="5"/>
                    </a:lnTo>
                    <a:lnTo>
                      <a:pt x="1107" y="5"/>
                    </a:lnTo>
                    <a:lnTo>
                      <a:pt x="1112" y="5"/>
                    </a:lnTo>
                    <a:lnTo>
                      <a:pt x="1115" y="5"/>
                    </a:lnTo>
                    <a:lnTo>
                      <a:pt x="1117" y="5"/>
                    </a:lnTo>
                    <a:lnTo>
                      <a:pt x="1120" y="5"/>
                    </a:lnTo>
                    <a:lnTo>
                      <a:pt x="1125" y="2"/>
                    </a:lnTo>
                    <a:lnTo>
                      <a:pt x="1130" y="2"/>
                    </a:lnTo>
                    <a:lnTo>
                      <a:pt x="1143" y="2"/>
                    </a:lnTo>
                    <a:lnTo>
                      <a:pt x="1146" y="0"/>
                    </a:lnTo>
                    <a:lnTo>
                      <a:pt x="1154" y="0"/>
                    </a:lnTo>
                    <a:lnTo>
                      <a:pt x="1162" y="0"/>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31" name="フリーフォーム 230"/>
              <p:cNvSpPr>
                <a:spLocks/>
              </p:cNvSpPr>
              <p:nvPr/>
            </p:nvSpPr>
            <p:spPr bwMode="auto">
              <a:xfrm>
                <a:off x="2932174" y="2242180"/>
                <a:ext cx="435887" cy="818808"/>
              </a:xfrm>
              <a:custGeom>
                <a:avLst/>
                <a:gdLst>
                  <a:gd name="T0" fmla="*/ 689 w 910"/>
                  <a:gd name="T1" fmla="*/ 556 h 1682"/>
                  <a:gd name="T2" fmla="*/ 721 w 910"/>
                  <a:gd name="T3" fmla="*/ 603 h 1682"/>
                  <a:gd name="T4" fmla="*/ 763 w 910"/>
                  <a:gd name="T5" fmla="*/ 666 h 1682"/>
                  <a:gd name="T6" fmla="*/ 821 w 910"/>
                  <a:gd name="T7" fmla="*/ 745 h 1682"/>
                  <a:gd name="T8" fmla="*/ 870 w 910"/>
                  <a:gd name="T9" fmla="*/ 816 h 1682"/>
                  <a:gd name="T10" fmla="*/ 907 w 910"/>
                  <a:gd name="T11" fmla="*/ 879 h 1682"/>
                  <a:gd name="T12" fmla="*/ 810 w 910"/>
                  <a:gd name="T13" fmla="*/ 992 h 1682"/>
                  <a:gd name="T14" fmla="*/ 758 w 910"/>
                  <a:gd name="T15" fmla="*/ 1005 h 1682"/>
                  <a:gd name="T16" fmla="*/ 758 w 910"/>
                  <a:gd name="T17" fmla="*/ 1049 h 1682"/>
                  <a:gd name="T18" fmla="*/ 765 w 910"/>
                  <a:gd name="T19" fmla="*/ 1091 h 1682"/>
                  <a:gd name="T20" fmla="*/ 771 w 910"/>
                  <a:gd name="T21" fmla="*/ 1133 h 1682"/>
                  <a:gd name="T22" fmla="*/ 768 w 910"/>
                  <a:gd name="T23" fmla="*/ 1165 h 1682"/>
                  <a:gd name="T24" fmla="*/ 784 w 910"/>
                  <a:gd name="T25" fmla="*/ 1209 h 1682"/>
                  <a:gd name="T26" fmla="*/ 781 w 910"/>
                  <a:gd name="T27" fmla="*/ 1259 h 1682"/>
                  <a:gd name="T28" fmla="*/ 765 w 910"/>
                  <a:gd name="T29" fmla="*/ 1356 h 1682"/>
                  <a:gd name="T30" fmla="*/ 724 w 910"/>
                  <a:gd name="T31" fmla="*/ 1446 h 1682"/>
                  <a:gd name="T32" fmla="*/ 703 w 910"/>
                  <a:gd name="T33" fmla="*/ 1480 h 1682"/>
                  <a:gd name="T34" fmla="*/ 695 w 910"/>
                  <a:gd name="T35" fmla="*/ 1516 h 1682"/>
                  <a:gd name="T36" fmla="*/ 629 w 910"/>
                  <a:gd name="T37" fmla="*/ 1537 h 1682"/>
                  <a:gd name="T38" fmla="*/ 595 w 910"/>
                  <a:gd name="T39" fmla="*/ 1551 h 1682"/>
                  <a:gd name="T40" fmla="*/ 551 w 910"/>
                  <a:gd name="T41" fmla="*/ 1572 h 1682"/>
                  <a:gd name="T42" fmla="*/ 509 w 910"/>
                  <a:gd name="T43" fmla="*/ 1595 h 1682"/>
                  <a:gd name="T44" fmla="*/ 440 w 910"/>
                  <a:gd name="T45" fmla="*/ 1635 h 1682"/>
                  <a:gd name="T46" fmla="*/ 380 w 910"/>
                  <a:gd name="T47" fmla="*/ 1661 h 1682"/>
                  <a:gd name="T48" fmla="*/ 320 w 910"/>
                  <a:gd name="T49" fmla="*/ 1679 h 1682"/>
                  <a:gd name="T50" fmla="*/ 288 w 910"/>
                  <a:gd name="T51" fmla="*/ 1677 h 1682"/>
                  <a:gd name="T52" fmla="*/ 262 w 910"/>
                  <a:gd name="T53" fmla="*/ 1663 h 1682"/>
                  <a:gd name="T54" fmla="*/ 252 w 910"/>
                  <a:gd name="T55" fmla="*/ 1637 h 1682"/>
                  <a:gd name="T56" fmla="*/ 273 w 910"/>
                  <a:gd name="T57" fmla="*/ 1606 h 1682"/>
                  <a:gd name="T58" fmla="*/ 307 w 910"/>
                  <a:gd name="T59" fmla="*/ 1556 h 1682"/>
                  <a:gd name="T60" fmla="*/ 320 w 910"/>
                  <a:gd name="T61" fmla="*/ 1506 h 1682"/>
                  <a:gd name="T62" fmla="*/ 325 w 910"/>
                  <a:gd name="T63" fmla="*/ 1438 h 1682"/>
                  <a:gd name="T64" fmla="*/ 312 w 910"/>
                  <a:gd name="T65" fmla="*/ 1385 h 1682"/>
                  <a:gd name="T66" fmla="*/ 283 w 910"/>
                  <a:gd name="T67" fmla="*/ 1325 h 1682"/>
                  <a:gd name="T68" fmla="*/ 246 w 910"/>
                  <a:gd name="T69" fmla="*/ 1264 h 1682"/>
                  <a:gd name="T70" fmla="*/ 204 w 910"/>
                  <a:gd name="T71" fmla="*/ 1202 h 1682"/>
                  <a:gd name="T72" fmla="*/ 181 w 910"/>
                  <a:gd name="T73" fmla="*/ 1157 h 1682"/>
                  <a:gd name="T74" fmla="*/ 163 w 910"/>
                  <a:gd name="T75" fmla="*/ 1102 h 1682"/>
                  <a:gd name="T76" fmla="*/ 157 w 910"/>
                  <a:gd name="T77" fmla="*/ 1057 h 1682"/>
                  <a:gd name="T78" fmla="*/ 176 w 910"/>
                  <a:gd name="T79" fmla="*/ 999 h 1682"/>
                  <a:gd name="T80" fmla="*/ 202 w 910"/>
                  <a:gd name="T81" fmla="*/ 957 h 1682"/>
                  <a:gd name="T82" fmla="*/ 262 w 910"/>
                  <a:gd name="T83" fmla="*/ 881 h 1682"/>
                  <a:gd name="T84" fmla="*/ 286 w 910"/>
                  <a:gd name="T85" fmla="*/ 805 h 1682"/>
                  <a:gd name="T86" fmla="*/ 275 w 910"/>
                  <a:gd name="T87" fmla="*/ 713 h 1682"/>
                  <a:gd name="T88" fmla="*/ 257 w 910"/>
                  <a:gd name="T89" fmla="*/ 674 h 1682"/>
                  <a:gd name="T90" fmla="*/ 212 w 910"/>
                  <a:gd name="T91" fmla="*/ 601 h 1682"/>
                  <a:gd name="T92" fmla="*/ 121 w 910"/>
                  <a:gd name="T93" fmla="*/ 540 h 1682"/>
                  <a:gd name="T94" fmla="*/ 79 w 910"/>
                  <a:gd name="T95" fmla="*/ 522 h 1682"/>
                  <a:gd name="T96" fmla="*/ 34 w 910"/>
                  <a:gd name="T97" fmla="*/ 482 h 1682"/>
                  <a:gd name="T98" fmla="*/ 165 w 910"/>
                  <a:gd name="T99" fmla="*/ 231 h 1682"/>
                  <a:gd name="T100" fmla="*/ 225 w 910"/>
                  <a:gd name="T101" fmla="*/ 139 h 1682"/>
                  <a:gd name="T102" fmla="*/ 291 w 910"/>
                  <a:gd name="T103" fmla="*/ 68 h 1682"/>
                  <a:gd name="T104" fmla="*/ 336 w 910"/>
                  <a:gd name="T105" fmla="*/ 36 h 1682"/>
                  <a:gd name="T106" fmla="*/ 414 w 910"/>
                  <a:gd name="T107" fmla="*/ 0 h 1682"/>
                  <a:gd name="T108" fmla="*/ 464 w 910"/>
                  <a:gd name="T109" fmla="*/ 112 h 1682"/>
                  <a:gd name="T110" fmla="*/ 495 w 910"/>
                  <a:gd name="T111" fmla="*/ 183 h 1682"/>
                  <a:gd name="T112" fmla="*/ 543 w 910"/>
                  <a:gd name="T113" fmla="*/ 291 h 1682"/>
                  <a:gd name="T114" fmla="*/ 564 w 910"/>
                  <a:gd name="T115" fmla="*/ 341 h 1682"/>
                  <a:gd name="T116" fmla="*/ 592 w 910"/>
                  <a:gd name="T117" fmla="*/ 401 h 1682"/>
                  <a:gd name="T118" fmla="*/ 619 w 910"/>
                  <a:gd name="T119" fmla="*/ 448 h 1682"/>
                  <a:gd name="T120" fmla="*/ 640 w 910"/>
                  <a:gd name="T121" fmla="*/ 482 h 16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10" h="1682">
                    <a:moveTo>
                      <a:pt x="648" y="496"/>
                    </a:moveTo>
                    <a:lnTo>
                      <a:pt x="653" y="501"/>
                    </a:lnTo>
                    <a:lnTo>
                      <a:pt x="653" y="503"/>
                    </a:lnTo>
                    <a:lnTo>
                      <a:pt x="661" y="514"/>
                    </a:lnTo>
                    <a:lnTo>
                      <a:pt x="666" y="524"/>
                    </a:lnTo>
                    <a:lnTo>
                      <a:pt x="669" y="524"/>
                    </a:lnTo>
                    <a:lnTo>
                      <a:pt x="669" y="527"/>
                    </a:lnTo>
                    <a:lnTo>
                      <a:pt x="674" y="535"/>
                    </a:lnTo>
                    <a:lnTo>
                      <a:pt x="684" y="548"/>
                    </a:lnTo>
                    <a:lnTo>
                      <a:pt x="689" y="556"/>
                    </a:lnTo>
                    <a:lnTo>
                      <a:pt x="692" y="561"/>
                    </a:lnTo>
                    <a:lnTo>
                      <a:pt x="697" y="569"/>
                    </a:lnTo>
                    <a:lnTo>
                      <a:pt x="700" y="572"/>
                    </a:lnTo>
                    <a:lnTo>
                      <a:pt x="700" y="574"/>
                    </a:lnTo>
                    <a:lnTo>
                      <a:pt x="703" y="574"/>
                    </a:lnTo>
                    <a:lnTo>
                      <a:pt x="703" y="577"/>
                    </a:lnTo>
                    <a:lnTo>
                      <a:pt x="705" y="582"/>
                    </a:lnTo>
                    <a:lnTo>
                      <a:pt x="710" y="587"/>
                    </a:lnTo>
                    <a:lnTo>
                      <a:pt x="713" y="593"/>
                    </a:lnTo>
                    <a:lnTo>
                      <a:pt x="721" y="603"/>
                    </a:lnTo>
                    <a:lnTo>
                      <a:pt x="721" y="606"/>
                    </a:lnTo>
                    <a:lnTo>
                      <a:pt x="726" y="614"/>
                    </a:lnTo>
                    <a:lnTo>
                      <a:pt x="729" y="614"/>
                    </a:lnTo>
                    <a:lnTo>
                      <a:pt x="734" y="622"/>
                    </a:lnTo>
                    <a:lnTo>
                      <a:pt x="737" y="629"/>
                    </a:lnTo>
                    <a:lnTo>
                      <a:pt x="739" y="629"/>
                    </a:lnTo>
                    <a:lnTo>
                      <a:pt x="739" y="632"/>
                    </a:lnTo>
                    <a:lnTo>
                      <a:pt x="742" y="635"/>
                    </a:lnTo>
                    <a:lnTo>
                      <a:pt x="752" y="650"/>
                    </a:lnTo>
                    <a:lnTo>
                      <a:pt x="763" y="666"/>
                    </a:lnTo>
                    <a:lnTo>
                      <a:pt x="765" y="671"/>
                    </a:lnTo>
                    <a:lnTo>
                      <a:pt x="768" y="674"/>
                    </a:lnTo>
                    <a:lnTo>
                      <a:pt x="771" y="677"/>
                    </a:lnTo>
                    <a:lnTo>
                      <a:pt x="781" y="692"/>
                    </a:lnTo>
                    <a:lnTo>
                      <a:pt x="781" y="695"/>
                    </a:lnTo>
                    <a:lnTo>
                      <a:pt x="797" y="716"/>
                    </a:lnTo>
                    <a:lnTo>
                      <a:pt x="800" y="719"/>
                    </a:lnTo>
                    <a:lnTo>
                      <a:pt x="802" y="719"/>
                    </a:lnTo>
                    <a:lnTo>
                      <a:pt x="810" y="732"/>
                    </a:lnTo>
                    <a:lnTo>
                      <a:pt x="821" y="745"/>
                    </a:lnTo>
                    <a:lnTo>
                      <a:pt x="828" y="755"/>
                    </a:lnTo>
                    <a:lnTo>
                      <a:pt x="831" y="758"/>
                    </a:lnTo>
                    <a:lnTo>
                      <a:pt x="836" y="768"/>
                    </a:lnTo>
                    <a:lnTo>
                      <a:pt x="842" y="776"/>
                    </a:lnTo>
                    <a:lnTo>
                      <a:pt x="847" y="784"/>
                    </a:lnTo>
                    <a:lnTo>
                      <a:pt x="849" y="787"/>
                    </a:lnTo>
                    <a:lnTo>
                      <a:pt x="852" y="789"/>
                    </a:lnTo>
                    <a:lnTo>
                      <a:pt x="855" y="795"/>
                    </a:lnTo>
                    <a:lnTo>
                      <a:pt x="862" y="805"/>
                    </a:lnTo>
                    <a:lnTo>
                      <a:pt x="870" y="816"/>
                    </a:lnTo>
                    <a:lnTo>
                      <a:pt x="876" y="826"/>
                    </a:lnTo>
                    <a:lnTo>
                      <a:pt x="886" y="842"/>
                    </a:lnTo>
                    <a:lnTo>
                      <a:pt x="891" y="847"/>
                    </a:lnTo>
                    <a:lnTo>
                      <a:pt x="894" y="852"/>
                    </a:lnTo>
                    <a:lnTo>
                      <a:pt x="902" y="860"/>
                    </a:lnTo>
                    <a:lnTo>
                      <a:pt x="904" y="866"/>
                    </a:lnTo>
                    <a:lnTo>
                      <a:pt x="904" y="868"/>
                    </a:lnTo>
                    <a:lnTo>
                      <a:pt x="910" y="873"/>
                    </a:lnTo>
                    <a:lnTo>
                      <a:pt x="907" y="876"/>
                    </a:lnTo>
                    <a:lnTo>
                      <a:pt x="907" y="879"/>
                    </a:lnTo>
                    <a:lnTo>
                      <a:pt x="904" y="881"/>
                    </a:lnTo>
                    <a:lnTo>
                      <a:pt x="891" y="897"/>
                    </a:lnTo>
                    <a:lnTo>
                      <a:pt x="878" y="913"/>
                    </a:lnTo>
                    <a:lnTo>
                      <a:pt x="870" y="926"/>
                    </a:lnTo>
                    <a:lnTo>
                      <a:pt x="842" y="957"/>
                    </a:lnTo>
                    <a:lnTo>
                      <a:pt x="831" y="968"/>
                    </a:lnTo>
                    <a:lnTo>
                      <a:pt x="818" y="981"/>
                    </a:lnTo>
                    <a:lnTo>
                      <a:pt x="815" y="986"/>
                    </a:lnTo>
                    <a:lnTo>
                      <a:pt x="813" y="989"/>
                    </a:lnTo>
                    <a:lnTo>
                      <a:pt x="810" y="992"/>
                    </a:lnTo>
                    <a:lnTo>
                      <a:pt x="807" y="992"/>
                    </a:lnTo>
                    <a:lnTo>
                      <a:pt x="794" y="994"/>
                    </a:lnTo>
                    <a:lnTo>
                      <a:pt x="773" y="992"/>
                    </a:lnTo>
                    <a:lnTo>
                      <a:pt x="760" y="992"/>
                    </a:lnTo>
                    <a:lnTo>
                      <a:pt x="752" y="989"/>
                    </a:lnTo>
                    <a:lnTo>
                      <a:pt x="755" y="994"/>
                    </a:lnTo>
                    <a:lnTo>
                      <a:pt x="755" y="997"/>
                    </a:lnTo>
                    <a:lnTo>
                      <a:pt x="758" y="999"/>
                    </a:lnTo>
                    <a:lnTo>
                      <a:pt x="758" y="1002"/>
                    </a:lnTo>
                    <a:lnTo>
                      <a:pt x="758" y="1005"/>
                    </a:lnTo>
                    <a:lnTo>
                      <a:pt x="758" y="1007"/>
                    </a:lnTo>
                    <a:lnTo>
                      <a:pt x="760" y="1007"/>
                    </a:lnTo>
                    <a:lnTo>
                      <a:pt x="760" y="1010"/>
                    </a:lnTo>
                    <a:lnTo>
                      <a:pt x="760" y="1015"/>
                    </a:lnTo>
                    <a:lnTo>
                      <a:pt x="760" y="1018"/>
                    </a:lnTo>
                    <a:lnTo>
                      <a:pt x="760" y="1023"/>
                    </a:lnTo>
                    <a:lnTo>
                      <a:pt x="760" y="1028"/>
                    </a:lnTo>
                    <a:lnTo>
                      <a:pt x="760" y="1034"/>
                    </a:lnTo>
                    <a:lnTo>
                      <a:pt x="760" y="1041"/>
                    </a:lnTo>
                    <a:lnTo>
                      <a:pt x="758" y="1049"/>
                    </a:lnTo>
                    <a:lnTo>
                      <a:pt x="758" y="1055"/>
                    </a:lnTo>
                    <a:lnTo>
                      <a:pt x="758" y="1062"/>
                    </a:lnTo>
                    <a:lnTo>
                      <a:pt x="758" y="1068"/>
                    </a:lnTo>
                    <a:lnTo>
                      <a:pt x="758" y="1070"/>
                    </a:lnTo>
                    <a:lnTo>
                      <a:pt x="758" y="1076"/>
                    </a:lnTo>
                    <a:lnTo>
                      <a:pt x="758" y="1078"/>
                    </a:lnTo>
                    <a:lnTo>
                      <a:pt x="758" y="1083"/>
                    </a:lnTo>
                    <a:lnTo>
                      <a:pt x="758" y="1086"/>
                    </a:lnTo>
                    <a:lnTo>
                      <a:pt x="760" y="1089"/>
                    </a:lnTo>
                    <a:lnTo>
                      <a:pt x="765" y="1091"/>
                    </a:lnTo>
                    <a:lnTo>
                      <a:pt x="771" y="1097"/>
                    </a:lnTo>
                    <a:lnTo>
                      <a:pt x="771" y="1099"/>
                    </a:lnTo>
                    <a:lnTo>
                      <a:pt x="771" y="1102"/>
                    </a:lnTo>
                    <a:lnTo>
                      <a:pt x="773" y="1104"/>
                    </a:lnTo>
                    <a:lnTo>
                      <a:pt x="771" y="1115"/>
                    </a:lnTo>
                    <a:lnTo>
                      <a:pt x="771" y="1123"/>
                    </a:lnTo>
                    <a:lnTo>
                      <a:pt x="771" y="1125"/>
                    </a:lnTo>
                    <a:lnTo>
                      <a:pt x="771" y="1128"/>
                    </a:lnTo>
                    <a:lnTo>
                      <a:pt x="771" y="1131"/>
                    </a:lnTo>
                    <a:lnTo>
                      <a:pt x="771" y="1133"/>
                    </a:lnTo>
                    <a:lnTo>
                      <a:pt x="771" y="1136"/>
                    </a:lnTo>
                    <a:lnTo>
                      <a:pt x="771" y="1139"/>
                    </a:lnTo>
                    <a:lnTo>
                      <a:pt x="771" y="1144"/>
                    </a:lnTo>
                    <a:lnTo>
                      <a:pt x="771" y="1146"/>
                    </a:lnTo>
                    <a:lnTo>
                      <a:pt x="768" y="1152"/>
                    </a:lnTo>
                    <a:lnTo>
                      <a:pt x="768" y="1154"/>
                    </a:lnTo>
                    <a:lnTo>
                      <a:pt x="768" y="1157"/>
                    </a:lnTo>
                    <a:lnTo>
                      <a:pt x="768" y="1160"/>
                    </a:lnTo>
                    <a:lnTo>
                      <a:pt x="768" y="1162"/>
                    </a:lnTo>
                    <a:lnTo>
                      <a:pt x="768" y="1165"/>
                    </a:lnTo>
                    <a:lnTo>
                      <a:pt x="768" y="1167"/>
                    </a:lnTo>
                    <a:lnTo>
                      <a:pt x="768" y="1170"/>
                    </a:lnTo>
                    <a:lnTo>
                      <a:pt x="768" y="1173"/>
                    </a:lnTo>
                    <a:lnTo>
                      <a:pt x="771" y="1178"/>
                    </a:lnTo>
                    <a:lnTo>
                      <a:pt x="776" y="1188"/>
                    </a:lnTo>
                    <a:lnTo>
                      <a:pt x="779" y="1194"/>
                    </a:lnTo>
                    <a:lnTo>
                      <a:pt x="781" y="1199"/>
                    </a:lnTo>
                    <a:lnTo>
                      <a:pt x="781" y="1202"/>
                    </a:lnTo>
                    <a:lnTo>
                      <a:pt x="781" y="1204"/>
                    </a:lnTo>
                    <a:lnTo>
                      <a:pt x="784" y="1209"/>
                    </a:lnTo>
                    <a:lnTo>
                      <a:pt x="784" y="1215"/>
                    </a:lnTo>
                    <a:lnTo>
                      <a:pt x="784" y="1217"/>
                    </a:lnTo>
                    <a:lnTo>
                      <a:pt x="784" y="1220"/>
                    </a:lnTo>
                    <a:lnTo>
                      <a:pt x="784" y="1223"/>
                    </a:lnTo>
                    <a:lnTo>
                      <a:pt x="786" y="1223"/>
                    </a:lnTo>
                    <a:lnTo>
                      <a:pt x="784" y="1225"/>
                    </a:lnTo>
                    <a:lnTo>
                      <a:pt x="784" y="1228"/>
                    </a:lnTo>
                    <a:lnTo>
                      <a:pt x="784" y="1238"/>
                    </a:lnTo>
                    <a:lnTo>
                      <a:pt x="784" y="1246"/>
                    </a:lnTo>
                    <a:lnTo>
                      <a:pt x="781" y="1259"/>
                    </a:lnTo>
                    <a:lnTo>
                      <a:pt x="781" y="1278"/>
                    </a:lnTo>
                    <a:lnTo>
                      <a:pt x="779" y="1291"/>
                    </a:lnTo>
                    <a:lnTo>
                      <a:pt x="776" y="1299"/>
                    </a:lnTo>
                    <a:lnTo>
                      <a:pt x="776" y="1306"/>
                    </a:lnTo>
                    <a:lnTo>
                      <a:pt x="773" y="1314"/>
                    </a:lnTo>
                    <a:lnTo>
                      <a:pt x="771" y="1322"/>
                    </a:lnTo>
                    <a:lnTo>
                      <a:pt x="768" y="1335"/>
                    </a:lnTo>
                    <a:lnTo>
                      <a:pt x="768" y="1346"/>
                    </a:lnTo>
                    <a:lnTo>
                      <a:pt x="765" y="1348"/>
                    </a:lnTo>
                    <a:lnTo>
                      <a:pt x="765" y="1356"/>
                    </a:lnTo>
                    <a:lnTo>
                      <a:pt x="763" y="1364"/>
                    </a:lnTo>
                    <a:lnTo>
                      <a:pt x="760" y="1375"/>
                    </a:lnTo>
                    <a:lnTo>
                      <a:pt x="758" y="1388"/>
                    </a:lnTo>
                    <a:lnTo>
                      <a:pt x="758" y="1390"/>
                    </a:lnTo>
                    <a:lnTo>
                      <a:pt x="755" y="1398"/>
                    </a:lnTo>
                    <a:lnTo>
                      <a:pt x="755" y="1401"/>
                    </a:lnTo>
                    <a:lnTo>
                      <a:pt x="752" y="1409"/>
                    </a:lnTo>
                    <a:lnTo>
                      <a:pt x="742" y="1446"/>
                    </a:lnTo>
                    <a:lnTo>
                      <a:pt x="739" y="1446"/>
                    </a:lnTo>
                    <a:lnTo>
                      <a:pt x="724" y="1446"/>
                    </a:lnTo>
                    <a:lnTo>
                      <a:pt x="716" y="1446"/>
                    </a:lnTo>
                    <a:lnTo>
                      <a:pt x="710" y="1446"/>
                    </a:lnTo>
                    <a:lnTo>
                      <a:pt x="703" y="1448"/>
                    </a:lnTo>
                    <a:lnTo>
                      <a:pt x="697" y="1448"/>
                    </a:lnTo>
                    <a:lnTo>
                      <a:pt x="692" y="1448"/>
                    </a:lnTo>
                    <a:lnTo>
                      <a:pt x="692" y="1451"/>
                    </a:lnTo>
                    <a:lnTo>
                      <a:pt x="695" y="1456"/>
                    </a:lnTo>
                    <a:lnTo>
                      <a:pt x="697" y="1467"/>
                    </a:lnTo>
                    <a:lnTo>
                      <a:pt x="703" y="1477"/>
                    </a:lnTo>
                    <a:lnTo>
                      <a:pt x="703" y="1480"/>
                    </a:lnTo>
                    <a:lnTo>
                      <a:pt x="703" y="1482"/>
                    </a:lnTo>
                    <a:lnTo>
                      <a:pt x="705" y="1485"/>
                    </a:lnTo>
                    <a:lnTo>
                      <a:pt x="708" y="1495"/>
                    </a:lnTo>
                    <a:lnTo>
                      <a:pt x="710" y="1501"/>
                    </a:lnTo>
                    <a:lnTo>
                      <a:pt x="713" y="1509"/>
                    </a:lnTo>
                    <a:lnTo>
                      <a:pt x="710" y="1511"/>
                    </a:lnTo>
                    <a:lnTo>
                      <a:pt x="708" y="1511"/>
                    </a:lnTo>
                    <a:lnTo>
                      <a:pt x="705" y="1511"/>
                    </a:lnTo>
                    <a:lnTo>
                      <a:pt x="703" y="1514"/>
                    </a:lnTo>
                    <a:lnTo>
                      <a:pt x="695" y="1516"/>
                    </a:lnTo>
                    <a:lnTo>
                      <a:pt x="692" y="1516"/>
                    </a:lnTo>
                    <a:lnTo>
                      <a:pt x="687" y="1519"/>
                    </a:lnTo>
                    <a:lnTo>
                      <a:pt x="682" y="1522"/>
                    </a:lnTo>
                    <a:lnTo>
                      <a:pt x="674" y="1522"/>
                    </a:lnTo>
                    <a:lnTo>
                      <a:pt x="669" y="1524"/>
                    </a:lnTo>
                    <a:lnTo>
                      <a:pt x="663" y="1527"/>
                    </a:lnTo>
                    <a:lnTo>
                      <a:pt x="653" y="1530"/>
                    </a:lnTo>
                    <a:lnTo>
                      <a:pt x="645" y="1532"/>
                    </a:lnTo>
                    <a:lnTo>
                      <a:pt x="637" y="1535"/>
                    </a:lnTo>
                    <a:lnTo>
                      <a:pt x="629" y="1537"/>
                    </a:lnTo>
                    <a:lnTo>
                      <a:pt x="624" y="1540"/>
                    </a:lnTo>
                    <a:lnTo>
                      <a:pt x="619" y="1543"/>
                    </a:lnTo>
                    <a:lnTo>
                      <a:pt x="616" y="1543"/>
                    </a:lnTo>
                    <a:lnTo>
                      <a:pt x="613" y="1545"/>
                    </a:lnTo>
                    <a:lnTo>
                      <a:pt x="608" y="1548"/>
                    </a:lnTo>
                    <a:lnTo>
                      <a:pt x="606" y="1548"/>
                    </a:lnTo>
                    <a:lnTo>
                      <a:pt x="603" y="1548"/>
                    </a:lnTo>
                    <a:lnTo>
                      <a:pt x="600" y="1551"/>
                    </a:lnTo>
                    <a:lnTo>
                      <a:pt x="598" y="1551"/>
                    </a:lnTo>
                    <a:lnTo>
                      <a:pt x="595" y="1551"/>
                    </a:lnTo>
                    <a:lnTo>
                      <a:pt x="590" y="1553"/>
                    </a:lnTo>
                    <a:lnTo>
                      <a:pt x="585" y="1556"/>
                    </a:lnTo>
                    <a:lnTo>
                      <a:pt x="579" y="1558"/>
                    </a:lnTo>
                    <a:lnTo>
                      <a:pt x="577" y="1558"/>
                    </a:lnTo>
                    <a:lnTo>
                      <a:pt x="572" y="1561"/>
                    </a:lnTo>
                    <a:lnTo>
                      <a:pt x="566" y="1564"/>
                    </a:lnTo>
                    <a:lnTo>
                      <a:pt x="561" y="1566"/>
                    </a:lnTo>
                    <a:lnTo>
                      <a:pt x="558" y="1566"/>
                    </a:lnTo>
                    <a:lnTo>
                      <a:pt x="556" y="1569"/>
                    </a:lnTo>
                    <a:lnTo>
                      <a:pt x="551" y="1572"/>
                    </a:lnTo>
                    <a:lnTo>
                      <a:pt x="548" y="1574"/>
                    </a:lnTo>
                    <a:lnTo>
                      <a:pt x="543" y="1577"/>
                    </a:lnTo>
                    <a:lnTo>
                      <a:pt x="537" y="1579"/>
                    </a:lnTo>
                    <a:lnTo>
                      <a:pt x="530" y="1582"/>
                    </a:lnTo>
                    <a:lnTo>
                      <a:pt x="524" y="1587"/>
                    </a:lnTo>
                    <a:lnTo>
                      <a:pt x="516" y="1590"/>
                    </a:lnTo>
                    <a:lnTo>
                      <a:pt x="516" y="1593"/>
                    </a:lnTo>
                    <a:lnTo>
                      <a:pt x="514" y="1593"/>
                    </a:lnTo>
                    <a:lnTo>
                      <a:pt x="511" y="1595"/>
                    </a:lnTo>
                    <a:lnTo>
                      <a:pt x="509" y="1595"/>
                    </a:lnTo>
                    <a:lnTo>
                      <a:pt x="506" y="1598"/>
                    </a:lnTo>
                    <a:lnTo>
                      <a:pt x="501" y="1600"/>
                    </a:lnTo>
                    <a:lnTo>
                      <a:pt x="493" y="1606"/>
                    </a:lnTo>
                    <a:lnTo>
                      <a:pt x="488" y="1608"/>
                    </a:lnTo>
                    <a:lnTo>
                      <a:pt x="480" y="1614"/>
                    </a:lnTo>
                    <a:lnTo>
                      <a:pt x="472" y="1616"/>
                    </a:lnTo>
                    <a:lnTo>
                      <a:pt x="464" y="1621"/>
                    </a:lnTo>
                    <a:lnTo>
                      <a:pt x="454" y="1627"/>
                    </a:lnTo>
                    <a:lnTo>
                      <a:pt x="446" y="1629"/>
                    </a:lnTo>
                    <a:lnTo>
                      <a:pt x="440" y="1635"/>
                    </a:lnTo>
                    <a:lnTo>
                      <a:pt x="430" y="1640"/>
                    </a:lnTo>
                    <a:lnTo>
                      <a:pt x="422" y="1642"/>
                    </a:lnTo>
                    <a:lnTo>
                      <a:pt x="412" y="1648"/>
                    </a:lnTo>
                    <a:lnTo>
                      <a:pt x="409" y="1648"/>
                    </a:lnTo>
                    <a:lnTo>
                      <a:pt x="404" y="1653"/>
                    </a:lnTo>
                    <a:lnTo>
                      <a:pt x="396" y="1656"/>
                    </a:lnTo>
                    <a:lnTo>
                      <a:pt x="393" y="1656"/>
                    </a:lnTo>
                    <a:lnTo>
                      <a:pt x="391" y="1658"/>
                    </a:lnTo>
                    <a:lnTo>
                      <a:pt x="388" y="1658"/>
                    </a:lnTo>
                    <a:lnTo>
                      <a:pt x="380" y="1661"/>
                    </a:lnTo>
                    <a:lnTo>
                      <a:pt x="375" y="1663"/>
                    </a:lnTo>
                    <a:lnTo>
                      <a:pt x="367" y="1666"/>
                    </a:lnTo>
                    <a:lnTo>
                      <a:pt x="362" y="1669"/>
                    </a:lnTo>
                    <a:lnTo>
                      <a:pt x="354" y="1671"/>
                    </a:lnTo>
                    <a:lnTo>
                      <a:pt x="343" y="1674"/>
                    </a:lnTo>
                    <a:lnTo>
                      <a:pt x="336" y="1677"/>
                    </a:lnTo>
                    <a:lnTo>
                      <a:pt x="330" y="1677"/>
                    </a:lnTo>
                    <a:lnTo>
                      <a:pt x="328" y="1679"/>
                    </a:lnTo>
                    <a:lnTo>
                      <a:pt x="322" y="1679"/>
                    </a:lnTo>
                    <a:lnTo>
                      <a:pt x="320" y="1679"/>
                    </a:lnTo>
                    <a:lnTo>
                      <a:pt x="315" y="1679"/>
                    </a:lnTo>
                    <a:lnTo>
                      <a:pt x="312" y="1679"/>
                    </a:lnTo>
                    <a:lnTo>
                      <a:pt x="309" y="1682"/>
                    </a:lnTo>
                    <a:lnTo>
                      <a:pt x="307" y="1682"/>
                    </a:lnTo>
                    <a:lnTo>
                      <a:pt x="304" y="1682"/>
                    </a:lnTo>
                    <a:lnTo>
                      <a:pt x="301" y="1682"/>
                    </a:lnTo>
                    <a:lnTo>
                      <a:pt x="301" y="1679"/>
                    </a:lnTo>
                    <a:lnTo>
                      <a:pt x="299" y="1679"/>
                    </a:lnTo>
                    <a:lnTo>
                      <a:pt x="296" y="1679"/>
                    </a:lnTo>
                    <a:lnTo>
                      <a:pt x="288" y="1677"/>
                    </a:lnTo>
                    <a:lnTo>
                      <a:pt x="286" y="1674"/>
                    </a:lnTo>
                    <a:lnTo>
                      <a:pt x="283" y="1674"/>
                    </a:lnTo>
                    <a:lnTo>
                      <a:pt x="281" y="1674"/>
                    </a:lnTo>
                    <a:lnTo>
                      <a:pt x="278" y="1671"/>
                    </a:lnTo>
                    <a:lnTo>
                      <a:pt x="275" y="1671"/>
                    </a:lnTo>
                    <a:lnTo>
                      <a:pt x="273" y="1671"/>
                    </a:lnTo>
                    <a:lnTo>
                      <a:pt x="270" y="1669"/>
                    </a:lnTo>
                    <a:lnTo>
                      <a:pt x="267" y="1669"/>
                    </a:lnTo>
                    <a:lnTo>
                      <a:pt x="267" y="1666"/>
                    </a:lnTo>
                    <a:lnTo>
                      <a:pt x="262" y="1663"/>
                    </a:lnTo>
                    <a:lnTo>
                      <a:pt x="260" y="1663"/>
                    </a:lnTo>
                    <a:lnTo>
                      <a:pt x="260" y="1661"/>
                    </a:lnTo>
                    <a:lnTo>
                      <a:pt x="252" y="1658"/>
                    </a:lnTo>
                    <a:lnTo>
                      <a:pt x="241" y="1650"/>
                    </a:lnTo>
                    <a:lnTo>
                      <a:pt x="244" y="1650"/>
                    </a:lnTo>
                    <a:lnTo>
                      <a:pt x="244" y="1648"/>
                    </a:lnTo>
                    <a:lnTo>
                      <a:pt x="246" y="1645"/>
                    </a:lnTo>
                    <a:lnTo>
                      <a:pt x="246" y="1642"/>
                    </a:lnTo>
                    <a:lnTo>
                      <a:pt x="249" y="1640"/>
                    </a:lnTo>
                    <a:lnTo>
                      <a:pt x="252" y="1637"/>
                    </a:lnTo>
                    <a:lnTo>
                      <a:pt x="252" y="1635"/>
                    </a:lnTo>
                    <a:lnTo>
                      <a:pt x="254" y="1629"/>
                    </a:lnTo>
                    <a:lnTo>
                      <a:pt x="257" y="1627"/>
                    </a:lnTo>
                    <a:lnTo>
                      <a:pt x="257" y="1624"/>
                    </a:lnTo>
                    <a:lnTo>
                      <a:pt x="260" y="1624"/>
                    </a:lnTo>
                    <a:lnTo>
                      <a:pt x="262" y="1621"/>
                    </a:lnTo>
                    <a:lnTo>
                      <a:pt x="262" y="1619"/>
                    </a:lnTo>
                    <a:lnTo>
                      <a:pt x="265" y="1616"/>
                    </a:lnTo>
                    <a:lnTo>
                      <a:pt x="270" y="1611"/>
                    </a:lnTo>
                    <a:lnTo>
                      <a:pt x="273" y="1606"/>
                    </a:lnTo>
                    <a:lnTo>
                      <a:pt x="278" y="1600"/>
                    </a:lnTo>
                    <a:lnTo>
                      <a:pt x="283" y="1595"/>
                    </a:lnTo>
                    <a:lnTo>
                      <a:pt x="286" y="1587"/>
                    </a:lnTo>
                    <a:lnTo>
                      <a:pt x="291" y="1582"/>
                    </a:lnTo>
                    <a:lnTo>
                      <a:pt x="294" y="1577"/>
                    </a:lnTo>
                    <a:lnTo>
                      <a:pt x="296" y="1572"/>
                    </a:lnTo>
                    <a:lnTo>
                      <a:pt x="299" y="1569"/>
                    </a:lnTo>
                    <a:lnTo>
                      <a:pt x="301" y="1566"/>
                    </a:lnTo>
                    <a:lnTo>
                      <a:pt x="304" y="1561"/>
                    </a:lnTo>
                    <a:lnTo>
                      <a:pt x="307" y="1556"/>
                    </a:lnTo>
                    <a:lnTo>
                      <a:pt x="307" y="1553"/>
                    </a:lnTo>
                    <a:lnTo>
                      <a:pt x="309" y="1551"/>
                    </a:lnTo>
                    <a:lnTo>
                      <a:pt x="309" y="1548"/>
                    </a:lnTo>
                    <a:lnTo>
                      <a:pt x="312" y="1543"/>
                    </a:lnTo>
                    <a:lnTo>
                      <a:pt x="315" y="1532"/>
                    </a:lnTo>
                    <a:lnTo>
                      <a:pt x="317" y="1527"/>
                    </a:lnTo>
                    <a:lnTo>
                      <a:pt x="317" y="1524"/>
                    </a:lnTo>
                    <a:lnTo>
                      <a:pt x="320" y="1519"/>
                    </a:lnTo>
                    <a:lnTo>
                      <a:pt x="320" y="1511"/>
                    </a:lnTo>
                    <a:lnTo>
                      <a:pt x="320" y="1506"/>
                    </a:lnTo>
                    <a:lnTo>
                      <a:pt x="322" y="1498"/>
                    </a:lnTo>
                    <a:lnTo>
                      <a:pt x="322" y="1488"/>
                    </a:lnTo>
                    <a:lnTo>
                      <a:pt x="322" y="1482"/>
                    </a:lnTo>
                    <a:lnTo>
                      <a:pt x="325" y="1474"/>
                    </a:lnTo>
                    <a:lnTo>
                      <a:pt x="325" y="1467"/>
                    </a:lnTo>
                    <a:lnTo>
                      <a:pt x="325" y="1461"/>
                    </a:lnTo>
                    <a:lnTo>
                      <a:pt x="325" y="1456"/>
                    </a:lnTo>
                    <a:lnTo>
                      <a:pt x="325" y="1448"/>
                    </a:lnTo>
                    <a:lnTo>
                      <a:pt x="325" y="1443"/>
                    </a:lnTo>
                    <a:lnTo>
                      <a:pt x="325" y="1438"/>
                    </a:lnTo>
                    <a:lnTo>
                      <a:pt x="325" y="1430"/>
                    </a:lnTo>
                    <a:lnTo>
                      <a:pt x="322" y="1427"/>
                    </a:lnTo>
                    <a:lnTo>
                      <a:pt x="322" y="1425"/>
                    </a:lnTo>
                    <a:lnTo>
                      <a:pt x="322" y="1417"/>
                    </a:lnTo>
                    <a:lnTo>
                      <a:pt x="320" y="1411"/>
                    </a:lnTo>
                    <a:lnTo>
                      <a:pt x="320" y="1409"/>
                    </a:lnTo>
                    <a:lnTo>
                      <a:pt x="320" y="1404"/>
                    </a:lnTo>
                    <a:lnTo>
                      <a:pt x="317" y="1396"/>
                    </a:lnTo>
                    <a:lnTo>
                      <a:pt x="315" y="1390"/>
                    </a:lnTo>
                    <a:lnTo>
                      <a:pt x="312" y="1385"/>
                    </a:lnTo>
                    <a:lnTo>
                      <a:pt x="312" y="1380"/>
                    </a:lnTo>
                    <a:lnTo>
                      <a:pt x="309" y="1372"/>
                    </a:lnTo>
                    <a:lnTo>
                      <a:pt x="307" y="1369"/>
                    </a:lnTo>
                    <a:lnTo>
                      <a:pt x="304" y="1364"/>
                    </a:lnTo>
                    <a:lnTo>
                      <a:pt x="301" y="1359"/>
                    </a:lnTo>
                    <a:lnTo>
                      <a:pt x="299" y="1354"/>
                    </a:lnTo>
                    <a:lnTo>
                      <a:pt x="296" y="1346"/>
                    </a:lnTo>
                    <a:lnTo>
                      <a:pt x="294" y="1341"/>
                    </a:lnTo>
                    <a:lnTo>
                      <a:pt x="288" y="1333"/>
                    </a:lnTo>
                    <a:lnTo>
                      <a:pt x="283" y="1325"/>
                    </a:lnTo>
                    <a:lnTo>
                      <a:pt x="281" y="1317"/>
                    </a:lnTo>
                    <a:lnTo>
                      <a:pt x="278" y="1312"/>
                    </a:lnTo>
                    <a:lnTo>
                      <a:pt x="273" y="1304"/>
                    </a:lnTo>
                    <a:lnTo>
                      <a:pt x="265" y="1293"/>
                    </a:lnTo>
                    <a:lnTo>
                      <a:pt x="260" y="1285"/>
                    </a:lnTo>
                    <a:lnTo>
                      <a:pt x="257" y="1280"/>
                    </a:lnTo>
                    <a:lnTo>
                      <a:pt x="254" y="1278"/>
                    </a:lnTo>
                    <a:lnTo>
                      <a:pt x="252" y="1272"/>
                    </a:lnTo>
                    <a:lnTo>
                      <a:pt x="249" y="1270"/>
                    </a:lnTo>
                    <a:lnTo>
                      <a:pt x="246" y="1264"/>
                    </a:lnTo>
                    <a:lnTo>
                      <a:pt x="241" y="1259"/>
                    </a:lnTo>
                    <a:lnTo>
                      <a:pt x="239" y="1254"/>
                    </a:lnTo>
                    <a:lnTo>
                      <a:pt x="233" y="1249"/>
                    </a:lnTo>
                    <a:lnTo>
                      <a:pt x="228" y="1241"/>
                    </a:lnTo>
                    <a:lnTo>
                      <a:pt x="225" y="1236"/>
                    </a:lnTo>
                    <a:lnTo>
                      <a:pt x="218" y="1225"/>
                    </a:lnTo>
                    <a:lnTo>
                      <a:pt x="215" y="1220"/>
                    </a:lnTo>
                    <a:lnTo>
                      <a:pt x="210" y="1215"/>
                    </a:lnTo>
                    <a:lnTo>
                      <a:pt x="207" y="1207"/>
                    </a:lnTo>
                    <a:lnTo>
                      <a:pt x="204" y="1202"/>
                    </a:lnTo>
                    <a:lnTo>
                      <a:pt x="202" y="1199"/>
                    </a:lnTo>
                    <a:lnTo>
                      <a:pt x="199" y="1194"/>
                    </a:lnTo>
                    <a:lnTo>
                      <a:pt x="197" y="1188"/>
                    </a:lnTo>
                    <a:lnTo>
                      <a:pt x="194" y="1181"/>
                    </a:lnTo>
                    <a:lnTo>
                      <a:pt x="191" y="1175"/>
                    </a:lnTo>
                    <a:lnTo>
                      <a:pt x="186" y="1167"/>
                    </a:lnTo>
                    <a:lnTo>
                      <a:pt x="184" y="1162"/>
                    </a:lnTo>
                    <a:lnTo>
                      <a:pt x="184" y="1160"/>
                    </a:lnTo>
                    <a:lnTo>
                      <a:pt x="184" y="1157"/>
                    </a:lnTo>
                    <a:lnTo>
                      <a:pt x="181" y="1157"/>
                    </a:lnTo>
                    <a:lnTo>
                      <a:pt x="181" y="1154"/>
                    </a:lnTo>
                    <a:lnTo>
                      <a:pt x="181" y="1152"/>
                    </a:lnTo>
                    <a:lnTo>
                      <a:pt x="178" y="1149"/>
                    </a:lnTo>
                    <a:lnTo>
                      <a:pt x="176" y="1146"/>
                    </a:lnTo>
                    <a:lnTo>
                      <a:pt x="176" y="1141"/>
                    </a:lnTo>
                    <a:lnTo>
                      <a:pt x="173" y="1136"/>
                    </a:lnTo>
                    <a:lnTo>
                      <a:pt x="170" y="1128"/>
                    </a:lnTo>
                    <a:lnTo>
                      <a:pt x="168" y="1120"/>
                    </a:lnTo>
                    <a:lnTo>
                      <a:pt x="163" y="1110"/>
                    </a:lnTo>
                    <a:lnTo>
                      <a:pt x="163" y="1102"/>
                    </a:lnTo>
                    <a:lnTo>
                      <a:pt x="160" y="1099"/>
                    </a:lnTo>
                    <a:lnTo>
                      <a:pt x="160" y="1094"/>
                    </a:lnTo>
                    <a:lnTo>
                      <a:pt x="160" y="1091"/>
                    </a:lnTo>
                    <a:lnTo>
                      <a:pt x="157" y="1086"/>
                    </a:lnTo>
                    <a:lnTo>
                      <a:pt x="157" y="1081"/>
                    </a:lnTo>
                    <a:lnTo>
                      <a:pt x="157" y="1078"/>
                    </a:lnTo>
                    <a:lnTo>
                      <a:pt x="157" y="1073"/>
                    </a:lnTo>
                    <a:lnTo>
                      <a:pt x="157" y="1068"/>
                    </a:lnTo>
                    <a:lnTo>
                      <a:pt x="157" y="1062"/>
                    </a:lnTo>
                    <a:lnTo>
                      <a:pt x="157" y="1057"/>
                    </a:lnTo>
                    <a:lnTo>
                      <a:pt x="157" y="1052"/>
                    </a:lnTo>
                    <a:lnTo>
                      <a:pt x="157" y="1049"/>
                    </a:lnTo>
                    <a:lnTo>
                      <a:pt x="157" y="1047"/>
                    </a:lnTo>
                    <a:lnTo>
                      <a:pt x="160" y="1044"/>
                    </a:lnTo>
                    <a:lnTo>
                      <a:pt x="160" y="1041"/>
                    </a:lnTo>
                    <a:lnTo>
                      <a:pt x="163" y="1036"/>
                    </a:lnTo>
                    <a:lnTo>
                      <a:pt x="165" y="1023"/>
                    </a:lnTo>
                    <a:lnTo>
                      <a:pt x="170" y="1007"/>
                    </a:lnTo>
                    <a:lnTo>
                      <a:pt x="173" y="1002"/>
                    </a:lnTo>
                    <a:lnTo>
                      <a:pt x="176" y="999"/>
                    </a:lnTo>
                    <a:lnTo>
                      <a:pt x="176" y="997"/>
                    </a:lnTo>
                    <a:lnTo>
                      <a:pt x="178" y="994"/>
                    </a:lnTo>
                    <a:lnTo>
                      <a:pt x="181" y="992"/>
                    </a:lnTo>
                    <a:lnTo>
                      <a:pt x="181" y="989"/>
                    </a:lnTo>
                    <a:lnTo>
                      <a:pt x="184" y="986"/>
                    </a:lnTo>
                    <a:lnTo>
                      <a:pt x="184" y="984"/>
                    </a:lnTo>
                    <a:lnTo>
                      <a:pt x="186" y="981"/>
                    </a:lnTo>
                    <a:lnTo>
                      <a:pt x="194" y="971"/>
                    </a:lnTo>
                    <a:lnTo>
                      <a:pt x="197" y="965"/>
                    </a:lnTo>
                    <a:lnTo>
                      <a:pt x="202" y="957"/>
                    </a:lnTo>
                    <a:lnTo>
                      <a:pt x="207" y="952"/>
                    </a:lnTo>
                    <a:lnTo>
                      <a:pt x="210" y="947"/>
                    </a:lnTo>
                    <a:lnTo>
                      <a:pt x="215" y="942"/>
                    </a:lnTo>
                    <a:lnTo>
                      <a:pt x="220" y="934"/>
                    </a:lnTo>
                    <a:lnTo>
                      <a:pt x="231" y="921"/>
                    </a:lnTo>
                    <a:lnTo>
                      <a:pt x="254" y="894"/>
                    </a:lnTo>
                    <a:lnTo>
                      <a:pt x="257" y="889"/>
                    </a:lnTo>
                    <a:lnTo>
                      <a:pt x="260" y="887"/>
                    </a:lnTo>
                    <a:lnTo>
                      <a:pt x="262" y="884"/>
                    </a:lnTo>
                    <a:lnTo>
                      <a:pt x="262" y="881"/>
                    </a:lnTo>
                    <a:lnTo>
                      <a:pt x="265" y="879"/>
                    </a:lnTo>
                    <a:lnTo>
                      <a:pt x="267" y="873"/>
                    </a:lnTo>
                    <a:lnTo>
                      <a:pt x="270" y="866"/>
                    </a:lnTo>
                    <a:lnTo>
                      <a:pt x="273" y="858"/>
                    </a:lnTo>
                    <a:lnTo>
                      <a:pt x="275" y="850"/>
                    </a:lnTo>
                    <a:lnTo>
                      <a:pt x="278" y="845"/>
                    </a:lnTo>
                    <a:lnTo>
                      <a:pt x="278" y="842"/>
                    </a:lnTo>
                    <a:lnTo>
                      <a:pt x="281" y="834"/>
                    </a:lnTo>
                    <a:lnTo>
                      <a:pt x="283" y="824"/>
                    </a:lnTo>
                    <a:lnTo>
                      <a:pt x="286" y="805"/>
                    </a:lnTo>
                    <a:lnTo>
                      <a:pt x="286" y="803"/>
                    </a:lnTo>
                    <a:lnTo>
                      <a:pt x="286" y="800"/>
                    </a:lnTo>
                    <a:lnTo>
                      <a:pt x="286" y="797"/>
                    </a:lnTo>
                    <a:lnTo>
                      <a:pt x="283" y="776"/>
                    </a:lnTo>
                    <a:lnTo>
                      <a:pt x="281" y="745"/>
                    </a:lnTo>
                    <a:lnTo>
                      <a:pt x="281" y="734"/>
                    </a:lnTo>
                    <a:lnTo>
                      <a:pt x="278" y="727"/>
                    </a:lnTo>
                    <a:lnTo>
                      <a:pt x="278" y="721"/>
                    </a:lnTo>
                    <a:lnTo>
                      <a:pt x="278" y="719"/>
                    </a:lnTo>
                    <a:lnTo>
                      <a:pt x="275" y="713"/>
                    </a:lnTo>
                    <a:lnTo>
                      <a:pt x="275" y="708"/>
                    </a:lnTo>
                    <a:lnTo>
                      <a:pt x="273" y="703"/>
                    </a:lnTo>
                    <a:lnTo>
                      <a:pt x="273" y="700"/>
                    </a:lnTo>
                    <a:lnTo>
                      <a:pt x="270" y="698"/>
                    </a:lnTo>
                    <a:lnTo>
                      <a:pt x="265" y="687"/>
                    </a:lnTo>
                    <a:lnTo>
                      <a:pt x="265" y="685"/>
                    </a:lnTo>
                    <a:lnTo>
                      <a:pt x="262" y="682"/>
                    </a:lnTo>
                    <a:lnTo>
                      <a:pt x="262" y="679"/>
                    </a:lnTo>
                    <a:lnTo>
                      <a:pt x="260" y="677"/>
                    </a:lnTo>
                    <a:lnTo>
                      <a:pt x="257" y="674"/>
                    </a:lnTo>
                    <a:lnTo>
                      <a:pt x="257" y="671"/>
                    </a:lnTo>
                    <a:lnTo>
                      <a:pt x="257" y="669"/>
                    </a:lnTo>
                    <a:lnTo>
                      <a:pt x="246" y="653"/>
                    </a:lnTo>
                    <a:lnTo>
                      <a:pt x="241" y="645"/>
                    </a:lnTo>
                    <a:lnTo>
                      <a:pt x="231" y="629"/>
                    </a:lnTo>
                    <a:lnTo>
                      <a:pt x="228" y="622"/>
                    </a:lnTo>
                    <a:lnTo>
                      <a:pt x="225" y="622"/>
                    </a:lnTo>
                    <a:lnTo>
                      <a:pt x="223" y="616"/>
                    </a:lnTo>
                    <a:lnTo>
                      <a:pt x="220" y="614"/>
                    </a:lnTo>
                    <a:lnTo>
                      <a:pt x="212" y="601"/>
                    </a:lnTo>
                    <a:lnTo>
                      <a:pt x="199" y="582"/>
                    </a:lnTo>
                    <a:lnTo>
                      <a:pt x="197" y="580"/>
                    </a:lnTo>
                    <a:lnTo>
                      <a:pt x="194" y="577"/>
                    </a:lnTo>
                    <a:lnTo>
                      <a:pt x="191" y="574"/>
                    </a:lnTo>
                    <a:lnTo>
                      <a:pt x="173" y="566"/>
                    </a:lnTo>
                    <a:lnTo>
                      <a:pt x="152" y="556"/>
                    </a:lnTo>
                    <a:lnTo>
                      <a:pt x="131" y="545"/>
                    </a:lnTo>
                    <a:lnTo>
                      <a:pt x="128" y="543"/>
                    </a:lnTo>
                    <a:lnTo>
                      <a:pt x="123" y="540"/>
                    </a:lnTo>
                    <a:lnTo>
                      <a:pt x="121" y="540"/>
                    </a:lnTo>
                    <a:lnTo>
                      <a:pt x="110" y="535"/>
                    </a:lnTo>
                    <a:lnTo>
                      <a:pt x="107" y="532"/>
                    </a:lnTo>
                    <a:lnTo>
                      <a:pt x="105" y="532"/>
                    </a:lnTo>
                    <a:lnTo>
                      <a:pt x="102" y="532"/>
                    </a:lnTo>
                    <a:lnTo>
                      <a:pt x="100" y="530"/>
                    </a:lnTo>
                    <a:lnTo>
                      <a:pt x="94" y="530"/>
                    </a:lnTo>
                    <a:lnTo>
                      <a:pt x="89" y="527"/>
                    </a:lnTo>
                    <a:lnTo>
                      <a:pt x="84" y="524"/>
                    </a:lnTo>
                    <a:lnTo>
                      <a:pt x="81" y="524"/>
                    </a:lnTo>
                    <a:lnTo>
                      <a:pt x="79" y="522"/>
                    </a:lnTo>
                    <a:lnTo>
                      <a:pt x="76" y="522"/>
                    </a:lnTo>
                    <a:lnTo>
                      <a:pt x="71" y="519"/>
                    </a:lnTo>
                    <a:lnTo>
                      <a:pt x="68" y="517"/>
                    </a:lnTo>
                    <a:lnTo>
                      <a:pt x="63" y="514"/>
                    </a:lnTo>
                    <a:lnTo>
                      <a:pt x="60" y="511"/>
                    </a:lnTo>
                    <a:lnTo>
                      <a:pt x="58" y="511"/>
                    </a:lnTo>
                    <a:lnTo>
                      <a:pt x="58" y="509"/>
                    </a:lnTo>
                    <a:lnTo>
                      <a:pt x="52" y="506"/>
                    </a:lnTo>
                    <a:lnTo>
                      <a:pt x="47" y="501"/>
                    </a:lnTo>
                    <a:lnTo>
                      <a:pt x="34" y="482"/>
                    </a:lnTo>
                    <a:lnTo>
                      <a:pt x="18" y="459"/>
                    </a:lnTo>
                    <a:lnTo>
                      <a:pt x="0" y="435"/>
                    </a:lnTo>
                    <a:lnTo>
                      <a:pt x="13" y="422"/>
                    </a:lnTo>
                    <a:lnTo>
                      <a:pt x="37" y="393"/>
                    </a:lnTo>
                    <a:lnTo>
                      <a:pt x="39" y="393"/>
                    </a:lnTo>
                    <a:lnTo>
                      <a:pt x="47" y="383"/>
                    </a:lnTo>
                    <a:lnTo>
                      <a:pt x="128" y="293"/>
                    </a:lnTo>
                    <a:lnTo>
                      <a:pt x="163" y="238"/>
                    </a:lnTo>
                    <a:lnTo>
                      <a:pt x="165" y="233"/>
                    </a:lnTo>
                    <a:lnTo>
                      <a:pt x="165" y="231"/>
                    </a:lnTo>
                    <a:lnTo>
                      <a:pt x="170" y="223"/>
                    </a:lnTo>
                    <a:lnTo>
                      <a:pt x="173" y="212"/>
                    </a:lnTo>
                    <a:lnTo>
                      <a:pt x="178" y="210"/>
                    </a:lnTo>
                    <a:lnTo>
                      <a:pt x="181" y="204"/>
                    </a:lnTo>
                    <a:lnTo>
                      <a:pt x="184" y="199"/>
                    </a:lnTo>
                    <a:lnTo>
                      <a:pt x="189" y="191"/>
                    </a:lnTo>
                    <a:lnTo>
                      <a:pt x="194" y="183"/>
                    </a:lnTo>
                    <a:lnTo>
                      <a:pt x="202" y="170"/>
                    </a:lnTo>
                    <a:lnTo>
                      <a:pt x="212" y="157"/>
                    </a:lnTo>
                    <a:lnTo>
                      <a:pt x="225" y="139"/>
                    </a:lnTo>
                    <a:lnTo>
                      <a:pt x="233" y="128"/>
                    </a:lnTo>
                    <a:lnTo>
                      <a:pt x="241" y="112"/>
                    </a:lnTo>
                    <a:lnTo>
                      <a:pt x="252" y="102"/>
                    </a:lnTo>
                    <a:lnTo>
                      <a:pt x="252" y="99"/>
                    </a:lnTo>
                    <a:lnTo>
                      <a:pt x="257" y="94"/>
                    </a:lnTo>
                    <a:lnTo>
                      <a:pt x="260" y="91"/>
                    </a:lnTo>
                    <a:lnTo>
                      <a:pt x="267" y="86"/>
                    </a:lnTo>
                    <a:lnTo>
                      <a:pt x="278" y="76"/>
                    </a:lnTo>
                    <a:lnTo>
                      <a:pt x="286" y="73"/>
                    </a:lnTo>
                    <a:lnTo>
                      <a:pt x="291" y="68"/>
                    </a:lnTo>
                    <a:lnTo>
                      <a:pt x="304" y="57"/>
                    </a:lnTo>
                    <a:lnTo>
                      <a:pt x="309" y="55"/>
                    </a:lnTo>
                    <a:lnTo>
                      <a:pt x="312" y="52"/>
                    </a:lnTo>
                    <a:lnTo>
                      <a:pt x="315" y="52"/>
                    </a:lnTo>
                    <a:lnTo>
                      <a:pt x="315" y="49"/>
                    </a:lnTo>
                    <a:lnTo>
                      <a:pt x="322" y="47"/>
                    </a:lnTo>
                    <a:lnTo>
                      <a:pt x="328" y="42"/>
                    </a:lnTo>
                    <a:lnTo>
                      <a:pt x="330" y="39"/>
                    </a:lnTo>
                    <a:lnTo>
                      <a:pt x="333" y="39"/>
                    </a:lnTo>
                    <a:lnTo>
                      <a:pt x="336" y="36"/>
                    </a:lnTo>
                    <a:lnTo>
                      <a:pt x="341" y="34"/>
                    </a:lnTo>
                    <a:lnTo>
                      <a:pt x="349" y="28"/>
                    </a:lnTo>
                    <a:lnTo>
                      <a:pt x="354" y="26"/>
                    </a:lnTo>
                    <a:lnTo>
                      <a:pt x="362" y="23"/>
                    </a:lnTo>
                    <a:lnTo>
                      <a:pt x="370" y="18"/>
                    </a:lnTo>
                    <a:lnTo>
                      <a:pt x="383" y="13"/>
                    </a:lnTo>
                    <a:lnTo>
                      <a:pt x="396" y="7"/>
                    </a:lnTo>
                    <a:lnTo>
                      <a:pt x="404" y="2"/>
                    </a:lnTo>
                    <a:lnTo>
                      <a:pt x="412" y="0"/>
                    </a:lnTo>
                    <a:lnTo>
                      <a:pt x="414" y="0"/>
                    </a:lnTo>
                    <a:lnTo>
                      <a:pt x="430" y="36"/>
                    </a:lnTo>
                    <a:lnTo>
                      <a:pt x="433" y="42"/>
                    </a:lnTo>
                    <a:lnTo>
                      <a:pt x="435" y="44"/>
                    </a:lnTo>
                    <a:lnTo>
                      <a:pt x="440" y="57"/>
                    </a:lnTo>
                    <a:lnTo>
                      <a:pt x="440" y="60"/>
                    </a:lnTo>
                    <a:lnTo>
                      <a:pt x="446" y="73"/>
                    </a:lnTo>
                    <a:lnTo>
                      <a:pt x="451" y="86"/>
                    </a:lnTo>
                    <a:lnTo>
                      <a:pt x="461" y="105"/>
                    </a:lnTo>
                    <a:lnTo>
                      <a:pt x="461" y="110"/>
                    </a:lnTo>
                    <a:lnTo>
                      <a:pt x="464" y="112"/>
                    </a:lnTo>
                    <a:lnTo>
                      <a:pt x="475" y="136"/>
                    </a:lnTo>
                    <a:lnTo>
                      <a:pt x="477" y="141"/>
                    </a:lnTo>
                    <a:lnTo>
                      <a:pt x="480" y="149"/>
                    </a:lnTo>
                    <a:lnTo>
                      <a:pt x="482" y="154"/>
                    </a:lnTo>
                    <a:lnTo>
                      <a:pt x="485" y="162"/>
                    </a:lnTo>
                    <a:lnTo>
                      <a:pt x="488" y="168"/>
                    </a:lnTo>
                    <a:lnTo>
                      <a:pt x="493" y="175"/>
                    </a:lnTo>
                    <a:lnTo>
                      <a:pt x="493" y="178"/>
                    </a:lnTo>
                    <a:lnTo>
                      <a:pt x="495" y="181"/>
                    </a:lnTo>
                    <a:lnTo>
                      <a:pt x="495" y="183"/>
                    </a:lnTo>
                    <a:lnTo>
                      <a:pt x="506" y="204"/>
                    </a:lnTo>
                    <a:lnTo>
                      <a:pt x="506" y="207"/>
                    </a:lnTo>
                    <a:lnTo>
                      <a:pt x="509" y="207"/>
                    </a:lnTo>
                    <a:lnTo>
                      <a:pt x="519" y="236"/>
                    </a:lnTo>
                    <a:lnTo>
                      <a:pt x="524" y="246"/>
                    </a:lnTo>
                    <a:lnTo>
                      <a:pt x="532" y="262"/>
                    </a:lnTo>
                    <a:lnTo>
                      <a:pt x="535" y="272"/>
                    </a:lnTo>
                    <a:lnTo>
                      <a:pt x="535" y="275"/>
                    </a:lnTo>
                    <a:lnTo>
                      <a:pt x="540" y="286"/>
                    </a:lnTo>
                    <a:lnTo>
                      <a:pt x="543" y="291"/>
                    </a:lnTo>
                    <a:lnTo>
                      <a:pt x="543" y="293"/>
                    </a:lnTo>
                    <a:lnTo>
                      <a:pt x="548" y="301"/>
                    </a:lnTo>
                    <a:lnTo>
                      <a:pt x="551" y="309"/>
                    </a:lnTo>
                    <a:lnTo>
                      <a:pt x="551" y="312"/>
                    </a:lnTo>
                    <a:lnTo>
                      <a:pt x="556" y="322"/>
                    </a:lnTo>
                    <a:lnTo>
                      <a:pt x="558" y="328"/>
                    </a:lnTo>
                    <a:lnTo>
                      <a:pt x="561" y="330"/>
                    </a:lnTo>
                    <a:lnTo>
                      <a:pt x="561" y="333"/>
                    </a:lnTo>
                    <a:lnTo>
                      <a:pt x="564" y="338"/>
                    </a:lnTo>
                    <a:lnTo>
                      <a:pt x="564" y="341"/>
                    </a:lnTo>
                    <a:lnTo>
                      <a:pt x="569" y="349"/>
                    </a:lnTo>
                    <a:lnTo>
                      <a:pt x="569" y="351"/>
                    </a:lnTo>
                    <a:lnTo>
                      <a:pt x="569" y="354"/>
                    </a:lnTo>
                    <a:lnTo>
                      <a:pt x="572" y="356"/>
                    </a:lnTo>
                    <a:lnTo>
                      <a:pt x="577" y="372"/>
                    </a:lnTo>
                    <a:lnTo>
                      <a:pt x="579" y="375"/>
                    </a:lnTo>
                    <a:lnTo>
                      <a:pt x="582" y="383"/>
                    </a:lnTo>
                    <a:lnTo>
                      <a:pt x="587" y="393"/>
                    </a:lnTo>
                    <a:lnTo>
                      <a:pt x="590" y="401"/>
                    </a:lnTo>
                    <a:lnTo>
                      <a:pt x="592" y="401"/>
                    </a:lnTo>
                    <a:lnTo>
                      <a:pt x="592" y="404"/>
                    </a:lnTo>
                    <a:lnTo>
                      <a:pt x="595" y="409"/>
                    </a:lnTo>
                    <a:lnTo>
                      <a:pt x="598" y="414"/>
                    </a:lnTo>
                    <a:lnTo>
                      <a:pt x="606" y="427"/>
                    </a:lnTo>
                    <a:lnTo>
                      <a:pt x="606" y="430"/>
                    </a:lnTo>
                    <a:lnTo>
                      <a:pt x="608" y="433"/>
                    </a:lnTo>
                    <a:lnTo>
                      <a:pt x="608" y="435"/>
                    </a:lnTo>
                    <a:lnTo>
                      <a:pt x="611" y="438"/>
                    </a:lnTo>
                    <a:lnTo>
                      <a:pt x="616" y="446"/>
                    </a:lnTo>
                    <a:lnTo>
                      <a:pt x="619" y="448"/>
                    </a:lnTo>
                    <a:lnTo>
                      <a:pt x="624" y="456"/>
                    </a:lnTo>
                    <a:lnTo>
                      <a:pt x="624" y="459"/>
                    </a:lnTo>
                    <a:lnTo>
                      <a:pt x="627" y="459"/>
                    </a:lnTo>
                    <a:lnTo>
                      <a:pt x="629" y="467"/>
                    </a:lnTo>
                    <a:lnTo>
                      <a:pt x="632" y="469"/>
                    </a:lnTo>
                    <a:lnTo>
                      <a:pt x="632" y="472"/>
                    </a:lnTo>
                    <a:lnTo>
                      <a:pt x="634" y="475"/>
                    </a:lnTo>
                    <a:lnTo>
                      <a:pt x="634" y="477"/>
                    </a:lnTo>
                    <a:lnTo>
                      <a:pt x="637" y="480"/>
                    </a:lnTo>
                    <a:lnTo>
                      <a:pt x="640" y="482"/>
                    </a:lnTo>
                    <a:lnTo>
                      <a:pt x="642" y="485"/>
                    </a:lnTo>
                    <a:lnTo>
                      <a:pt x="645" y="490"/>
                    </a:lnTo>
                    <a:lnTo>
                      <a:pt x="648" y="496"/>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32" name="Text Box 32"/>
              <p:cNvSpPr txBox="1">
                <a:spLocks noChangeArrowheads="1"/>
              </p:cNvSpPr>
              <p:nvPr/>
            </p:nvSpPr>
            <p:spPr bwMode="auto">
              <a:xfrm>
                <a:off x="3137040" y="1804678"/>
                <a:ext cx="848896" cy="260528"/>
              </a:xfrm>
              <a:prstGeom prst="rect">
                <a:avLst/>
              </a:prstGeom>
              <a:noFill/>
              <a:ln>
                <a:noFill/>
              </a:ln>
              <a:extLst/>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東淀川区</a:t>
                </a:r>
                <a:endParaRPr lang="ja-JP" altLang="en-US" sz="1100" b="1" dirty="0">
                  <a:latin typeface="Meiryo UI" pitchFamily="50" charset="-128"/>
                  <a:ea typeface="Meiryo UI" pitchFamily="50" charset="-128"/>
                  <a:cs typeface="Meiryo UI" pitchFamily="50" charset="-128"/>
                </a:endParaRPr>
              </a:p>
            </p:txBody>
          </p:sp>
          <p:sp>
            <p:nvSpPr>
              <p:cNvPr id="233" name="フローチャート: 結合子 1"/>
              <p:cNvSpPr/>
              <p:nvPr/>
            </p:nvSpPr>
            <p:spPr>
              <a:xfrm>
                <a:off x="3182427" y="2032865"/>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34" name="Text Box 33"/>
              <p:cNvSpPr txBox="1">
                <a:spLocks noChangeArrowheads="1"/>
              </p:cNvSpPr>
              <p:nvPr/>
            </p:nvSpPr>
            <p:spPr bwMode="auto">
              <a:xfrm>
                <a:off x="2277531" y="2198329"/>
                <a:ext cx="663257" cy="288032"/>
              </a:xfrm>
              <a:prstGeom prst="rect">
                <a:avLst/>
              </a:prstGeom>
              <a:noFill/>
              <a:ln>
                <a:noFill/>
              </a:ln>
              <a:extLst/>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淀川区</a:t>
                </a:r>
                <a:endParaRPr lang="ja-JP" altLang="en-US" sz="1100" b="1" dirty="0">
                  <a:latin typeface="Meiryo UI" pitchFamily="50" charset="-128"/>
                  <a:ea typeface="Meiryo UI" pitchFamily="50" charset="-128"/>
                  <a:cs typeface="Meiryo UI" pitchFamily="50" charset="-128"/>
                </a:endParaRPr>
              </a:p>
            </p:txBody>
          </p:sp>
          <p:sp>
            <p:nvSpPr>
              <p:cNvPr id="235" name="フローチャート: 結合子 57"/>
              <p:cNvSpPr/>
              <p:nvPr/>
            </p:nvSpPr>
            <p:spPr>
              <a:xfrm>
                <a:off x="2461500" y="2417288"/>
                <a:ext cx="72000" cy="72000"/>
              </a:xfrm>
              <a:prstGeom prst="flowChartConnector">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36" name="Text Box 31"/>
              <p:cNvSpPr txBox="1">
                <a:spLocks noChangeArrowheads="1"/>
              </p:cNvSpPr>
              <p:nvPr/>
            </p:nvSpPr>
            <p:spPr bwMode="auto">
              <a:xfrm>
                <a:off x="1316274" y="2861574"/>
                <a:ext cx="857326" cy="277605"/>
              </a:xfrm>
              <a:prstGeom prst="rect">
                <a:avLst/>
              </a:prstGeom>
              <a:noFill/>
              <a:ln>
                <a:noFill/>
              </a:ln>
              <a:extLst/>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西淀川区</a:t>
                </a:r>
                <a:endParaRPr lang="ja-JP" altLang="en-US" sz="1100" b="1" dirty="0">
                  <a:latin typeface="Meiryo UI" pitchFamily="50" charset="-128"/>
                  <a:ea typeface="Meiryo UI" pitchFamily="50" charset="-128"/>
                  <a:cs typeface="Meiryo UI" pitchFamily="50" charset="-128"/>
                </a:endParaRPr>
              </a:p>
            </p:txBody>
          </p:sp>
          <p:sp>
            <p:nvSpPr>
              <p:cNvPr id="237" name="フローチャート: 結合子 59"/>
              <p:cNvSpPr/>
              <p:nvPr/>
            </p:nvSpPr>
            <p:spPr>
              <a:xfrm>
                <a:off x="1951144" y="2622842"/>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38" name="Text Box 26"/>
              <p:cNvSpPr txBox="1">
                <a:spLocks noChangeArrowheads="1"/>
              </p:cNvSpPr>
              <p:nvPr/>
            </p:nvSpPr>
            <p:spPr bwMode="auto">
              <a:xfrm>
                <a:off x="1157317" y="3444400"/>
                <a:ext cx="785318" cy="288032"/>
              </a:xfrm>
              <a:prstGeom prst="rect">
                <a:avLst/>
              </a:prstGeom>
              <a:noFill/>
              <a:ln>
                <a:noFill/>
              </a:ln>
              <a:extLst/>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此花区</a:t>
                </a:r>
                <a:endParaRPr lang="ja-JP" altLang="en-US" sz="1100" b="1" dirty="0">
                  <a:latin typeface="Meiryo UI" pitchFamily="50" charset="-128"/>
                  <a:ea typeface="Meiryo UI" pitchFamily="50" charset="-128"/>
                  <a:cs typeface="Meiryo UI" pitchFamily="50" charset="-128"/>
                </a:endParaRPr>
              </a:p>
            </p:txBody>
          </p:sp>
          <p:sp>
            <p:nvSpPr>
              <p:cNvPr id="239" name="フローチャート: 結合子 61"/>
              <p:cNvSpPr/>
              <p:nvPr/>
            </p:nvSpPr>
            <p:spPr>
              <a:xfrm>
                <a:off x="1898761" y="3185570"/>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40" name="Text Box 20"/>
              <p:cNvSpPr txBox="1">
                <a:spLocks noChangeArrowheads="1"/>
              </p:cNvSpPr>
              <p:nvPr/>
            </p:nvSpPr>
            <p:spPr bwMode="auto">
              <a:xfrm>
                <a:off x="1674924" y="3692136"/>
                <a:ext cx="591674" cy="247942"/>
              </a:xfrm>
              <a:prstGeom prst="rect">
                <a:avLst/>
              </a:prstGeom>
              <a:noFill/>
              <a:ln>
                <a:noFill/>
              </a:ln>
              <a:extLst/>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港区</a:t>
                </a:r>
                <a:endParaRPr lang="ja-JP" altLang="en-US" sz="1100" b="1" dirty="0">
                  <a:latin typeface="Meiryo UI" pitchFamily="50" charset="-128"/>
                  <a:ea typeface="Meiryo UI" pitchFamily="50" charset="-128"/>
                  <a:cs typeface="Meiryo UI" pitchFamily="50" charset="-128"/>
                </a:endParaRPr>
              </a:p>
            </p:txBody>
          </p:sp>
          <p:sp>
            <p:nvSpPr>
              <p:cNvPr id="241" name="フローチャート: 結合子 63"/>
              <p:cNvSpPr/>
              <p:nvPr/>
            </p:nvSpPr>
            <p:spPr>
              <a:xfrm>
                <a:off x="2010029" y="3516416"/>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sp>
          <p:nvSpPr>
            <p:cNvPr id="208" name="Freeform 45"/>
            <p:cNvSpPr>
              <a:spLocks noChangeAspect="1"/>
            </p:cNvSpPr>
            <p:nvPr/>
          </p:nvSpPr>
          <p:spPr bwMode="auto">
            <a:xfrm>
              <a:off x="8716088" y="3738664"/>
              <a:ext cx="603404" cy="702000"/>
            </a:xfrm>
            <a:custGeom>
              <a:avLst/>
              <a:gdLst>
                <a:gd name="T0" fmla="*/ 894 w 1475"/>
                <a:gd name="T1" fmla="*/ 38 h 1603"/>
                <a:gd name="T2" fmla="*/ 964 w 1475"/>
                <a:gd name="T3" fmla="*/ 47 h 1603"/>
                <a:gd name="T4" fmla="*/ 1021 w 1475"/>
                <a:gd name="T5" fmla="*/ 94 h 1603"/>
                <a:gd name="T6" fmla="*/ 1035 w 1475"/>
                <a:gd name="T7" fmla="*/ 123 h 1603"/>
                <a:gd name="T8" fmla="*/ 1035 w 1475"/>
                <a:gd name="T9" fmla="*/ 170 h 1603"/>
                <a:gd name="T10" fmla="*/ 1035 w 1475"/>
                <a:gd name="T11" fmla="*/ 207 h 1603"/>
                <a:gd name="T12" fmla="*/ 1021 w 1475"/>
                <a:gd name="T13" fmla="*/ 243 h 1603"/>
                <a:gd name="T14" fmla="*/ 1007 w 1475"/>
                <a:gd name="T15" fmla="*/ 291 h 1603"/>
                <a:gd name="T16" fmla="*/ 979 w 1475"/>
                <a:gd name="T17" fmla="*/ 321 h 1603"/>
                <a:gd name="T18" fmla="*/ 1007 w 1475"/>
                <a:gd name="T19" fmla="*/ 368 h 1603"/>
                <a:gd name="T20" fmla="*/ 1064 w 1475"/>
                <a:gd name="T21" fmla="*/ 310 h 1603"/>
                <a:gd name="T22" fmla="*/ 1120 w 1475"/>
                <a:gd name="T23" fmla="*/ 283 h 1603"/>
                <a:gd name="T24" fmla="*/ 1191 w 1475"/>
                <a:gd name="T25" fmla="*/ 283 h 1603"/>
                <a:gd name="T26" fmla="*/ 1248 w 1475"/>
                <a:gd name="T27" fmla="*/ 291 h 1603"/>
                <a:gd name="T28" fmla="*/ 1305 w 1475"/>
                <a:gd name="T29" fmla="*/ 291 h 1603"/>
                <a:gd name="T30" fmla="*/ 1404 w 1475"/>
                <a:gd name="T31" fmla="*/ 274 h 1603"/>
                <a:gd name="T32" fmla="*/ 1475 w 1475"/>
                <a:gd name="T33" fmla="*/ 274 h 1603"/>
                <a:gd name="T34" fmla="*/ 1461 w 1475"/>
                <a:gd name="T35" fmla="*/ 321 h 1603"/>
                <a:gd name="T36" fmla="*/ 1418 w 1475"/>
                <a:gd name="T37" fmla="*/ 415 h 1603"/>
                <a:gd name="T38" fmla="*/ 1248 w 1475"/>
                <a:gd name="T39" fmla="*/ 480 h 1603"/>
                <a:gd name="T40" fmla="*/ 1177 w 1475"/>
                <a:gd name="T41" fmla="*/ 480 h 1603"/>
                <a:gd name="T42" fmla="*/ 1177 w 1475"/>
                <a:gd name="T43" fmla="*/ 490 h 1603"/>
                <a:gd name="T44" fmla="*/ 1248 w 1475"/>
                <a:gd name="T45" fmla="*/ 527 h 1603"/>
                <a:gd name="T46" fmla="*/ 1291 w 1475"/>
                <a:gd name="T47" fmla="*/ 556 h 1603"/>
                <a:gd name="T48" fmla="*/ 1234 w 1475"/>
                <a:gd name="T49" fmla="*/ 613 h 1603"/>
                <a:gd name="T50" fmla="*/ 1149 w 1475"/>
                <a:gd name="T51" fmla="*/ 651 h 1603"/>
                <a:gd name="T52" fmla="*/ 1064 w 1475"/>
                <a:gd name="T53" fmla="*/ 697 h 1603"/>
                <a:gd name="T54" fmla="*/ 1007 w 1475"/>
                <a:gd name="T55" fmla="*/ 735 h 1603"/>
                <a:gd name="T56" fmla="*/ 950 w 1475"/>
                <a:gd name="T57" fmla="*/ 735 h 1603"/>
                <a:gd name="T58" fmla="*/ 908 w 1475"/>
                <a:gd name="T59" fmla="*/ 744 h 1603"/>
                <a:gd name="T60" fmla="*/ 879 w 1475"/>
                <a:gd name="T61" fmla="*/ 783 h 1603"/>
                <a:gd name="T62" fmla="*/ 794 w 1475"/>
                <a:gd name="T63" fmla="*/ 914 h 1603"/>
                <a:gd name="T64" fmla="*/ 738 w 1475"/>
                <a:gd name="T65" fmla="*/ 989 h 1603"/>
                <a:gd name="T66" fmla="*/ 624 w 1475"/>
                <a:gd name="T67" fmla="*/ 1037 h 1603"/>
                <a:gd name="T68" fmla="*/ 567 w 1475"/>
                <a:gd name="T69" fmla="*/ 1037 h 1603"/>
                <a:gd name="T70" fmla="*/ 496 w 1475"/>
                <a:gd name="T71" fmla="*/ 1018 h 1603"/>
                <a:gd name="T72" fmla="*/ 511 w 1475"/>
                <a:gd name="T73" fmla="*/ 1037 h 1603"/>
                <a:gd name="T74" fmla="*/ 525 w 1475"/>
                <a:gd name="T75" fmla="*/ 1046 h 1603"/>
                <a:gd name="T76" fmla="*/ 454 w 1475"/>
                <a:gd name="T77" fmla="*/ 1037 h 1603"/>
                <a:gd name="T78" fmla="*/ 411 w 1475"/>
                <a:gd name="T79" fmla="*/ 1037 h 1603"/>
                <a:gd name="T80" fmla="*/ 284 w 1475"/>
                <a:gd name="T81" fmla="*/ 1046 h 1603"/>
                <a:gd name="T82" fmla="*/ 184 w 1475"/>
                <a:gd name="T83" fmla="*/ 1065 h 1603"/>
                <a:gd name="T84" fmla="*/ 14 w 1475"/>
                <a:gd name="T85" fmla="*/ 923 h 1603"/>
                <a:gd name="T86" fmla="*/ 43 w 1475"/>
                <a:gd name="T87" fmla="*/ 556 h 1603"/>
                <a:gd name="T88" fmla="*/ 57 w 1475"/>
                <a:gd name="T89" fmla="*/ 310 h 1603"/>
                <a:gd name="T90" fmla="*/ 142 w 1475"/>
                <a:gd name="T91" fmla="*/ 189 h 1603"/>
                <a:gd name="T92" fmla="*/ 326 w 1475"/>
                <a:gd name="T93" fmla="*/ 180 h 1603"/>
                <a:gd name="T94" fmla="*/ 369 w 1475"/>
                <a:gd name="T95" fmla="*/ 330 h 1603"/>
                <a:gd name="T96" fmla="*/ 411 w 1475"/>
                <a:gd name="T97" fmla="*/ 387 h 1603"/>
                <a:gd name="T98" fmla="*/ 496 w 1475"/>
                <a:gd name="T99" fmla="*/ 434 h 1603"/>
                <a:gd name="T100" fmla="*/ 567 w 1475"/>
                <a:gd name="T101" fmla="*/ 405 h 1603"/>
                <a:gd name="T102" fmla="*/ 610 w 1475"/>
                <a:gd name="T103" fmla="*/ 302 h 1603"/>
                <a:gd name="T104" fmla="*/ 638 w 1475"/>
                <a:gd name="T105" fmla="*/ 236 h 1603"/>
                <a:gd name="T106" fmla="*/ 596 w 1475"/>
                <a:gd name="T107" fmla="*/ 180 h 1603"/>
                <a:gd name="T108" fmla="*/ 695 w 1475"/>
                <a:gd name="T109" fmla="*/ 180 h 1603"/>
                <a:gd name="T110" fmla="*/ 879 w 1475"/>
                <a:gd name="T111" fmla="*/ 189 h 1603"/>
                <a:gd name="T112" fmla="*/ 908 w 1475"/>
                <a:gd name="T113" fmla="*/ 141 h 1603"/>
                <a:gd name="T114" fmla="*/ 851 w 1475"/>
                <a:gd name="T115" fmla="*/ 133 h 1603"/>
                <a:gd name="T116" fmla="*/ 894 w 1475"/>
                <a:gd name="T117" fmla="*/ 123 h 1603"/>
                <a:gd name="T118" fmla="*/ 865 w 1475"/>
                <a:gd name="T119" fmla="*/ 104 h 1603"/>
                <a:gd name="T120" fmla="*/ 894 w 1475"/>
                <a:gd name="T121" fmla="*/ 66 h 1603"/>
                <a:gd name="T122" fmla="*/ 865 w 1475"/>
                <a:gd name="T123" fmla="*/ 0 h 16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75"/>
                <a:gd name="T187" fmla="*/ 0 h 1603"/>
                <a:gd name="T188" fmla="*/ 1475 w 1475"/>
                <a:gd name="T189" fmla="*/ 1603 h 160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75" h="1603">
                  <a:moveTo>
                    <a:pt x="879" y="43"/>
                  </a:moveTo>
                  <a:lnTo>
                    <a:pt x="879" y="43"/>
                  </a:lnTo>
                  <a:lnTo>
                    <a:pt x="879" y="29"/>
                  </a:lnTo>
                  <a:lnTo>
                    <a:pt x="879" y="14"/>
                  </a:lnTo>
                  <a:lnTo>
                    <a:pt x="894" y="14"/>
                  </a:lnTo>
                  <a:lnTo>
                    <a:pt x="894" y="29"/>
                  </a:lnTo>
                  <a:lnTo>
                    <a:pt x="894" y="43"/>
                  </a:lnTo>
                  <a:lnTo>
                    <a:pt x="894" y="57"/>
                  </a:lnTo>
                  <a:lnTo>
                    <a:pt x="908" y="57"/>
                  </a:lnTo>
                  <a:lnTo>
                    <a:pt x="908" y="43"/>
                  </a:lnTo>
                  <a:lnTo>
                    <a:pt x="922" y="43"/>
                  </a:lnTo>
                  <a:lnTo>
                    <a:pt x="936" y="57"/>
                  </a:lnTo>
                  <a:lnTo>
                    <a:pt x="950" y="57"/>
                  </a:lnTo>
                  <a:lnTo>
                    <a:pt x="950" y="71"/>
                  </a:lnTo>
                  <a:lnTo>
                    <a:pt x="964" y="71"/>
                  </a:lnTo>
                  <a:lnTo>
                    <a:pt x="979" y="71"/>
                  </a:lnTo>
                  <a:lnTo>
                    <a:pt x="993" y="71"/>
                  </a:lnTo>
                  <a:lnTo>
                    <a:pt x="993" y="85"/>
                  </a:lnTo>
                  <a:lnTo>
                    <a:pt x="1007" y="85"/>
                  </a:lnTo>
                  <a:lnTo>
                    <a:pt x="1021" y="85"/>
                  </a:lnTo>
                  <a:lnTo>
                    <a:pt x="1021" y="114"/>
                  </a:lnTo>
                  <a:lnTo>
                    <a:pt x="1035" y="142"/>
                  </a:lnTo>
                  <a:lnTo>
                    <a:pt x="1021" y="142"/>
                  </a:lnTo>
                  <a:lnTo>
                    <a:pt x="1007" y="142"/>
                  </a:lnTo>
                  <a:lnTo>
                    <a:pt x="1007" y="128"/>
                  </a:lnTo>
                  <a:lnTo>
                    <a:pt x="1007" y="142"/>
                  </a:lnTo>
                  <a:lnTo>
                    <a:pt x="1007" y="156"/>
                  </a:lnTo>
                  <a:lnTo>
                    <a:pt x="1021" y="156"/>
                  </a:lnTo>
                  <a:lnTo>
                    <a:pt x="1035" y="156"/>
                  </a:lnTo>
                  <a:lnTo>
                    <a:pt x="1035" y="170"/>
                  </a:lnTo>
                  <a:lnTo>
                    <a:pt x="1050" y="185"/>
                  </a:lnTo>
                  <a:lnTo>
                    <a:pt x="1035" y="185"/>
                  </a:lnTo>
                  <a:lnTo>
                    <a:pt x="1035" y="199"/>
                  </a:lnTo>
                  <a:lnTo>
                    <a:pt x="1035" y="213"/>
                  </a:lnTo>
                  <a:lnTo>
                    <a:pt x="1035" y="227"/>
                  </a:lnTo>
                  <a:lnTo>
                    <a:pt x="1035" y="241"/>
                  </a:lnTo>
                  <a:lnTo>
                    <a:pt x="1035" y="256"/>
                  </a:lnTo>
                  <a:lnTo>
                    <a:pt x="1035" y="270"/>
                  </a:lnTo>
                  <a:lnTo>
                    <a:pt x="1035" y="284"/>
                  </a:lnTo>
                  <a:lnTo>
                    <a:pt x="1035" y="298"/>
                  </a:lnTo>
                  <a:lnTo>
                    <a:pt x="1035" y="312"/>
                  </a:lnTo>
                  <a:lnTo>
                    <a:pt x="1035" y="326"/>
                  </a:lnTo>
                  <a:lnTo>
                    <a:pt x="1021" y="341"/>
                  </a:lnTo>
                  <a:lnTo>
                    <a:pt x="1021" y="355"/>
                  </a:lnTo>
                  <a:lnTo>
                    <a:pt x="1021" y="369"/>
                  </a:lnTo>
                  <a:lnTo>
                    <a:pt x="1021" y="383"/>
                  </a:lnTo>
                  <a:lnTo>
                    <a:pt x="1021" y="397"/>
                  </a:lnTo>
                  <a:lnTo>
                    <a:pt x="1021" y="412"/>
                  </a:lnTo>
                  <a:lnTo>
                    <a:pt x="1021" y="426"/>
                  </a:lnTo>
                  <a:lnTo>
                    <a:pt x="1007" y="426"/>
                  </a:lnTo>
                  <a:lnTo>
                    <a:pt x="1007" y="440"/>
                  </a:lnTo>
                  <a:lnTo>
                    <a:pt x="1007" y="454"/>
                  </a:lnTo>
                  <a:lnTo>
                    <a:pt x="993" y="454"/>
                  </a:lnTo>
                  <a:lnTo>
                    <a:pt x="993" y="468"/>
                  </a:lnTo>
                  <a:lnTo>
                    <a:pt x="993" y="482"/>
                  </a:lnTo>
                  <a:lnTo>
                    <a:pt x="979" y="482"/>
                  </a:lnTo>
                  <a:lnTo>
                    <a:pt x="979" y="497"/>
                  </a:lnTo>
                  <a:lnTo>
                    <a:pt x="979" y="511"/>
                  </a:lnTo>
                  <a:lnTo>
                    <a:pt x="979" y="525"/>
                  </a:lnTo>
                  <a:lnTo>
                    <a:pt x="979" y="539"/>
                  </a:lnTo>
                  <a:lnTo>
                    <a:pt x="993" y="539"/>
                  </a:lnTo>
                  <a:lnTo>
                    <a:pt x="1007" y="539"/>
                  </a:lnTo>
                  <a:lnTo>
                    <a:pt x="1007" y="553"/>
                  </a:lnTo>
                  <a:lnTo>
                    <a:pt x="1021" y="553"/>
                  </a:lnTo>
                  <a:lnTo>
                    <a:pt x="1035" y="553"/>
                  </a:lnTo>
                  <a:lnTo>
                    <a:pt x="1050" y="553"/>
                  </a:lnTo>
                  <a:lnTo>
                    <a:pt x="1050" y="525"/>
                  </a:lnTo>
                  <a:lnTo>
                    <a:pt x="1050" y="511"/>
                  </a:lnTo>
                  <a:lnTo>
                    <a:pt x="1050" y="497"/>
                  </a:lnTo>
                  <a:lnTo>
                    <a:pt x="1064" y="482"/>
                  </a:lnTo>
                  <a:lnTo>
                    <a:pt x="1064" y="468"/>
                  </a:lnTo>
                  <a:lnTo>
                    <a:pt x="1078" y="468"/>
                  </a:lnTo>
                  <a:lnTo>
                    <a:pt x="1078" y="454"/>
                  </a:lnTo>
                  <a:lnTo>
                    <a:pt x="1092" y="454"/>
                  </a:lnTo>
                  <a:lnTo>
                    <a:pt x="1092" y="440"/>
                  </a:lnTo>
                  <a:lnTo>
                    <a:pt x="1106" y="440"/>
                  </a:lnTo>
                  <a:lnTo>
                    <a:pt x="1120" y="426"/>
                  </a:lnTo>
                  <a:lnTo>
                    <a:pt x="1135" y="426"/>
                  </a:lnTo>
                  <a:lnTo>
                    <a:pt x="1149" y="426"/>
                  </a:lnTo>
                  <a:lnTo>
                    <a:pt x="1163" y="426"/>
                  </a:lnTo>
                  <a:lnTo>
                    <a:pt x="1177" y="426"/>
                  </a:lnTo>
                  <a:lnTo>
                    <a:pt x="1177" y="412"/>
                  </a:lnTo>
                  <a:lnTo>
                    <a:pt x="1177" y="426"/>
                  </a:lnTo>
                  <a:lnTo>
                    <a:pt x="1191" y="426"/>
                  </a:lnTo>
                  <a:lnTo>
                    <a:pt x="1206" y="426"/>
                  </a:lnTo>
                  <a:lnTo>
                    <a:pt x="1220" y="426"/>
                  </a:lnTo>
                  <a:lnTo>
                    <a:pt x="1234" y="426"/>
                  </a:lnTo>
                  <a:lnTo>
                    <a:pt x="1234" y="440"/>
                  </a:lnTo>
                  <a:lnTo>
                    <a:pt x="1248" y="440"/>
                  </a:lnTo>
                  <a:lnTo>
                    <a:pt x="1262" y="440"/>
                  </a:lnTo>
                  <a:lnTo>
                    <a:pt x="1276" y="440"/>
                  </a:lnTo>
                  <a:lnTo>
                    <a:pt x="1291" y="440"/>
                  </a:lnTo>
                  <a:lnTo>
                    <a:pt x="1305" y="440"/>
                  </a:lnTo>
                  <a:lnTo>
                    <a:pt x="1305" y="426"/>
                  </a:lnTo>
                  <a:lnTo>
                    <a:pt x="1319" y="426"/>
                  </a:lnTo>
                  <a:lnTo>
                    <a:pt x="1333" y="426"/>
                  </a:lnTo>
                  <a:lnTo>
                    <a:pt x="1347" y="426"/>
                  </a:lnTo>
                  <a:lnTo>
                    <a:pt x="1362" y="412"/>
                  </a:lnTo>
                  <a:lnTo>
                    <a:pt x="1376" y="412"/>
                  </a:lnTo>
                  <a:lnTo>
                    <a:pt x="1390" y="412"/>
                  </a:lnTo>
                  <a:lnTo>
                    <a:pt x="1404" y="412"/>
                  </a:lnTo>
                  <a:lnTo>
                    <a:pt x="1418" y="412"/>
                  </a:lnTo>
                  <a:lnTo>
                    <a:pt x="1432" y="397"/>
                  </a:lnTo>
                  <a:lnTo>
                    <a:pt x="1447" y="397"/>
                  </a:lnTo>
                  <a:lnTo>
                    <a:pt x="1461" y="397"/>
                  </a:lnTo>
                  <a:lnTo>
                    <a:pt x="1475" y="397"/>
                  </a:lnTo>
                  <a:lnTo>
                    <a:pt x="1475" y="412"/>
                  </a:lnTo>
                  <a:lnTo>
                    <a:pt x="1475" y="426"/>
                  </a:lnTo>
                  <a:lnTo>
                    <a:pt x="1461" y="426"/>
                  </a:lnTo>
                  <a:lnTo>
                    <a:pt x="1461" y="440"/>
                  </a:lnTo>
                  <a:lnTo>
                    <a:pt x="1461" y="454"/>
                  </a:lnTo>
                  <a:lnTo>
                    <a:pt x="1461" y="468"/>
                  </a:lnTo>
                  <a:lnTo>
                    <a:pt x="1461" y="482"/>
                  </a:lnTo>
                  <a:lnTo>
                    <a:pt x="1447" y="497"/>
                  </a:lnTo>
                  <a:lnTo>
                    <a:pt x="1447" y="511"/>
                  </a:lnTo>
                  <a:lnTo>
                    <a:pt x="1447" y="525"/>
                  </a:lnTo>
                  <a:lnTo>
                    <a:pt x="1447" y="539"/>
                  </a:lnTo>
                  <a:lnTo>
                    <a:pt x="1432" y="553"/>
                  </a:lnTo>
                  <a:lnTo>
                    <a:pt x="1432" y="568"/>
                  </a:lnTo>
                  <a:lnTo>
                    <a:pt x="1432" y="582"/>
                  </a:lnTo>
                  <a:lnTo>
                    <a:pt x="1432" y="596"/>
                  </a:lnTo>
                  <a:lnTo>
                    <a:pt x="1418" y="610"/>
                  </a:lnTo>
                  <a:lnTo>
                    <a:pt x="1418" y="624"/>
                  </a:lnTo>
                  <a:lnTo>
                    <a:pt x="1418" y="639"/>
                  </a:lnTo>
                  <a:lnTo>
                    <a:pt x="1418" y="653"/>
                  </a:lnTo>
                  <a:lnTo>
                    <a:pt x="1418" y="667"/>
                  </a:lnTo>
                  <a:lnTo>
                    <a:pt x="1404" y="667"/>
                  </a:lnTo>
                  <a:lnTo>
                    <a:pt x="1404" y="681"/>
                  </a:lnTo>
                  <a:lnTo>
                    <a:pt x="1404" y="695"/>
                  </a:lnTo>
                  <a:lnTo>
                    <a:pt x="1404" y="709"/>
                  </a:lnTo>
                  <a:lnTo>
                    <a:pt x="1404" y="738"/>
                  </a:lnTo>
                  <a:lnTo>
                    <a:pt x="1390" y="738"/>
                  </a:lnTo>
                  <a:lnTo>
                    <a:pt x="1376" y="738"/>
                  </a:lnTo>
                  <a:lnTo>
                    <a:pt x="1362" y="738"/>
                  </a:lnTo>
                  <a:lnTo>
                    <a:pt x="1248" y="724"/>
                  </a:lnTo>
                  <a:lnTo>
                    <a:pt x="1234" y="724"/>
                  </a:lnTo>
                  <a:lnTo>
                    <a:pt x="1220" y="724"/>
                  </a:lnTo>
                  <a:lnTo>
                    <a:pt x="1206" y="724"/>
                  </a:lnTo>
                  <a:lnTo>
                    <a:pt x="1191" y="724"/>
                  </a:lnTo>
                  <a:lnTo>
                    <a:pt x="1177" y="724"/>
                  </a:lnTo>
                  <a:lnTo>
                    <a:pt x="1177" y="709"/>
                  </a:lnTo>
                  <a:lnTo>
                    <a:pt x="1177" y="724"/>
                  </a:lnTo>
                  <a:lnTo>
                    <a:pt x="1177" y="709"/>
                  </a:lnTo>
                  <a:lnTo>
                    <a:pt x="1163" y="709"/>
                  </a:lnTo>
                  <a:lnTo>
                    <a:pt x="1163" y="695"/>
                  </a:lnTo>
                  <a:lnTo>
                    <a:pt x="1149" y="695"/>
                  </a:lnTo>
                  <a:lnTo>
                    <a:pt x="1163" y="724"/>
                  </a:lnTo>
                  <a:lnTo>
                    <a:pt x="1177" y="724"/>
                  </a:lnTo>
                  <a:lnTo>
                    <a:pt x="1177" y="738"/>
                  </a:lnTo>
                  <a:lnTo>
                    <a:pt x="1191" y="738"/>
                  </a:lnTo>
                  <a:lnTo>
                    <a:pt x="1191" y="752"/>
                  </a:lnTo>
                  <a:lnTo>
                    <a:pt x="1206" y="752"/>
                  </a:lnTo>
                  <a:lnTo>
                    <a:pt x="1206" y="766"/>
                  </a:lnTo>
                  <a:lnTo>
                    <a:pt x="1220" y="766"/>
                  </a:lnTo>
                  <a:lnTo>
                    <a:pt x="1220" y="780"/>
                  </a:lnTo>
                  <a:lnTo>
                    <a:pt x="1234" y="780"/>
                  </a:lnTo>
                  <a:lnTo>
                    <a:pt x="1234" y="795"/>
                  </a:lnTo>
                  <a:lnTo>
                    <a:pt x="1248" y="795"/>
                  </a:lnTo>
                  <a:lnTo>
                    <a:pt x="1248" y="809"/>
                  </a:lnTo>
                  <a:lnTo>
                    <a:pt x="1262" y="809"/>
                  </a:lnTo>
                  <a:lnTo>
                    <a:pt x="1276" y="809"/>
                  </a:lnTo>
                  <a:lnTo>
                    <a:pt x="1291" y="809"/>
                  </a:lnTo>
                  <a:lnTo>
                    <a:pt x="1291" y="823"/>
                  </a:lnTo>
                  <a:lnTo>
                    <a:pt x="1276" y="823"/>
                  </a:lnTo>
                  <a:lnTo>
                    <a:pt x="1276" y="837"/>
                  </a:lnTo>
                  <a:lnTo>
                    <a:pt x="1291" y="837"/>
                  </a:lnTo>
                  <a:lnTo>
                    <a:pt x="1319" y="865"/>
                  </a:lnTo>
                  <a:lnTo>
                    <a:pt x="1319" y="880"/>
                  </a:lnTo>
                  <a:lnTo>
                    <a:pt x="1333" y="908"/>
                  </a:lnTo>
                  <a:lnTo>
                    <a:pt x="1319" y="894"/>
                  </a:lnTo>
                  <a:lnTo>
                    <a:pt x="1305" y="894"/>
                  </a:lnTo>
                  <a:lnTo>
                    <a:pt x="1291" y="894"/>
                  </a:lnTo>
                  <a:lnTo>
                    <a:pt x="1291" y="908"/>
                  </a:lnTo>
                  <a:lnTo>
                    <a:pt x="1262" y="908"/>
                  </a:lnTo>
                  <a:lnTo>
                    <a:pt x="1248" y="908"/>
                  </a:lnTo>
                  <a:lnTo>
                    <a:pt x="1234" y="908"/>
                  </a:lnTo>
                  <a:lnTo>
                    <a:pt x="1234" y="922"/>
                  </a:lnTo>
                  <a:lnTo>
                    <a:pt x="1220" y="922"/>
                  </a:lnTo>
                  <a:lnTo>
                    <a:pt x="1206" y="922"/>
                  </a:lnTo>
                  <a:lnTo>
                    <a:pt x="1191" y="922"/>
                  </a:lnTo>
                  <a:lnTo>
                    <a:pt x="1177" y="936"/>
                  </a:lnTo>
                  <a:lnTo>
                    <a:pt x="1163" y="936"/>
                  </a:lnTo>
                  <a:lnTo>
                    <a:pt x="1149" y="951"/>
                  </a:lnTo>
                  <a:lnTo>
                    <a:pt x="1149" y="965"/>
                  </a:lnTo>
                  <a:lnTo>
                    <a:pt x="1149" y="979"/>
                  </a:lnTo>
                  <a:lnTo>
                    <a:pt x="1149" y="1007"/>
                  </a:lnTo>
                  <a:lnTo>
                    <a:pt x="1120" y="1021"/>
                  </a:lnTo>
                  <a:lnTo>
                    <a:pt x="1106" y="1021"/>
                  </a:lnTo>
                  <a:lnTo>
                    <a:pt x="1106" y="1036"/>
                  </a:lnTo>
                  <a:lnTo>
                    <a:pt x="1092" y="1036"/>
                  </a:lnTo>
                  <a:lnTo>
                    <a:pt x="1078" y="1036"/>
                  </a:lnTo>
                  <a:lnTo>
                    <a:pt x="1064" y="1050"/>
                  </a:lnTo>
                  <a:lnTo>
                    <a:pt x="1064" y="1064"/>
                  </a:lnTo>
                  <a:lnTo>
                    <a:pt x="1050" y="1064"/>
                  </a:lnTo>
                  <a:lnTo>
                    <a:pt x="1035" y="1092"/>
                  </a:lnTo>
                  <a:lnTo>
                    <a:pt x="1021" y="1092"/>
                  </a:lnTo>
                  <a:lnTo>
                    <a:pt x="1021" y="1107"/>
                  </a:lnTo>
                  <a:lnTo>
                    <a:pt x="1007" y="1107"/>
                  </a:lnTo>
                  <a:lnTo>
                    <a:pt x="993" y="1107"/>
                  </a:lnTo>
                  <a:lnTo>
                    <a:pt x="979" y="1107"/>
                  </a:lnTo>
                  <a:lnTo>
                    <a:pt x="964" y="1107"/>
                  </a:lnTo>
                  <a:lnTo>
                    <a:pt x="950" y="1107"/>
                  </a:lnTo>
                  <a:lnTo>
                    <a:pt x="950" y="1092"/>
                  </a:lnTo>
                  <a:lnTo>
                    <a:pt x="950" y="1107"/>
                  </a:lnTo>
                  <a:lnTo>
                    <a:pt x="936" y="1107"/>
                  </a:lnTo>
                  <a:lnTo>
                    <a:pt x="922" y="1107"/>
                  </a:lnTo>
                  <a:lnTo>
                    <a:pt x="922" y="1121"/>
                  </a:lnTo>
                  <a:lnTo>
                    <a:pt x="908" y="1121"/>
                  </a:lnTo>
                  <a:lnTo>
                    <a:pt x="894" y="1121"/>
                  </a:lnTo>
                  <a:lnTo>
                    <a:pt x="894" y="1135"/>
                  </a:lnTo>
                  <a:lnTo>
                    <a:pt x="879" y="1135"/>
                  </a:lnTo>
                  <a:lnTo>
                    <a:pt x="879" y="1149"/>
                  </a:lnTo>
                  <a:lnTo>
                    <a:pt x="865" y="1163"/>
                  </a:lnTo>
                  <a:lnTo>
                    <a:pt x="879" y="1163"/>
                  </a:lnTo>
                  <a:lnTo>
                    <a:pt x="879" y="1178"/>
                  </a:lnTo>
                  <a:lnTo>
                    <a:pt x="879" y="1192"/>
                  </a:lnTo>
                  <a:lnTo>
                    <a:pt x="865" y="1192"/>
                  </a:lnTo>
                  <a:lnTo>
                    <a:pt x="865" y="1206"/>
                  </a:lnTo>
                  <a:lnTo>
                    <a:pt x="865" y="1234"/>
                  </a:lnTo>
                  <a:lnTo>
                    <a:pt x="851" y="1263"/>
                  </a:lnTo>
                  <a:lnTo>
                    <a:pt x="837" y="1291"/>
                  </a:lnTo>
                  <a:lnTo>
                    <a:pt x="837" y="1305"/>
                  </a:lnTo>
                  <a:lnTo>
                    <a:pt x="823" y="1319"/>
                  </a:lnTo>
                  <a:lnTo>
                    <a:pt x="808" y="1348"/>
                  </a:lnTo>
                  <a:lnTo>
                    <a:pt x="808" y="1362"/>
                  </a:lnTo>
                  <a:lnTo>
                    <a:pt x="794" y="1376"/>
                  </a:lnTo>
                  <a:lnTo>
                    <a:pt x="794" y="1390"/>
                  </a:lnTo>
                  <a:lnTo>
                    <a:pt x="794" y="1404"/>
                  </a:lnTo>
                  <a:lnTo>
                    <a:pt x="780" y="1404"/>
                  </a:lnTo>
                  <a:lnTo>
                    <a:pt x="780" y="1419"/>
                  </a:lnTo>
                  <a:lnTo>
                    <a:pt x="780" y="1433"/>
                  </a:lnTo>
                  <a:lnTo>
                    <a:pt x="780" y="1447"/>
                  </a:lnTo>
                  <a:lnTo>
                    <a:pt x="766" y="1447"/>
                  </a:lnTo>
                  <a:lnTo>
                    <a:pt x="752" y="1475"/>
                  </a:lnTo>
                  <a:lnTo>
                    <a:pt x="738" y="1490"/>
                  </a:lnTo>
                  <a:lnTo>
                    <a:pt x="723" y="1504"/>
                  </a:lnTo>
                  <a:lnTo>
                    <a:pt x="709" y="1504"/>
                  </a:lnTo>
                  <a:lnTo>
                    <a:pt x="695" y="1518"/>
                  </a:lnTo>
                  <a:lnTo>
                    <a:pt x="681" y="1532"/>
                  </a:lnTo>
                  <a:lnTo>
                    <a:pt x="681" y="1546"/>
                  </a:lnTo>
                  <a:lnTo>
                    <a:pt x="667" y="1546"/>
                  </a:lnTo>
                  <a:lnTo>
                    <a:pt x="652" y="1561"/>
                  </a:lnTo>
                  <a:lnTo>
                    <a:pt x="638" y="1561"/>
                  </a:lnTo>
                  <a:lnTo>
                    <a:pt x="624" y="1561"/>
                  </a:lnTo>
                  <a:lnTo>
                    <a:pt x="610" y="1561"/>
                  </a:lnTo>
                  <a:lnTo>
                    <a:pt x="596" y="1561"/>
                  </a:lnTo>
                  <a:lnTo>
                    <a:pt x="582" y="1561"/>
                  </a:lnTo>
                  <a:lnTo>
                    <a:pt x="567" y="1561"/>
                  </a:lnTo>
                  <a:lnTo>
                    <a:pt x="553" y="1561"/>
                  </a:lnTo>
                  <a:lnTo>
                    <a:pt x="539" y="1561"/>
                  </a:lnTo>
                  <a:lnTo>
                    <a:pt x="539" y="1546"/>
                  </a:lnTo>
                  <a:lnTo>
                    <a:pt x="525" y="1546"/>
                  </a:lnTo>
                  <a:lnTo>
                    <a:pt x="511" y="1546"/>
                  </a:lnTo>
                  <a:lnTo>
                    <a:pt x="496" y="1532"/>
                  </a:lnTo>
                  <a:lnTo>
                    <a:pt x="482" y="1532"/>
                  </a:lnTo>
                  <a:lnTo>
                    <a:pt x="496" y="1532"/>
                  </a:lnTo>
                  <a:lnTo>
                    <a:pt x="496" y="1546"/>
                  </a:lnTo>
                  <a:lnTo>
                    <a:pt x="511" y="1546"/>
                  </a:lnTo>
                  <a:lnTo>
                    <a:pt x="511" y="1561"/>
                  </a:lnTo>
                  <a:lnTo>
                    <a:pt x="525" y="1561"/>
                  </a:lnTo>
                  <a:lnTo>
                    <a:pt x="539" y="1561"/>
                  </a:lnTo>
                  <a:lnTo>
                    <a:pt x="539" y="1575"/>
                  </a:lnTo>
                  <a:lnTo>
                    <a:pt x="525" y="1575"/>
                  </a:lnTo>
                  <a:lnTo>
                    <a:pt x="511" y="1575"/>
                  </a:lnTo>
                  <a:lnTo>
                    <a:pt x="496" y="1561"/>
                  </a:lnTo>
                  <a:lnTo>
                    <a:pt x="482" y="1561"/>
                  </a:lnTo>
                  <a:lnTo>
                    <a:pt x="468" y="1561"/>
                  </a:lnTo>
                  <a:lnTo>
                    <a:pt x="454" y="1561"/>
                  </a:lnTo>
                  <a:lnTo>
                    <a:pt x="440" y="1561"/>
                  </a:lnTo>
                  <a:lnTo>
                    <a:pt x="440" y="1546"/>
                  </a:lnTo>
                  <a:lnTo>
                    <a:pt x="426" y="1546"/>
                  </a:lnTo>
                  <a:lnTo>
                    <a:pt x="411" y="1546"/>
                  </a:lnTo>
                  <a:lnTo>
                    <a:pt x="411" y="1561"/>
                  </a:lnTo>
                  <a:lnTo>
                    <a:pt x="411" y="1575"/>
                  </a:lnTo>
                  <a:lnTo>
                    <a:pt x="383" y="1575"/>
                  </a:lnTo>
                  <a:lnTo>
                    <a:pt x="369" y="1575"/>
                  </a:lnTo>
                  <a:lnTo>
                    <a:pt x="340" y="1575"/>
                  </a:lnTo>
                  <a:lnTo>
                    <a:pt x="326" y="1575"/>
                  </a:lnTo>
                  <a:lnTo>
                    <a:pt x="312" y="1575"/>
                  </a:lnTo>
                  <a:lnTo>
                    <a:pt x="298" y="1575"/>
                  </a:lnTo>
                  <a:lnTo>
                    <a:pt x="284" y="1575"/>
                  </a:lnTo>
                  <a:lnTo>
                    <a:pt x="255" y="1575"/>
                  </a:lnTo>
                  <a:lnTo>
                    <a:pt x="241" y="1575"/>
                  </a:lnTo>
                  <a:lnTo>
                    <a:pt x="227" y="1575"/>
                  </a:lnTo>
                  <a:lnTo>
                    <a:pt x="213" y="1575"/>
                  </a:lnTo>
                  <a:lnTo>
                    <a:pt x="213" y="1589"/>
                  </a:lnTo>
                  <a:lnTo>
                    <a:pt x="199" y="1589"/>
                  </a:lnTo>
                  <a:lnTo>
                    <a:pt x="199" y="1603"/>
                  </a:lnTo>
                  <a:lnTo>
                    <a:pt x="184" y="1603"/>
                  </a:lnTo>
                  <a:lnTo>
                    <a:pt x="170" y="1603"/>
                  </a:lnTo>
                  <a:lnTo>
                    <a:pt x="128" y="1603"/>
                  </a:lnTo>
                  <a:lnTo>
                    <a:pt x="85" y="1589"/>
                  </a:lnTo>
                  <a:lnTo>
                    <a:pt x="57" y="1589"/>
                  </a:lnTo>
                  <a:lnTo>
                    <a:pt x="28" y="1589"/>
                  </a:lnTo>
                  <a:lnTo>
                    <a:pt x="14" y="1575"/>
                  </a:lnTo>
                  <a:lnTo>
                    <a:pt x="0" y="1575"/>
                  </a:lnTo>
                  <a:lnTo>
                    <a:pt x="0" y="1546"/>
                  </a:lnTo>
                  <a:lnTo>
                    <a:pt x="14" y="1532"/>
                  </a:lnTo>
                  <a:lnTo>
                    <a:pt x="0" y="1532"/>
                  </a:lnTo>
                  <a:lnTo>
                    <a:pt x="14" y="1447"/>
                  </a:lnTo>
                  <a:lnTo>
                    <a:pt x="14" y="1433"/>
                  </a:lnTo>
                  <a:lnTo>
                    <a:pt x="14" y="1419"/>
                  </a:lnTo>
                  <a:lnTo>
                    <a:pt x="14" y="1390"/>
                  </a:lnTo>
                  <a:lnTo>
                    <a:pt x="28" y="1334"/>
                  </a:lnTo>
                  <a:lnTo>
                    <a:pt x="28" y="1206"/>
                  </a:lnTo>
                  <a:lnTo>
                    <a:pt x="28" y="1149"/>
                  </a:lnTo>
                  <a:lnTo>
                    <a:pt x="43" y="1092"/>
                  </a:lnTo>
                  <a:lnTo>
                    <a:pt x="43" y="1078"/>
                  </a:lnTo>
                  <a:lnTo>
                    <a:pt x="43" y="1050"/>
                  </a:lnTo>
                  <a:lnTo>
                    <a:pt x="43" y="1036"/>
                  </a:lnTo>
                  <a:lnTo>
                    <a:pt x="43" y="1021"/>
                  </a:lnTo>
                  <a:lnTo>
                    <a:pt x="43" y="993"/>
                  </a:lnTo>
                  <a:lnTo>
                    <a:pt x="43" y="951"/>
                  </a:lnTo>
                  <a:lnTo>
                    <a:pt x="43" y="922"/>
                  </a:lnTo>
                  <a:lnTo>
                    <a:pt x="43" y="880"/>
                  </a:lnTo>
                  <a:lnTo>
                    <a:pt x="43" y="865"/>
                  </a:lnTo>
                  <a:lnTo>
                    <a:pt x="43" y="851"/>
                  </a:lnTo>
                  <a:lnTo>
                    <a:pt x="43" y="837"/>
                  </a:lnTo>
                  <a:lnTo>
                    <a:pt x="43" y="823"/>
                  </a:lnTo>
                  <a:lnTo>
                    <a:pt x="43" y="809"/>
                  </a:lnTo>
                  <a:lnTo>
                    <a:pt x="43" y="795"/>
                  </a:lnTo>
                  <a:lnTo>
                    <a:pt x="43" y="766"/>
                  </a:lnTo>
                  <a:lnTo>
                    <a:pt x="43" y="752"/>
                  </a:lnTo>
                  <a:lnTo>
                    <a:pt x="57" y="738"/>
                  </a:lnTo>
                  <a:lnTo>
                    <a:pt x="57" y="724"/>
                  </a:lnTo>
                  <a:lnTo>
                    <a:pt x="57" y="709"/>
                  </a:lnTo>
                  <a:lnTo>
                    <a:pt x="57" y="681"/>
                  </a:lnTo>
                  <a:lnTo>
                    <a:pt x="57" y="667"/>
                  </a:lnTo>
                  <a:lnTo>
                    <a:pt x="57" y="639"/>
                  </a:lnTo>
                  <a:lnTo>
                    <a:pt x="57" y="610"/>
                  </a:lnTo>
                  <a:lnTo>
                    <a:pt x="57" y="582"/>
                  </a:lnTo>
                  <a:lnTo>
                    <a:pt x="57" y="553"/>
                  </a:lnTo>
                  <a:lnTo>
                    <a:pt x="57" y="539"/>
                  </a:lnTo>
                  <a:lnTo>
                    <a:pt x="57" y="511"/>
                  </a:lnTo>
                  <a:lnTo>
                    <a:pt x="57" y="468"/>
                  </a:lnTo>
                  <a:lnTo>
                    <a:pt x="57" y="440"/>
                  </a:lnTo>
                  <a:lnTo>
                    <a:pt x="57" y="383"/>
                  </a:lnTo>
                  <a:lnTo>
                    <a:pt x="57" y="369"/>
                  </a:lnTo>
                  <a:lnTo>
                    <a:pt x="99" y="369"/>
                  </a:lnTo>
                  <a:lnTo>
                    <a:pt x="114" y="369"/>
                  </a:lnTo>
                  <a:lnTo>
                    <a:pt x="142" y="369"/>
                  </a:lnTo>
                  <a:lnTo>
                    <a:pt x="156" y="369"/>
                  </a:lnTo>
                  <a:lnTo>
                    <a:pt x="156" y="355"/>
                  </a:lnTo>
                  <a:lnTo>
                    <a:pt x="156" y="341"/>
                  </a:lnTo>
                  <a:lnTo>
                    <a:pt x="170" y="326"/>
                  </a:lnTo>
                  <a:lnTo>
                    <a:pt x="170" y="312"/>
                  </a:lnTo>
                  <a:lnTo>
                    <a:pt x="156" y="312"/>
                  </a:lnTo>
                  <a:lnTo>
                    <a:pt x="156" y="298"/>
                  </a:lnTo>
                  <a:lnTo>
                    <a:pt x="142" y="284"/>
                  </a:lnTo>
                  <a:lnTo>
                    <a:pt x="142" y="270"/>
                  </a:lnTo>
                  <a:lnTo>
                    <a:pt x="142" y="256"/>
                  </a:lnTo>
                  <a:lnTo>
                    <a:pt x="170" y="256"/>
                  </a:lnTo>
                  <a:lnTo>
                    <a:pt x="184" y="256"/>
                  </a:lnTo>
                  <a:lnTo>
                    <a:pt x="199" y="270"/>
                  </a:lnTo>
                  <a:lnTo>
                    <a:pt x="213" y="270"/>
                  </a:lnTo>
                  <a:lnTo>
                    <a:pt x="241" y="270"/>
                  </a:lnTo>
                  <a:lnTo>
                    <a:pt x="255" y="270"/>
                  </a:lnTo>
                  <a:lnTo>
                    <a:pt x="284" y="270"/>
                  </a:lnTo>
                  <a:lnTo>
                    <a:pt x="312" y="270"/>
                  </a:lnTo>
                  <a:lnTo>
                    <a:pt x="326" y="270"/>
                  </a:lnTo>
                  <a:lnTo>
                    <a:pt x="340" y="312"/>
                  </a:lnTo>
                  <a:lnTo>
                    <a:pt x="355" y="355"/>
                  </a:lnTo>
                  <a:lnTo>
                    <a:pt x="355" y="369"/>
                  </a:lnTo>
                  <a:lnTo>
                    <a:pt x="369" y="412"/>
                  </a:lnTo>
                  <a:lnTo>
                    <a:pt x="369" y="454"/>
                  </a:lnTo>
                  <a:lnTo>
                    <a:pt x="383" y="468"/>
                  </a:lnTo>
                  <a:lnTo>
                    <a:pt x="383" y="482"/>
                  </a:lnTo>
                  <a:lnTo>
                    <a:pt x="369" y="482"/>
                  </a:lnTo>
                  <a:lnTo>
                    <a:pt x="369" y="497"/>
                  </a:lnTo>
                  <a:lnTo>
                    <a:pt x="369" y="511"/>
                  </a:lnTo>
                  <a:lnTo>
                    <a:pt x="369" y="525"/>
                  </a:lnTo>
                  <a:lnTo>
                    <a:pt x="383" y="525"/>
                  </a:lnTo>
                  <a:lnTo>
                    <a:pt x="383" y="539"/>
                  </a:lnTo>
                  <a:lnTo>
                    <a:pt x="383" y="553"/>
                  </a:lnTo>
                  <a:lnTo>
                    <a:pt x="383" y="568"/>
                  </a:lnTo>
                  <a:lnTo>
                    <a:pt x="383" y="582"/>
                  </a:lnTo>
                  <a:lnTo>
                    <a:pt x="411" y="582"/>
                  </a:lnTo>
                  <a:lnTo>
                    <a:pt x="411" y="610"/>
                  </a:lnTo>
                  <a:lnTo>
                    <a:pt x="411" y="624"/>
                  </a:lnTo>
                  <a:lnTo>
                    <a:pt x="411" y="639"/>
                  </a:lnTo>
                  <a:lnTo>
                    <a:pt x="426" y="653"/>
                  </a:lnTo>
                  <a:lnTo>
                    <a:pt x="440" y="653"/>
                  </a:lnTo>
                  <a:lnTo>
                    <a:pt x="454" y="653"/>
                  </a:lnTo>
                  <a:lnTo>
                    <a:pt x="482" y="653"/>
                  </a:lnTo>
                  <a:lnTo>
                    <a:pt x="496" y="653"/>
                  </a:lnTo>
                  <a:lnTo>
                    <a:pt x="511" y="653"/>
                  </a:lnTo>
                  <a:lnTo>
                    <a:pt x="525" y="653"/>
                  </a:lnTo>
                  <a:lnTo>
                    <a:pt x="539" y="653"/>
                  </a:lnTo>
                  <a:lnTo>
                    <a:pt x="553" y="653"/>
                  </a:lnTo>
                  <a:lnTo>
                    <a:pt x="567" y="639"/>
                  </a:lnTo>
                  <a:lnTo>
                    <a:pt x="567" y="624"/>
                  </a:lnTo>
                  <a:lnTo>
                    <a:pt x="567" y="610"/>
                  </a:lnTo>
                  <a:lnTo>
                    <a:pt x="567" y="596"/>
                  </a:lnTo>
                  <a:lnTo>
                    <a:pt x="567" y="539"/>
                  </a:lnTo>
                  <a:lnTo>
                    <a:pt x="582" y="539"/>
                  </a:lnTo>
                  <a:lnTo>
                    <a:pt x="582" y="525"/>
                  </a:lnTo>
                  <a:lnTo>
                    <a:pt x="582" y="511"/>
                  </a:lnTo>
                  <a:lnTo>
                    <a:pt x="582" y="497"/>
                  </a:lnTo>
                  <a:lnTo>
                    <a:pt x="582" y="482"/>
                  </a:lnTo>
                  <a:lnTo>
                    <a:pt x="582" y="454"/>
                  </a:lnTo>
                  <a:lnTo>
                    <a:pt x="596" y="454"/>
                  </a:lnTo>
                  <a:lnTo>
                    <a:pt x="610" y="454"/>
                  </a:lnTo>
                  <a:lnTo>
                    <a:pt x="624" y="454"/>
                  </a:lnTo>
                  <a:lnTo>
                    <a:pt x="652" y="454"/>
                  </a:lnTo>
                  <a:lnTo>
                    <a:pt x="667" y="454"/>
                  </a:lnTo>
                  <a:lnTo>
                    <a:pt x="652" y="412"/>
                  </a:lnTo>
                  <a:lnTo>
                    <a:pt x="652" y="397"/>
                  </a:lnTo>
                  <a:lnTo>
                    <a:pt x="652" y="383"/>
                  </a:lnTo>
                  <a:lnTo>
                    <a:pt x="638" y="369"/>
                  </a:lnTo>
                  <a:lnTo>
                    <a:pt x="638" y="355"/>
                  </a:lnTo>
                  <a:lnTo>
                    <a:pt x="624" y="341"/>
                  </a:lnTo>
                  <a:lnTo>
                    <a:pt x="624" y="326"/>
                  </a:lnTo>
                  <a:lnTo>
                    <a:pt x="610" y="326"/>
                  </a:lnTo>
                  <a:lnTo>
                    <a:pt x="610" y="312"/>
                  </a:lnTo>
                  <a:lnTo>
                    <a:pt x="610" y="298"/>
                  </a:lnTo>
                  <a:lnTo>
                    <a:pt x="596" y="284"/>
                  </a:lnTo>
                  <a:lnTo>
                    <a:pt x="596" y="270"/>
                  </a:lnTo>
                  <a:lnTo>
                    <a:pt x="610" y="270"/>
                  </a:lnTo>
                  <a:lnTo>
                    <a:pt x="624" y="270"/>
                  </a:lnTo>
                  <a:lnTo>
                    <a:pt x="638" y="270"/>
                  </a:lnTo>
                  <a:lnTo>
                    <a:pt x="652" y="270"/>
                  </a:lnTo>
                  <a:lnTo>
                    <a:pt x="667" y="270"/>
                  </a:lnTo>
                  <a:lnTo>
                    <a:pt x="681" y="270"/>
                  </a:lnTo>
                  <a:lnTo>
                    <a:pt x="695" y="270"/>
                  </a:lnTo>
                  <a:lnTo>
                    <a:pt x="709" y="270"/>
                  </a:lnTo>
                  <a:lnTo>
                    <a:pt x="723" y="270"/>
                  </a:lnTo>
                  <a:lnTo>
                    <a:pt x="794" y="270"/>
                  </a:lnTo>
                  <a:lnTo>
                    <a:pt x="808" y="270"/>
                  </a:lnTo>
                  <a:lnTo>
                    <a:pt x="823" y="284"/>
                  </a:lnTo>
                  <a:lnTo>
                    <a:pt x="837" y="284"/>
                  </a:lnTo>
                  <a:lnTo>
                    <a:pt x="865" y="284"/>
                  </a:lnTo>
                  <a:lnTo>
                    <a:pt x="879" y="284"/>
                  </a:lnTo>
                  <a:lnTo>
                    <a:pt x="879" y="270"/>
                  </a:lnTo>
                  <a:lnTo>
                    <a:pt x="865" y="270"/>
                  </a:lnTo>
                  <a:lnTo>
                    <a:pt x="879" y="256"/>
                  </a:lnTo>
                  <a:lnTo>
                    <a:pt x="879" y="241"/>
                  </a:lnTo>
                  <a:lnTo>
                    <a:pt x="894" y="241"/>
                  </a:lnTo>
                  <a:lnTo>
                    <a:pt x="894" y="227"/>
                  </a:lnTo>
                  <a:lnTo>
                    <a:pt x="908" y="227"/>
                  </a:lnTo>
                  <a:lnTo>
                    <a:pt x="908" y="213"/>
                  </a:lnTo>
                  <a:lnTo>
                    <a:pt x="894" y="199"/>
                  </a:lnTo>
                  <a:lnTo>
                    <a:pt x="894" y="213"/>
                  </a:lnTo>
                  <a:lnTo>
                    <a:pt x="894" y="227"/>
                  </a:lnTo>
                  <a:lnTo>
                    <a:pt x="879" y="227"/>
                  </a:lnTo>
                  <a:lnTo>
                    <a:pt x="865" y="213"/>
                  </a:lnTo>
                  <a:lnTo>
                    <a:pt x="851" y="213"/>
                  </a:lnTo>
                  <a:lnTo>
                    <a:pt x="851" y="199"/>
                  </a:lnTo>
                  <a:lnTo>
                    <a:pt x="865" y="199"/>
                  </a:lnTo>
                  <a:lnTo>
                    <a:pt x="865" y="185"/>
                  </a:lnTo>
                  <a:lnTo>
                    <a:pt x="865" y="170"/>
                  </a:lnTo>
                  <a:lnTo>
                    <a:pt x="865" y="185"/>
                  </a:lnTo>
                  <a:lnTo>
                    <a:pt x="879" y="185"/>
                  </a:lnTo>
                  <a:lnTo>
                    <a:pt x="894" y="185"/>
                  </a:lnTo>
                  <a:lnTo>
                    <a:pt x="894" y="170"/>
                  </a:lnTo>
                  <a:lnTo>
                    <a:pt x="879" y="170"/>
                  </a:lnTo>
                  <a:lnTo>
                    <a:pt x="865" y="170"/>
                  </a:lnTo>
                  <a:lnTo>
                    <a:pt x="879" y="170"/>
                  </a:lnTo>
                  <a:lnTo>
                    <a:pt x="879" y="156"/>
                  </a:lnTo>
                  <a:lnTo>
                    <a:pt x="865" y="156"/>
                  </a:lnTo>
                  <a:lnTo>
                    <a:pt x="865" y="142"/>
                  </a:lnTo>
                  <a:lnTo>
                    <a:pt x="894" y="142"/>
                  </a:lnTo>
                  <a:lnTo>
                    <a:pt x="908" y="142"/>
                  </a:lnTo>
                  <a:lnTo>
                    <a:pt x="894" y="156"/>
                  </a:lnTo>
                  <a:lnTo>
                    <a:pt x="908" y="142"/>
                  </a:lnTo>
                  <a:lnTo>
                    <a:pt x="908" y="114"/>
                  </a:lnTo>
                  <a:lnTo>
                    <a:pt x="894" y="99"/>
                  </a:lnTo>
                  <a:lnTo>
                    <a:pt x="879" y="99"/>
                  </a:lnTo>
                  <a:lnTo>
                    <a:pt x="865" y="99"/>
                  </a:lnTo>
                  <a:lnTo>
                    <a:pt x="851" y="99"/>
                  </a:lnTo>
                  <a:lnTo>
                    <a:pt x="865" y="71"/>
                  </a:lnTo>
                  <a:lnTo>
                    <a:pt x="851" y="71"/>
                  </a:lnTo>
                  <a:lnTo>
                    <a:pt x="851" y="43"/>
                  </a:lnTo>
                  <a:lnTo>
                    <a:pt x="851" y="29"/>
                  </a:lnTo>
                  <a:lnTo>
                    <a:pt x="865" y="14"/>
                  </a:lnTo>
                  <a:lnTo>
                    <a:pt x="865" y="0"/>
                  </a:lnTo>
                  <a:lnTo>
                    <a:pt x="865" y="14"/>
                  </a:lnTo>
                  <a:lnTo>
                    <a:pt x="865" y="29"/>
                  </a:lnTo>
                  <a:lnTo>
                    <a:pt x="865" y="43"/>
                  </a:lnTo>
                  <a:lnTo>
                    <a:pt x="879" y="43"/>
                  </a:lnTo>
                  <a:close/>
                </a:path>
              </a:pathLst>
            </a:custGeom>
            <a:noFill/>
            <a:ln w="9525">
              <a:solidFill>
                <a:srgbClr val="333333"/>
              </a:solidFill>
              <a:round/>
              <a:headEnd/>
              <a:tailEnd/>
            </a:ln>
          </p:spPr>
          <p:txBody>
            <a:bodyPr/>
            <a:lstStyle/>
            <a:p>
              <a:endParaRPr lang="ja-JP" altLang="en-US"/>
            </a:p>
          </p:txBody>
        </p:sp>
      </p:grpSp>
    </p:spTree>
    <p:extLst>
      <p:ext uri="{BB962C8B-B14F-4D97-AF65-F5344CB8AC3E}">
        <p14:creationId xmlns:p14="http://schemas.microsoft.com/office/powerpoint/2010/main" val="17224401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Text Box 45"/>
          <p:cNvSpPr txBox="1">
            <a:spLocks noChangeArrowheads="1"/>
          </p:cNvSpPr>
          <p:nvPr/>
        </p:nvSpPr>
        <p:spPr bwMode="auto">
          <a:xfrm>
            <a:off x="5634984" y="116632"/>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建設部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8" name="Text Box 45"/>
          <p:cNvSpPr txBox="1">
            <a:spLocks noChangeArrowheads="1"/>
          </p:cNvSpPr>
          <p:nvPr/>
        </p:nvSpPr>
        <p:spPr bwMode="auto">
          <a:xfrm>
            <a:off x="5634984" y="1742619"/>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会計室</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4" name="Text Box 45"/>
          <p:cNvSpPr txBox="1">
            <a:spLocks noChangeArrowheads="1"/>
          </p:cNvSpPr>
          <p:nvPr/>
        </p:nvSpPr>
        <p:spPr bwMode="auto">
          <a:xfrm>
            <a:off x="5634984" y="2110795"/>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地域自治区事務所</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7" name="Text Box 45"/>
          <p:cNvSpPr txBox="1">
            <a:spLocks noChangeArrowheads="1"/>
          </p:cNvSpPr>
          <p:nvPr/>
        </p:nvSpPr>
        <p:spPr bwMode="auto">
          <a:xfrm>
            <a:off x="5637651" y="2996951"/>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教育委員会事務局</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3" name="Text Box 45"/>
          <p:cNvSpPr txBox="1">
            <a:spLocks noChangeArrowheads="1"/>
          </p:cNvSpPr>
          <p:nvPr/>
        </p:nvSpPr>
        <p:spPr bwMode="auto">
          <a:xfrm>
            <a:off x="5637651" y="5202154"/>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選挙管理委員会事務局</a:t>
            </a:r>
            <a:endParaRPr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8" name="Text Box 45"/>
          <p:cNvSpPr txBox="1">
            <a:spLocks noChangeArrowheads="1"/>
          </p:cNvSpPr>
          <p:nvPr/>
        </p:nvSpPr>
        <p:spPr bwMode="auto">
          <a:xfrm>
            <a:off x="5637651" y="5574300"/>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監査委員事務局</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7" name="Text Box 45"/>
          <p:cNvSpPr txBox="1">
            <a:spLocks noChangeArrowheads="1"/>
          </p:cNvSpPr>
          <p:nvPr/>
        </p:nvSpPr>
        <p:spPr bwMode="auto">
          <a:xfrm>
            <a:off x="5649309" y="5981043"/>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公平委員会事務局</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8" name="Text Box 45"/>
          <p:cNvSpPr txBox="1">
            <a:spLocks noChangeArrowheads="1"/>
          </p:cNvSpPr>
          <p:nvPr/>
        </p:nvSpPr>
        <p:spPr bwMode="auto">
          <a:xfrm>
            <a:off x="5634984" y="6350898"/>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議会事務局</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66" name="直線コネクタ 65"/>
          <p:cNvCxnSpPr/>
          <p:nvPr/>
        </p:nvCxnSpPr>
        <p:spPr>
          <a:xfrm flipV="1">
            <a:off x="5382984" y="260648"/>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67" name="直線コネクタ 66"/>
          <p:cNvCxnSpPr/>
          <p:nvPr/>
        </p:nvCxnSpPr>
        <p:spPr>
          <a:xfrm flipV="1">
            <a:off x="5382984" y="1872382"/>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68" name="直線コネクタ 67"/>
          <p:cNvCxnSpPr/>
          <p:nvPr/>
        </p:nvCxnSpPr>
        <p:spPr>
          <a:xfrm>
            <a:off x="5241032" y="2236614"/>
            <a:ext cx="393952" cy="0"/>
          </a:xfrm>
          <a:prstGeom prst="line">
            <a:avLst/>
          </a:prstGeom>
        </p:spPr>
        <p:style>
          <a:lnRef idx="1">
            <a:schemeClr val="dk1"/>
          </a:lnRef>
          <a:fillRef idx="0">
            <a:schemeClr val="dk1"/>
          </a:fillRef>
          <a:effectRef idx="0">
            <a:schemeClr val="dk1"/>
          </a:effectRef>
          <a:fontRef idx="minor">
            <a:schemeClr val="tx1"/>
          </a:fontRef>
        </p:style>
      </p:cxnSp>
      <p:cxnSp>
        <p:nvCxnSpPr>
          <p:cNvPr id="69" name="直線コネクタ 68"/>
          <p:cNvCxnSpPr/>
          <p:nvPr/>
        </p:nvCxnSpPr>
        <p:spPr>
          <a:xfrm flipV="1">
            <a:off x="7002984" y="2230264"/>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72" name="直線コネクタ 71"/>
          <p:cNvCxnSpPr/>
          <p:nvPr/>
        </p:nvCxnSpPr>
        <p:spPr>
          <a:xfrm flipV="1">
            <a:off x="7002984" y="3141539"/>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73" name="直線コネクタ 72"/>
          <p:cNvCxnSpPr/>
          <p:nvPr/>
        </p:nvCxnSpPr>
        <p:spPr>
          <a:xfrm flipV="1">
            <a:off x="7002984" y="250135"/>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80" name="直線コネクタ 79"/>
          <p:cNvCxnSpPr/>
          <p:nvPr/>
        </p:nvCxnSpPr>
        <p:spPr>
          <a:xfrm flipV="1">
            <a:off x="7182984" y="463781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81" name="直線コネクタ 80"/>
          <p:cNvCxnSpPr/>
          <p:nvPr/>
        </p:nvCxnSpPr>
        <p:spPr>
          <a:xfrm flipV="1">
            <a:off x="7182984" y="438609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82" name="直線コネクタ 81"/>
          <p:cNvCxnSpPr/>
          <p:nvPr/>
        </p:nvCxnSpPr>
        <p:spPr>
          <a:xfrm flipV="1">
            <a:off x="7182984" y="413422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83" name="直線コネクタ 82"/>
          <p:cNvCxnSpPr/>
          <p:nvPr/>
        </p:nvCxnSpPr>
        <p:spPr>
          <a:xfrm flipV="1">
            <a:off x="7182984" y="386104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84" name="直線コネクタ 83"/>
          <p:cNvCxnSpPr/>
          <p:nvPr/>
        </p:nvCxnSpPr>
        <p:spPr>
          <a:xfrm flipV="1">
            <a:off x="7185248" y="363514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85" name="直線コネクタ 84"/>
          <p:cNvCxnSpPr/>
          <p:nvPr/>
        </p:nvCxnSpPr>
        <p:spPr>
          <a:xfrm flipV="1">
            <a:off x="7182984" y="338455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86" name="直線コネクタ 85"/>
          <p:cNvCxnSpPr/>
          <p:nvPr/>
        </p:nvCxnSpPr>
        <p:spPr>
          <a:xfrm flipV="1">
            <a:off x="7182984" y="274805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87" name="直線コネクタ 86"/>
          <p:cNvCxnSpPr/>
          <p:nvPr/>
        </p:nvCxnSpPr>
        <p:spPr>
          <a:xfrm flipV="1">
            <a:off x="7182984" y="246935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88" name="直線コネクタ 87"/>
          <p:cNvCxnSpPr/>
          <p:nvPr/>
        </p:nvCxnSpPr>
        <p:spPr>
          <a:xfrm flipV="1">
            <a:off x="7182984" y="148478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89" name="直線コネクタ 88"/>
          <p:cNvCxnSpPr/>
          <p:nvPr/>
        </p:nvCxnSpPr>
        <p:spPr>
          <a:xfrm flipV="1">
            <a:off x="7182984" y="125692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0" name="直線コネクタ 89"/>
          <p:cNvCxnSpPr/>
          <p:nvPr/>
        </p:nvCxnSpPr>
        <p:spPr>
          <a:xfrm flipV="1">
            <a:off x="7182984" y="100917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1" name="直線コネクタ 90"/>
          <p:cNvCxnSpPr/>
          <p:nvPr/>
        </p:nvCxnSpPr>
        <p:spPr>
          <a:xfrm flipV="1">
            <a:off x="7182984" y="75381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2" name="直線コネクタ 91"/>
          <p:cNvCxnSpPr/>
          <p:nvPr/>
        </p:nvCxnSpPr>
        <p:spPr>
          <a:xfrm flipV="1">
            <a:off x="7182984" y="49572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18" name="直線コネクタ 117"/>
          <p:cNvCxnSpPr/>
          <p:nvPr/>
        </p:nvCxnSpPr>
        <p:spPr>
          <a:xfrm flipH="1">
            <a:off x="5382984" y="44624"/>
            <a:ext cx="0" cy="1836000"/>
          </a:xfrm>
          <a:prstGeom prst="line">
            <a:avLst/>
          </a:prstGeom>
        </p:spPr>
        <p:style>
          <a:lnRef idx="1">
            <a:schemeClr val="dk1"/>
          </a:lnRef>
          <a:fillRef idx="0">
            <a:schemeClr val="dk1"/>
          </a:fillRef>
          <a:effectRef idx="0">
            <a:schemeClr val="dk1"/>
          </a:effectRef>
          <a:fontRef idx="minor">
            <a:schemeClr val="tx1"/>
          </a:fontRef>
        </p:style>
      </p:cxnSp>
      <p:cxnSp>
        <p:nvCxnSpPr>
          <p:cNvPr id="132" name="直線コネクタ 131"/>
          <p:cNvCxnSpPr/>
          <p:nvPr/>
        </p:nvCxnSpPr>
        <p:spPr>
          <a:xfrm flipH="1">
            <a:off x="7179034" y="3141539"/>
            <a:ext cx="1408" cy="1501200"/>
          </a:xfrm>
          <a:prstGeom prst="line">
            <a:avLst/>
          </a:prstGeom>
        </p:spPr>
        <p:style>
          <a:lnRef idx="1">
            <a:schemeClr val="dk1"/>
          </a:lnRef>
          <a:fillRef idx="0">
            <a:schemeClr val="dk1"/>
          </a:fillRef>
          <a:effectRef idx="0">
            <a:schemeClr val="dk1"/>
          </a:effectRef>
          <a:fontRef idx="minor">
            <a:schemeClr val="tx1"/>
          </a:fontRef>
        </p:style>
      </p:cxnSp>
      <p:cxnSp>
        <p:nvCxnSpPr>
          <p:cNvPr id="134" name="直線コネクタ 133"/>
          <p:cNvCxnSpPr/>
          <p:nvPr/>
        </p:nvCxnSpPr>
        <p:spPr>
          <a:xfrm>
            <a:off x="7180442" y="250135"/>
            <a:ext cx="0" cy="1234649"/>
          </a:xfrm>
          <a:prstGeom prst="line">
            <a:avLst/>
          </a:prstGeom>
        </p:spPr>
        <p:style>
          <a:lnRef idx="1">
            <a:schemeClr val="dk1"/>
          </a:lnRef>
          <a:fillRef idx="0">
            <a:schemeClr val="dk1"/>
          </a:fillRef>
          <a:effectRef idx="0">
            <a:schemeClr val="dk1"/>
          </a:effectRef>
          <a:fontRef idx="minor">
            <a:schemeClr val="tx1"/>
          </a:fontRef>
        </p:style>
      </p:cxnSp>
      <p:cxnSp>
        <p:nvCxnSpPr>
          <p:cNvPr id="137" name="直線コネクタ 136"/>
          <p:cNvCxnSpPr/>
          <p:nvPr/>
        </p:nvCxnSpPr>
        <p:spPr>
          <a:xfrm>
            <a:off x="7179034" y="2232422"/>
            <a:ext cx="1408" cy="515634"/>
          </a:xfrm>
          <a:prstGeom prst="line">
            <a:avLst/>
          </a:prstGeom>
        </p:spPr>
        <p:style>
          <a:lnRef idx="1">
            <a:schemeClr val="dk1"/>
          </a:lnRef>
          <a:fillRef idx="0">
            <a:schemeClr val="dk1"/>
          </a:fillRef>
          <a:effectRef idx="0">
            <a:schemeClr val="dk1"/>
          </a:effectRef>
          <a:fontRef idx="minor">
            <a:schemeClr val="tx1"/>
          </a:fontRef>
        </p:style>
      </p:cxnSp>
      <p:cxnSp>
        <p:nvCxnSpPr>
          <p:cNvPr id="140" name="直線コネクタ 139"/>
          <p:cNvCxnSpPr/>
          <p:nvPr/>
        </p:nvCxnSpPr>
        <p:spPr>
          <a:xfrm>
            <a:off x="5241032" y="44624"/>
            <a:ext cx="0" cy="2196000"/>
          </a:xfrm>
          <a:prstGeom prst="line">
            <a:avLst/>
          </a:prstGeom>
        </p:spPr>
        <p:style>
          <a:lnRef idx="1">
            <a:schemeClr val="dk1"/>
          </a:lnRef>
          <a:fillRef idx="0">
            <a:schemeClr val="dk1"/>
          </a:fillRef>
          <a:effectRef idx="0">
            <a:schemeClr val="dk1"/>
          </a:effectRef>
          <a:fontRef idx="minor">
            <a:schemeClr val="tx1"/>
          </a:fontRef>
        </p:style>
      </p:cxnSp>
      <p:sp>
        <p:nvSpPr>
          <p:cNvPr id="242" name="Text Box 61"/>
          <p:cNvSpPr txBox="1">
            <a:spLocks noChangeArrowheads="1"/>
          </p:cNvSpPr>
          <p:nvPr/>
        </p:nvSpPr>
        <p:spPr bwMode="auto">
          <a:xfrm>
            <a:off x="5382984" y="6601018"/>
            <a:ext cx="3242424" cy="253916"/>
          </a:xfrm>
          <a:prstGeom prst="rect">
            <a:avLst/>
          </a:prstGeom>
          <a:noFill/>
          <a:ln w="19050">
            <a:noFill/>
            <a:prstDash val="sysDot"/>
            <a:miter lim="800000"/>
            <a:headEnd/>
            <a:tailEnd/>
          </a:ln>
        </p:spPr>
        <p:txBody>
          <a:bodyPr wrap="square" anchor="ctr">
            <a:spAutoFit/>
          </a:bodyPr>
          <a:lstStyle/>
          <a:p>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機関の共同設置（職員数は第一区分のみ記載）</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43" name="Text Box 61"/>
          <p:cNvSpPr txBox="1">
            <a:spLocks noChangeArrowheads="1"/>
          </p:cNvSpPr>
          <p:nvPr/>
        </p:nvSpPr>
        <p:spPr bwMode="auto">
          <a:xfrm>
            <a:off x="7092837" y="5591811"/>
            <a:ext cx="728339" cy="253916"/>
          </a:xfrm>
          <a:prstGeom prst="rect">
            <a:avLst/>
          </a:prstGeom>
          <a:noFill/>
          <a:ln w="19050">
            <a:noFill/>
            <a:prstDash val="sysDot"/>
            <a:miter lim="800000"/>
            <a:headEnd/>
            <a:tailEnd/>
          </a:ln>
        </p:spPr>
        <p:txBody>
          <a:bodyPr wrap="square" anchor="ctr">
            <a:spAutoFit/>
          </a:bodyPr>
          <a:lstStyle/>
          <a:p>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3175078550"/>
              </p:ext>
            </p:extLst>
          </p:nvPr>
        </p:nvGraphicFramePr>
        <p:xfrm>
          <a:off x="7401272" y="116632"/>
          <a:ext cx="2448000" cy="6480000"/>
        </p:xfrm>
        <a:graphic>
          <a:graphicData uri="http://schemas.openxmlformats.org/drawingml/2006/table">
            <a:tbl>
              <a:tblPr>
                <a:tableStyleId>{5C22544A-7EE6-4342-B048-85BDC9FD1C3A}</a:tableStyleId>
              </a:tblPr>
              <a:tblGrid>
                <a:gridCol w="1368000">
                  <a:extLst>
                    <a:ext uri="{9D8B030D-6E8A-4147-A177-3AD203B41FA5}">
                      <a16:colId xmlns:a16="http://schemas.microsoft.com/office/drawing/2014/main" val="20000"/>
                    </a:ext>
                  </a:extLst>
                </a:gridCol>
                <a:gridCol w="72000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28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45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道路河川課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24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工営所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27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公園緑化課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16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公園事務所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18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8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52000">
                <a:tc>
                  <a:txBody>
                    <a:bodyPr/>
                    <a:lstStyle/>
                    <a:p>
                      <a:pPr algn="dist" fontAlgn="b"/>
                      <a:r>
                        <a:rPr lang="ja-JP" altLang="en-US" sz="900" u="none" strike="noStrike" dirty="0">
                          <a:effectLst/>
                          <a:latin typeface="Meiryo UI" panose="020B0604030504040204" pitchFamily="50" charset="-128"/>
                          <a:ea typeface="Meiryo UI" panose="020B0604030504040204" pitchFamily="50" charset="-128"/>
                        </a:rPr>
                        <a:t>総務・地域活動支援部門</a:t>
                      </a:r>
                      <a:endParaRPr lang="ja-JP" altLang="en-US" sz="9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76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窓口サービス部門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119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保健福祉センター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489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2"/>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26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3"/>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教育政策課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21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4"/>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学事課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12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5"/>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教務課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26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6"/>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教育研修課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11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7"/>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指導課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23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8"/>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学校経営管理課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17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9"/>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図書館</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27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0"/>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1"/>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8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2"/>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3"/>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8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4"/>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5"/>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6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6"/>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7"/>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21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8"/>
                  </a:ext>
                </a:extLst>
              </a:tr>
            </a:tbl>
          </a:graphicData>
        </a:graphic>
      </p:graphicFrame>
      <p:graphicFrame>
        <p:nvGraphicFramePr>
          <p:cNvPr id="244" name="表 243"/>
          <p:cNvGraphicFramePr>
            <a:graphicFrameLocks noGrp="1"/>
          </p:cNvGraphicFramePr>
          <p:nvPr>
            <p:extLst>
              <p:ext uri="{D42A27DB-BD31-4B8C-83A1-F6EECF244321}">
                <p14:modId xmlns:p14="http://schemas.microsoft.com/office/powerpoint/2010/main" val="1772247364"/>
              </p:ext>
            </p:extLst>
          </p:nvPr>
        </p:nvGraphicFramePr>
        <p:xfrm>
          <a:off x="2439864" y="116632"/>
          <a:ext cx="2448000" cy="6655200"/>
        </p:xfrm>
        <a:graphic>
          <a:graphicData uri="http://schemas.openxmlformats.org/drawingml/2006/table">
            <a:tbl>
              <a:tblPr>
                <a:tableStyleId>{5C22544A-7EE6-4342-B048-85BDC9FD1C3A}</a:tableStyleId>
              </a:tblPr>
              <a:tblGrid>
                <a:gridCol w="1368000">
                  <a:extLst>
                    <a:ext uri="{9D8B030D-6E8A-4147-A177-3AD203B41FA5}">
                      <a16:colId xmlns:a16="http://schemas.microsoft.com/office/drawing/2014/main" val="20000"/>
                    </a:ext>
                  </a:extLst>
                </a:gridCol>
                <a:gridCol w="72000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18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地域福祉課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17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生活支援課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21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保険年金課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45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23200">
                <a:tc>
                  <a:txBody>
                    <a:bodyPr/>
                    <a:lstStyle/>
                    <a:p>
                      <a:pPr algn="dist" fontAlgn="b"/>
                      <a:r>
                        <a:rPr lang="ja-JP" altLang="en-US" sz="1000" u="none" strike="noStrike" dirty="0" err="1">
                          <a:effectLst/>
                          <a:latin typeface="Meiryo UI" panose="020B0604030504040204" pitchFamily="50" charset="-128"/>
                          <a:ea typeface="Meiryo UI" panose="020B0604030504040204" pitchFamily="50" charset="-128"/>
                        </a:rPr>
                        <a:t>障がい</a:t>
                      </a:r>
                      <a:r>
                        <a:rPr lang="ja-JP" altLang="en-US" sz="1000" u="none" strike="noStrike" dirty="0">
                          <a:effectLst/>
                          <a:latin typeface="Meiryo UI" panose="020B0604030504040204" pitchFamily="50" charset="-128"/>
                          <a:ea typeface="Meiryo UI" panose="020B0604030504040204" pitchFamily="50" charset="-128"/>
                        </a:rPr>
                        <a:t>者施策課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16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23200">
                <a:tc>
                  <a:txBody>
                    <a:bodyPr/>
                    <a:lstStyle/>
                    <a:p>
                      <a:pPr algn="dist" fontAlgn="b"/>
                      <a:r>
                        <a:rPr lang="zh-TW" altLang="en-US" sz="1000" u="none" strike="noStrike" dirty="0">
                          <a:effectLst/>
                          <a:latin typeface="Meiryo UI" panose="020B0604030504040204" pitchFamily="50" charset="-128"/>
                          <a:ea typeface="Meiryo UI" panose="020B0604030504040204" pitchFamily="50" charset="-128"/>
                        </a:rPr>
                        <a:t>高齢者施策課</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11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心身障が</a:t>
                      </a:r>
                      <a:r>
                        <a:rPr lang="ja-JP" altLang="en-US" sz="1000" u="none" strike="noStrike" dirty="0" err="1">
                          <a:effectLst/>
                          <a:latin typeface="Meiryo UI" panose="020B0604030504040204" pitchFamily="50" charset="-128"/>
                          <a:ea typeface="Meiryo UI" panose="020B0604030504040204" pitchFamily="50" charset="-128"/>
                        </a:rPr>
                        <a:t>い</a:t>
                      </a:r>
                      <a:r>
                        <a:rPr lang="ja-JP" altLang="en-US" sz="1000" u="none" strike="noStrike" dirty="0" smtClean="0">
                          <a:effectLst/>
                          <a:latin typeface="Meiryo UI" panose="020B0604030504040204" pitchFamily="50" charset="-128"/>
                          <a:ea typeface="Meiryo UI" panose="020B0604030504040204" pitchFamily="50" charset="-128"/>
                        </a:rPr>
                        <a:t>者</a:t>
                      </a:r>
                      <a:endParaRPr lang="en-US" altLang="ja-JP" sz="1000" u="none" strike="noStrike" dirty="0" smtClean="0">
                        <a:effectLst/>
                        <a:latin typeface="Meiryo UI" panose="020B0604030504040204" pitchFamily="50" charset="-128"/>
                        <a:ea typeface="Meiryo UI" panose="020B0604030504040204" pitchFamily="50" charset="-128"/>
                      </a:endParaRPr>
                    </a:p>
                    <a:p>
                      <a:pPr algn="dist" fontAlgn="b"/>
                      <a:r>
                        <a:rPr lang="ja-JP" altLang="en-US" sz="1000" u="none" strike="noStrike" dirty="0" smtClean="0">
                          <a:effectLst/>
                          <a:latin typeface="Meiryo UI" panose="020B0604030504040204" pitchFamily="50" charset="-128"/>
                          <a:ea typeface="Meiryo UI" panose="020B0604030504040204" pitchFamily="50" charset="-128"/>
                        </a:rPr>
                        <a:t>リハビリテーションセンター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10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72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8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健康推進課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保健所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76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72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20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2"/>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子育て支援課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16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3"/>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保育企画課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33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4"/>
                  </a:ext>
                </a:extLst>
              </a:tr>
              <a:tr h="223200">
                <a:tc>
                  <a:txBody>
                    <a:bodyPr/>
                    <a:lstStyle/>
                    <a:p>
                      <a:pPr algn="dist" fontAlgn="b"/>
                      <a:r>
                        <a:rPr lang="zh-TW" altLang="en-US" sz="1000" u="none" strike="noStrike" dirty="0">
                          <a:effectLst/>
                          <a:latin typeface="Meiryo UI" panose="020B0604030504040204" pitchFamily="50" charset="-128"/>
                          <a:ea typeface="Meiryo UI" panose="020B0604030504040204" pitchFamily="50" charset="-128"/>
                        </a:rPr>
                        <a:t>保育所運営課</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13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5"/>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こども相談センター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72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6"/>
                  </a:ext>
                </a:extLst>
              </a:tr>
              <a:tr h="72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7"/>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33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8"/>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環境管理課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21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9"/>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事業課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13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0"/>
                  </a:ext>
                </a:extLst>
              </a:tr>
              <a:tr h="72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1"/>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34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2"/>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住宅政策課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18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3"/>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区画整理課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22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4"/>
                  </a:ext>
                </a:extLst>
              </a:tr>
              <a:tr h="223200">
                <a:tc>
                  <a:txBody>
                    <a:bodyPr/>
                    <a:lstStyle/>
                    <a:p>
                      <a:pPr algn="dist" fontAlgn="b"/>
                      <a:r>
                        <a:rPr lang="zh-CN" altLang="en-US" sz="800" b="0" i="0" u="none" strike="noStrike" dirty="0">
                          <a:effectLst/>
                          <a:latin typeface="Meiryo UI" panose="020B0604030504040204" pitchFamily="50" charset="-128"/>
                          <a:ea typeface="Meiryo UI" panose="020B0604030504040204" pitchFamily="50" charset="-128"/>
                        </a:rPr>
                        <a:t>淡路土地区画整理事務所</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smtClean="0">
                          <a:effectLst/>
                          <a:latin typeface="Meiryo UI" panose="020B0604030504040204" pitchFamily="50" charset="-128"/>
                          <a:ea typeface="Meiryo UI" panose="020B0604030504040204" pitchFamily="50" charset="-128"/>
                        </a:rPr>
                        <a:t>15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5"/>
                  </a:ext>
                </a:extLst>
              </a:tr>
              <a:tr h="223200">
                <a:tc>
                  <a:txBody>
                    <a:bodyPr/>
                    <a:lstStyle/>
                    <a:p>
                      <a:pPr algn="dist" fontAlgn="b"/>
                      <a:r>
                        <a:rPr lang="zh-CN" altLang="en-US" sz="800" b="0" i="0" u="none" strike="noStrike" dirty="0">
                          <a:effectLst/>
                          <a:latin typeface="Meiryo UI" panose="020B0604030504040204" pitchFamily="50" charset="-128"/>
                          <a:ea typeface="Meiryo UI" panose="020B0604030504040204" pitchFamily="50" charset="-128"/>
                        </a:rPr>
                        <a:t>三国東土地区画整理事務所</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smtClean="0">
                          <a:effectLst/>
                          <a:latin typeface="Meiryo UI" panose="020B0604030504040204" pitchFamily="50" charset="-128"/>
                          <a:ea typeface="Meiryo UI" panose="020B0604030504040204" pitchFamily="50" charset="-128"/>
                        </a:rPr>
                        <a:t>25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b="0" i="0" u="none" strike="noStrike" dirty="0" smtClean="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6"/>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計画開発課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23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7"/>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建築指導課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21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8"/>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住宅建設課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29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9"/>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20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30"/>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公共建築課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31"/>
                  </a:ext>
                </a:extLst>
              </a:tr>
            </a:tbl>
          </a:graphicData>
        </a:graphic>
      </p:graphicFrame>
      <p:sp>
        <p:nvSpPr>
          <p:cNvPr id="245" name="Text Box 45"/>
          <p:cNvSpPr txBox="1">
            <a:spLocks noChangeArrowheads="1"/>
          </p:cNvSpPr>
          <p:nvPr/>
        </p:nvSpPr>
        <p:spPr bwMode="auto">
          <a:xfrm>
            <a:off x="669099" y="109431"/>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福祉部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46" name="Text Box 45"/>
          <p:cNvSpPr txBox="1">
            <a:spLocks noChangeArrowheads="1"/>
          </p:cNvSpPr>
          <p:nvPr/>
        </p:nvSpPr>
        <p:spPr bwMode="auto">
          <a:xfrm>
            <a:off x="669099" y="1865593"/>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健康部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47" name="Text Box 45"/>
          <p:cNvSpPr txBox="1">
            <a:spLocks noChangeArrowheads="1"/>
          </p:cNvSpPr>
          <p:nvPr/>
        </p:nvSpPr>
        <p:spPr bwMode="auto">
          <a:xfrm>
            <a:off x="669099" y="2636912"/>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こども部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48" name="Text Box 45"/>
          <p:cNvSpPr txBox="1">
            <a:spLocks noChangeArrowheads="1"/>
          </p:cNvSpPr>
          <p:nvPr/>
        </p:nvSpPr>
        <p:spPr bwMode="auto">
          <a:xfrm>
            <a:off x="669099" y="3817615"/>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環境部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49" name="Text Box 45"/>
          <p:cNvSpPr txBox="1">
            <a:spLocks noChangeArrowheads="1"/>
          </p:cNvSpPr>
          <p:nvPr/>
        </p:nvSpPr>
        <p:spPr bwMode="auto">
          <a:xfrm>
            <a:off x="669099" y="4551256"/>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都市整備</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部</a:t>
            </a:r>
          </a:p>
        </p:txBody>
      </p:sp>
      <p:cxnSp>
        <p:nvCxnSpPr>
          <p:cNvPr id="250" name="直線コネクタ 249"/>
          <p:cNvCxnSpPr/>
          <p:nvPr/>
        </p:nvCxnSpPr>
        <p:spPr>
          <a:xfrm flipV="1">
            <a:off x="417099" y="239440"/>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51" name="直線コネクタ 250"/>
          <p:cNvCxnSpPr/>
          <p:nvPr/>
        </p:nvCxnSpPr>
        <p:spPr>
          <a:xfrm flipV="1">
            <a:off x="417099" y="1988840"/>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52" name="直線コネクタ 251"/>
          <p:cNvCxnSpPr/>
          <p:nvPr/>
        </p:nvCxnSpPr>
        <p:spPr>
          <a:xfrm flipV="1">
            <a:off x="417099" y="2773308"/>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53" name="直線コネクタ 252"/>
          <p:cNvCxnSpPr/>
          <p:nvPr/>
        </p:nvCxnSpPr>
        <p:spPr>
          <a:xfrm flipV="1">
            <a:off x="417099" y="3933056"/>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54" name="直線コネクタ 253"/>
          <p:cNvCxnSpPr/>
          <p:nvPr/>
        </p:nvCxnSpPr>
        <p:spPr>
          <a:xfrm flipV="1">
            <a:off x="417099" y="4683616"/>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55" name="直線コネクタ 254"/>
          <p:cNvCxnSpPr/>
          <p:nvPr/>
        </p:nvCxnSpPr>
        <p:spPr>
          <a:xfrm flipV="1">
            <a:off x="2037099" y="237241"/>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56" name="直線コネクタ 255"/>
          <p:cNvCxnSpPr/>
          <p:nvPr/>
        </p:nvCxnSpPr>
        <p:spPr>
          <a:xfrm flipV="1">
            <a:off x="2036831" y="198884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57" name="直線コネクタ 256"/>
          <p:cNvCxnSpPr/>
          <p:nvPr/>
        </p:nvCxnSpPr>
        <p:spPr>
          <a:xfrm flipV="1">
            <a:off x="2034450" y="2763366"/>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58" name="直線コネクタ 257"/>
          <p:cNvCxnSpPr/>
          <p:nvPr/>
        </p:nvCxnSpPr>
        <p:spPr>
          <a:xfrm flipV="1">
            <a:off x="2034450" y="393385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59" name="直線コネクタ 258"/>
          <p:cNvCxnSpPr/>
          <p:nvPr/>
        </p:nvCxnSpPr>
        <p:spPr>
          <a:xfrm flipV="1">
            <a:off x="2039212" y="4665355"/>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60" name="直線コネクタ 259"/>
          <p:cNvCxnSpPr/>
          <p:nvPr/>
        </p:nvCxnSpPr>
        <p:spPr>
          <a:xfrm flipV="1">
            <a:off x="2217099" y="45169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1" name="直線コネクタ 260"/>
          <p:cNvCxnSpPr/>
          <p:nvPr/>
        </p:nvCxnSpPr>
        <p:spPr>
          <a:xfrm flipV="1">
            <a:off x="2216696" y="68952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2" name="直線コネクタ 261"/>
          <p:cNvCxnSpPr/>
          <p:nvPr/>
        </p:nvCxnSpPr>
        <p:spPr>
          <a:xfrm flipV="1">
            <a:off x="2216696" y="90872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3" name="直線コネクタ 262"/>
          <p:cNvCxnSpPr/>
          <p:nvPr/>
        </p:nvCxnSpPr>
        <p:spPr>
          <a:xfrm flipV="1">
            <a:off x="2214450" y="1130079"/>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4" name="直線コネクタ 263"/>
          <p:cNvCxnSpPr/>
          <p:nvPr/>
        </p:nvCxnSpPr>
        <p:spPr>
          <a:xfrm flipV="1">
            <a:off x="2216720" y="136515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5" name="直線コネクタ 264"/>
          <p:cNvCxnSpPr/>
          <p:nvPr/>
        </p:nvCxnSpPr>
        <p:spPr>
          <a:xfrm flipV="1">
            <a:off x="2216696" y="1633343"/>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6" name="直線コネクタ 265"/>
          <p:cNvCxnSpPr/>
          <p:nvPr/>
        </p:nvCxnSpPr>
        <p:spPr>
          <a:xfrm flipV="1">
            <a:off x="2216696" y="220486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7" name="直線コネクタ 266"/>
          <p:cNvCxnSpPr/>
          <p:nvPr/>
        </p:nvCxnSpPr>
        <p:spPr>
          <a:xfrm flipV="1">
            <a:off x="2216696" y="243517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8" name="直線コネクタ 267"/>
          <p:cNvCxnSpPr/>
          <p:nvPr/>
        </p:nvCxnSpPr>
        <p:spPr>
          <a:xfrm flipV="1">
            <a:off x="2214450" y="297224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9" name="直線コネクタ 268"/>
          <p:cNvCxnSpPr/>
          <p:nvPr/>
        </p:nvCxnSpPr>
        <p:spPr>
          <a:xfrm flipV="1">
            <a:off x="2214450" y="3198373"/>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70" name="直線コネクタ 269"/>
          <p:cNvCxnSpPr/>
          <p:nvPr/>
        </p:nvCxnSpPr>
        <p:spPr>
          <a:xfrm flipV="1">
            <a:off x="2216696" y="3428683"/>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71" name="直線コネクタ 270"/>
          <p:cNvCxnSpPr/>
          <p:nvPr/>
        </p:nvCxnSpPr>
        <p:spPr>
          <a:xfrm flipV="1">
            <a:off x="2216696" y="363994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72" name="直線コネクタ 271"/>
          <p:cNvCxnSpPr/>
          <p:nvPr/>
        </p:nvCxnSpPr>
        <p:spPr>
          <a:xfrm flipV="1">
            <a:off x="2214450" y="414273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73" name="直線コネクタ 272"/>
          <p:cNvCxnSpPr/>
          <p:nvPr/>
        </p:nvCxnSpPr>
        <p:spPr>
          <a:xfrm flipV="1">
            <a:off x="2214450" y="436589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74" name="直線コネクタ 273"/>
          <p:cNvCxnSpPr/>
          <p:nvPr/>
        </p:nvCxnSpPr>
        <p:spPr>
          <a:xfrm flipV="1">
            <a:off x="2217212" y="487899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75" name="直線コネクタ 274"/>
          <p:cNvCxnSpPr/>
          <p:nvPr/>
        </p:nvCxnSpPr>
        <p:spPr>
          <a:xfrm flipV="1">
            <a:off x="2214450" y="5110063"/>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76" name="直線コネクタ 275"/>
          <p:cNvCxnSpPr/>
          <p:nvPr/>
        </p:nvCxnSpPr>
        <p:spPr>
          <a:xfrm flipV="1">
            <a:off x="2217212" y="533247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77" name="直線コネクタ 276"/>
          <p:cNvCxnSpPr/>
          <p:nvPr/>
        </p:nvCxnSpPr>
        <p:spPr>
          <a:xfrm flipV="1">
            <a:off x="2217212" y="555860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78" name="直線コネクタ 277"/>
          <p:cNvCxnSpPr/>
          <p:nvPr/>
        </p:nvCxnSpPr>
        <p:spPr>
          <a:xfrm flipV="1">
            <a:off x="2217212" y="577510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79" name="直線コネクタ 278"/>
          <p:cNvCxnSpPr/>
          <p:nvPr/>
        </p:nvCxnSpPr>
        <p:spPr>
          <a:xfrm flipV="1">
            <a:off x="2216831" y="599779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80" name="直線コネクタ 279"/>
          <p:cNvCxnSpPr/>
          <p:nvPr/>
        </p:nvCxnSpPr>
        <p:spPr>
          <a:xfrm flipV="1">
            <a:off x="2214450" y="6451269"/>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81" name="直線コネクタ 280"/>
          <p:cNvCxnSpPr/>
          <p:nvPr/>
        </p:nvCxnSpPr>
        <p:spPr>
          <a:xfrm>
            <a:off x="417099" y="44624"/>
            <a:ext cx="0" cy="6813376"/>
          </a:xfrm>
          <a:prstGeom prst="line">
            <a:avLst/>
          </a:prstGeom>
        </p:spPr>
        <p:style>
          <a:lnRef idx="1">
            <a:schemeClr val="dk1"/>
          </a:lnRef>
          <a:fillRef idx="0">
            <a:schemeClr val="dk1"/>
          </a:fillRef>
          <a:effectRef idx="0">
            <a:schemeClr val="dk1"/>
          </a:effectRef>
          <a:fontRef idx="minor">
            <a:schemeClr val="tx1"/>
          </a:fontRef>
        </p:style>
      </p:cxnSp>
      <p:cxnSp>
        <p:nvCxnSpPr>
          <p:cNvPr id="282" name="直線コネクタ 281"/>
          <p:cNvCxnSpPr/>
          <p:nvPr/>
        </p:nvCxnSpPr>
        <p:spPr>
          <a:xfrm>
            <a:off x="2214450" y="233992"/>
            <a:ext cx="0" cy="1404000"/>
          </a:xfrm>
          <a:prstGeom prst="line">
            <a:avLst/>
          </a:prstGeom>
        </p:spPr>
        <p:style>
          <a:lnRef idx="1">
            <a:schemeClr val="dk1"/>
          </a:lnRef>
          <a:fillRef idx="0">
            <a:schemeClr val="dk1"/>
          </a:fillRef>
          <a:effectRef idx="0">
            <a:schemeClr val="dk1"/>
          </a:effectRef>
          <a:fontRef idx="minor">
            <a:schemeClr val="tx1"/>
          </a:fontRef>
        </p:style>
      </p:cxnSp>
      <p:cxnSp>
        <p:nvCxnSpPr>
          <p:cNvPr id="283" name="直線コネクタ 282"/>
          <p:cNvCxnSpPr/>
          <p:nvPr/>
        </p:nvCxnSpPr>
        <p:spPr>
          <a:xfrm>
            <a:off x="2214450" y="1988840"/>
            <a:ext cx="0" cy="450000"/>
          </a:xfrm>
          <a:prstGeom prst="line">
            <a:avLst/>
          </a:prstGeom>
        </p:spPr>
        <p:style>
          <a:lnRef idx="1">
            <a:schemeClr val="dk1"/>
          </a:lnRef>
          <a:fillRef idx="0">
            <a:schemeClr val="dk1"/>
          </a:fillRef>
          <a:effectRef idx="0">
            <a:schemeClr val="dk1"/>
          </a:effectRef>
          <a:fontRef idx="minor">
            <a:schemeClr val="tx1"/>
          </a:fontRef>
        </p:style>
      </p:cxnSp>
      <p:cxnSp>
        <p:nvCxnSpPr>
          <p:cNvPr id="284" name="直線コネクタ 283"/>
          <p:cNvCxnSpPr/>
          <p:nvPr/>
        </p:nvCxnSpPr>
        <p:spPr>
          <a:xfrm>
            <a:off x="2214450" y="2764803"/>
            <a:ext cx="0" cy="878400"/>
          </a:xfrm>
          <a:prstGeom prst="line">
            <a:avLst/>
          </a:prstGeom>
        </p:spPr>
        <p:style>
          <a:lnRef idx="1">
            <a:schemeClr val="dk1"/>
          </a:lnRef>
          <a:fillRef idx="0">
            <a:schemeClr val="dk1"/>
          </a:fillRef>
          <a:effectRef idx="0">
            <a:schemeClr val="dk1"/>
          </a:effectRef>
          <a:fontRef idx="minor">
            <a:schemeClr val="tx1"/>
          </a:fontRef>
        </p:style>
      </p:cxnSp>
      <p:cxnSp>
        <p:nvCxnSpPr>
          <p:cNvPr id="285" name="直線コネクタ 284"/>
          <p:cNvCxnSpPr/>
          <p:nvPr/>
        </p:nvCxnSpPr>
        <p:spPr>
          <a:xfrm>
            <a:off x="2217099" y="3935487"/>
            <a:ext cx="113" cy="432000"/>
          </a:xfrm>
          <a:prstGeom prst="line">
            <a:avLst/>
          </a:prstGeom>
        </p:spPr>
        <p:style>
          <a:lnRef idx="1">
            <a:schemeClr val="dk1"/>
          </a:lnRef>
          <a:fillRef idx="0">
            <a:schemeClr val="dk1"/>
          </a:fillRef>
          <a:effectRef idx="0">
            <a:schemeClr val="dk1"/>
          </a:effectRef>
          <a:fontRef idx="minor">
            <a:schemeClr val="tx1"/>
          </a:fontRef>
        </p:style>
      </p:cxnSp>
      <p:cxnSp>
        <p:nvCxnSpPr>
          <p:cNvPr id="286" name="直線コネクタ 285"/>
          <p:cNvCxnSpPr/>
          <p:nvPr/>
        </p:nvCxnSpPr>
        <p:spPr>
          <a:xfrm>
            <a:off x="2210307" y="4667736"/>
            <a:ext cx="1601" cy="2005200"/>
          </a:xfrm>
          <a:prstGeom prst="line">
            <a:avLst/>
          </a:prstGeom>
        </p:spPr>
        <p:style>
          <a:lnRef idx="1">
            <a:schemeClr val="dk1"/>
          </a:lnRef>
          <a:fillRef idx="0">
            <a:schemeClr val="dk1"/>
          </a:fillRef>
          <a:effectRef idx="0">
            <a:schemeClr val="dk1"/>
          </a:effectRef>
          <a:fontRef idx="minor">
            <a:schemeClr val="tx1"/>
          </a:fontRef>
        </p:style>
      </p:cxnSp>
      <p:cxnSp>
        <p:nvCxnSpPr>
          <p:cNvPr id="287" name="直線コネクタ 286"/>
          <p:cNvCxnSpPr/>
          <p:nvPr/>
        </p:nvCxnSpPr>
        <p:spPr>
          <a:xfrm>
            <a:off x="272480" y="44624"/>
            <a:ext cx="0" cy="6813376"/>
          </a:xfrm>
          <a:prstGeom prst="line">
            <a:avLst/>
          </a:prstGeom>
        </p:spPr>
        <p:style>
          <a:lnRef idx="1">
            <a:schemeClr val="dk1"/>
          </a:lnRef>
          <a:fillRef idx="0">
            <a:schemeClr val="dk1"/>
          </a:fillRef>
          <a:effectRef idx="0">
            <a:schemeClr val="dk1"/>
          </a:effectRef>
          <a:fontRef idx="minor">
            <a:schemeClr val="tx1"/>
          </a:fontRef>
        </p:style>
      </p:cxnSp>
      <p:sp>
        <p:nvSpPr>
          <p:cNvPr id="289" name="Text Box 61"/>
          <p:cNvSpPr txBox="1">
            <a:spLocks noChangeArrowheads="1"/>
          </p:cNvSpPr>
          <p:nvPr/>
        </p:nvSpPr>
        <p:spPr bwMode="auto">
          <a:xfrm>
            <a:off x="3800872" y="1484784"/>
            <a:ext cx="728339" cy="253916"/>
          </a:xfrm>
          <a:prstGeom prst="rect">
            <a:avLst/>
          </a:prstGeom>
          <a:noFill/>
          <a:ln w="19050">
            <a:noFill/>
            <a:prstDash val="sysDot"/>
            <a:miter lim="800000"/>
            <a:headEnd/>
            <a:tailEnd/>
          </a:ln>
        </p:spPr>
        <p:txBody>
          <a:bodyPr wrap="square" anchor="ctr">
            <a:spAutoFit/>
          </a:bodyPr>
          <a:lstStyle/>
          <a:p>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90" name="直線コネクタ 289"/>
          <p:cNvCxnSpPr/>
          <p:nvPr/>
        </p:nvCxnSpPr>
        <p:spPr>
          <a:xfrm flipV="1">
            <a:off x="2217212" y="622810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91" name="直線コネクタ 290"/>
          <p:cNvCxnSpPr/>
          <p:nvPr/>
        </p:nvCxnSpPr>
        <p:spPr>
          <a:xfrm flipV="1">
            <a:off x="2216696" y="6669360"/>
            <a:ext cx="216000" cy="0"/>
          </a:xfrm>
          <a:prstGeom prst="line">
            <a:avLst/>
          </a:prstGeom>
        </p:spPr>
        <p:style>
          <a:lnRef idx="1">
            <a:schemeClr val="dk1"/>
          </a:lnRef>
          <a:fillRef idx="0">
            <a:schemeClr val="dk1"/>
          </a:fillRef>
          <a:effectRef idx="0">
            <a:schemeClr val="dk1"/>
          </a:effectRef>
          <a:fontRef idx="minor">
            <a:schemeClr val="tx1"/>
          </a:fontRef>
        </p:style>
      </p:cxnSp>
      <p:sp>
        <p:nvSpPr>
          <p:cNvPr id="93" name="正方形/長方形 27"/>
          <p:cNvSpPr>
            <a:spLocks noChangeArrowheads="1"/>
          </p:cNvSpPr>
          <p:nvPr/>
        </p:nvSpPr>
        <p:spPr bwMode="auto">
          <a:xfrm>
            <a:off x="8841432" y="6610091"/>
            <a:ext cx="1083403" cy="261610"/>
          </a:xfrm>
          <a:prstGeom prst="rect">
            <a:avLst/>
          </a:prstGeom>
          <a:noFill/>
          <a:ln w="9525">
            <a:noFill/>
            <a:miter lim="800000"/>
            <a:headEnd/>
            <a:tailEnd/>
          </a:ln>
        </p:spPr>
        <p:txBody>
          <a:bodyPr wrap="square">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組</a:t>
            </a:r>
            <a:r>
              <a:rPr lang="ja-JP" altLang="en-US"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課</a:t>
            </a:r>
            <a:r>
              <a:rPr lang="ja-JP" altLang="en-US" sz="1100" b="1" dirty="0" smtClean="0">
                <a:solidFill>
                  <a:srgbClr val="000000"/>
                </a:solidFill>
                <a:latin typeface="Meiryo UI" pitchFamily="50" charset="-128"/>
                <a:ea typeface="Meiryo UI" pitchFamily="50" charset="-128"/>
                <a:cs typeface="Meiryo UI" pitchFamily="50" charset="-128"/>
              </a:rPr>
              <a:t>別</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１３</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94" name="テキスト ボックス 93"/>
          <p:cNvSpPr txBox="1"/>
          <p:nvPr/>
        </p:nvSpPr>
        <p:spPr>
          <a:xfrm>
            <a:off x="1271910" y="374205"/>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139</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95" name="テキスト ボックス 94"/>
          <p:cNvSpPr txBox="1"/>
          <p:nvPr/>
        </p:nvSpPr>
        <p:spPr>
          <a:xfrm>
            <a:off x="1271910" y="2126614"/>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114</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96" name="テキスト ボックス 95"/>
          <p:cNvSpPr txBox="1"/>
          <p:nvPr/>
        </p:nvSpPr>
        <p:spPr>
          <a:xfrm>
            <a:off x="1271910" y="2900502"/>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154</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97" name="テキスト ボックス 96"/>
          <p:cNvSpPr txBox="1"/>
          <p:nvPr/>
        </p:nvSpPr>
        <p:spPr>
          <a:xfrm>
            <a:off x="1271910" y="4079140"/>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68</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98" name="テキスト ボックス 97"/>
          <p:cNvSpPr txBox="1"/>
          <p:nvPr/>
        </p:nvSpPr>
        <p:spPr>
          <a:xfrm>
            <a:off x="1271910" y="4812781"/>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242</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99" name="テキスト ボックス 98"/>
          <p:cNvSpPr txBox="1"/>
          <p:nvPr/>
        </p:nvSpPr>
        <p:spPr>
          <a:xfrm>
            <a:off x="6235387" y="383730"/>
            <a:ext cx="764757" cy="253916"/>
          </a:xfrm>
          <a:prstGeom prst="rect">
            <a:avLst/>
          </a:prstGeom>
          <a:noFill/>
        </p:spPr>
        <p:txBody>
          <a:bodyPr wrap="square" rtlCol="0">
            <a:spAutoFit/>
          </a:bodyPr>
          <a:lstStyle/>
          <a:p>
            <a:pPr algn="r"/>
            <a:r>
              <a:rPr kumimoji="1" lang="en-US" altLang="ja-JP" sz="1050" dirty="0" smtClean="0">
                <a:latin typeface="Meiryo UI" panose="020B0604030504040204" pitchFamily="50" charset="-128"/>
                <a:ea typeface="Meiryo UI" panose="020B0604030504040204" pitchFamily="50" charset="-128"/>
              </a:rPr>
              <a:t>158</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100" name="テキスト ボックス 99"/>
          <p:cNvSpPr txBox="1"/>
          <p:nvPr/>
        </p:nvSpPr>
        <p:spPr>
          <a:xfrm>
            <a:off x="6235387" y="2374001"/>
            <a:ext cx="764757" cy="253916"/>
          </a:xfrm>
          <a:prstGeom prst="rect">
            <a:avLst/>
          </a:prstGeom>
          <a:noFill/>
        </p:spPr>
        <p:txBody>
          <a:bodyPr wrap="square" rtlCol="0">
            <a:spAutoFit/>
          </a:bodyPr>
          <a:lstStyle/>
          <a:p>
            <a:pPr algn="r"/>
            <a:r>
              <a:rPr kumimoji="1" lang="en-US" altLang="ja-JP" sz="1050" dirty="0" smtClean="0">
                <a:latin typeface="Meiryo UI" panose="020B0604030504040204" pitchFamily="50" charset="-128"/>
                <a:ea typeface="Meiryo UI" panose="020B0604030504040204" pitchFamily="50" charset="-128"/>
              </a:rPr>
              <a:t>684</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101" name="テキスト ボックス 100"/>
          <p:cNvSpPr txBox="1"/>
          <p:nvPr/>
        </p:nvSpPr>
        <p:spPr>
          <a:xfrm>
            <a:off x="6243182" y="3260424"/>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162</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908491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角丸四角形 197"/>
          <p:cNvSpPr/>
          <p:nvPr/>
        </p:nvSpPr>
        <p:spPr>
          <a:xfrm>
            <a:off x="5889346" y="5449957"/>
            <a:ext cx="3552233" cy="922792"/>
          </a:xfrm>
          <a:prstGeom prst="roundRect">
            <a:avLst>
              <a:gd name="adj" fmla="val 4115"/>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chorCtr="0"/>
          <a:lstStyle/>
          <a:p>
            <a:pPr fontAlgn="ctr"/>
            <a:r>
              <a:rPr lang="ja-JP" altLang="en-US" sz="1050" dirty="0">
                <a:solidFill>
                  <a:srgbClr val="FF0000"/>
                </a:solidFill>
                <a:latin typeface="Meiryo UI" panose="020B0604030504040204" pitchFamily="50" charset="-128"/>
                <a:ea typeface="Meiryo UI" panose="020B0604030504040204" pitchFamily="50" charset="-128"/>
              </a:rPr>
              <a:t>　　　　　　　　　　</a:t>
            </a:r>
            <a:r>
              <a:rPr lang="ja-JP" altLang="en-US" sz="1050" dirty="0">
                <a:solidFill>
                  <a:schemeClr val="tx1"/>
                </a:solidFill>
                <a:latin typeface="Meiryo UI" panose="020B0604030504040204" pitchFamily="50" charset="-128"/>
                <a:ea typeface="Meiryo UI" panose="020B0604030504040204" pitchFamily="50" charset="-128"/>
              </a:rPr>
              <a:t>●印　特別区本庁舎</a:t>
            </a:r>
            <a:endParaRPr lang="ja-JP" altLang="ja-JP" sz="1050" dirty="0">
              <a:solidFill>
                <a:schemeClr val="tx1"/>
              </a:solidFill>
              <a:latin typeface="Meiryo UI" panose="020B0604030504040204" pitchFamily="50" charset="-128"/>
              <a:ea typeface="Meiryo UI" panose="020B0604030504040204" pitchFamily="50" charset="-128"/>
            </a:endParaRPr>
          </a:p>
          <a:p>
            <a:pPr fontAlgn="ctr"/>
            <a:r>
              <a:rPr lang="ja-JP" altLang="en-US" sz="1050" dirty="0" smtClean="0">
                <a:solidFill>
                  <a:srgbClr val="FF0000"/>
                </a:solidFill>
                <a:latin typeface="Meiryo UI" panose="020B0604030504040204" pitchFamily="50" charset="-128"/>
                <a:ea typeface="Meiryo UI" panose="020B0604030504040204" pitchFamily="50" charset="-128"/>
              </a:rPr>
              <a:t>　　　　　　　　　　</a:t>
            </a:r>
            <a:r>
              <a:rPr lang="ja-JP" altLang="en-US" sz="1050" b="1" dirty="0" smtClean="0">
                <a:solidFill>
                  <a:schemeClr val="tx1"/>
                </a:solidFill>
                <a:latin typeface="Meiryo UI" panose="020B0604030504040204" pitchFamily="50" charset="-128"/>
                <a:ea typeface="Meiryo UI" panose="020B0604030504040204" pitchFamily="50" charset="-128"/>
              </a:rPr>
              <a:t>○</a:t>
            </a:r>
            <a:r>
              <a:rPr lang="ja-JP" altLang="en-US" sz="1050" dirty="0" smtClean="0">
                <a:solidFill>
                  <a:schemeClr val="tx1"/>
                </a:solidFill>
                <a:latin typeface="Meiryo UI" panose="020B0604030504040204" pitchFamily="50" charset="-128"/>
                <a:ea typeface="Meiryo UI" panose="020B0604030504040204" pitchFamily="50" charset="-128"/>
              </a:rPr>
              <a:t>印　地域自治区事務所</a:t>
            </a:r>
            <a:endParaRPr lang="en-US" altLang="ja-JP" sz="1050" dirty="0" smtClean="0">
              <a:solidFill>
                <a:schemeClr val="tx1"/>
              </a:solidFill>
              <a:latin typeface="Meiryo UI" panose="020B0604030504040204" pitchFamily="50" charset="-128"/>
              <a:ea typeface="Meiryo UI" panose="020B0604030504040204" pitchFamily="50" charset="-128"/>
            </a:endParaRPr>
          </a:p>
          <a:p>
            <a:pPr fontAlgn="ctr"/>
            <a:endParaRPr lang="en-US" altLang="ja-JP" sz="600" dirty="0" smtClean="0">
              <a:solidFill>
                <a:schemeClr val="tx1"/>
              </a:solidFill>
              <a:latin typeface="Meiryo UI" panose="020B0604030504040204" pitchFamily="50" charset="-128"/>
              <a:ea typeface="Meiryo UI" panose="020B0604030504040204" pitchFamily="50" charset="-128"/>
            </a:endParaRPr>
          </a:p>
          <a:p>
            <a:pPr fontAlgn="ctr"/>
            <a:r>
              <a:rPr lang="en-US" altLang="ja-JP" sz="800" dirty="0" smtClean="0">
                <a:solidFill>
                  <a:schemeClr val="tx1"/>
                </a:solidFill>
                <a:latin typeface="Meiryo UI" panose="020B0604030504040204" pitchFamily="50" charset="-128"/>
                <a:ea typeface="Meiryo UI" panose="020B0604030504040204" pitchFamily="50" charset="-128"/>
              </a:rPr>
              <a:t>※</a:t>
            </a:r>
            <a:r>
              <a:rPr lang="ja-JP" altLang="en-US" sz="800" dirty="0" smtClean="0">
                <a:solidFill>
                  <a:schemeClr val="tx1"/>
                </a:solidFill>
                <a:latin typeface="Meiryo UI" panose="020B0604030504040204" pitchFamily="50" charset="-128"/>
                <a:ea typeface="Meiryo UI" panose="020B0604030504040204" pitchFamily="50" charset="-128"/>
              </a:rPr>
              <a:t>第９回大都市制度（特別区設置）協議会に提出した「特別区素案（追加</a:t>
            </a:r>
            <a:endParaRPr lang="en-US" altLang="ja-JP" sz="800" dirty="0" smtClean="0">
              <a:solidFill>
                <a:schemeClr val="tx1"/>
              </a:solidFill>
              <a:latin typeface="Meiryo UI" panose="020B0604030504040204" pitchFamily="50" charset="-128"/>
              <a:ea typeface="Meiryo UI" panose="020B0604030504040204" pitchFamily="50" charset="-128"/>
            </a:endParaRPr>
          </a:p>
          <a:p>
            <a:pPr fontAlgn="ctr"/>
            <a:r>
              <a:rPr lang="en-US" altLang="ja-JP" sz="800" dirty="0">
                <a:solidFill>
                  <a:schemeClr val="tx1"/>
                </a:solidFill>
                <a:latin typeface="Meiryo UI" panose="020B0604030504040204" pitchFamily="50" charset="-128"/>
                <a:ea typeface="Meiryo UI" panose="020B0604030504040204" pitchFamily="50" charset="-128"/>
              </a:rPr>
              <a:t> </a:t>
            </a:r>
            <a:r>
              <a:rPr lang="ja-JP" altLang="en-US" sz="800" dirty="0" smtClean="0">
                <a:solidFill>
                  <a:schemeClr val="tx1"/>
                </a:solidFill>
                <a:latin typeface="Meiryo UI" panose="020B0604030504040204" pitchFamily="50" charset="-128"/>
                <a:ea typeface="Meiryo UI" panose="020B0604030504040204" pitchFamily="50" charset="-128"/>
              </a:rPr>
              <a:t>　資料）」より</a:t>
            </a:r>
            <a:endParaRPr lang="en-US" altLang="ja-JP" sz="800" dirty="0" smtClean="0">
              <a:solidFill>
                <a:schemeClr val="tx1"/>
              </a:solidFill>
              <a:latin typeface="Meiryo UI" panose="020B0604030504040204" pitchFamily="50" charset="-128"/>
              <a:ea typeface="Meiryo UI" panose="020B0604030504040204" pitchFamily="50" charset="-128"/>
            </a:endParaRPr>
          </a:p>
        </p:txBody>
      </p:sp>
      <p:sp>
        <p:nvSpPr>
          <p:cNvPr id="107" name="正方形/長方形 106"/>
          <p:cNvSpPr/>
          <p:nvPr/>
        </p:nvSpPr>
        <p:spPr>
          <a:xfrm>
            <a:off x="-1" y="476670"/>
            <a:ext cx="9900000" cy="715623"/>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ja-JP" altLang="en-US" sz="2800" b="1" dirty="0" smtClean="0">
                <a:solidFill>
                  <a:sysClr val="windowText" lastClr="000000"/>
                </a:solidFill>
                <a:latin typeface="Meiryo UI" panose="020B0604030504040204" pitchFamily="50" charset="-128"/>
                <a:ea typeface="Meiryo UI" panose="020B0604030504040204" pitchFamily="50" charset="-128"/>
              </a:rPr>
              <a:t>第二区</a:t>
            </a:r>
            <a:r>
              <a:rPr lang="ja-JP" altLang="en-US" sz="1400" dirty="0" smtClean="0">
                <a:solidFill>
                  <a:sysClr val="windowText" lastClr="000000"/>
                </a:solidFill>
                <a:latin typeface="Meiryo UI" panose="020B0604030504040204" pitchFamily="50" charset="-128"/>
                <a:ea typeface="Meiryo UI" panose="020B0604030504040204" pitchFamily="50" charset="-128"/>
              </a:rPr>
              <a:t>（北区、都島区、福島区、東成区、旭区、城東区、鶴見区）</a:t>
            </a:r>
            <a:r>
              <a:rPr lang="ja-JP" altLang="en-US" sz="1400" dirty="0">
                <a:solidFill>
                  <a:sysClr val="windowText" lastClr="000000"/>
                </a:solidFill>
                <a:latin typeface="Meiryo UI" panose="020B0604030504040204" pitchFamily="50" charset="-128"/>
                <a:ea typeface="Meiryo UI" panose="020B0604030504040204" pitchFamily="50" charset="-128"/>
              </a:rPr>
              <a:t>　</a:t>
            </a:r>
            <a:r>
              <a:rPr lang="ja-JP" altLang="en-US" sz="1400" dirty="0" smtClean="0">
                <a:solidFill>
                  <a:sysClr val="windowText" lastClr="000000"/>
                </a:solidFill>
                <a:latin typeface="Meiryo UI" panose="020B0604030504040204" pitchFamily="50" charset="-128"/>
                <a:ea typeface="Meiryo UI" panose="020B0604030504040204" pitchFamily="50" charset="-128"/>
              </a:rPr>
              <a:t>　　</a:t>
            </a:r>
            <a:r>
              <a:rPr lang="en-US" altLang="ja-JP" sz="1400" dirty="0" smtClean="0">
                <a:solidFill>
                  <a:sysClr val="windowText" lastClr="000000"/>
                </a:solidFill>
                <a:latin typeface="Meiryo UI" panose="020B0604030504040204" pitchFamily="50" charset="-128"/>
                <a:ea typeface="Meiryo UI" panose="020B0604030504040204" pitchFamily="50" charset="-128"/>
              </a:rPr>
              <a:t>〔</a:t>
            </a:r>
            <a:r>
              <a:rPr lang="ja-JP" altLang="en-US" sz="1400" dirty="0" smtClean="0">
                <a:solidFill>
                  <a:sysClr val="windowText" lastClr="000000"/>
                </a:solidFill>
                <a:latin typeface="Meiryo UI" panose="020B0604030504040204" pitchFamily="50" charset="-128"/>
                <a:ea typeface="Meiryo UI" panose="020B0604030504040204" pitchFamily="50" charset="-128"/>
              </a:rPr>
              <a:t>　職員数 計　</a:t>
            </a:r>
            <a:r>
              <a:rPr lang="en-US" altLang="ja-JP" sz="1400" dirty="0" smtClean="0">
                <a:solidFill>
                  <a:sysClr val="windowText" lastClr="000000"/>
                </a:solidFill>
                <a:latin typeface="Meiryo UI" panose="020B0604030504040204" pitchFamily="50" charset="-128"/>
                <a:ea typeface="Meiryo UI" panose="020B0604030504040204" pitchFamily="50" charset="-128"/>
              </a:rPr>
              <a:t>2,487</a:t>
            </a:r>
            <a:r>
              <a:rPr lang="ja-JP" altLang="en-US" sz="1400" dirty="0" smtClean="0">
                <a:solidFill>
                  <a:sysClr val="windowText" lastClr="000000"/>
                </a:solidFill>
                <a:latin typeface="Meiryo UI" panose="020B0604030504040204" pitchFamily="50" charset="-128"/>
                <a:ea typeface="Meiryo UI" panose="020B0604030504040204" pitchFamily="50" charset="-128"/>
              </a:rPr>
              <a:t>人　　人口　</a:t>
            </a:r>
            <a:r>
              <a:rPr lang="en-US" altLang="ja-JP" sz="1400" dirty="0" smtClean="0">
                <a:solidFill>
                  <a:sysClr val="windowText" lastClr="000000"/>
                </a:solidFill>
                <a:latin typeface="Meiryo UI" panose="020B0604030504040204" pitchFamily="50" charset="-128"/>
                <a:ea typeface="Meiryo UI" panose="020B0604030504040204" pitchFamily="50" charset="-128"/>
              </a:rPr>
              <a:t>749,303</a:t>
            </a:r>
            <a:r>
              <a:rPr lang="ja-JP" altLang="en-US" sz="1400" dirty="0" smtClean="0">
                <a:solidFill>
                  <a:sysClr val="windowText" lastClr="000000"/>
                </a:solidFill>
                <a:latin typeface="Meiryo UI" panose="020B0604030504040204" pitchFamily="50" charset="-128"/>
                <a:ea typeface="Meiryo UI" panose="020B0604030504040204" pitchFamily="50" charset="-128"/>
              </a:rPr>
              <a:t>人　</a:t>
            </a:r>
            <a:r>
              <a:rPr lang="en-US" altLang="ja-JP" sz="1400" dirty="0" smtClean="0">
                <a:solidFill>
                  <a:sysClr val="windowText" lastClr="000000"/>
                </a:solidFill>
                <a:latin typeface="Meiryo UI" panose="020B0604030504040204" pitchFamily="50" charset="-128"/>
                <a:ea typeface="Meiryo UI" panose="020B0604030504040204" pitchFamily="50" charset="-128"/>
              </a:rPr>
              <a:t>〕</a:t>
            </a:r>
            <a:endParaRPr lang="en-US" altLang="ja-JP" sz="1400" dirty="0">
              <a:solidFill>
                <a:sysClr val="windowText" lastClr="000000"/>
              </a:solidFill>
              <a:latin typeface="Meiryo UI" panose="020B0604030504040204" pitchFamily="50" charset="-128"/>
              <a:ea typeface="Meiryo UI" panose="020B0604030504040204" pitchFamily="50" charset="-128"/>
            </a:endParaRPr>
          </a:p>
        </p:txBody>
      </p:sp>
      <p:sp>
        <p:nvSpPr>
          <p:cNvPr id="74" name="正方形/長方形 73"/>
          <p:cNvSpPr/>
          <p:nvPr/>
        </p:nvSpPr>
        <p:spPr>
          <a:xfrm>
            <a:off x="0" y="4763"/>
            <a:ext cx="9906000" cy="360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Meiryo UI" panose="020B0604030504040204" pitchFamily="50" charset="-128"/>
                <a:ea typeface="Meiryo UI" panose="020B0604030504040204" pitchFamily="50" charset="-128"/>
                <a:cs typeface="Meiryo UI"/>
              </a:rPr>
              <a:t>７　特別区ごとの</a:t>
            </a:r>
            <a:r>
              <a:rPr lang="ja-JP" altLang="en-US" sz="2000" b="1" dirty="0" smtClean="0">
                <a:solidFill>
                  <a:srgbClr val="000000"/>
                </a:solidFill>
                <a:latin typeface="Meiryo UI" panose="020B0604030504040204" pitchFamily="50" charset="-128"/>
                <a:ea typeface="Meiryo UI" panose="020B0604030504040204" pitchFamily="50" charset="-128"/>
                <a:cs typeface="Meiryo UI"/>
              </a:rPr>
              <a:t>課・事業所別職員数</a:t>
            </a:r>
            <a:r>
              <a:rPr lang="ja-JP" altLang="en-US" sz="2000" b="1" dirty="0">
                <a:solidFill>
                  <a:srgbClr val="000000"/>
                </a:solidFill>
                <a:latin typeface="Meiryo UI" panose="020B0604030504040204" pitchFamily="50" charset="-128"/>
                <a:ea typeface="Meiryo UI" panose="020B0604030504040204" pitchFamily="50" charset="-128"/>
                <a:cs typeface="Meiryo UI"/>
              </a:rPr>
              <a:t>　　</a:t>
            </a:r>
            <a:endParaRPr lang="ja-JP" altLang="en-US" sz="1400" b="1" dirty="0">
              <a:solidFill>
                <a:srgbClr val="000000"/>
              </a:solidFill>
              <a:latin typeface="Meiryo UI" panose="020B0604030504040204" pitchFamily="50" charset="-128"/>
              <a:ea typeface="Meiryo UI" panose="020B0604030504040204" pitchFamily="50" charset="-128"/>
              <a:cs typeface="Meiryo UI"/>
            </a:endParaRPr>
          </a:p>
        </p:txBody>
      </p:sp>
      <p:sp>
        <p:nvSpPr>
          <p:cNvPr id="65" name="正方形/長方形 64"/>
          <p:cNvSpPr/>
          <p:nvPr/>
        </p:nvSpPr>
        <p:spPr bwMode="auto">
          <a:xfrm>
            <a:off x="187520" y="2003166"/>
            <a:ext cx="419944" cy="1295540"/>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特</a:t>
            </a: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別</a:t>
            </a: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区</a:t>
            </a:r>
            <a:endParaRPr lang="en-US" altLang="ja-JP" sz="1700" b="1" dirty="0">
              <a:solidFill>
                <a:schemeClr val="tx1"/>
              </a:solidFill>
              <a:latin typeface="Meiryo UI" panose="020B0604030504040204" pitchFamily="50" charset="-128"/>
              <a:ea typeface="Meiryo UI" panose="020B0604030504040204" pitchFamily="50" charset="-128"/>
              <a:cs typeface="Meiryo UI"/>
            </a:endParaRP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長</a:t>
            </a:r>
            <a:endParaRPr lang="en-US" altLang="ja-JP" sz="1700" b="1" dirty="0">
              <a:solidFill>
                <a:schemeClr val="tx1"/>
              </a:solidFill>
              <a:latin typeface="Meiryo UI" panose="020B0604030504040204" pitchFamily="50" charset="-128"/>
              <a:ea typeface="Meiryo UI" panose="020B0604030504040204" pitchFamily="50" charset="-128"/>
              <a:cs typeface="Meiryo UI"/>
            </a:endParaRPr>
          </a:p>
        </p:txBody>
      </p:sp>
      <p:sp>
        <p:nvSpPr>
          <p:cNvPr id="66" name="Text Box 45"/>
          <p:cNvSpPr txBox="1">
            <a:spLocks noChangeArrowheads="1"/>
          </p:cNvSpPr>
          <p:nvPr/>
        </p:nvSpPr>
        <p:spPr bwMode="auto">
          <a:xfrm>
            <a:off x="1101146" y="1739937"/>
            <a:ext cx="1368000" cy="2448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危機管理室</a:t>
            </a:r>
          </a:p>
        </p:txBody>
      </p:sp>
      <p:sp>
        <p:nvSpPr>
          <p:cNvPr id="71" name="Text Box 45"/>
          <p:cNvSpPr txBox="1">
            <a:spLocks noChangeArrowheads="1"/>
          </p:cNvSpPr>
          <p:nvPr/>
        </p:nvSpPr>
        <p:spPr bwMode="auto">
          <a:xfrm>
            <a:off x="1101146" y="2083655"/>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政策企画部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0" name="Text Box 45"/>
          <p:cNvSpPr txBox="1">
            <a:spLocks noChangeArrowheads="1"/>
          </p:cNvSpPr>
          <p:nvPr/>
        </p:nvSpPr>
        <p:spPr bwMode="auto">
          <a:xfrm>
            <a:off x="1101146" y="2962210"/>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総務部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3" name="Text Box 45"/>
          <p:cNvSpPr txBox="1">
            <a:spLocks noChangeArrowheads="1"/>
          </p:cNvSpPr>
          <p:nvPr/>
        </p:nvSpPr>
        <p:spPr bwMode="auto">
          <a:xfrm>
            <a:off x="1101146" y="3573016"/>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財務部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9" name="Text Box 45"/>
          <p:cNvSpPr txBox="1">
            <a:spLocks noChangeArrowheads="1"/>
          </p:cNvSpPr>
          <p:nvPr/>
        </p:nvSpPr>
        <p:spPr bwMode="auto">
          <a:xfrm>
            <a:off x="1101146" y="4941168"/>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区民部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4" name="Text Box 45"/>
          <p:cNvSpPr txBox="1">
            <a:spLocks noChangeArrowheads="1"/>
          </p:cNvSpPr>
          <p:nvPr/>
        </p:nvSpPr>
        <p:spPr bwMode="auto">
          <a:xfrm>
            <a:off x="1101146" y="5859020"/>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産業文化部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 name="直線コネクタ 2"/>
          <p:cNvCxnSpPr/>
          <p:nvPr/>
        </p:nvCxnSpPr>
        <p:spPr>
          <a:xfrm flipV="1">
            <a:off x="607464" y="2701702"/>
            <a:ext cx="231981" cy="0"/>
          </a:xfrm>
          <a:prstGeom prst="line">
            <a:avLst/>
          </a:prstGeom>
        </p:spPr>
        <p:style>
          <a:lnRef idx="1">
            <a:schemeClr val="dk1"/>
          </a:lnRef>
          <a:fillRef idx="0">
            <a:schemeClr val="dk1"/>
          </a:fillRef>
          <a:effectRef idx="0">
            <a:schemeClr val="dk1"/>
          </a:effectRef>
          <a:fontRef idx="minor">
            <a:schemeClr val="tx1"/>
          </a:fontRef>
        </p:style>
      </p:cxnSp>
      <p:cxnSp>
        <p:nvCxnSpPr>
          <p:cNvPr id="75" name="直線コネクタ 74"/>
          <p:cNvCxnSpPr/>
          <p:nvPr/>
        </p:nvCxnSpPr>
        <p:spPr>
          <a:xfrm flipV="1">
            <a:off x="849146" y="1846285"/>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76" name="直線コネクタ 75"/>
          <p:cNvCxnSpPr/>
          <p:nvPr/>
        </p:nvCxnSpPr>
        <p:spPr>
          <a:xfrm flipV="1">
            <a:off x="849146" y="2206764"/>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77" name="直線コネクタ 76"/>
          <p:cNvCxnSpPr/>
          <p:nvPr/>
        </p:nvCxnSpPr>
        <p:spPr>
          <a:xfrm flipV="1">
            <a:off x="849146" y="3085320"/>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79" name="直線コネクタ 78"/>
          <p:cNvCxnSpPr/>
          <p:nvPr/>
        </p:nvCxnSpPr>
        <p:spPr>
          <a:xfrm flipV="1">
            <a:off x="849146" y="3729063"/>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80" name="直線コネクタ 79"/>
          <p:cNvCxnSpPr/>
          <p:nvPr/>
        </p:nvCxnSpPr>
        <p:spPr>
          <a:xfrm flipV="1">
            <a:off x="849146" y="5101543"/>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81" name="直線コネクタ 80"/>
          <p:cNvCxnSpPr/>
          <p:nvPr/>
        </p:nvCxnSpPr>
        <p:spPr>
          <a:xfrm flipV="1">
            <a:off x="839445" y="5981799"/>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84" name="直線コネクタ 83"/>
          <p:cNvCxnSpPr/>
          <p:nvPr/>
        </p:nvCxnSpPr>
        <p:spPr>
          <a:xfrm flipV="1">
            <a:off x="2469021" y="2206764"/>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85" name="直線コネクタ 84"/>
          <p:cNvCxnSpPr/>
          <p:nvPr/>
        </p:nvCxnSpPr>
        <p:spPr>
          <a:xfrm flipV="1">
            <a:off x="2469021" y="308532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86" name="直線コネクタ 85"/>
          <p:cNvCxnSpPr/>
          <p:nvPr/>
        </p:nvCxnSpPr>
        <p:spPr>
          <a:xfrm flipV="1">
            <a:off x="2469021" y="3731393"/>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87" name="直線コネクタ 86"/>
          <p:cNvCxnSpPr/>
          <p:nvPr/>
        </p:nvCxnSpPr>
        <p:spPr>
          <a:xfrm flipV="1">
            <a:off x="2469021" y="5101543"/>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88" name="直線コネクタ 87"/>
          <p:cNvCxnSpPr/>
          <p:nvPr/>
        </p:nvCxnSpPr>
        <p:spPr>
          <a:xfrm flipV="1">
            <a:off x="2469021" y="597125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90" name="直線コネクタ 89"/>
          <p:cNvCxnSpPr/>
          <p:nvPr/>
        </p:nvCxnSpPr>
        <p:spPr>
          <a:xfrm flipV="1">
            <a:off x="2649021" y="249289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2" name="直線コネクタ 91"/>
          <p:cNvCxnSpPr/>
          <p:nvPr/>
        </p:nvCxnSpPr>
        <p:spPr>
          <a:xfrm flipV="1">
            <a:off x="2649021" y="270892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3" name="直線コネクタ 92"/>
          <p:cNvCxnSpPr/>
          <p:nvPr/>
        </p:nvCxnSpPr>
        <p:spPr>
          <a:xfrm flipV="1">
            <a:off x="2649021" y="3357563"/>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4" name="直線コネクタ 93"/>
          <p:cNvCxnSpPr/>
          <p:nvPr/>
        </p:nvCxnSpPr>
        <p:spPr>
          <a:xfrm flipV="1">
            <a:off x="2649021" y="393305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5" name="直線コネクタ 94"/>
          <p:cNvCxnSpPr/>
          <p:nvPr/>
        </p:nvCxnSpPr>
        <p:spPr>
          <a:xfrm flipV="1">
            <a:off x="2649021" y="422108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6" name="直線コネクタ 95"/>
          <p:cNvCxnSpPr/>
          <p:nvPr/>
        </p:nvCxnSpPr>
        <p:spPr>
          <a:xfrm flipV="1">
            <a:off x="2649021" y="4469559"/>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7" name="直線コネクタ 96"/>
          <p:cNvCxnSpPr/>
          <p:nvPr/>
        </p:nvCxnSpPr>
        <p:spPr>
          <a:xfrm flipV="1">
            <a:off x="2649021" y="472379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8" name="直線コネクタ 97"/>
          <p:cNvCxnSpPr/>
          <p:nvPr/>
        </p:nvCxnSpPr>
        <p:spPr>
          <a:xfrm flipV="1">
            <a:off x="2649021" y="533950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9" name="直線コネクタ 98"/>
          <p:cNvCxnSpPr/>
          <p:nvPr/>
        </p:nvCxnSpPr>
        <p:spPr>
          <a:xfrm flipV="1">
            <a:off x="2649021" y="558924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0" name="直線コネクタ 99"/>
          <p:cNvCxnSpPr/>
          <p:nvPr/>
        </p:nvCxnSpPr>
        <p:spPr>
          <a:xfrm flipV="1">
            <a:off x="2649146" y="621425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1" name="直線コネクタ 100"/>
          <p:cNvCxnSpPr/>
          <p:nvPr/>
        </p:nvCxnSpPr>
        <p:spPr>
          <a:xfrm flipV="1">
            <a:off x="2648845" y="645333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3" name="直線コネクタ 102"/>
          <p:cNvCxnSpPr/>
          <p:nvPr/>
        </p:nvCxnSpPr>
        <p:spPr>
          <a:xfrm flipH="1">
            <a:off x="839445" y="1846285"/>
            <a:ext cx="0" cy="5011715"/>
          </a:xfrm>
          <a:prstGeom prst="line">
            <a:avLst/>
          </a:prstGeom>
        </p:spPr>
        <p:style>
          <a:lnRef idx="1">
            <a:schemeClr val="dk1"/>
          </a:lnRef>
          <a:fillRef idx="0">
            <a:schemeClr val="dk1"/>
          </a:fillRef>
          <a:effectRef idx="0">
            <a:schemeClr val="dk1"/>
          </a:effectRef>
          <a:fontRef idx="minor">
            <a:schemeClr val="tx1"/>
          </a:fontRef>
        </p:style>
      </p:cxnSp>
      <p:cxnSp>
        <p:nvCxnSpPr>
          <p:cNvPr id="104" name="直線コネクタ 103"/>
          <p:cNvCxnSpPr/>
          <p:nvPr/>
        </p:nvCxnSpPr>
        <p:spPr>
          <a:xfrm>
            <a:off x="2648845" y="2200868"/>
            <a:ext cx="0" cy="508305"/>
          </a:xfrm>
          <a:prstGeom prst="line">
            <a:avLst/>
          </a:prstGeom>
        </p:spPr>
        <p:style>
          <a:lnRef idx="1">
            <a:schemeClr val="dk1"/>
          </a:lnRef>
          <a:fillRef idx="0">
            <a:schemeClr val="dk1"/>
          </a:fillRef>
          <a:effectRef idx="0">
            <a:schemeClr val="dk1"/>
          </a:effectRef>
          <a:fontRef idx="minor">
            <a:schemeClr val="tx1"/>
          </a:fontRef>
        </p:style>
      </p:cxnSp>
      <p:cxnSp>
        <p:nvCxnSpPr>
          <p:cNvPr id="105" name="直線コネクタ 104"/>
          <p:cNvCxnSpPr/>
          <p:nvPr/>
        </p:nvCxnSpPr>
        <p:spPr>
          <a:xfrm>
            <a:off x="2648845" y="3085320"/>
            <a:ext cx="0" cy="272243"/>
          </a:xfrm>
          <a:prstGeom prst="line">
            <a:avLst/>
          </a:prstGeom>
        </p:spPr>
        <p:style>
          <a:lnRef idx="1">
            <a:schemeClr val="dk1"/>
          </a:lnRef>
          <a:fillRef idx="0">
            <a:schemeClr val="dk1"/>
          </a:fillRef>
          <a:effectRef idx="0">
            <a:schemeClr val="dk1"/>
          </a:effectRef>
          <a:fontRef idx="minor">
            <a:schemeClr val="tx1"/>
          </a:fontRef>
        </p:style>
      </p:cxnSp>
      <p:cxnSp>
        <p:nvCxnSpPr>
          <p:cNvPr id="106" name="直線コネクタ 105"/>
          <p:cNvCxnSpPr/>
          <p:nvPr/>
        </p:nvCxnSpPr>
        <p:spPr>
          <a:xfrm>
            <a:off x="2648845" y="3735089"/>
            <a:ext cx="0" cy="988709"/>
          </a:xfrm>
          <a:prstGeom prst="line">
            <a:avLst/>
          </a:prstGeom>
        </p:spPr>
        <p:style>
          <a:lnRef idx="1">
            <a:schemeClr val="dk1"/>
          </a:lnRef>
          <a:fillRef idx="0">
            <a:schemeClr val="dk1"/>
          </a:fillRef>
          <a:effectRef idx="0">
            <a:schemeClr val="dk1"/>
          </a:effectRef>
          <a:fontRef idx="minor">
            <a:schemeClr val="tx1"/>
          </a:fontRef>
        </p:style>
      </p:cxnSp>
      <p:cxnSp>
        <p:nvCxnSpPr>
          <p:cNvPr id="108" name="直線コネクタ 107"/>
          <p:cNvCxnSpPr/>
          <p:nvPr/>
        </p:nvCxnSpPr>
        <p:spPr>
          <a:xfrm>
            <a:off x="2648845" y="5102357"/>
            <a:ext cx="0" cy="486000"/>
          </a:xfrm>
          <a:prstGeom prst="line">
            <a:avLst/>
          </a:prstGeom>
        </p:spPr>
        <p:style>
          <a:lnRef idx="1">
            <a:schemeClr val="dk1"/>
          </a:lnRef>
          <a:fillRef idx="0">
            <a:schemeClr val="dk1"/>
          </a:fillRef>
          <a:effectRef idx="0">
            <a:schemeClr val="dk1"/>
          </a:effectRef>
          <a:fontRef idx="minor">
            <a:schemeClr val="tx1"/>
          </a:fontRef>
        </p:style>
      </p:cxnSp>
      <p:cxnSp>
        <p:nvCxnSpPr>
          <p:cNvPr id="110" name="直線コネクタ 109"/>
          <p:cNvCxnSpPr/>
          <p:nvPr/>
        </p:nvCxnSpPr>
        <p:spPr>
          <a:xfrm>
            <a:off x="2648845" y="5971250"/>
            <a:ext cx="0" cy="486000"/>
          </a:xfrm>
          <a:prstGeom prst="line">
            <a:avLst/>
          </a:prstGeom>
        </p:spPr>
        <p:style>
          <a:lnRef idx="1">
            <a:schemeClr val="dk1"/>
          </a:lnRef>
          <a:fillRef idx="0">
            <a:schemeClr val="dk1"/>
          </a:fillRef>
          <a:effectRef idx="0">
            <a:schemeClr val="dk1"/>
          </a:effectRef>
          <a:fontRef idx="minor">
            <a:schemeClr val="tx1"/>
          </a:fontRef>
        </p:style>
      </p:cxnSp>
      <p:cxnSp>
        <p:nvCxnSpPr>
          <p:cNvPr id="114" name="直線コネクタ 113"/>
          <p:cNvCxnSpPr/>
          <p:nvPr/>
        </p:nvCxnSpPr>
        <p:spPr>
          <a:xfrm>
            <a:off x="704629" y="2701702"/>
            <a:ext cx="0" cy="4156298"/>
          </a:xfrm>
          <a:prstGeom prst="line">
            <a:avLst/>
          </a:prstGeom>
        </p:spPr>
        <p:style>
          <a:lnRef idx="1">
            <a:schemeClr val="dk1"/>
          </a:lnRef>
          <a:fillRef idx="0">
            <a:schemeClr val="dk1"/>
          </a:fillRef>
          <a:effectRef idx="0">
            <a:schemeClr val="dk1"/>
          </a:effectRef>
          <a:fontRef idx="minor">
            <a:schemeClr val="tx1"/>
          </a:fontRef>
        </p:style>
      </p:cxnSp>
      <p:graphicFrame>
        <p:nvGraphicFramePr>
          <p:cNvPr id="4" name="表 3"/>
          <p:cNvGraphicFramePr>
            <a:graphicFrameLocks noGrp="1"/>
          </p:cNvGraphicFramePr>
          <p:nvPr>
            <p:extLst>
              <p:ext uri="{D42A27DB-BD31-4B8C-83A1-F6EECF244321}">
                <p14:modId xmlns:p14="http://schemas.microsoft.com/office/powerpoint/2010/main" val="3406839937"/>
              </p:ext>
            </p:extLst>
          </p:nvPr>
        </p:nvGraphicFramePr>
        <p:xfrm>
          <a:off x="2873498" y="1726903"/>
          <a:ext cx="2511550" cy="4824000"/>
        </p:xfrm>
        <a:graphic>
          <a:graphicData uri="http://schemas.openxmlformats.org/drawingml/2006/table">
            <a:tbl>
              <a:tblPr/>
              <a:tblGrid>
                <a:gridCol w="1368000">
                  <a:extLst>
                    <a:ext uri="{9D8B030D-6E8A-4147-A177-3AD203B41FA5}">
                      <a16:colId xmlns:a16="http://schemas.microsoft.com/office/drawing/2014/main" val="20000"/>
                    </a:ext>
                  </a:extLst>
                </a:gridCol>
                <a:gridCol w="78355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24 </a:t>
                      </a:r>
                    </a:p>
                  </a:txBody>
                  <a:tcPr marL="72000" marR="72000" marT="18000" marB="18000" anchor="ctr">
                    <a:lnL w="9525"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秘書広報課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18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17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区政改革課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10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行政課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27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人事課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35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財務課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21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税務課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23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0"/>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区税事務所</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134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1"/>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契約課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18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用地管財課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21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3"/>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4"/>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総務企画課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39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5"/>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ダイバーシティ推進課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13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6"/>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地域支援課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19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8"/>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総務企画課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25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9"/>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観光文化スポーツ課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13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20"/>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産業振興課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27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21"/>
                  </a:ext>
                </a:extLst>
              </a:tr>
            </a:tbl>
          </a:graphicData>
        </a:graphic>
      </p:graphicFrame>
      <p:sp>
        <p:nvSpPr>
          <p:cNvPr id="89" name="正方形/長方形 27"/>
          <p:cNvSpPr>
            <a:spLocks noChangeArrowheads="1"/>
          </p:cNvSpPr>
          <p:nvPr/>
        </p:nvSpPr>
        <p:spPr bwMode="auto">
          <a:xfrm>
            <a:off x="8697416" y="60073"/>
            <a:ext cx="1208584" cy="261610"/>
          </a:xfrm>
          <a:prstGeom prst="rect">
            <a:avLst/>
          </a:prstGeom>
          <a:noFill/>
          <a:ln w="9525">
            <a:noFill/>
            <a:miter lim="800000"/>
            <a:headEnd/>
            <a:tailEnd/>
          </a:ln>
        </p:spPr>
        <p:txBody>
          <a:bodyPr wrap="square">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組</a:t>
            </a:r>
            <a:r>
              <a:rPr lang="ja-JP" altLang="en-US"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課</a:t>
            </a:r>
            <a:r>
              <a:rPr lang="ja-JP" altLang="en-US" sz="1100" b="1" dirty="0" smtClean="0">
                <a:solidFill>
                  <a:srgbClr val="000000"/>
                </a:solidFill>
                <a:latin typeface="Meiryo UI" pitchFamily="50" charset="-128"/>
                <a:ea typeface="Meiryo UI" pitchFamily="50" charset="-128"/>
                <a:cs typeface="Meiryo UI" pitchFamily="50" charset="-128"/>
              </a:rPr>
              <a:t>別</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１４</a:t>
            </a:r>
          </a:p>
        </p:txBody>
      </p:sp>
      <p:sp>
        <p:nvSpPr>
          <p:cNvPr id="111" name="テキスト ボックス 110"/>
          <p:cNvSpPr txBox="1"/>
          <p:nvPr/>
        </p:nvSpPr>
        <p:spPr>
          <a:xfrm>
            <a:off x="1704264" y="2343880"/>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45</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112" name="テキスト ボックス 111"/>
          <p:cNvSpPr txBox="1"/>
          <p:nvPr/>
        </p:nvSpPr>
        <p:spPr>
          <a:xfrm>
            <a:off x="1699487" y="3215795"/>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62</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113" name="テキスト ボックス 112"/>
          <p:cNvSpPr txBox="1"/>
          <p:nvPr/>
        </p:nvSpPr>
        <p:spPr>
          <a:xfrm>
            <a:off x="1704263" y="3833747"/>
            <a:ext cx="764757" cy="253916"/>
          </a:xfrm>
          <a:prstGeom prst="rect">
            <a:avLst/>
          </a:prstGeom>
          <a:noFill/>
        </p:spPr>
        <p:txBody>
          <a:bodyPr wrap="square" rtlCol="0">
            <a:spAutoFit/>
          </a:bodyPr>
          <a:lstStyle/>
          <a:p>
            <a:pPr algn="r"/>
            <a:r>
              <a:rPr kumimoji="1" lang="en-US" altLang="ja-JP" sz="1050" dirty="0" smtClean="0">
                <a:latin typeface="Meiryo UI" panose="020B0604030504040204" pitchFamily="50" charset="-128"/>
                <a:ea typeface="Meiryo UI" panose="020B0604030504040204" pitchFamily="50" charset="-128"/>
              </a:rPr>
              <a:t>217</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116" name="テキスト ボックス 115"/>
          <p:cNvSpPr txBox="1"/>
          <p:nvPr/>
        </p:nvSpPr>
        <p:spPr>
          <a:xfrm>
            <a:off x="1704263" y="5208920"/>
            <a:ext cx="764757" cy="253916"/>
          </a:xfrm>
          <a:prstGeom prst="rect">
            <a:avLst/>
          </a:prstGeom>
          <a:noFill/>
        </p:spPr>
        <p:txBody>
          <a:bodyPr wrap="square" rtlCol="0">
            <a:spAutoFit/>
          </a:bodyPr>
          <a:lstStyle/>
          <a:p>
            <a:pPr algn="r"/>
            <a:r>
              <a:rPr kumimoji="1" lang="en-US" altLang="ja-JP" sz="1050" dirty="0" smtClean="0">
                <a:latin typeface="Meiryo UI" panose="020B0604030504040204" pitchFamily="50" charset="-128"/>
                <a:ea typeface="Meiryo UI" panose="020B0604030504040204" pitchFamily="50" charset="-128"/>
              </a:rPr>
              <a:t>71</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127" name="テキスト ボックス 126"/>
          <p:cNvSpPr txBox="1"/>
          <p:nvPr/>
        </p:nvSpPr>
        <p:spPr>
          <a:xfrm>
            <a:off x="1704263" y="6118833"/>
            <a:ext cx="764757" cy="253916"/>
          </a:xfrm>
          <a:prstGeom prst="rect">
            <a:avLst/>
          </a:prstGeom>
          <a:noFill/>
        </p:spPr>
        <p:txBody>
          <a:bodyPr wrap="square" rtlCol="0">
            <a:spAutoFit/>
          </a:bodyPr>
          <a:lstStyle/>
          <a:p>
            <a:pPr algn="r"/>
            <a:r>
              <a:rPr kumimoji="1" lang="en-US" altLang="ja-JP" sz="1050" dirty="0" smtClean="0">
                <a:latin typeface="Meiryo UI" panose="020B0604030504040204" pitchFamily="50" charset="-128"/>
                <a:ea typeface="Meiryo UI" panose="020B0604030504040204" pitchFamily="50" charset="-128"/>
              </a:rPr>
              <a:t>65</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136" name="正方形/長方形 135"/>
          <p:cNvSpPr/>
          <p:nvPr/>
        </p:nvSpPr>
        <p:spPr>
          <a:xfrm>
            <a:off x="4377037" y="1233720"/>
            <a:ext cx="1008011" cy="467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600" dirty="0" smtClean="0">
                <a:solidFill>
                  <a:schemeClr val="tx1"/>
                </a:solidFill>
                <a:latin typeface="Meiryo UI" panose="020B0604030504040204" pitchFamily="50" charset="-128"/>
                <a:ea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rPr>
              <a:t>職員</a:t>
            </a:r>
            <a:r>
              <a:rPr lang="ja-JP" altLang="en-US" sz="1600" dirty="0" smtClean="0">
                <a:solidFill>
                  <a:schemeClr val="tx1"/>
                </a:solidFill>
                <a:latin typeface="Meiryo UI" panose="020B0604030504040204" pitchFamily="50" charset="-128"/>
                <a:ea typeface="Meiryo UI" panose="020B0604030504040204" pitchFamily="50" charset="-128"/>
              </a:rPr>
              <a:t>数</a:t>
            </a:r>
            <a:r>
              <a:rPr lang="en-US" altLang="ja-JP" sz="1600" dirty="0" smtClean="0">
                <a:solidFill>
                  <a:schemeClr val="tx1"/>
                </a:solidFill>
                <a:latin typeface="Meiryo UI" panose="020B0604030504040204" pitchFamily="50" charset="-128"/>
                <a:ea typeface="Meiryo UI" panose="020B0604030504040204" pitchFamily="50" charset="-128"/>
              </a:rPr>
              <a:t>】</a:t>
            </a:r>
            <a:endParaRPr lang="ja-JP" altLang="en-US" sz="1600" dirty="0">
              <a:solidFill>
                <a:schemeClr val="tx1"/>
              </a:solidFill>
              <a:latin typeface="Meiryo UI" panose="020B0604030504040204" pitchFamily="50" charset="-128"/>
              <a:ea typeface="Meiryo UI" panose="020B0604030504040204" pitchFamily="50" charset="-128"/>
            </a:endParaRPr>
          </a:p>
        </p:txBody>
      </p:sp>
      <p:sp>
        <p:nvSpPr>
          <p:cNvPr id="137" name="正方形/長方形 136"/>
          <p:cNvSpPr/>
          <p:nvPr/>
        </p:nvSpPr>
        <p:spPr>
          <a:xfrm>
            <a:off x="1712741" y="1251364"/>
            <a:ext cx="19446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600" dirty="0">
                <a:solidFill>
                  <a:schemeClr val="tx1"/>
                </a:solidFill>
                <a:latin typeface="Meiryo UI" panose="020B0604030504040204" pitchFamily="50" charset="-128"/>
                <a:ea typeface="Meiryo UI" panose="020B0604030504040204" pitchFamily="50" charset="-128"/>
              </a:rPr>
              <a:t>【</a:t>
            </a:r>
            <a:r>
              <a:rPr lang="ja-JP" altLang="en-US" sz="1600" dirty="0" smtClean="0">
                <a:solidFill>
                  <a:schemeClr val="tx1"/>
                </a:solidFill>
                <a:latin typeface="Meiryo UI" panose="020B0604030504040204" pitchFamily="50" charset="-128"/>
                <a:ea typeface="Meiryo UI" panose="020B0604030504040204" pitchFamily="50" charset="-128"/>
              </a:rPr>
              <a:t>組織機構</a:t>
            </a:r>
            <a:r>
              <a:rPr lang="en-US" altLang="ja-JP" sz="1600" dirty="0" smtClean="0">
                <a:solidFill>
                  <a:schemeClr val="tx1"/>
                </a:solidFill>
                <a:latin typeface="Meiryo UI" panose="020B0604030504040204" pitchFamily="50" charset="-128"/>
                <a:ea typeface="Meiryo UI" panose="020B0604030504040204" pitchFamily="50" charset="-128"/>
              </a:rPr>
              <a:t>】</a:t>
            </a:r>
            <a:endParaRPr lang="ja-JP" altLang="en-US" sz="1600" dirty="0">
              <a:solidFill>
                <a:schemeClr val="tx1"/>
              </a:solidFill>
              <a:latin typeface="Meiryo UI" panose="020B0604030504040204" pitchFamily="50" charset="-128"/>
              <a:ea typeface="Meiryo UI" panose="020B0604030504040204" pitchFamily="50" charset="-128"/>
            </a:endParaRPr>
          </a:p>
        </p:txBody>
      </p:sp>
      <p:sp>
        <p:nvSpPr>
          <p:cNvPr id="102" name="角丸四角形 101"/>
          <p:cNvSpPr/>
          <p:nvPr/>
        </p:nvSpPr>
        <p:spPr>
          <a:xfrm>
            <a:off x="7920472" y="1006128"/>
            <a:ext cx="2225526" cy="209899"/>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00" dirty="0" smtClean="0">
                <a:solidFill>
                  <a:schemeClr val="tx1"/>
                </a:solidFill>
                <a:latin typeface="Meiryo UI" panose="020B0604030504040204" pitchFamily="50" charset="-128"/>
                <a:ea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rPr>
              <a:t>特別</a:t>
            </a:r>
            <a:r>
              <a:rPr lang="ja-JP" altLang="en-US" sz="1000" dirty="0" smtClean="0">
                <a:solidFill>
                  <a:schemeClr val="tx1"/>
                </a:solidFill>
                <a:latin typeface="Meiryo UI" panose="020B0604030504040204" pitchFamily="50" charset="-128"/>
                <a:ea typeface="Meiryo UI" panose="020B0604030504040204" pitchFamily="50" charset="-128"/>
              </a:rPr>
              <a:t>区素案（区割－３）参照</a:t>
            </a:r>
            <a:endParaRPr lang="ja-JP" altLang="en-US" sz="1000" dirty="0">
              <a:solidFill>
                <a:schemeClr val="tx1"/>
              </a:solidFill>
              <a:latin typeface="Meiryo UI" panose="020B0604030504040204" pitchFamily="50" charset="-128"/>
              <a:ea typeface="Meiryo UI" panose="020B0604030504040204" pitchFamily="50" charset="-128"/>
            </a:endParaRPr>
          </a:p>
        </p:txBody>
      </p:sp>
      <p:grpSp>
        <p:nvGrpSpPr>
          <p:cNvPr id="5" name="グループ化 4"/>
          <p:cNvGrpSpPr/>
          <p:nvPr/>
        </p:nvGrpSpPr>
        <p:grpSpPr>
          <a:xfrm>
            <a:off x="5760137" y="1467264"/>
            <a:ext cx="3810652" cy="5132080"/>
            <a:chOff x="5760137" y="1467264"/>
            <a:chExt cx="3810652" cy="5132080"/>
          </a:xfrm>
        </p:grpSpPr>
        <p:sp>
          <p:nvSpPr>
            <p:cNvPr id="128" name="正方形/長方形 91"/>
            <p:cNvSpPr>
              <a:spLocks noChangeArrowheads="1"/>
            </p:cNvSpPr>
            <p:nvPr/>
          </p:nvSpPr>
          <p:spPr bwMode="auto">
            <a:xfrm>
              <a:off x="5760137" y="1467264"/>
              <a:ext cx="3810652" cy="5132080"/>
            </a:xfrm>
            <a:prstGeom prst="rect">
              <a:avLst/>
            </a:prstGeom>
            <a:noFill/>
            <a:ln w="19050" algn="ctr">
              <a:solidFill>
                <a:srgbClr val="F79646"/>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1200" dirty="0">
                  <a:latin typeface="Meiryo UI" panose="020B0604030504040204" pitchFamily="50" charset="-128"/>
                  <a:ea typeface="Meiryo UI" panose="020B0604030504040204" pitchFamily="50" charset="-128"/>
                </a:rPr>
                <a:t/>
              </a:r>
              <a:br>
                <a:rPr lang="ja-JP" altLang="en-US" sz="1200" dirty="0">
                  <a:latin typeface="Meiryo UI" panose="020B0604030504040204" pitchFamily="50" charset="-128"/>
                  <a:ea typeface="Meiryo UI" panose="020B0604030504040204" pitchFamily="50" charset="-128"/>
                </a:rPr>
              </a:br>
              <a:r>
                <a:rPr lang="ja-JP" altLang="en-US" sz="1600" dirty="0">
                  <a:latin typeface="Meiryo UI" panose="020B0604030504040204" pitchFamily="50" charset="-128"/>
                  <a:ea typeface="Meiryo UI" panose="020B0604030504040204" pitchFamily="50" charset="-128"/>
                </a:rPr>
                <a:t>　</a:t>
              </a:r>
              <a:endParaRPr lang="ja-JP" altLang="en-US" sz="1100" dirty="0">
                <a:latin typeface="Meiryo UI" panose="020B0604030504040204" pitchFamily="50" charset="-128"/>
                <a:ea typeface="Meiryo UI" panose="020B0604030504040204" pitchFamily="50" charset="-128"/>
              </a:endParaRPr>
            </a:p>
          </p:txBody>
        </p:sp>
        <p:sp>
          <p:nvSpPr>
            <p:cNvPr id="134" name="正方形/長方形 133"/>
            <p:cNvSpPr/>
            <p:nvPr/>
          </p:nvSpPr>
          <p:spPr>
            <a:xfrm>
              <a:off x="6091539" y="5565250"/>
              <a:ext cx="844551" cy="349841"/>
            </a:xfrm>
            <a:prstGeom prst="rect">
              <a:avLst/>
            </a:prstGeom>
            <a:noFill/>
            <a:ln>
              <a:noFill/>
            </a:ln>
          </p:spPr>
          <p:style>
            <a:lnRef idx="2">
              <a:schemeClr val="dk1"/>
            </a:lnRef>
            <a:fillRef idx="1">
              <a:schemeClr val="lt1"/>
            </a:fillRef>
            <a:effectRef idx="0">
              <a:schemeClr val="dk1"/>
            </a:effectRef>
            <a:fontRef idx="minor">
              <a:schemeClr val="dk1"/>
            </a:fontRef>
          </p:style>
          <p:txBody>
            <a:bodyPr vert="horz" rtlCol="0" anchor="ctr"/>
            <a:lstStyle/>
            <a:p>
              <a:pPr algn="ctr"/>
              <a:r>
                <a:rPr kumimoji="1" lang="ja-JP" altLang="en-US" sz="1200" u="sng" dirty="0" smtClean="0">
                  <a:latin typeface="Meiryo UI" panose="020B0604030504040204" pitchFamily="50" charset="-128"/>
                  <a:ea typeface="Meiryo UI" panose="020B0604030504040204" pitchFamily="50" charset="-128"/>
                </a:rPr>
                <a:t>凡　例</a:t>
              </a:r>
              <a:endParaRPr kumimoji="1" lang="ja-JP" altLang="en-US" sz="1200" u="sng" dirty="0">
                <a:latin typeface="Meiryo UI" panose="020B0604030504040204" pitchFamily="50" charset="-128"/>
                <a:ea typeface="Meiryo UI" panose="020B0604030504040204" pitchFamily="50" charset="-128"/>
              </a:endParaRPr>
            </a:p>
          </p:txBody>
        </p:sp>
      </p:grpSp>
      <p:grpSp>
        <p:nvGrpSpPr>
          <p:cNvPr id="200" name="グループ化 199"/>
          <p:cNvGrpSpPr/>
          <p:nvPr/>
        </p:nvGrpSpPr>
        <p:grpSpPr>
          <a:xfrm>
            <a:off x="5961112" y="1636413"/>
            <a:ext cx="3358380" cy="3528000"/>
            <a:chOff x="463632" y="2527449"/>
            <a:chExt cx="3358380" cy="3528000"/>
          </a:xfrm>
        </p:grpSpPr>
        <p:sp>
          <p:nvSpPr>
            <p:cNvPr id="202" name="Freeform 45"/>
            <p:cNvSpPr>
              <a:spLocks noChangeAspect="1"/>
            </p:cNvSpPr>
            <p:nvPr/>
          </p:nvSpPr>
          <p:spPr bwMode="auto">
            <a:xfrm>
              <a:off x="3218608" y="3403600"/>
              <a:ext cx="603404" cy="702000"/>
            </a:xfrm>
            <a:custGeom>
              <a:avLst/>
              <a:gdLst>
                <a:gd name="T0" fmla="*/ 894 w 1475"/>
                <a:gd name="T1" fmla="*/ 38 h 1603"/>
                <a:gd name="T2" fmla="*/ 964 w 1475"/>
                <a:gd name="T3" fmla="*/ 47 h 1603"/>
                <a:gd name="T4" fmla="*/ 1021 w 1475"/>
                <a:gd name="T5" fmla="*/ 94 h 1603"/>
                <a:gd name="T6" fmla="*/ 1035 w 1475"/>
                <a:gd name="T7" fmla="*/ 123 h 1603"/>
                <a:gd name="T8" fmla="*/ 1035 w 1475"/>
                <a:gd name="T9" fmla="*/ 170 h 1603"/>
                <a:gd name="T10" fmla="*/ 1035 w 1475"/>
                <a:gd name="T11" fmla="*/ 207 h 1603"/>
                <a:gd name="T12" fmla="*/ 1021 w 1475"/>
                <a:gd name="T13" fmla="*/ 243 h 1603"/>
                <a:gd name="T14" fmla="*/ 1007 w 1475"/>
                <a:gd name="T15" fmla="*/ 291 h 1603"/>
                <a:gd name="T16" fmla="*/ 979 w 1475"/>
                <a:gd name="T17" fmla="*/ 321 h 1603"/>
                <a:gd name="T18" fmla="*/ 1007 w 1475"/>
                <a:gd name="T19" fmla="*/ 368 h 1603"/>
                <a:gd name="T20" fmla="*/ 1064 w 1475"/>
                <a:gd name="T21" fmla="*/ 310 h 1603"/>
                <a:gd name="T22" fmla="*/ 1120 w 1475"/>
                <a:gd name="T23" fmla="*/ 283 h 1603"/>
                <a:gd name="T24" fmla="*/ 1191 w 1475"/>
                <a:gd name="T25" fmla="*/ 283 h 1603"/>
                <a:gd name="T26" fmla="*/ 1248 w 1475"/>
                <a:gd name="T27" fmla="*/ 291 h 1603"/>
                <a:gd name="T28" fmla="*/ 1305 w 1475"/>
                <a:gd name="T29" fmla="*/ 291 h 1603"/>
                <a:gd name="T30" fmla="*/ 1404 w 1475"/>
                <a:gd name="T31" fmla="*/ 274 h 1603"/>
                <a:gd name="T32" fmla="*/ 1475 w 1475"/>
                <a:gd name="T33" fmla="*/ 274 h 1603"/>
                <a:gd name="T34" fmla="*/ 1461 w 1475"/>
                <a:gd name="T35" fmla="*/ 321 h 1603"/>
                <a:gd name="T36" fmla="*/ 1418 w 1475"/>
                <a:gd name="T37" fmla="*/ 415 h 1603"/>
                <a:gd name="T38" fmla="*/ 1248 w 1475"/>
                <a:gd name="T39" fmla="*/ 480 h 1603"/>
                <a:gd name="T40" fmla="*/ 1177 w 1475"/>
                <a:gd name="T41" fmla="*/ 480 h 1603"/>
                <a:gd name="T42" fmla="*/ 1177 w 1475"/>
                <a:gd name="T43" fmla="*/ 490 h 1603"/>
                <a:gd name="T44" fmla="*/ 1248 w 1475"/>
                <a:gd name="T45" fmla="*/ 527 h 1603"/>
                <a:gd name="T46" fmla="*/ 1291 w 1475"/>
                <a:gd name="T47" fmla="*/ 556 h 1603"/>
                <a:gd name="T48" fmla="*/ 1234 w 1475"/>
                <a:gd name="T49" fmla="*/ 613 h 1603"/>
                <a:gd name="T50" fmla="*/ 1149 w 1475"/>
                <a:gd name="T51" fmla="*/ 651 h 1603"/>
                <a:gd name="T52" fmla="*/ 1064 w 1475"/>
                <a:gd name="T53" fmla="*/ 697 h 1603"/>
                <a:gd name="T54" fmla="*/ 1007 w 1475"/>
                <a:gd name="T55" fmla="*/ 735 h 1603"/>
                <a:gd name="T56" fmla="*/ 950 w 1475"/>
                <a:gd name="T57" fmla="*/ 735 h 1603"/>
                <a:gd name="T58" fmla="*/ 908 w 1475"/>
                <a:gd name="T59" fmla="*/ 744 h 1603"/>
                <a:gd name="T60" fmla="*/ 879 w 1475"/>
                <a:gd name="T61" fmla="*/ 783 h 1603"/>
                <a:gd name="T62" fmla="*/ 794 w 1475"/>
                <a:gd name="T63" fmla="*/ 914 h 1603"/>
                <a:gd name="T64" fmla="*/ 738 w 1475"/>
                <a:gd name="T65" fmla="*/ 989 h 1603"/>
                <a:gd name="T66" fmla="*/ 624 w 1475"/>
                <a:gd name="T67" fmla="*/ 1037 h 1603"/>
                <a:gd name="T68" fmla="*/ 567 w 1475"/>
                <a:gd name="T69" fmla="*/ 1037 h 1603"/>
                <a:gd name="T70" fmla="*/ 496 w 1475"/>
                <a:gd name="T71" fmla="*/ 1018 h 1603"/>
                <a:gd name="T72" fmla="*/ 511 w 1475"/>
                <a:gd name="T73" fmla="*/ 1037 h 1603"/>
                <a:gd name="T74" fmla="*/ 525 w 1475"/>
                <a:gd name="T75" fmla="*/ 1046 h 1603"/>
                <a:gd name="T76" fmla="*/ 454 w 1475"/>
                <a:gd name="T77" fmla="*/ 1037 h 1603"/>
                <a:gd name="T78" fmla="*/ 411 w 1475"/>
                <a:gd name="T79" fmla="*/ 1037 h 1603"/>
                <a:gd name="T80" fmla="*/ 284 w 1475"/>
                <a:gd name="T81" fmla="*/ 1046 h 1603"/>
                <a:gd name="T82" fmla="*/ 184 w 1475"/>
                <a:gd name="T83" fmla="*/ 1065 h 1603"/>
                <a:gd name="T84" fmla="*/ 14 w 1475"/>
                <a:gd name="T85" fmla="*/ 923 h 1603"/>
                <a:gd name="T86" fmla="*/ 43 w 1475"/>
                <a:gd name="T87" fmla="*/ 556 h 1603"/>
                <a:gd name="T88" fmla="*/ 57 w 1475"/>
                <a:gd name="T89" fmla="*/ 310 h 1603"/>
                <a:gd name="T90" fmla="*/ 142 w 1475"/>
                <a:gd name="T91" fmla="*/ 189 h 1603"/>
                <a:gd name="T92" fmla="*/ 326 w 1475"/>
                <a:gd name="T93" fmla="*/ 180 h 1603"/>
                <a:gd name="T94" fmla="*/ 369 w 1475"/>
                <a:gd name="T95" fmla="*/ 330 h 1603"/>
                <a:gd name="T96" fmla="*/ 411 w 1475"/>
                <a:gd name="T97" fmla="*/ 387 h 1603"/>
                <a:gd name="T98" fmla="*/ 496 w 1475"/>
                <a:gd name="T99" fmla="*/ 434 h 1603"/>
                <a:gd name="T100" fmla="*/ 567 w 1475"/>
                <a:gd name="T101" fmla="*/ 405 h 1603"/>
                <a:gd name="T102" fmla="*/ 610 w 1475"/>
                <a:gd name="T103" fmla="*/ 302 h 1603"/>
                <a:gd name="T104" fmla="*/ 638 w 1475"/>
                <a:gd name="T105" fmla="*/ 236 h 1603"/>
                <a:gd name="T106" fmla="*/ 596 w 1475"/>
                <a:gd name="T107" fmla="*/ 180 h 1603"/>
                <a:gd name="T108" fmla="*/ 695 w 1475"/>
                <a:gd name="T109" fmla="*/ 180 h 1603"/>
                <a:gd name="T110" fmla="*/ 879 w 1475"/>
                <a:gd name="T111" fmla="*/ 189 h 1603"/>
                <a:gd name="T112" fmla="*/ 908 w 1475"/>
                <a:gd name="T113" fmla="*/ 141 h 1603"/>
                <a:gd name="T114" fmla="*/ 851 w 1475"/>
                <a:gd name="T115" fmla="*/ 133 h 1603"/>
                <a:gd name="T116" fmla="*/ 894 w 1475"/>
                <a:gd name="T117" fmla="*/ 123 h 1603"/>
                <a:gd name="T118" fmla="*/ 865 w 1475"/>
                <a:gd name="T119" fmla="*/ 104 h 1603"/>
                <a:gd name="T120" fmla="*/ 894 w 1475"/>
                <a:gd name="T121" fmla="*/ 66 h 1603"/>
                <a:gd name="T122" fmla="*/ 865 w 1475"/>
                <a:gd name="T123" fmla="*/ 0 h 16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75"/>
                <a:gd name="T187" fmla="*/ 0 h 1603"/>
                <a:gd name="T188" fmla="*/ 1475 w 1475"/>
                <a:gd name="T189" fmla="*/ 1603 h 160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75" h="1603">
                  <a:moveTo>
                    <a:pt x="879" y="43"/>
                  </a:moveTo>
                  <a:lnTo>
                    <a:pt x="879" y="43"/>
                  </a:lnTo>
                  <a:lnTo>
                    <a:pt x="879" y="29"/>
                  </a:lnTo>
                  <a:lnTo>
                    <a:pt x="879" y="14"/>
                  </a:lnTo>
                  <a:lnTo>
                    <a:pt x="894" y="14"/>
                  </a:lnTo>
                  <a:lnTo>
                    <a:pt x="894" y="29"/>
                  </a:lnTo>
                  <a:lnTo>
                    <a:pt x="894" y="43"/>
                  </a:lnTo>
                  <a:lnTo>
                    <a:pt x="894" y="57"/>
                  </a:lnTo>
                  <a:lnTo>
                    <a:pt x="908" y="57"/>
                  </a:lnTo>
                  <a:lnTo>
                    <a:pt x="908" y="43"/>
                  </a:lnTo>
                  <a:lnTo>
                    <a:pt x="922" y="43"/>
                  </a:lnTo>
                  <a:lnTo>
                    <a:pt x="936" y="57"/>
                  </a:lnTo>
                  <a:lnTo>
                    <a:pt x="950" y="57"/>
                  </a:lnTo>
                  <a:lnTo>
                    <a:pt x="950" y="71"/>
                  </a:lnTo>
                  <a:lnTo>
                    <a:pt x="964" y="71"/>
                  </a:lnTo>
                  <a:lnTo>
                    <a:pt x="979" y="71"/>
                  </a:lnTo>
                  <a:lnTo>
                    <a:pt x="993" y="71"/>
                  </a:lnTo>
                  <a:lnTo>
                    <a:pt x="993" y="85"/>
                  </a:lnTo>
                  <a:lnTo>
                    <a:pt x="1007" y="85"/>
                  </a:lnTo>
                  <a:lnTo>
                    <a:pt x="1021" y="85"/>
                  </a:lnTo>
                  <a:lnTo>
                    <a:pt x="1021" y="114"/>
                  </a:lnTo>
                  <a:lnTo>
                    <a:pt x="1035" y="142"/>
                  </a:lnTo>
                  <a:lnTo>
                    <a:pt x="1021" y="142"/>
                  </a:lnTo>
                  <a:lnTo>
                    <a:pt x="1007" y="142"/>
                  </a:lnTo>
                  <a:lnTo>
                    <a:pt x="1007" y="128"/>
                  </a:lnTo>
                  <a:lnTo>
                    <a:pt x="1007" y="142"/>
                  </a:lnTo>
                  <a:lnTo>
                    <a:pt x="1007" y="156"/>
                  </a:lnTo>
                  <a:lnTo>
                    <a:pt x="1021" y="156"/>
                  </a:lnTo>
                  <a:lnTo>
                    <a:pt x="1035" y="156"/>
                  </a:lnTo>
                  <a:lnTo>
                    <a:pt x="1035" y="170"/>
                  </a:lnTo>
                  <a:lnTo>
                    <a:pt x="1050" y="185"/>
                  </a:lnTo>
                  <a:lnTo>
                    <a:pt x="1035" y="185"/>
                  </a:lnTo>
                  <a:lnTo>
                    <a:pt x="1035" y="199"/>
                  </a:lnTo>
                  <a:lnTo>
                    <a:pt x="1035" y="213"/>
                  </a:lnTo>
                  <a:lnTo>
                    <a:pt x="1035" y="227"/>
                  </a:lnTo>
                  <a:lnTo>
                    <a:pt x="1035" y="241"/>
                  </a:lnTo>
                  <a:lnTo>
                    <a:pt x="1035" y="256"/>
                  </a:lnTo>
                  <a:lnTo>
                    <a:pt x="1035" y="270"/>
                  </a:lnTo>
                  <a:lnTo>
                    <a:pt x="1035" y="284"/>
                  </a:lnTo>
                  <a:lnTo>
                    <a:pt x="1035" y="298"/>
                  </a:lnTo>
                  <a:lnTo>
                    <a:pt x="1035" y="312"/>
                  </a:lnTo>
                  <a:lnTo>
                    <a:pt x="1035" y="326"/>
                  </a:lnTo>
                  <a:lnTo>
                    <a:pt x="1021" y="341"/>
                  </a:lnTo>
                  <a:lnTo>
                    <a:pt x="1021" y="355"/>
                  </a:lnTo>
                  <a:lnTo>
                    <a:pt x="1021" y="369"/>
                  </a:lnTo>
                  <a:lnTo>
                    <a:pt x="1021" y="383"/>
                  </a:lnTo>
                  <a:lnTo>
                    <a:pt x="1021" y="397"/>
                  </a:lnTo>
                  <a:lnTo>
                    <a:pt x="1021" y="412"/>
                  </a:lnTo>
                  <a:lnTo>
                    <a:pt x="1021" y="426"/>
                  </a:lnTo>
                  <a:lnTo>
                    <a:pt x="1007" y="426"/>
                  </a:lnTo>
                  <a:lnTo>
                    <a:pt x="1007" y="440"/>
                  </a:lnTo>
                  <a:lnTo>
                    <a:pt x="1007" y="454"/>
                  </a:lnTo>
                  <a:lnTo>
                    <a:pt x="993" y="454"/>
                  </a:lnTo>
                  <a:lnTo>
                    <a:pt x="993" y="468"/>
                  </a:lnTo>
                  <a:lnTo>
                    <a:pt x="993" y="482"/>
                  </a:lnTo>
                  <a:lnTo>
                    <a:pt x="979" y="482"/>
                  </a:lnTo>
                  <a:lnTo>
                    <a:pt x="979" y="497"/>
                  </a:lnTo>
                  <a:lnTo>
                    <a:pt x="979" y="511"/>
                  </a:lnTo>
                  <a:lnTo>
                    <a:pt x="979" y="525"/>
                  </a:lnTo>
                  <a:lnTo>
                    <a:pt x="979" y="539"/>
                  </a:lnTo>
                  <a:lnTo>
                    <a:pt x="993" y="539"/>
                  </a:lnTo>
                  <a:lnTo>
                    <a:pt x="1007" y="539"/>
                  </a:lnTo>
                  <a:lnTo>
                    <a:pt x="1007" y="553"/>
                  </a:lnTo>
                  <a:lnTo>
                    <a:pt x="1021" y="553"/>
                  </a:lnTo>
                  <a:lnTo>
                    <a:pt x="1035" y="553"/>
                  </a:lnTo>
                  <a:lnTo>
                    <a:pt x="1050" y="553"/>
                  </a:lnTo>
                  <a:lnTo>
                    <a:pt x="1050" y="525"/>
                  </a:lnTo>
                  <a:lnTo>
                    <a:pt x="1050" y="511"/>
                  </a:lnTo>
                  <a:lnTo>
                    <a:pt x="1050" y="497"/>
                  </a:lnTo>
                  <a:lnTo>
                    <a:pt x="1064" y="482"/>
                  </a:lnTo>
                  <a:lnTo>
                    <a:pt x="1064" y="468"/>
                  </a:lnTo>
                  <a:lnTo>
                    <a:pt x="1078" y="468"/>
                  </a:lnTo>
                  <a:lnTo>
                    <a:pt x="1078" y="454"/>
                  </a:lnTo>
                  <a:lnTo>
                    <a:pt x="1092" y="454"/>
                  </a:lnTo>
                  <a:lnTo>
                    <a:pt x="1092" y="440"/>
                  </a:lnTo>
                  <a:lnTo>
                    <a:pt x="1106" y="440"/>
                  </a:lnTo>
                  <a:lnTo>
                    <a:pt x="1120" y="426"/>
                  </a:lnTo>
                  <a:lnTo>
                    <a:pt x="1135" y="426"/>
                  </a:lnTo>
                  <a:lnTo>
                    <a:pt x="1149" y="426"/>
                  </a:lnTo>
                  <a:lnTo>
                    <a:pt x="1163" y="426"/>
                  </a:lnTo>
                  <a:lnTo>
                    <a:pt x="1177" y="426"/>
                  </a:lnTo>
                  <a:lnTo>
                    <a:pt x="1177" y="412"/>
                  </a:lnTo>
                  <a:lnTo>
                    <a:pt x="1177" y="426"/>
                  </a:lnTo>
                  <a:lnTo>
                    <a:pt x="1191" y="426"/>
                  </a:lnTo>
                  <a:lnTo>
                    <a:pt x="1206" y="426"/>
                  </a:lnTo>
                  <a:lnTo>
                    <a:pt x="1220" y="426"/>
                  </a:lnTo>
                  <a:lnTo>
                    <a:pt x="1234" y="426"/>
                  </a:lnTo>
                  <a:lnTo>
                    <a:pt x="1234" y="440"/>
                  </a:lnTo>
                  <a:lnTo>
                    <a:pt x="1248" y="440"/>
                  </a:lnTo>
                  <a:lnTo>
                    <a:pt x="1262" y="440"/>
                  </a:lnTo>
                  <a:lnTo>
                    <a:pt x="1276" y="440"/>
                  </a:lnTo>
                  <a:lnTo>
                    <a:pt x="1291" y="440"/>
                  </a:lnTo>
                  <a:lnTo>
                    <a:pt x="1305" y="440"/>
                  </a:lnTo>
                  <a:lnTo>
                    <a:pt x="1305" y="426"/>
                  </a:lnTo>
                  <a:lnTo>
                    <a:pt x="1319" y="426"/>
                  </a:lnTo>
                  <a:lnTo>
                    <a:pt x="1333" y="426"/>
                  </a:lnTo>
                  <a:lnTo>
                    <a:pt x="1347" y="426"/>
                  </a:lnTo>
                  <a:lnTo>
                    <a:pt x="1362" y="412"/>
                  </a:lnTo>
                  <a:lnTo>
                    <a:pt x="1376" y="412"/>
                  </a:lnTo>
                  <a:lnTo>
                    <a:pt x="1390" y="412"/>
                  </a:lnTo>
                  <a:lnTo>
                    <a:pt x="1404" y="412"/>
                  </a:lnTo>
                  <a:lnTo>
                    <a:pt x="1418" y="412"/>
                  </a:lnTo>
                  <a:lnTo>
                    <a:pt x="1432" y="397"/>
                  </a:lnTo>
                  <a:lnTo>
                    <a:pt x="1447" y="397"/>
                  </a:lnTo>
                  <a:lnTo>
                    <a:pt x="1461" y="397"/>
                  </a:lnTo>
                  <a:lnTo>
                    <a:pt x="1475" y="397"/>
                  </a:lnTo>
                  <a:lnTo>
                    <a:pt x="1475" y="412"/>
                  </a:lnTo>
                  <a:lnTo>
                    <a:pt x="1475" y="426"/>
                  </a:lnTo>
                  <a:lnTo>
                    <a:pt x="1461" y="426"/>
                  </a:lnTo>
                  <a:lnTo>
                    <a:pt x="1461" y="440"/>
                  </a:lnTo>
                  <a:lnTo>
                    <a:pt x="1461" y="454"/>
                  </a:lnTo>
                  <a:lnTo>
                    <a:pt x="1461" y="468"/>
                  </a:lnTo>
                  <a:lnTo>
                    <a:pt x="1461" y="482"/>
                  </a:lnTo>
                  <a:lnTo>
                    <a:pt x="1447" y="497"/>
                  </a:lnTo>
                  <a:lnTo>
                    <a:pt x="1447" y="511"/>
                  </a:lnTo>
                  <a:lnTo>
                    <a:pt x="1447" y="525"/>
                  </a:lnTo>
                  <a:lnTo>
                    <a:pt x="1447" y="539"/>
                  </a:lnTo>
                  <a:lnTo>
                    <a:pt x="1432" y="553"/>
                  </a:lnTo>
                  <a:lnTo>
                    <a:pt x="1432" y="568"/>
                  </a:lnTo>
                  <a:lnTo>
                    <a:pt x="1432" y="582"/>
                  </a:lnTo>
                  <a:lnTo>
                    <a:pt x="1432" y="596"/>
                  </a:lnTo>
                  <a:lnTo>
                    <a:pt x="1418" y="610"/>
                  </a:lnTo>
                  <a:lnTo>
                    <a:pt x="1418" y="624"/>
                  </a:lnTo>
                  <a:lnTo>
                    <a:pt x="1418" y="639"/>
                  </a:lnTo>
                  <a:lnTo>
                    <a:pt x="1418" y="653"/>
                  </a:lnTo>
                  <a:lnTo>
                    <a:pt x="1418" y="667"/>
                  </a:lnTo>
                  <a:lnTo>
                    <a:pt x="1404" y="667"/>
                  </a:lnTo>
                  <a:lnTo>
                    <a:pt x="1404" y="681"/>
                  </a:lnTo>
                  <a:lnTo>
                    <a:pt x="1404" y="695"/>
                  </a:lnTo>
                  <a:lnTo>
                    <a:pt x="1404" y="709"/>
                  </a:lnTo>
                  <a:lnTo>
                    <a:pt x="1404" y="738"/>
                  </a:lnTo>
                  <a:lnTo>
                    <a:pt x="1390" y="738"/>
                  </a:lnTo>
                  <a:lnTo>
                    <a:pt x="1376" y="738"/>
                  </a:lnTo>
                  <a:lnTo>
                    <a:pt x="1362" y="738"/>
                  </a:lnTo>
                  <a:lnTo>
                    <a:pt x="1248" y="724"/>
                  </a:lnTo>
                  <a:lnTo>
                    <a:pt x="1234" y="724"/>
                  </a:lnTo>
                  <a:lnTo>
                    <a:pt x="1220" y="724"/>
                  </a:lnTo>
                  <a:lnTo>
                    <a:pt x="1206" y="724"/>
                  </a:lnTo>
                  <a:lnTo>
                    <a:pt x="1191" y="724"/>
                  </a:lnTo>
                  <a:lnTo>
                    <a:pt x="1177" y="724"/>
                  </a:lnTo>
                  <a:lnTo>
                    <a:pt x="1177" y="709"/>
                  </a:lnTo>
                  <a:lnTo>
                    <a:pt x="1177" y="724"/>
                  </a:lnTo>
                  <a:lnTo>
                    <a:pt x="1177" y="709"/>
                  </a:lnTo>
                  <a:lnTo>
                    <a:pt x="1163" y="709"/>
                  </a:lnTo>
                  <a:lnTo>
                    <a:pt x="1163" y="695"/>
                  </a:lnTo>
                  <a:lnTo>
                    <a:pt x="1149" y="695"/>
                  </a:lnTo>
                  <a:lnTo>
                    <a:pt x="1163" y="724"/>
                  </a:lnTo>
                  <a:lnTo>
                    <a:pt x="1177" y="724"/>
                  </a:lnTo>
                  <a:lnTo>
                    <a:pt x="1177" y="738"/>
                  </a:lnTo>
                  <a:lnTo>
                    <a:pt x="1191" y="738"/>
                  </a:lnTo>
                  <a:lnTo>
                    <a:pt x="1191" y="752"/>
                  </a:lnTo>
                  <a:lnTo>
                    <a:pt x="1206" y="752"/>
                  </a:lnTo>
                  <a:lnTo>
                    <a:pt x="1206" y="766"/>
                  </a:lnTo>
                  <a:lnTo>
                    <a:pt x="1220" y="766"/>
                  </a:lnTo>
                  <a:lnTo>
                    <a:pt x="1220" y="780"/>
                  </a:lnTo>
                  <a:lnTo>
                    <a:pt x="1234" y="780"/>
                  </a:lnTo>
                  <a:lnTo>
                    <a:pt x="1234" y="795"/>
                  </a:lnTo>
                  <a:lnTo>
                    <a:pt x="1248" y="795"/>
                  </a:lnTo>
                  <a:lnTo>
                    <a:pt x="1248" y="809"/>
                  </a:lnTo>
                  <a:lnTo>
                    <a:pt x="1262" y="809"/>
                  </a:lnTo>
                  <a:lnTo>
                    <a:pt x="1276" y="809"/>
                  </a:lnTo>
                  <a:lnTo>
                    <a:pt x="1291" y="809"/>
                  </a:lnTo>
                  <a:lnTo>
                    <a:pt x="1291" y="823"/>
                  </a:lnTo>
                  <a:lnTo>
                    <a:pt x="1276" y="823"/>
                  </a:lnTo>
                  <a:lnTo>
                    <a:pt x="1276" y="837"/>
                  </a:lnTo>
                  <a:lnTo>
                    <a:pt x="1291" y="837"/>
                  </a:lnTo>
                  <a:lnTo>
                    <a:pt x="1319" y="865"/>
                  </a:lnTo>
                  <a:lnTo>
                    <a:pt x="1319" y="880"/>
                  </a:lnTo>
                  <a:lnTo>
                    <a:pt x="1333" y="908"/>
                  </a:lnTo>
                  <a:lnTo>
                    <a:pt x="1319" y="894"/>
                  </a:lnTo>
                  <a:lnTo>
                    <a:pt x="1305" y="894"/>
                  </a:lnTo>
                  <a:lnTo>
                    <a:pt x="1291" y="894"/>
                  </a:lnTo>
                  <a:lnTo>
                    <a:pt x="1291" y="908"/>
                  </a:lnTo>
                  <a:lnTo>
                    <a:pt x="1262" y="908"/>
                  </a:lnTo>
                  <a:lnTo>
                    <a:pt x="1248" y="908"/>
                  </a:lnTo>
                  <a:lnTo>
                    <a:pt x="1234" y="908"/>
                  </a:lnTo>
                  <a:lnTo>
                    <a:pt x="1234" y="922"/>
                  </a:lnTo>
                  <a:lnTo>
                    <a:pt x="1220" y="922"/>
                  </a:lnTo>
                  <a:lnTo>
                    <a:pt x="1206" y="922"/>
                  </a:lnTo>
                  <a:lnTo>
                    <a:pt x="1191" y="922"/>
                  </a:lnTo>
                  <a:lnTo>
                    <a:pt x="1177" y="936"/>
                  </a:lnTo>
                  <a:lnTo>
                    <a:pt x="1163" y="936"/>
                  </a:lnTo>
                  <a:lnTo>
                    <a:pt x="1149" y="951"/>
                  </a:lnTo>
                  <a:lnTo>
                    <a:pt x="1149" y="965"/>
                  </a:lnTo>
                  <a:lnTo>
                    <a:pt x="1149" y="979"/>
                  </a:lnTo>
                  <a:lnTo>
                    <a:pt x="1149" y="1007"/>
                  </a:lnTo>
                  <a:lnTo>
                    <a:pt x="1120" y="1021"/>
                  </a:lnTo>
                  <a:lnTo>
                    <a:pt x="1106" y="1021"/>
                  </a:lnTo>
                  <a:lnTo>
                    <a:pt x="1106" y="1036"/>
                  </a:lnTo>
                  <a:lnTo>
                    <a:pt x="1092" y="1036"/>
                  </a:lnTo>
                  <a:lnTo>
                    <a:pt x="1078" y="1036"/>
                  </a:lnTo>
                  <a:lnTo>
                    <a:pt x="1064" y="1050"/>
                  </a:lnTo>
                  <a:lnTo>
                    <a:pt x="1064" y="1064"/>
                  </a:lnTo>
                  <a:lnTo>
                    <a:pt x="1050" y="1064"/>
                  </a:lnTo>
                  <a:lnTo>
                    <a:pt x="1035" y="1092"/>
                  </a:lnTo>
                  <a:lnTo>
                    <a:pt x="1021" y="1092"/>
                  </a:lnTo>
                  <a:lnTo>
                    <a:pt x="1021" y="1107"/>
                  </a:lnTo>
                  <a:lnTo>
                    <a:pt x="1007" y="1107"/>
                  </a:lnTo>
                  <a:lnTo>
                    <a:pt x="993" y="1107"/>
                  </a:lnTo>
                  <a:lnTo>
                    <a:pt x="979" y="1107"/>
                  </a:lnTo>
                  <a:lnTo>
                    <a:pt x="964" y="1107"/>
                  </a:lnTo>
                  <a:lnTo>
                    <a:pt x="950" y="1107"/>
                  </a:lnTo>
                  <a:lnTo>
                    <a:pt x="950" y="1092"/>
                  </a:lnTo>
                  <a:lnTo>
                    <a:pt x="950" y="1107"/>
                  </a:lnTo>
                  <a:lnTo>
                    <a:pt x="936" y="1107"/>
                  </a:lnTo>
                  <a:lnTo>
                    <a:pt x="922" y="1107"/>
                  </a:lnTo>
                  <a:lnTo>
                    <a:pt x="922" y="1121"/>
                  </a:lnTo>
                  <a:lnTo>
                    <a:pt x="908" y="1121"/>
                  </a:lnTo>
                  <a:lnTo>
                    <a:pt x="894" y="1121"/>
                  </a:lnTo>
                  <a:lnTo>
                    <a:pt x="894" y="1135"/>
                  </a:lnTo>
                  <a:lnTo>
                    <a:pt x="879" y="1135"/>
                  </a:lnTo>
                  <a:lnTo>
                    <a:pt x="879" y="1149"/>
                  </a:lnTo>
                  <a:lnTo>
                    <a:pt x="865" y="1163"/>
                  </a:lnTo>
                  <a:lnTo>
                    <a:pt x="879" y="1163"/>
                  </a:lnTo>
                  <a:lnTo>
                    <a:pt x="879" y="1178"/>
                  </a:lnTo>
                  <a:lnTo>
                    <a:pt x="879" y="1192"/>
                  </a:lnTo>
                  <a:lnTo>
                    <a:pt x="865" y="1192"/>
                  </a:lnTo>
                  <a:lnTo>
                    <a:pt x="865" y="1206"/>
                  </a:lnTo>
                  <a:lnTo>
                    <a:pt x="865" y="1234"/>
                  </a:lnTo>
                  <a:lnTo>
                    <a:pt x="851" y="1263"/>
                  </a:lnTo>
                  <a:lnTo>
                    <a:pt x="837" y="1291"/>
                  </a:lnTo>
                  <a:lnTo>
                    <a:pt x="837" y="1305"/>
                  </a:lnTo>
                  <a:lnTo>
                    <a:pt x="823" y="1319"/>
                  </a:lnTo>
                  <a:lnTo>
                    <a:pt x="808" y="1348"/>
                  </a:lnTo>
                  <a:lnTo>
                    <a:pt x="808" y="1362"/>
                  </a:lnTo>
                  <a:lnTo>
                    <a:pt x="794" y="1376"/>
                  </a:lnTo>
                  <a:lnTo>
                    <a:pt x="794" y="1390"/>
                  </a:lnTo>
                  <a:lnTo>
                    <a:pt x="794" y="1404"/>
                  </a:lnTo>
                  <a:lnTo>
                    <a:pt x="780" y="1404"/>
                  </a:lnTo>
                  <a:lnTo>
                    <a:pt x="780" y="1419"/>
                  </a:lnTo>
                  <a:lnTo>
                    <a:pt x="780" y="1433"/>
                  </a:lnTo>
                  <a:lnTo>
                    <a:pt x="780" y="1447"/>
                  </a:lnTo>
                  <a:lnTo>
                    <a:pt x="766" y="1447"/>
                  </a:lnTo>
                  <a:lnTo>
                    <a:pt x="752" y="1475"/>
                  </a:lnTo>
                  <a:lnTo>
                    <a:pt x="738" y="1490"/>
                  </a:lnTo>
                  <a:lnTo>
                    <a:pt x="723" y="1504"/>
                  </a:lnTo>
                  <a:lnTo>
                    <a:pt x="709" y="1504"/>
                  </a:lnTo>
                  <a:lnTo>
                    <a:pt x="695" y="1518"/>
                  </a:lnTo>
                  <a:lnTo>
                    <a:pt x="681" y="1532"/>
                  </a:lnTo>
                  <a:lnTo>
                    <a:pt x="681" y="1546"/>
                  </a:lnTo>
                  <a:lnTo>
                    <a:pt x="667" y="1546"/>
                  </a:lnTo>
                  <a:lnTo>
                    <a:pt x="652" y="1561"/>
                  </a:lnTo>
                  <a:lnTo>
                    <a:pt x="638" y="1561"/>
                  </a:lnTo>
                  <a:lnTo>
                    <a:pt x="624" y="1561"/>
                  </a:lnTo>
                  <a:lnTo>
                    <a:pt x="610" y="1561"/>
                  </a:lnTo>
                  <a:lnTo>
                    <a:pt x="596" y="1561"/>
                  </a:lnTo>
                  <a:lnTo>
                    <a:pt x="582" y="1561"/>
                  </a:lnTo>
                  <a:lnTo>
                    <a:pt x="567" y="1561"/>
                  </a:lnTo>
                  <a:lnTo>
                    <a:pt x="553" y="1561"/>
                  </a:lnTo>
                  <a:lnTo>
                    <a:pt x="539" y="1561"/>
                  </a:lnTo>
                  <a:lnTo>
                    <a:pt x="539" y="1546"/>
                  </a:lnTo>
                  <a:lnTo>
                    <a:pt x="525" y="1546"/>
                  </a:lnTo>
                  <a:lnTo>
                    <a:pt x="511" y="1546"/>
                  </a:lnTo>
                  <a:lnTo>
                    <a:pt x="496" y="1532"/>
                  </a:lnTo>
                  <a:lnTo>
                    <a:pt x="482" y="1532"/>
                  </a:lnTo>
                  <a:lnTo>
                    <a:pt x="496" y="1532"/>
                  </a:lnTo>
                  <a:lnTo>
                    <a:pt x="496" y="1546"/>
                  </a:lnTo>
                  <a:lnTo>
                    <a:pt x="511" y="1546"/>
                  </a:lnTo>
                  <a:lnTo>
                    <a:pt x="511" y="1561"/>
                  </a:lnTo>
                  <a:lnTo>
                    <a:pt x="525" y="1561"/>
                  </a:lnTo>
                  <a:lnTo>
                    <a:pt x="539" y="1561"/>
                  </a:lnTo>
                  <a:lnTo>
                    <a:pt x="539" y="1575"/>
                  </a:lnTo>
                  <a:lnTo>
                    <a:pt x="525" y="1575"/>
                  </a:lnTo>
                  <a:lnTo>
                    <a:pt x="511" y="1575"/>
                  </a:lnTo>
                  <a:lnTo>
                    <a:pt x="496" y="1561"/>
                  </a:lnTo>
                  <a:lnTo>
                    <a:pt x="482" y="1561"/>
                  </a:lnTo>
                  <a:lnTo>
                    <a:pt x="468" y="1561"/>
                  </a:lnTo>
                  <a:lnTo>
                    <a:pt x="454" y="1561"/>
                  </a:lnTo>
                  <a:lnTo>
                    <a:pt x="440" y="1561"/>
                  </a:lnTo>
                  <a:lnTo>
                    <a:pt x="440" y="1546"/>
                  </a:lnTo>
                  <a:lnTo>
                    <a:pt x="426" y="1546"/>
                  </a:lnTo>
                  <a:lnTo>
                    <a:pt x="411" y="1546"/>
                  </a:lnTo>
                  <a:lnTo>
                    <a:pt x="411" y="1561"/>
                  </a:lnTo>
                  <a:lnTo>
                    <a:pt x="411" y="1575"/>
                  </a:lnTo>
                  <a:lnTo>
                    <a:pt x="383" y="1575"/>
                  </a:lnTo>
                  <a:lnTo>
                    <a:pt x="369" y="1575"/>
                  </a:lnTo>
                  <a:lnTo>
                    <a:pt x="340" y="1575"/>
                  </a:lnTo>
                  <a:lnTo>
                    <a:pt x="326" y="1575"/>
                  </a:lnTo>
                  <a:lnTo>
                    <a:pt x="312" y="1575"/>
                  </a:lnTo>
                  <a:lnTo>
                    <a:pt x="298" y="1575"/>
                  </a:lnTo>
                  <a:lnTo>
                    <a:pt x="284" y="1575"/>
                  </a:lnTo>
                  <a:lnTo>
                    <a:pt x="255" y="1575"/>
                  </a:lnTo>
                  <a:lnTo>
                    <a:pt x="241" y="1575"/>
                  </a:lnTo>
                  <a:lnTo>
                    <a:pt x="227" y="1575"/>
                  </a:lnTo>
                  <a:lnTo>
                    <a:pt x="213" y="1575"/>
                  </a:lnTo>
                  <a:lnTo>
                    <a:pt x="213" y="1589"/>
                  </a:lnTo>
                  <a:lnTo>
                    <a:pt x="199" y="1589"/>
                  </a:lnTo>
                  <a:lnTo>
                    <a:pt x="199" y="1603"/>
                  </a:lnTo>
                  <a:lnTo>
                    <a:pt x="184" y="1603"/>
                  </a:lnTo>
                  <a:lnTo>
                    <a:pt x="170" y="1603"/>
                  </a:lnTo>
                  <a:lnTo>
                    <a:pt x="128" y="1603"/>
                  </a:lnTo>
                  <a:lnTo>
                    <a:pt x="85" y="1589"/>
                  </a:lnTo>
                  <a:lnTo>
                    <a:pt x="57" y="1589"/>
                  </a:lnTo>
                  <a:lnTo>
                    <a:pt x="28" y="1589"/>
                  </a:lnTo>
                  <a:lnTo>
                    <a:pt x="14" y="1575"/>
                  </a:lnTo>
                  <a:lnTo>
                    <a:pt x="0" y="1575"/>
                  </a:lnTo>
                  <a:lnTo>
                    <a:pt x="0" y="1546"/>
                  </a:lnTo>
                  <a:lnTo>
                    <a:pt x="14" y="1532"/>
                  </a:lnTo>
                  <a:lnTo>
                    <a:pt x="0" y="1532"/>
                  </a:lnTo>
                  <a:lnTo>
                    <a:pt x="14" y="1447"/>
                  </a:lnTo>
                  <a:lnTo>
                    <a:pt x="14" y="1433"/>
                  </a:lnTo>
                  <a:lnTo>
                    <a:pt x="14" y="1419"/>
                  </a:lnTo>
                  <a:lnTo>
                    <a:pt x="14" y="1390"/>
                  </a:lnTo>
                  <a:lnTo>
                    <a:pt x="28" y="1334"/>
                  </a:lnTo>
                  <a:lnTo>
                    <a:pt x="28" y="1206"/>
                  </a:lnTo>
                  <a:lnTo>
                    <a:pt x="28" y="1149"/>
                  </a:lnTo>
                  <a:lnTo>
                    <a:pt x="43" y="1092"/>
                  </a:lnTo>
                  <a:lnTo>
                    <a:pt x="43" y="1078"/>
                  </a:lnTo>
                  <a:lnTo>
                    <a:pt x="43" y="1050"/>
                  </a:lnTo>
                  <a:lnTo>
                    <a:pt x="43" y="1036"/>
                  </a:lnTo>
                  <a:lnTo>
                    <a:pt x="43" y="1021"/>
                  </a:lnTo>
                  <a:lnTo>
                    <a:pt x="43" y="993"/>
                  </a:lnTo>
                  <a:lnTo>
                    <a:pt x="43" y="951"/>
                  </a:lnTo>
                  <a:lnTo>
                    <a:pt x="43" y="922"/>
                  </a:lnTo>
                  <a:lnTo>
                    <a:pt x="43" y="880"/>
                  </a:lnTo>
                  <a:lnTo>
                    <a:pt x="43" y="865"/>
                  </a:lnTo>
                  <a:lnTo>
                    <a:pt x="43" y="851"/>
                  </a:lnTo>
                  <a:lnTo>
                    <a:pt x="43" y="837"/>
                  </a:lnTo>
                  <a:lnTo>
                    <a:pt x="43" y="823"/>
                  </a:lnTo>
                  <a:lnTo>
                    <a:pt x="43" y="809"/>
                  </a:lnTo>
                  <a:lnTo>
                    <a:pt x="43" y="795"/>
                  </a:lnTo>
                  <a:lnTo>
                    <a:pt x="43" y="766"/>
                  </a:lnTo>
                  <a:lnTo>
                    <a:pt x="43" y="752"/>
                  </a:lnTo>
                  <a:lnTo>
                    <a:pt x="57" y="738"/>
                  </a:lnTo>
                  <a:lnTo>
                    <a:pt x="57" y="724"/>
                  </a:lnTo>
                  <a:lnTo>
                    <a:pt x="57" y="709"/>
                  </a:lnTo>
                  <a:lnTo>
                    <a:pt x="57" y="681"/>
                  </a:lnTo>
                  <a:lnTo>
                    <a:pt x="57" y="667"/>
                  </a:lnTo>
                  <a:lnTo>
                    <a:pt x="57" y="639"/>
                  </a:lnTo>
                  <a:lnTo>
                    <a:pt x="57" y="610"/>
                  </a:lnTo>
                  <a:lnTo>
                    <a:pt x="57" y="582"/>
                  </a:lnTo>
                  <a:lnTo>
                    <a:pt x="57" y="553"/>
                  </a:lnTo>
                  <a:lnTo>
                    <a:pt x="57" y="539"/>
                  </a:lnTo>
                  <a:lnTo>
                    <a:pt x="57" y="511"/>
                  </a:lnTo>
                  <a:lnTo>
                    <a:pt x="57" y="468"/>
                  </a:lnTo>
                  <a:lnTo>
                    <a:pt x="57" y="440"/>
                  </a:lnTo>
                  <a:lnTo>
                    <a:pt x="57" y="383"/>
                  </a:lnTo>
                  <a:lnTo>
                    <a:pt x="57" y="369"/>
                  </a:lnTo>
                  <a:lnTo>
                    <a:pt x="99" y="369"/>
                  </a:lnTo>
                  <a:lnTo>
                    <a:pt x="114" y="369"/>
                  </a:lnTo>
                  <a:lnTo>
                    <a:pt x="142" y="369"/>
                  </a:lnTo>
                  <a:lnTo>
                    <a:pt x="156" y="369"/>
                  </a:lnTo>
                  <a:lnTo>
                    <a:pt x="156" y="355"/>
                  </a:lnTo>
                  <a:lnTo>
                    <a:pt x="156" y="341"/>
                  </a:lnTo>
                  <a:lnTo>
                    <a:pt x="170" y="326"/>
                  </a:lnTo>
                  <a:lnTo>
                    <a:pt x="170" y="312"/>
                  </a:lnTo>
                  <a:lnTo>
                    <a:pt x="156" y="312"/>
                  </a:lnTo>
                  <a:lnTo>
                    <a:pt x="156" y="298"/>
                  </a:lnTo>
                  <a:lnTo>
                    <a:pt x="142" y="284"/>
                  </a:lnTo>
                  <a:lnTo>
                    <a:pt x="142" y="270"/>
                  </a:lnTo>
                  <a:lnTo>
                    <a:pt x="142" y="256"/>
                  </a:lnTo>
                  <a:lnTo>
                    <a:pt x="170" y="256"/>
                  </a:lnTo>
                  <a:lnTo>
                    <a:pt x="184" y="256"/>
                  </a:lnTo>
                  <a:lnTo>
                    <a:pt x="199" y="270"/>
                  </a:lnTo>
                  <a:lnTo>
                    <a:pt x="213" y="270"/>
                  </a:lnTo>
                  <a:lnTo>
                    <a:pt x="241" y="270"/>
                  </a:lnTo>
                  <a:lnTo>
                    <a:pt x="255" y="270"/>
                  </a:lnTo>
                  <a:lnTo>
                    <a:pt x="284" y="270"/>
                  </a:lnTo>
                  <a:lnTo>
                    <a:pt x="312" y="270"/>
                  </a:lnTo>
                  <a:lnTo>
                    <a:pt x="326" y="270"/>
                  </a:lnTo>
                  <a:lnTo>
                    <a:pt x="340" y="312"/>
                  </a:lnTo>
                  <a:lnTo>
                    <a:pt x="355" y="355"/>
                  </a:lnTo>
                  <a:lnTo>
                    <a:pt x="355" y="369"/>
                  </a:lnTo>
                  <a:lnTo>
                    <a:pt x="369" y="412"/>
                  </a:lnTo>
                  <a:lnTo>
                    <a:pt x="369" y="454"/>
                  </a:lnTo>
                  <a:lnTo>
                    <a:pt x="383" y="468"/>
                  </a:lnTo>
                  <a:lnTo>
                    <a:pt x="383" y="482"/>
                  </a:lnTo>
                  <a:lnTo>
                    <a:pt x="369" y="482"/>
                  </a:lnTo>
                  <a:lnTo>
                    <a:pt x="369" y="497"/>
                  </a:lnTo>
                  <a:lnTo>
                    <a:pt x="369" y="511"/>
                  </a:lnTo>
                  <a:lnTo>
                    <a:pt x="369" y="525"/>
                  </a:lnTo>
                  <a:lnTo>
                    <a:pt x="383" y="525"/>
                  </a:lnTo>
                  <a:lnTo>
                    <a:pt x="383" y="539"/>
                  </a:lnTo>
                  <a:lnTo>
                    <a:pt x="383" y="553"/>
                  </a:lnTo>
                  <a:lnTo>
                    <a:pt x="383" y="568"/>
                  </a:lnTo>
                  <a:lnTo>
                    <a:pt x="383" y="582"/>
                  </a:lnTo>
                  <a:lnTo>
                    <a:pt x="411" y="582"/>
                  </a:lnTo>
                  <a:lnTo>
                    <a:pt x="411" y="610"/>
                  </a:lnTo>
                  <a:lnTo>
                    <a:pt x="411" y="624"/>
                  </a:lnTo>
                  <a:lnTo>
                    <a:pt x="411" y="639"/>
                  </a:lnTo>
                  <a:lnTo>
                    <a:pt x="426" y="653"/>
                  </a:lnTo>
                  <a:lnTo>
                    <a:pt x="440" y="653"/>
                  </a:lnTo>
                  <a:lnTo>
                    <a:pt x="454" y="653"/>
                  </a:lnTo>
                  <a:lnTo>
                    <a:pt x="482" y="653"/>
                  </a:lnTo>
                  <a:lnTo>
                    <a:pt x="496" y="653"/>
                  </a:lnTo>
                  <a:lnTo>
                    <a:pt x="511" y="653"/>
                  </a:lnTo>
                  <a:lnTo>
                    <a:pt x="525" y="653"/>
                  </a:lnTo>
                  <a:lnTo>
                    <a:pt x="539" y="653"/>
                  </a:lnTo>
                  <a:lnTo>
                    <a:pt x="553" y="653"/>
                  </a:lnTo>
                  <a:lnTo>
                    <a:pt x="567" y="639"/>
                  </a:lnTo>
                  <a:lnTo>
                    <a:pt x="567" y="624"/>
                  </a:lnTo>
                  <a:lnTo>
                    <a:pt x="567" y="610"/>
                  </a:lnTo>
                  <a:lnTo>
                    <a:pt x="567" y="596"/>
                  </a:lnTo>
                  <a:lnTo>
                    <a:pt x="567" y="539"/>
                  </a:lnTo>
                  <a:lnTo>
                    <a:pt x="582" y="539"/>
                  </a:lnTo>
                  <a:lnTo>
                    <a:pt x="582" y="525"/>
                  </a:lnTo>
                  <a:lnTo>
                    <a:pt x="582" y="511"/>
                  </a:lnTo>
                  <a:lnTo>
                    <a:pt x="582" y="497"/>
                  </a:lnTo>
                  <a:lnTo>
                    <a:pt x="582" y="482"/>
                  </a:lnTo>
                  <a:lnTo>
                    <a:pt x="582" y="454"/>
                  </a:lnTo>
                  <a:lnTo>
                    <a:pt x="596" y="454"/>
                  </a:lnTo>
                  <a:lnTo>
                    <a:pt x="610" y="454"/>
                  </a:lnTo>
                  <a:lnTo>
                    <a:pt x="624" y="454"/>
                  </a:lnTo>
                  <a:lnTo>
                    <a:pt x="652" y="454"/>
                  </a:lnTo>
                  <a:lnTo>
                    <a:pt x="667" y="454"/>
                  </a:lnTo>
                  <a:lnTo>
                    <a:pt x="652" y="412"/>
                  </a:lnTo>
                  <a:lnTo>
                    <a:pt x="652" y="397"/>
                  </a:lnTo>
                  <a:lnTo>
                    <a:pt x="652" y="383"/>
                  </a:lnTo>
                  <a:lnTo>
                    <a:pt x="638" y="369"/>
                  </a:lnTo>
                  <a:lnTo>
                    <a:pt x="638" y="355"/>
                  </a:lnTo>
                  <a:lnTo>
                    <a:pt x="624" y="341"/>
                  </a:lnTo>
                  <a:lnTo>
                    <a:pt x="624" y="326"/>
                  </a:lnTo>
                  <a:lnTo>
                    <a:pt x="610" y="326"/>
                  </a:lnTo>
                  <a:lnTo>
                    <a:pt x="610" y="312"/>
                  </a:lnTo>
                  <a:lnTo>
                    <a:pt x="610" y="298"/>
                  </a:lnTo>
                  <a:lnTo>
                    <a:pt x="596" y="284"/>
                  </a:lnTo>
                  <a:lnTo>
                    <a:pt x="596" y="270"/>
                  </a:lnTo>
                  <a:lnTo>
                    <a:pt x="610" y="270"/>
                  </a:lnTo>
                  <a:lnTo>
                    <a:pt x="624" y="270"/>
                  </a:lnTo>
                  <a:lnTo>
                    <a:pt x="638" y="270"/>
                  </a:lnTo>
                  <a:lnTo>
                    <a:pt x="652" y="270"/>
                  </a:lnTo>
                  <a:lnTo>
                    <a:pt x="667" y="270"/>
                  </a:lnTo>
                  <a:lnTo>
                    <a:pt x="681" y="270"/>
                  </a:lnTo>
                  <a:lnTo>
                    <a:pt x="695" y="270"/>
                  </a:lnTo>
                  <a:lnTo>
                    <a:pt x="709" y="270"/>
                  </a:lnTo>
                  <a:lnTo>
                    <a:pt x="723" y="270"/>
                  </a:lnTo>
                  <a:lnTo>
                    <a:pt x="794" y="270"/>
                  </a:lnTo>
                  <a:lnTo>
                    <a:pt x="808" y="270"/>
                  </a:lnTo>
                  <a:lnTo>
                    <a:pt x="823" y="284"/>
                  </a:lnTo>
                  <a:lnTo>
                    <a:pt x="837" y="284"/>
                  </a:lnTo>
                  <a:lnTo>
                    <a:pt x="865" y="284"/>
                  </a:lnTo>
                  <a:lnTo>
                    <a:pt x="879" y="284"/>
                  </a:lnTo>
                  <a:lnTo>
                    <a:pt x="879" y="270"/>
                  </a:lnTo>
                  <a:lnTo>
                    <a:pt x="865" y="270"/>
                  </a:lnTo>
                  <a:lnTo>
                    <a:pt x="879" y="256"/>
                  </a:lnTo>
                  <a:lnTo>
                    <a:pt x="879" y="241"/>
                  </a:lnTo>
                  <a:lnTo>
                    <a:pt x="894" y="241"/>
                  </a:lnTo>
                  <a:lnTo>
                    <a:pt x="894" y="227"/>
                  </a:lnTo>
                  <a:lnTo>
                    <a:pt x="908" y="227"/>
                  </a:lnTo>
                  <a:lnTo>
                    <a:pt x="908" y="213"/>
                  </a:lnTo>
                  <a:lnTo>
                    <a:pt x="894" y="199"/>
                  </a:lnTo>
                  <a:lnTo>
                    <a:pt x="894" y="213"/>
                  </a:lnTo>
                  <a:lnTo>
                    <a:pt x="894" y="227"/>
                  </a:lnTo>
                  <a:lnTo>
                    <a:pt x="879" y="227"/>
                  </a:lnTo>
                  <a:lnTo>
                    <a:pt x="865" y="213"/>
                  </a:lnTo>
                  <a:lnTo>
                    <a:pt x="851" y="213"/>
                  </a:lnTo>
                  <a:lnTo>
                    <a:pt x="851" y="199"/>
                  </a:lnTo>
                  <a:lnTo>
                    <a:pt x="865" y="199"/>
                  </a:lnTo>
                  <a:lnTo>
                    <a:pt x="865" y="185"/>
                  </a:lnTo>
                  <a:lnTo>
                    <a:pt x="865" y="170"/>
                  </a:lnTo>
                  <a:lnTo>
                    <a:pt x="865" y="185"/>
                  </a:lnTo>
                  <a:lnTo>
                    <a:pt x="879" y="185"/>
                  </a:lnTo>
                  <a:lnTo>
                    <a:pt x="894" y="185"/>
                  </a:lnTo>
                  <a:lnTo>
                    <a:pt x="894" y="170"/>
                  </a:lnTo>
                  <a:lnTo>
                    <a:pt x="879" y="170"/>
                  </a:lnTo>
                  <a:lnTo>
                    <a:pt x="865" y="170"/>
                  </a:lnTo>
                  <a:lnTo>
                    <a:pt x="879" y="170"/>
                  </a:lnTo>
                  <a:lnTo>
                    <a:pt x="879" y="156"/>
                  </a:lnTo>
                  <a:lnTo>
                    <a:pt x="865" y="156"/>
                  </a:lnTo>
                  <a:lnTo>
                    <a:pt x="865" y="142"/>
                  </a:lnTo>
                  <a:lnTo>
                    <a:pt x="894" y="142"/>
                  </a:lnTo>
                  <a:lnTo>
                    <a:pt x="908" y="142"/>
                  </a:lnTo>
                  <a:lnTo>
                    <a:pt x="894" y="156"/>
                  </a:lnTo>
                  <a:lnTo>
                    <a:pt x="908" y="142"/>
                  </a:lnTo>
                  <a:lnTo>
                    <a:pt x="908" y="114"/>
                  </a:lnTo>
                  <a:lnTo>
                    <a:pt x="894" y="99"/>
                  </a:lnTo>
                  <a:lnTo>
                    <a:pt x="879" y="99"/>
                  </a:lnTo>
                  <a:lnTo>
                    <a:pt x="865" y="99"/>
                  </a:lnTo>
                  <a:lnTo>
                    <a:pt x="851" y="99"/>
                  </a:lnTo>
                  <a:lnTo>
                    <a:pt x="865" y="71"/>
                  </a:lnTo>
                  <a:lnTo>
                    <a:pt x="851" y="71"/>
                  </a:lnTo>
                  <a:lnTo>
                    <a:pt x="851" y="43"/>
                  </a:lnTo>
                  <a:lnTo>
                    <a:pt x="851" y="29"/>
                  </a:lnTo>
                  <a:lnTo>
                    <a:pt x="865" y="14"/>
                  </a:lnTo>
                  <a:lnTo>
                    <a:pt x="865" y="0"/>
                  </a:lnTo>
                  <a:lnTo>
                    <a:pt x="865" y="14"/>
                  </a:lnTo>
                  <a:lnTo>
                    <a:pt x="865" y="29"/>
                  </a:lnTo>
                  <a:lnTo>
                    <a:pt x="865" y="43"/>
                  </a:lnTo>
                  <a:lnTo>
                    <a:pt x="879" y="43"/>
                  </a:lnTo>
                  <a:close/>
                </a:path>
              </a:pathLst>
            </a:custGeom>
            <a:pattFill prst="pct25">
              <a:fgClr>
                <a:schemeClr val="accent1"/>
              </a:fgClr>
              <a:bgClr>
                <a:schemeClr val="accent1">
                  <a:lumMod val="20000"/>
                  <a:lumOff val="80000"/>
                </a:schemeClr>
              </a:bgClr>
            </a:pattFill>
            <a:ln w="9525">
              <a:solidFill>
                <a:srgbClr val="333333"/>
              </a:solidFill>
              <a:round/>
              <a:headEnd/>
              <a:tailEnd/>
            </a:ln>
          </p:spPr>
          <p:txBody>
            <a:bodyPr/>
            <a:lstStyle/>
            <a:p>
              <a:endParaRPr lang="ja-JP" altLang="en-US"/>
            </a:p>
          </p:txBody>
        </p:sp>
        <p:grpSp>
          <p:nvGrpSpPr>
            <p:cNvPr id="204" name="グループ化 203"/>
            <p:cNvGrpSpPr/>
            <p:nvPr/>
          </p:nvGrpSpPr>
          <p:grpSpPr>
            <a:xfrm>
              <a:off x="463632" y="2527449"/>
              <a:ext cx="3293048" cy="3528000"/>
              <a:chOff x="5285310" y="1658734"/>
              <a:chExt cx="3293048" cy="3528000"/>
            </a:xfrm>
          </p:grpSpPr>
          <p:sp>
            <p:nvSpPr>
              <p:cNvPr id="207" name="フリーフォーム 206"/>
              <p:cNvSpPr>
                <a:spLocks/>
              </p:cNvSpPr>
              <p:nvPr/>
            </p:nvSpPr>
            <p:spPr bwMode="auto">
              <a:xfrm>
                <a:off x="7141624" y="1658734"/>
                <a:ext cx="917998" cy="939076"/>
              </a:xfrm>
              <a:custGeom>
                <a:avLst/>
                <a:gdLst>
                  <a:gd name="T0" fmla="*/ 1554 w 1916"/>
                  <a:gd name="T1" fmla="*/ 13 h 1929"/>
                  <a:gd name="T2" fmla="*/ 1609 w 1916"/>
                  <a:gd name="T3" fmla="*/ 58 h 1929"/>
                  <a:gd name="T4" fmla="*/ 1623 w 1916"/>
                  <a:gd name="T5" fmla="*/ 121 h 1929"/>
                  <a:gd name="T6" fmla="*/ 1617 w 1916"/>
                  <a:gd name="T7" fmla="*/ 189 h 1929"/>
                  <a:gd name="T8" fmla="*/ 1602 w 1916"/>
                  <a:gd name="T9" fmla="*/ 244 h 1929"/>
                  <a:gd name="T10" fmla="*/ 1594 w 1916"/>
                  <a:gd name="T11" fmla="*/ 333 h 1929"/>
                  <a:gd name="T12" fmla="*/ 1620 w 1916"/>
                  <a:gd name="T13" fmla="*/ 438 h 1929"/>
                  <a:gd name="T14" fmla="*/ 1762 w 1916"/>
                  <a:gd name="T15" fmla="*/ 491 h 1929"/>
                  <a:gd name="T16" fmla="*/ 1693 w 1916"/>
                  <a:gd name="T17" fmla="*/ 509 h 1929"/>
                  <a:gd name="T18" fmla="*/ 1769 w 1916"/>
                  <a:gd name="T19" fmla="*/ 536 h 1929"/>
                  <a:gd name="T20" fmla="*/ 1827 w 1916"/>
                  <a:gd name="T21" fmla="*/ 488 h 1929"/>
                  <a:gd name="T22" fmla="*/ 1874 w 1916"/>
                  <a:gd name="T23" fmla="*/ 530 h 1929"/>
                  <a:gd name="T24" fmla="*/ 1822 w 1916"/>
                  <a:gd name="T25" fmla="*/ 685 h 1929"/>
                  <a:gd name="T26" fmla="*/ 1780 w 1916"/>
                  <a:gd name="T27" fmla="*/ 871 h 1929"/>
                  <a:gd name="T28" fmla="*/ 1767 w 1916"/>
                  <a:gd name="T29" fmla="*/ 1042 h 1929"/>
                  <a:gd name="T30" fmla="*/ 1722 w 1916"/>
                  <a:gd name="T31" fmla="*/ 1181 h 1929"/>
                  <a:gd name="T32" fmla="*/ 1565 w 1916"/>
                  <a:gd name="T33" fmla="*/ 1302 h 1929"/>
                  <a:gd name="T34" fmla="*/ 1415 w 1916"/>
                  <a:gd name="T35" fmla="*/ 1367 h 1929"/>
                  <a:gd name="T36" fmla="*/ 1242 w 1916"/>
                  <a:gd name="T37" fmla="*/ 1402 h 1929"/>
                  <a:gd name="T38" fmla="*/ 1135 w 1916"/>
                  <a:gd name="T39" fmla="*/ 1412 h 1929"/>
                  <a:gd name="T40" fmla="*/ 975 w 1916"/>
                  <a:gd name="T41" fmla="*/ 1402 h 1929"/>
                  <a:gd name="T42" fmla="*/ 815 w 1916"/>
                  <a:gd name="T43" fmla="*/ 1388 h 1929"/>
                  <a:gd name="T44" fmla="*/ 708 w 1916"/>
                  <a:gd name="T45" fmla="*/ 1430 h 1929"/>
                  <a:gd name="T46" fmla="*/ 637 w 1916"/>
                  <a:gd name="T47" fmla="*/ 1478 h 1929"/>
                  <a:gd name="T48" fmla="*/ 540 w 1916"/>
                  <a:gd name="T49" fmla="*/ 1606 h 1929"/>
                  <a:gd name="T50" fmla="*/ 293 w 1916"/>
                  <a:gd name="T51" fmla="*/ 1863 h 1929"/>
                  <a:gd name="T52" fmla="*/ 55 w 1916"/>
                  <a:gd name="T53" fmla="*/ 1840 h 1929"/>
                  <a:gd name="T54" fmla="*/ 37 w 1916"/>
                  <a:gd name="T55" fmla="*/ 1685 h 1929"/>
                  <a:gd name="T56" fmla="*/ 10 w 1916"/>
                  <a:gd name="T57" fmla="*/ 1596 h 1929"/>
                  <a:gd name="T58" fmla="*/ 0 w 1916"/>
                  <a:gd name="T59" fmla="*/ 1475 h 1929"/>
                  <a:gd name="T60" fmla="*/ 18 w 1916"/>
                  <a:gd name="T61" fmla="*/ 1373 h 1929"/>
                  <a:gd name="T62" fmla="*/ 29 w 1916"/>
                  <a:gd name="T63" fmla="*/ 1331 h 1929"/>
                  <a:gd name="T64" fmla="*/ 42 w 1916"/>
                  <a:gd name="T65" fmla="*/ 1276 h 1929"/>
                  <a:gd name="T66" fmla="*/ 99 w 1916"/>
                  <a:gd name="T67" fmla="*/ 1126 h 1929"/>
                  <a:gd name="T68" fmla="*/ 110 w 1916"/>
                  <a:gd name="T69" fmla="*/ 1087 h 1929"/>
                  <a:gd name="T70" fmla="*/ 126 w 1916"/>
                  <a:gd name="T71" fmla="*/ 1045 h 1929"/>
                  <a:gd name="T72" fmla="*/ 144 w 1916"/>
                  <a:gd name="T73" fmla="*/ 995 h 1929"/>
                  <a:gd name="T74" fmla="*/ 189 w 1916"/>
                  <a:gd name="T75" fmla="*/ 955 h 1929"/>
                  <a:gd name="T76" fmla="*/ 288 w 1916"/>
                  <a:gd name="T77" fmla="*/ 895 h 1929"/>
                  <a:gd name="T78" fmla="*/ 427 w 1916"/>
                  <a:gd name="T79" fmla="*/ 774 h 1929"/>
                  <a:gd name="T80" fmla="*/ 553 w 1916"/>
                  <a:gd name="T81" fmla="*/ 743 h 1929"/>
                  <a:gd name="T82" fmla="*/ 592 w 1916"/>
                  <a:gd name="T83" fmla="*/ 777 h 1929"/>
                  <a:gd name="T84" fmla="*/ 655 w 1916"/>
                  <a:gd name="T85" fmla="*/ 780 h 1929"/>
                  <a:gd name="T86" fmla="*/ 710 w 1916"/>
                  <a:gd name="T87" fmla="*/ 798 h 1929"/>
                  <a:gd name="T88" fmla="*/ 752 w 1916"/>
                  <a:gd name="T89" fmla="*/ 816 h 1929"/>
                  <a:gd name="T90" fmla="*/ 810 w 1916"/>
                  <a:gd name="T91" fmla="*/ 806 h 1929"/>
                  <a:gd name="T92" fmla="*/ 873 w 1916"/>
                  <a:gd name="T93" fmla="*/ 782 h 1929"/>
                  <a:gd name="T94" fmla="*/ 894 w 1916"/>
                  <a:gd name="T95" fmla="*/ 738 h 1929"/>
                  <a:gd name="T96" fmla="*/ 938 w 1916"/>
                  <a:gd name="T97" fmla="*/ 706 h 1929"/>
                  <a:gd name="T98" fmla="*/ 959 w 1916"/>
                  <a:gd name="T99" fmla="*/ 659 h 1929"/>
                  <a:gd name="T100" fmla="*/ 931 w 1916"/>
                  <a:gd name="T101" fmla="*/ 591 h 1929"/>
                  <a:gd name="T102" fmla="*/ 920 w 1916"/>
                  <a:gd name="T103" fmla="*/ 533 h 1929"/>
                  <a:gd name="T104" fmla="*/ 986 w 1916"/>
                  <a:gd name="T105" fmla="*/ 415 h 1929"/>
                  <a:gd name="T106" fmla="*/ 1038 w 1916"/>
                  <a:gd name="T107" fmla="*/ 349 h 1929"/>
                  <a:gd name="T108" fmla="*/ 1177 w 1916"/>
                  <a:gd name="T109" fmla="*/ 318 h 1929"/>
                  <a:gd name="T110" fmla="*/ 1250 w 1916"/>
                  <a:gd name="T111" fmla="*/ 276 h 1929"/>
                  <a:gd name="T112" fmla="*/ 1284 w 1916"/>
                  <a:gd name="T113" fmla="*/ 197 h 1929"/>
                  <a:gd name="T114" fmla="*/ 1326 w 1916"/>
                  <a:gd name="T115" fmla="*/ 84 h 1929"/>
                  <a:gd name="T116" fmla="*/ 1408 w 1916"/>
                  <a:gd name="T117" fmla="*/ 13 h 1929"/>
                  <a:gd name="T118" fmla="*/ 1492 w 1916"/>
                  <a:gd name="T119" fmla="*/ 21 h 19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916" h="1929">
                    <a:moveTo>
                      <a:pt x="1492" y="21"/>
                    </a:moveTo>
                    <a:lnTo>
                      <a:pt x="1499" y="21"/>
                    </a:lnTo>
                    <a:lnTo>
                      <a:pt x="1505" y="21"/>
                    </a:lnTo>
                    <a:lnTo>
                      <a:pt x="1510" y="21"/>
                    </a:lnTo>
                    <a:lnTo>
                      <a:pt x="1512" y="21"/>
                    </a:lnTo>
                    <a:lnTo>
                      <a:pt x="1515" y="21"/>
                    </a:lnTo>
                    <a:lnTo>
                      <a:pt x="1520" y="21"/>
                    </a:lnTo>
                    <a:lnTo>
                      <a:pt x="1523" y="19"/>
                    </a:lnTo>
                    <a:lnTo>
                      <a:pt x="1528" y="16"/>
                    </a:lnTo>
                    <a:lnTo>
                      <a:pt x="1531" y="16"/>
                    </a:lnTo>
                    <a:lnTo>
                      <a:pt x="1539" y="13"/>
                    </a:lnTo>
                    <a:lnTo>
                      <a:pt x="1549" y="5"/>
                    </a:lnTo>
                    <a:lnTo>
                      <a:pt x="1552" y="11"/>
                    </a:lnTo>
                    <a:lnTo>
                      <a:pt x="1554" y="13"/>
                    </a:lnTo>
                    <a:lnTo>
                      <a:pt x="1554" y="16"/>
                    </a:lnTo>
                    <a:lnTo>
                      <a:pt x="1557" y="16"/>
                    </a:lnTo>
                    <a:lnTo>
                      <a:pt x="1557" y="19"/>
                    </a:lnTo>
                    <a:lnTo>
                      <a:pt x="1560" y="19"/>
                    </a:lnTo>
                    <a:lnTo>
                      <a:pt x="1560" y="21"/>
                    </a:lnTo>
                    <a:lnTo>
                      <a:pt x="1562" y="21"/>
                    </a:lnTo>
                    <a:lnTo>
                      <a:pt x="1565" y="21"/>
                    </a:lnTo>
                    <a:lnTo>
                      <a:pt x="1583" y="26"/>
                    </a:lnTo>
                    <a:lnTo>
                      <a:pt x="1589" y="32"/>
                    </a:lnTo>
                    <a:lnTo>
                      <a:pt x="1596" y="42"/>
                    </a:lnTo>
                    <a:lnTo>
                      <a:pt x="1599" y="47"/>
                    </a:lnTo>
                    <a:lnTo>
                      <a:pt x="1602" y="47"/>
                    </a:lnTo>
                    <a:lnTo>
                      <a:pt x="1607" y="53"/>
                    </a:lnTo>
                    <a:lnTo>
                      <a:pt x="1609" y="58"/>
                    </a:lnTo>
                    <a:lnTo>
                      <a:pt x="1615" y="66"/>
                    </a:lnTo>
                    <a:lnTo>
                      <a:pt x="1615" y="68"/>
                    </a:lnTo>
                    <a:lnTo>
                      <a:pt x="1617" y="71"/>
                    </a:lnTo>
                    <a:lnTo>
                      <a:pt x="1617" y="76"/>
                    </a:lnTo>
                    <a:lnTo>
                      <a:pt x="1617" y="79"/>
                    </a:lnTo>
                    <a:lnTo>
                      <a:pt x="1620" y="84"/>
                    </a:lnTo>
                    <a:lnTo>
                      <a:pt x="1620" y="92"/>
                    </a:lnTo>
                    <a:lnTo>
                      <a:pt x="1623" y="100"/>
                    </a:lnTo>
                    <a:lnTo>
                      <a:pt x="1623" y="105"/>
                    </a:lnTo>
                    <a:lnTo>
                      <a:pt x="1623" y="110"/>
                    </a:lnTo>
                    <a:lnTo>
                      <a:pt x="1625" y="110"/>
                    </a:lnTo>
                    <a:lnTo>
                      <a:pt x="1625" y="113"/>
                    </a:lnTo>
                    <a:lnTo>
                      <a:pt x="1625" y="116"/>
                    </a:lnTo>
                    <a:lnTo>
                      <a:pt x="1623" y="121"/>
                    </a:lnTo>
                    <a:lnTo>
                      <a:pt x="1623" y="124"/>
                    </a:lnTo>
                    <a:lnTo>
                      <a:pt x="1623" y="129"/>
                    </a:lnTo>
                    <a:lnTo>
                      <a:pt x="1623" y="134"/>
                    </a:lnTo>
                    <a:lnTo>
                      <a:pt x="1623" y="142"/>
                    </a:lnTo>
                    <a:lnTo>
                      <a:pt x="1623" y="144"/>
                    </a:lnTo>
                    <a:lnTo>
                      <a:pt x="1623" y="147"/>
                    </a:lnTo>
                    <a:lnTo>
                      <a:pt x="1623" y="152"/>
                    </a:lnTo>
                    <a:lnTo>
                      <a:pt x="1620" y="155"/>
                    </a:lnTo>
                    <a:lnTo>
                      <a:pt x="1620" y="160"/>
                    </a:lnTo>
                    <a:lnTo>
                      <a:pt x="1620" y="168"/>
                    </a:lnTo>
                    <a:lnTo>
                      <a:pt x="1620" y="171"/>
                    </a:lnTo>
                    <a:lnTo>
                      <a:pt x="1620" y="173"/>
                    </a:lnTo>
                    <a:lnTo>
                      <a:pt x="1620" y="179"/>
                    </a:lnTo>
                    <a:lnTo>
                      <a:pt x="1617" y="189"/>
                    </a:lnTo>
                    <a:lnTo>
                      <a:pt x="1617" y="192"/>
                    </a:lnTo>
                    <a:lnTo>
                      <a:pt x="1615" y="194"/>
                    </a:lnTo>
                    <a:lnTo>
                      <a:pt x="1615" y="197"/>
                    </a:lnTo>
                    <a:lnTo>
                      <a:pt x="1615" y="200"/>
                    </a:lnTo>
                    <a:lnTo>
                      <a:pt x="1615" y="202"/>
                    </a:lnTo>
                    <a:lnTo>
                      <a:pt x="1612" y="207"/>
                    </a:lnTo>
                    <a:lnTo>
                      <a:pt x="1609" y="215"/>
                    </a:lnTo>
                    <a:lnTo>
                      <a:pt x="1607" y="221"/>
                    </a:lnTo>
                    <a:lnTo>
                      <a:pt x="1607" y="223"/>
                    </a:lnTo>
                    <a:lnTo>
                      <a:pt x="1607" y="226"/>
                    </a:lnTo>
                    <a:lnTo>
                      <a:pt x="1604" y="231"/>
                    </a:lnTo>
                    <a:lnTo>
                      <a:pt x="1604" y="236"/>
                    </a:lnTo>
                    <a:lnTo>
                      <a:pt x="1604" y="239"/>
                    </a:lnTo>
                    <a:lnTo>
                      <a:pt x="1602" y="244"/>
                    </a:lnTo>
                    <a:lnTo>
                      <a:pt x="1602" y="247"/>
                    </a:lnTo>
                    <a:lnTo>
                      <a:pt x="1602" y="252"/>
                    </a:lnTo>
                    <a:lnTo>
                      <a:pt x="1602" y="257"/>
                    </a:lnTo>
                    <a:lnTo>
                      <a:pt x="1599" y="268"/>
                    </a:lnTo>
                    <a:lnTo>
                      <a:pt x="1596" y="276"/>
                    </a:lnTo>
                    <a:lnTo>
                      <a:pt x="1594" y="276"/>
                    </a:lnTo>
                    <a:lnTo>
                      <a:pt x="1591" y="286"/>
                    </a:lnTo>
                    <a:lnTo>
                      <a:pt x="1589" y="286"/>
                    </a:lnTo>
                    <a:lnTo>
                      <a:pt x="1589" y="291"/>
                    </a:lnTo>
                    <a:lnTo>
                      <a:pt x="1589" y="299"/>
                    </a:lnTo>
                    <a:lnTo>
                      <a:pt x="1589" y="302"/>
                    </a:lnTo>
                    <a:lnTo>
                      <a:pt x="1589" y="307"/>
                    </a:lnTo>
                    <a:lnTo>
                      <a:pt x="1591" y="323"/>
                    </a:lnTo>
                    <a:lnTo>
                      <a:pt x="1594" y="333"/>
                    </a:lnTo>
                    <a:lnTo>
                      <a:pt x="1594" y="344"/>
                    </a:lnTo>
                    <a:lnTo>
                      <a:pt x="1596" y="354"/>
                    </a:lnTo>
                    <a:lnTo>
                      <a:pt x="1596" y="368"/>
                    </a:lnTo>
                    <a:lnTo>
                      <a:pt x="1599" y="373"/>
                    </a:lnTo>
                    <a:lnTo>
                      <a:pt x="1599" y="381"/>
                    </a:lnTo>
                    <a:lnTo>
                      <a:pt x="1599" y="391"/>
                    </a:lnTo>
                    <a:lnTo>
                      <a:pt x="1602" y="399"/>
                    </a:lnTo>
                    <a:lnTo>
                      <a:pt x="1602" y="407"/>
                    </a:lnTo>
                    <a:lnTo>
                      <a:pt x="1604" y="412"/>
                    </a:lnTo>
                    <a:lnTo>
                      <a:pt x="1604" y="415"/>
                    </a:lnTo>
                    <a:lnTo>
                      <a:pt x="1604" y="420"/>
                    </a:lnTo>
                    <a:lnTo>
                      <a:pt x="1609" y="425"/>
                    </a:lnTo>
                    <a:lnTo>
                      <a:pt x="1612" y="428"/>
                    </a:lnTo>
                    <a:lnTo>
                      <a:pt x="1620" y="438"/>
                    </a:lnTo>
                    <a:lnTo>
                      <a:pt x="1625" y="446"/>
                    </a:lnTo>
                    <a:lnTo>
                      <a:pt x="1628" y="449"/>
                    </a:lnTo>
                    <a:lnTo>
                      <a:pt x="1630" y="452"/>
                    </a:lnTo>
                    <a:lnTo>
                      <a:pt x="1633" y="454"/>
                    </a:lnTo>
                    <a:lnTo>
                      <a:pt x="1633" y="457"/>
                    </a:lnTo>
                    <a:lnTo>
                      <a:pt x="1636" y="459"/>
                    </a:lnTo>
                    <a:lnTo>
                      <a:pt x="1641" y="465"/>
                    </a:lnTo>
                    <a:lnTo>
                      <a:pt x="1730" y="470"/>
                    </a:lnTo>
                    <a:lnTo>
                      <a:pt x="1767" y="473"/>
                    </a:lnTo>
                    <a:lnTo>
                      <a:pt x="1767" y="478"/>
                    </a:lnTo>
                    <a:lnTo>
                      <a:pt x="1764" y="483"/>
                    </a:lnTo>
                    <a:lnTo>
                      <a:pt x="1764" y="486"/>
                    </a:lnTo>
                    <a:lnTo>
                      <a:pt x="1764" y="488"/>
                    </a:lnTo>
                    <a:lnTo>
                      <a:pt x="1762" y="491"/>
                    </a:lnTo>
                    <a:lnTo>
                      <a:pt x="1759" y="504"/>
                    </a:lnTo>
                    <a:lnTo>
                      <a:pt x="1756" y="520"/>
                    </a:lnTo>
                    <a:lnTo>
                      <a:pt x="1754" y="520"/>
                    </a:lnTo>
                    <a:lnTo>
                      <a:pt x="1748" y="520"/>
                    </a:lnTo>
                    <a:lnTo>
                      <a:pt x="1741" y="517"/>
                    </a:lnTo>
                    <a:lnTo>
                      <a:pt x="1735" y="517"/>
                    </a:lnTo>
                    <a:lnTo>
                      <a:pt x="1730" y="515"/>
                    </a:lnTo>
                    <a:lnTo>
                      <a:pt x="1709" y="509"/>
                    </a:lnTo>
                    <a:lnTo>
                      <a:pt x="1706" y="507"/>
                    </a:lnTo>
                    <a:lnTo>
                      <a:pt x="1704" y="507"/>
                    </a:lnTo>
                    <a:lnTo>
                      <a:pt x="1701" y="504"/>
                    </a:lnTo>
                    <a:lnTo>
                      <a:pt x="1699" y="504"/>
                    </a:lnTo>
                    <a:lnTo>
                      <a:pt x="1699" y="501"/>
                    </a:lnTo>
                    <a:lnTo>
                      <a:pt x="1693" y="509"/>
                    </a:lnTo>
                    <a:lnTo>
                      <a:pt x="1701" y="515"/>
                    </a:lnTo>
                    <a:lnTo>
                      <a:pt x="1704" y="517"/>
                    </a:lnTo>
                    <a:lnTo>
                      <a:pt x="1714" y="525"/>
                    </a:lnTo>
                    <a:lnTo>
                      <a:pt x="1720" y="528"/>
                    </a:lnTo>
                    <a:lnTo>
                      <a:pt x="1735" y="530"/>
                    </a:lnTo>
                    <a:lnTo>
                      <a:pt x="1735" y="528"/>
                    </a:lnTo>
                    <a:lnTo>
                      <a:pt x="1738" y="528"/>
                    </a:lnTo>
                    <a:lnTo>
                      <a:pt x="1741" y="528"/>
                    </a:lnTo>
                    <a:lnTo>
                      <a:pt x="1746" y="530"/>
                    </a:lnTo>
                    <a:lnTo>
                      <a:pt x="1748" y="533"/>
                    </a:lnTo>
                    <a:lnTo>
                      <a:pt x="1751" y="533"/>
                    </a:lnTo>
                    <a:lnTo>
                      <a:pt x="1754" y="533"/>
                    </a:lnTo>
                    <a:lnTo>
                      <a:pt x="1767" y="536"/>
                    </a:lnTo>
                    <a:lnTo>
                      <a:pt x="1769" y="536"/>
                    </a:lnTo>
                    <a:lnTo>
                      <a:pt x="1775" y="525"/>
                    </a:lnTo>
                    <a:lnTo>
                      <a:pt x="1777" y="522"/>
                    </a:lnTo>
                    <a:lnTo>
                      <a:pt x="1777" y="517"/>
                    </a:lnTo>
                    <a:lnTo>
                      <a:pt x="1780" y="515"/>
                    </a:lnTo>
                    <a:lnTo>
                      <a:pt x="1783" y="507"/>
                    </a:lnTo>
                    <a:lnTo>
                      <a:pt x="1783" y="504"/>
                    </a:lnTo>
                    <a:lnTo>
                      <a:pt x="1785" y="499"/>
                    </a:lnTo>
                    <a:lnTo>
                      <a:pt x="1785" y="496"/>
                    </a:lnTo>
                    <a:lnTo>
                      <a:pt x="1788" y="494"/>
                    </a:lnTo>
                    <a:lnTo>
                      <a:pt x="1793" y="480"/>
                    </a:lnTo>
                    <a:lnTo>
                      <a:pt x="1809" y="480"/>
                    </a:lnTo>
                    <a:lnTo>
                      <a:pt x="1814" y="483"/>
                    </a:lnTo>
                    <a:lnTo>
                      <a:pt x="1817" y="483"/>
                    </a:lnTo>
                    <a:lnTo>
                      <a:pt x="1827" y="488"/>
                    </a:lnTo>
                    <a:lnTo>
                      <a:pt x="1832" y="488"/>
                    </a:lnTo>
                    <a:lnTo>
                      <a:pt x="1838" y="491"/>
                    </a:lnTo>
                    <a:lnTo>
                      <a:pt x="1843" y="491"/>
                    </a:lnTo>
                    <a:lnTo>
                      <a:pt x="1845" y="494"/>
                    </a:lnTo>
                    <a:lnTo>
                      <a:pt x="1856" y="507"/>
                    </a:lnTo>
                    <a:lnTo>
                      <a:pt x="1859" y="509"/>
                    </a:lnTo>
                    <a:lnTo>
                      <a:pt x="1859" y="512"/>
                    </a:lnTo>
                    <a:lnTo>
                      <a:pt x="1861" y="515"/>
                    </a:lnTo>
                    <a:lnTo>
                      <a:pt x="1864" y="517"/>
                    </a:lnTo>
                    <a:lnTo>
                      <a:pt x="1866" y="520"/>
                    </a:lnTo>
                    <a:lnTo>
                      <a:pt x="1869" y="522"/>
                    </a:lnTo>
                    <a:lnTo>
                      <a:pt x="1869" y="525"/>
                    </a:lnTo>
                    <a:lnTo>
                      <a:pt x="1872" y="528"/>
                    </a:lnTo>
                    <a:lnTo>
                      <a:pt x="1874" y="530"/>
                    </a:lnTo>
                    <a:lnTo>
                      <a:pt x="1900" y="564"/>
                    </a:lnTo>
                    <a:lnTo>
                      <a:pt x="1916" y="580"/>
                    </a:lnTo>
                    <a:lnTo>
                      <a:pt x="1903" y="588"/>
                    </a:lnTo>
                    <a:lnTo>
                      <a:pt x="1895" y="593"/>
                    </a:lnTo>
                    <a:lnTo>
                      <a:pt x="1887" y="599"/>
                    </a:lnTo>
                    <a:lnTo>
                      <a:pt x="1882" y="601"/>
                    </a:lnTo>
                    <a:lnTo>
                      <a:pt x="1880" y="604"/>
                    </a:lnTo>
                    <a:lnTo>
                      <a:pt x="1872" y="614"/>
                    </a:lnTo>
                    <a:lnTo>
                      <a:pt x="1851" y="640"/>
                    </a:lnTo>
                    <a:lnTo>
                      <a:pt x="1840" y="654"/>
                    </a:lnTo>
                    <a:lnTo>
                      <a:pt x="1832" y="664"/>
                    </a:lnTo>
                    <a:lnTo>
                      <a:pt x="1830" y="669"/>
                    </a:lnTo>
                    <a:lnTo>
                      <a:pt x="1824" y="677"/>
                    </a:lnTo>
                    <a:lnTo>
                      <a:pt x="1822" y="685"/>
                    </a:lnTo>
                    <a:lnTo>
                      <a:pt x="1819" y="690"/>
                    </a:lnTo>
                    <a:lnTo>
                      <a:pt x="1814" y="701"/>
                    </a:lnTo>
                    <a:lnTo>
                      <a:pt x="1809" y="714"/>
                    </a:lnTo>
                    <a:lnTo>
                      <a:pt x="1803" y="730"/>
                    </a:lnTo>
                    <a:lnTo>
                      <a:pt x="1798" y="748"/>
                    </a:lnTo>
                    <a:lnTo>
                      <a:pt x="1796" y="756"/>
                    </a:lnTo>
                    <a:lnTo>
                      <a:pt x="1793" y="764"/>
                    </a:lnTo>
                    <a:lnTo>
                      <a:pt x="1788" y="782"/>
                    </a:lnTo>
                    <a:lnTo>
                      <a:pt x="1785" y="803"/>
                    </a:lnTo>
                    <a:lnTo>
                      <a:pt x="1783" y="811"/>
                    </a:lnTo>
                    <a:lnTo>
                      <a:pt x="1783" y="816"/>
                    </a:lnTo>
                    <a:lnTo>
                      <a:pt x="1780" y="832"/>
                    </a:lnTo>
                    <a:lnTo>
                      <a:pt x="1780" y="856"/>
                    </a:lnTo>
                    <a:lnTo>
                      <a:pt x="1780" y="871"/>
                    </a:lnTo>
                    <a:lnTo>
                      <a:pt x="1780" y="887"/>
                    </a:lnTo>
                    <a:lnTo>
                      <a:pt x="1775" y="900"/>
                    </a:lnTo>
                    <a:lnTo>
                      <a:pt x="1775" y="903"/>
                    </a:lnTo>
                    <a:lnTo>
                      <a:pt x="1772" y="913"/>
                    </a:lnTo>
                    <a:lnTo>
                      <a:pt x="1767" y="927"/>
                    </a:lnTo>
                    <a:lnTo>
                      <a:pt x="1762" y="948"/>
                    </a:lnTo>
                    <a:lnTo>
                      <a:pt x="1762" y="950"/>
                    </a:lnTo>
                    <a:lnTo>
                      <a:pt x="1762" y="963"/>
                    </a:lnTo>
                    <a:lnTo>
                      <a:pt x="1764" y="976"/>
                    </a:lnTo>
                    <a:lnTo>
                      <a:pt x="1767" y="995"/>
                    </a:lnTo>
                    <a:lnTo>
                      <a:pt x="1767" y="1008"/>
                    </a:lnTo>
                    <a:lnTo>
                      <a:pt x="1767" y="1024"/>
                    </a:lnTo>
                    <a:lnTo>
                      <a:pt x="1767" y="1037"/>
                    </a:lnTo>
                    <a:lnTo>
                      <a:pt x="1767" y="1042"/>
                    </a:lnTo>
                    <a:lnTo>
                      <a:pt x="1767" y="1047"/>
                    </a:lnTo>
                    <a:lnTo>
                      <a:pt x="1767" y="1055"/>
                    </a:lnTo>
                    <a:lnTo>
                      <a:pt x="1764" y="1058"/>
                    </a:lnTo>
                    <a:lnTo>
                      <a:pt x="1759" y="1087"/>
                    </a:lnTo>
                    <a:lnTo>
                      <a:pt x="1751" y="1110"/>
                    </a:lnTo>
                    <a:lnTo>
                      <a:pt x="1748" y="1121"/>
                    </a:lnTo>
                    <a:lnTo>
                      <a:pt x="1746" y="1134"/>
                    </a:lnTo>
                    <a:lnTo>
                      <a:pt x="1743" y="1144"/>
                    </a:lnTo>
                    <a:lnTo>
                      <a:pt x="1738" y="1152"/>
                    </a:lnTo>
                    <a:lnTo>
                      <a:pt x="1738" y="1157"/>
                    </a:lnTo>
                    <a:lnTo>
                      <a:pt x="1733" y="1165"/>
                    </a:lnTo>
                    <a:lnTo>
                      <a:pt x="1730" y="1171"/>
                    </a:lnTo>
                    <a:lnTo>
                      <a:pt x="1727" y="1173"/>
                    </a:lnTo>
                    <a:lnTo>
                      <a:pt x="1722" y="1181"/>
                    </a:lnTo>
                    <a:lnTo>
                      <a:pt x="1717" y="1189"/>
                    </a:lnTo>
                    <a:lnTo>
                      <a:pt x="1706" y="1199"/>
                    </a:lnTo>
                    <a:lnTo>
                      <a:pt x="1699" y="1205"/>
                    </a:lnTo>
                    <a:lnTo>
                      <a:pt x="1688" y="1215"/>
                    </a:lnTo>
                    <a:lnTo>
                      <a:pt x="1672" y="1228"/>
                    </a:lnTo>
                    <a:lnTo>
                      <a:pt x="1651" y="1241"/>
                    </a:lnTo>
                    <a:lnTo>
                      <a:pt x="1628" y="1260"/>
                    </a:lnTo>
                    <a:lnTo>
                      <a:pt x="1620" y="1265"/>
                    </a:lnTo>
                    <a:lnTo>
                      <a:pt x="1617" y="1268"/>
                    </a:lnTo>
                    <a:lnTo>
                      <a:pt x="1615" y="1270"/>
                    </a:lnTo>
                    <a:lnTo>
                      <a:pt x="1612" y="1270"/>
                    </a:lnTo>
                    <a:lnTo>
                      <a:pt x="1591" y="1286"/>
                    </a:lnTo>
                    <a:lnTo>
                      <a:pt x="1578" y="1294"/>
                    </a:lnTo>
                    <a:lnTo>
                      <a:pt x="1565" y="1302"/>
                    </a:lnTo>
                    <a:lnTo>
                      <a:pt x="1557" y="1307"/>
                    </a:lnTo>
                    <a:lnTo>
                      <a:pt x="1549" y="1312"/>
                    </a:lnTo>
                    <a:lnTo>
                      <a:pt x="1544" y="1315"/>
                    </a:lnTo>
                    <a:lnTo>
                      <a:pt x="1536" y="1318"/>
                    </a:lnTo>
                    <a:lnTo>
                      <a:pt x="1528" y="1323"/>
                    </a:lnTo>
                    <a:lnTo>
                      <a:pt x="1515" y="1328"/>
                    </a:lnTo>
                    <a:lnTo>
                      <a:pt x="1505" y="1333"/>
                    </a:lnTo>
                    <a:lnTo>
                      <a:pt x="1492" y="1339"/>
                    </a:lnTo>
                    <a:lnTo>
                      <a:pt x="1478" y="1344"/>
                    </a:lnTo>
                    <a:lnTo>
                      <a:pt x="1463" y="1352"/>
                    </a:lnTo>
                    <a:lnTo>
                      <a:pt x="1452" y="1354"/>
                    </a:lnTo>
                    <a:lnTo>
                      <a:pt x="1444" y="1360"/>
                    </a:lnTo>
                    <a:lnTo>
                      <a:pt x="1431" y="1362"/>
                    </a:lnTo>
                    <a:lnTo>
                      <a:pt x="1415" y="1367"/>
                    </a:lnTo>
                    <a:lnTo>
                      <a:pt x="1405" y="1370"/>
                    </a:lnTo>
                    <a:lnTo>
                      <a:pt x="1397" y="1373"/>
                    </a:lnTo>
                    <a:lnTo>
                      <a:pt x="1384" y="1378"/>
                    </a:lnTo>
                    <a:lnTo>
                      <a:pt x="1376" y="1378"/>
                    </a:lnTo>
                    <a:lnTo>
                      <a:pt x="1368" y="1381"/>
                    </a:lnTo>
                    <a:lnTo>
                      <a:pt x="1353" y="1383"/>
                    </a:lnTo>
                    <a:lnTo>
                      <a:pt x="1334" y="1386"/>
                    </a:lnTo>
                    <a:lnTo>
                      <a:pt x="1316" y="1391"/>
                    </a:lnTo>
                    <a:lnTo>
                      <a:pt x="1295" y="1394"/>
                    </a:lnTo>
                    <a:lnTo>
                      <a:pt x="1279" y="1396"/>
                    </a:lnTo>
                    <a:lnTo>
                      <a:pt x="1266" y="1399"/>
                    </a:lnTo>
                    <a:lnTo>
                      <a:pt x="1258" y="1399"/>
                    </a:lnTo>
                    <a:lnTo>
                      <a:pt x="1250" y="1402"/>
                    </a:lnTo>
                    <a:lnTo>
                      <a:pt x="1242" y="1402"/>
                    </a:lnTo>
                    <a:lnTo>
                      <a:pt x="1235" y="1404"/>
                    </a:lnTo>
                    <a:lnTo>
                      <a:pt x="1219" y="1407"/>
                    </a:lnTo>
                    <a:lnTo>
                      <a:pt x="1208" y="1407"/>
                    </a:lnTo>
                    <a:lnTo>
                      <a:pt x="1201" y="1409"/>
                    </a:lnTo>
                    <a:lnTo>
                      <a:pt x="1187" y="1409"/>
                    </a:lnTo>
                    <a:lnTo>
                      <a:pt x="1177" y="1409"/>
                    </a:lnTo>
                    <a:lnTo>
                      <a:pt x="1174" y="1409"/>
                    </a:lnTo>
                    <a:lnTo>
                      <a:pt x="1169" y="1409"/>
                    </a:lnTo>
                    <a:lnTo>
                      <a:pt x="1161" y="1409"/>
                    </a:lnTo>
                    <a:lnTo>
                      <a:pt x="1156" y="1412"/>
                    </a:lnTo>
                    <a:lnTo>
                      <a:pt x="1148" y="1412"/>
                    </a:lnTo>
                    <a:lnTo>
                      <a:pt x="1143" y="1412"/>
                    </a:lnTo>
                    <a:lnTo>
                      <a:pt x="1138" y="1412"/>
                    </a:lnTo>
                    <a:lnTo>
                      <a:pt x="1135" y="1412"/>
                    </a:lnTo>
                    <a:lnTo>
                      <a:pt x="1127" y="1412"/>
                    </a:lnTo>
                    <a:lnTo>
                      <a:pt x="1122" y="1412"/>
                    </a:lnTo>
                    <a:lnTo>
                      <a:pt x="1109" y="1412"/>
                    </a:lnTo>
                    <a:lnTo>
                      <a:pt x="1104" y="1412"/>
                    </a:lnTo>
                    <a:lnTo>
                      <a:pt x="1096" y="1412"/>
                    </a:lnTo>
                    <a:lnTo>
                      <a:pt x="1075" y="1412"/>
                    </a:lnTo>
                    <a:lnTo>
                      <a:pt x="1067" y="1412"/>
                    </a:lnTo>
                    <a:lnTo>
                      <a:pt x="1054" y="1409"/>
                    </a:lnTo>
                    <a:lnTo>
                      <a:pt x="1038" y="1409"/>
                    </a:lnTo>
                    <a:lnTo>
                      <a:pt x="1022" y="1407"/>
                    </a:lnTo>
                    <a:lnTo>
                      <a:pt x="1007" y="1404"/>
                    </a:lnTo>
                    <a:lnTo>
                      <a:pt x="991" y="1402"/>
                    </a:lnTo>
                    <a:lnTo>
                      <a:pt x="980" y="1402"/>
                    </a:lnTo>
                    <a:lnTo>
                      <a:pt x="975" y="1402"/>
                    </a:lnTo>
                    <a:lnTo>
                      <a:pt x="951" y="1396"/>
                    </a:lnTo>
                    <a:lnTo>
                      <a:pt x="938" y="1396"/>
                    </a:lnTo>
                    <a:lnTo>
                      <a:pt x="933" y="1394"/>
                    </a:lnTo>
                    <a:lnTo>
                      <a:pt x="923" y="1394"/>
                    </a:lnTo>
                    <a:lnTo>
                      <a:pt x="912" y="1391"/>
                    </a:lnTo>
                    <a:lnTo>
                      <a:pt x="902" y="1391"/>
                    </a:lnTo>
                    <a:lnTo>
                      <a:pt x="886" y="1388"/>
                    </a:lnTo>
                    <a:lnTo>
                      <a:pt x="870" y="1388"/>
                    </a:lnTo>
                    <a:lnTo>
                      <a:pt x="857" y="1386"/>
                    </a:lnTo>
                    <a:lnTo>
                      <a:pt x="836" y="1386"/>
                    </a:lnTo>
                    <a:lnTo>
                      <a:pt x="831" y="1386"/>
                    </a:lnTo>
                    <a:lnTo>
                      <a:pt x="826" y="1388"/>
                    </a:lnTo>
                    <a:lnTo>
                      <a:pt x="820" y="1388"/>
                    </a:lnTo>
                    <a:lnTo>
                      <a:pt x="815" y="1388"/>
                    </a:lnTo>
                    <a:lnTo>
                      <a:pt x="807" y="1391"/>
                    </a:lnTo>
                    <a:lnTo>
                      <a:pt x="799" y="1394"/>
                    </a:lnTo>
                    <a:lnTo>
                      <a:pt x="792" y="1396"/>
                    </a:lnTo>
                    <a:lnTo>
                      <a:pt x="786" y="1396"/>
                    </a:lnTo>
                    <a:lnTo>
                      <a:pt x="778" y="1399"/>
                    </a:lnTo>
                    <a:lnTo>
                      <a:pt x="773" y="1402"/>
                    </a:lnTo>
                    <a:lnTo>
                      <a:pt x="771" y="1402"/>
                    </a:lnTo>
                    <a:lnTo>
                      <a:pt x="763" y="1404"/>
                    </a:lnTo>
                    <a:lnTo>
                      <a:pt x="755" y="1409"/>
                    </a:lnTo>
                    <a:lnTo>
                      <a:pt x="742" y="1415"/>
                    </a:lnTo>
                    <a:lnTo>
                      <a:pt x="729" y="1420"/>
                    </a:lnTo>
                    <a:lnTo>
                      <a:pt x="721" y="1425"/>
                    </a:lnTo>
                    <a:lnTo>
                      <a:pt x="713" y="1428"/>
                    </a:lnTo>
                    <a:lnTo>
                      <a:pt x="708" y="1430"/>
                    </a:lnTo>
                    <a:lnTo>
                      <a:pt x="700" y="1436"/>
                    </a:lnTo>
                    <a:lnTo>
                      <a:pt x="695" y="1438"/>
                    </a:lnTo>
                    <a:lnTo>
                      <a:pt x="692" y="1441"/>
                    </a:lnTo>
                    <a:lnTo>
                      <a:pt x="689" y="1441"/>
                    </a:lnTo>
                    <a:lnTo>
                      <a:pt x="687" y="1444"/>
                    </a:lnTo>
                    <a:lnTo>
                      <a:pt x="681" y="1449"/>
                    </a:lnTo>
                    <a:lnTo>
                      <a:pt x="674" y="1451"/>
                    </a:lnTo>
                    <a:lnTo>
                      <a:pt x="674" y="1454"/>
                    </a:lnTo>
                    <a:lnTo>
                      <a:pt x="671" y="1454"/>
                    </a:lnTo>
                    <a:lnTo>
                      <a:pt x="668" y="1457"/>
                    </a:lnTo>
                    <a:lnTo>
                      <a:pt x="663" y="1459"/>
                    </a:lnTo>
                    <a:lnTo>
                      <a:pt x="650" y="1470"/>
                    </a:lnTo>
                    <a:lnTo>
                      <a:pt x="645" y="1475"/>
                    </a:lnTo>
                    <a:lnTo>
                      <a:pt x="637" y="1478"/>
                    </a:lnTo>
                    <a:lnTo>
                      <a:pt x="626" y="1488"/>
                    </a:lnTo>
                    <a:lnTo>
                      <a:pt x="619" y="1493"/>
                    </a:lnTo>
                    <a:lnTo>
                      <a:pt x="616" y="1496"/>
                    </a:lnTo>
                    <a:lnTo>
                      <a:pt x="611" y="1501"/>
                    </a:lnTo>
                    <a:lnTo>
                      <a:pt x="611" y="1504"/>
                    </a:lnTo>
                    <a:lnTo>
                      <a:pt x="600" y="1514"/>
                    </a:lnTo>
                    <a:lnTo>
                      <a:pt x="592" y="1530"/>
                    </a:lnTo>
                    <a:lnTo>
                      <a:pt x="584" y="1541"/>
                    </a:lnTo>
                    <a:lnTo>
                      <a:pt x="571" y="1559"/>
                    </a:lnTo>
                    <a:lnTo>
                      <a:pt x="561" y="1572"/>
                    </a:lnTo>
                    <a:lnTo>
                      <a:pt x="553" y="1585"/>
                    </a:lnTo>
                    <a:lnTo>
                      <a:pt x="548" y="1593"/>
                    </a:lnTo>
                    <a:lnTo>
                      <a:pt x="543" y="1601"/>
                    </a:lnTo>
                    <a:lnTo>
                      <a:pt x="540" y="1606"/>
                    </a:lnTo>
                    <a:lnTo>
                      <a:pt x="537" y="1612"/>
                    </a:lnTo>
                    <a:lnTo>
                      <a:pt x="532" y="1614"/>
                    </a:lnTo>
                    <a:lnTo>
                      <a:pt x="529" y="1625"/>
                    </a:lnTo>
                    <a:lnTo>
                      <a:pt x="524" y="1633"/>
                    </a:lnTo>
                    <a:lnTo>
                      <a:pt x="524" y="1635"/>
                    </a:lnTo>
                    <a:lnTo>
                      <a:pt x="522" y="1640"/>
                    </a:lnTo>
                    <a:lnTo>
                      <a:pt x="487" y="1695"/>
                    </a:lnTo>
                    <a:lnTo>
                      <a:pt x="406" y="1785"/>
                    </a:lnTo>
                    <a:lnTo>
                      <a:pt x="398" y="1795"/>
                    </a:lnTo>
                    <a:lnTo>
                      <a:pt x="396" y="1795"/>
                    </a:lnTo>
                    <a:lnTo>
                      <a:pt x="372" y="1824"/>
                    </a:lnTo>
                    <a:lnTo>
                      <a:pt x="359" y="1837"/>
                    </a:lnTo>
                    <a:lnTo>
                      <a:pt x="299" y="1863"/>
                    </a:lnTo>
                    <a:lnTo>
                      <a:pt x="293" y="1863"/>
                    </a:lnTo>
                    <a:lnTo>
                      <a:pt x="293" y="1866"/>
                    </a:lnTo>
                    <a:lnTo>
                      <a:pt x="270" y="1877"/>
                    </a:lnTo>
                    <a:lnTo>
                      <a:pt x="265" y="1877"/>
                    </a:lnTo>
                    <a:lnTo>
                      <a:pt x="262" y="1879"/>
                    </a:lnTo>
                    <a:lnTo>
                      <a:pt x="149" y="1929"/>
                    </a:lnTo>
                    <a:lnTo>
                      <a:pt x="147" y="1929"/>
                    </a:lnTo>
                    <a:lnTo>
                      <a:pt x="58" y="1929"/>
                    </a:lnTo>
                    <a:lnTo>
                      <a:pt x="58" y="1924"/>
                    </a:lnTo>
                    <a:lnTo>
                      <a:pt x="58" y="1911"/>
                    </a:lnTo>
                    <a:lnTo>
                      <a:pt x="58" y="1895"/>
                    </a:lnTo>
                    <a:lnTo>
                      <a:pt x="58" y="1874"/>
                    </a:lnTo>
                    <a:lnTo>
                      <a:pt x="58" y="1853"/>
                    </a:lnTo>
                    <a:lnTo>
                      <a:pt x="55" y="1842"/>
                    </a:lnTo>
                    <a:lnTo>
                      <a:pt x="55" y="1840"/>
                    </a:lnTo>
                    <a:lnTo>
                      <a:pt x="55" y="1811"/>
                    </a:lnTo>
                    <a:lnTo>
                      <a:pt x="55" y="1793"/>
                    </a:lnTo>
                    <a:lnTo>
                      <a:pt x="55" y="1779"/>
                    </a:lnTo>
                    <a:lnTo>
                      <a:pt x="52" y="1737"/>
                    </a:lnTo>
                    <a:lnTo>
                      <a:pt x="47" y="1722"/>
                    </a:lnTo>
                    <a:lnTo>
                      <a:pt x="44" y="1711"/>
                    </a:lnTo>
                    <a:lnTo>
                      <a:pt x="44" y="1706"/>
                    </a:lnTo>
                    <a:lnTo>
                      <a:pt x="42" y="1703"/>
                    </a:lnTo>
                    <a:lnTo>
                      <a:pt x="42" y="1701"/>
                    </a:lnTo>
                    <a:lnTo>
                      <a:pt x="42" y="1698"/>
                    </a:lnTo>
                    <a:lnTo>
                      <a:pt x="39" y="1695"/>
                    </a:lnTo>
                    <a:lnTo>
                      <a:pt x="39" y="1693"/>
                    </a:lnTo>
                    <a:lnTo>
                      <a:pt x="39" y="1690"/>
                    </a:lnTo>
                    <a:lnTo>
                      <a:pt x="37" y="1685"/>
                    </a:lnTo>
                    <a:lnTo>
                      <a:pt x="37" y="1682"/>
                    </a:lnTo>
                    <a:lnTo>
                      <a:pt x="31" y="1672"/>
                    </a:lnTo>
                    <a:lnTo>
                      <a:pt x="31" y="1667"/>
                    </a:lnTo>
                    <a:lnTo>
                      <a:pt x="29" y="1664"/>
                    </a:lnTo>
                    <a:lnTo>
                      <a:pt x="29" y="1659"/>
                    </a:lnTo>
                    <a:lnTo>
                      <a:pt x="26" y="1656"/>
                    </a:lnTo>
                    <a:lnTo>
                      <a:pt x="23" y="1648"/>
                    </a:lnTo>
                    <a:lnTo>
                      <a:pt x="23" y="1646"/>
                    </a:lnTo>
                    <a:lnTo>
                      <a:pt x="21" y="1640"/>
                    </a:lnTo>
                    <a:lnTo>
                      <a:pt x="16" y="1619"/>
                    </a:lnTo>
                    <a:lnTo>
                      <a:pt x="16" y="1617"/>
                    </a:lnTo>
                    <a:lnTo>
                      <a:pt x="16" y="1612"/>
                    </a:lnTo>
                    <a:lnTo>
                      <a:pt x="13" y="1609"/>
                    </a:lnTo>
                    <a:lnTo>
                      <a:pt x="10" y="1596"/>
                    </a:lnTo>
                    <a:lnTo>
                      <a:pt x="10" y="1588"/>
                    </a:lnTo>
                    <a:lnTo>
                      <a:pt x="8" y="1577"/>
                    </a:lnTo>
                    <a:lnTo>
                      <a:pt x="5" y="1562"/>
                    </a:lnTo>
                    <a:lnTo>
                      <a:pt x="5" y="1554"/>
                    </a:lnTo>
                    <a:lnTo>
                      <a:pt x="5" y="1546"/>
                    </a:lnTo>
                    <a:lnTo>
                      <a:pt x="2" y="1535"/>
                    </a:lnTo>
                    <a:lnTo>
                      <a:pt x="2" y="1522"/>
                    </a:lnTo>
                    <a:lnTo>
                      <a:pt x="0" y="1517"/>
                    </a:lnTo>
                    <a:lnTo>
                      <a:pt x="0" y="1509"/>
                    </a:lnTo>
                    <a:lnTo>
                      <a:pt x="0" y="1504"/>
                    </a:lnTo>
                    <a:lnTo>
                      <a:pt x="0" y="1499"/>
                    </a:lnTo>
                    <a:lnTo>
                      <a:pt x="0" y="1493"/>
                    </a:lnTo>
                    <a:lnTo>
                      <a:pt x="0" y="1488"/>
                    </a:lnTo>
                    <a:lnTo>
                      <a:pt x="0" y="1475"/>
                    </a:lnTo>
                    <a:lnTo>
                      <a:pt x="0" y="1470"/>
                    </a:lnTo>
                    <a:lnTo>
                      <a:pt x="2" y="1465"/>
                    </a:lnTo>
                    <a:lnTo>
                      <a:pt x="2" y="1459"/>
                    </a:lnTo>
                    <a:lnTo>
                      <a:pt x="2" y="1454"/>
                    </a:lnTo>
                    <a:lnTo>
                      <a:pt x="2" y="1449"/>
                    </a:lnTo>
                    <a:lnTo>
                      <a:pt x="5" y="1441"/>
                    </a:lnTo>
                    <a:lnTo>
                      <a:pt x="8" y="1428"/>
                    </a:lnTo>
                    <a:lnTo>
                      <a:pt x="10" y="1417"/>
                    </a:lnTo>
                    <a:lnTo>
                      <a:pt x="13" y="1404"/>
                    </a:lnTo>
                    <a:lnTo>
                      <a:pt x="13" y="1396"/>
                    </a:lnTo>
                    <a:lnTo>
                      <a:pt x="18" y="1381"/>
                    </a:lnTo>
                    <a:lnTo>
                      <a:pt x="18" y="1378"/>
                    </a:lnTo>
                    <a:lnTo>
                      <a:pt x="18" y="1375"/>
                    </a:lnTo>
                    <a:lnTo>
                      <a:pt x="18" y="1373"/>
                    </a:lnTo>
                    <a:lnTo>
                      <a:pt x="18" y="1370"/>
                    </a:lnTo>
                    <a:lnTo>
                      <a:pt x="18" y="1367"/>
                    </a:lnTo>
                    <a:lnTo>
                      <a:pt x="21" y="1365"/>
                    </a:lnTo>
                    <a:lnTo>
                      <a:pt x="21" y="1362"/>
                    </a:lnTo>
                    <a:lnTo>
                      <a:pt x="21" y="1354"/>
                    </a:lnTo>
                    <a:lnTo>
                      <a:pt x="23" y="1349"/>
                    </a:lnTo>
                    <a:lnTo>
                      <a:pt x="23" y="1346"/>
                    </a:lnTo>
                    <a:lnTo>
                      <a:pt x="23" y="1344"/>
                    </a:lnTo>
                    <a:lnTo>
                      <a:pt x="23" y="1341"/>
                    </a:lnTo>
                    <a:lnTo>
                      <a:pt x="26" y="1341"/>
                    </a:lnTo>
                    <a:lnTo>
                      <a:pt x="26" y="1339"/>
                    </a:lnTo>
                    <a:lnTo>
                      <a:pt x="26" y="1336"/>
                    </a:lnTo>
                    <a:lnTo>
                      <a:pt x="29" y="1333"/>
                    </a:lnTo>
                    <a:lnTo>
                      <a:pt x="29" y="1331"/>
                    </a:lnTo>
                    <a:lnTo>
                      <a:pt x="29" y="1328"/>
                    </a:lnTo>
                    <a:lnTo>
                      <a:pt x="29" y="1325"/>
                    </a:lnTo>
                    <a:lnTo>
                      <a:pt x="31" y="1325"/>
                    </a:lnTo>
                    <a:lnTo>
                      <a:pt x="31" y="1318"/>
                    </a:lnTo>
                    <a:lnTo>
                      <a:pt x="31" y="1315"/>
                    </a:lnTo>
                    <a:lnTo>
                      <a:pt x="31" y="1312"/>
                    </a:lnTo>
                    <a:lnTo>
                      <a:pt x="34" y="1307"/>
                    </a:lnTo>
                    <a:lnTo>
                      <a:pt x="34" y="1304"/>
                    </a:lnTo>
                    <a:lnTo>
                      <a:pt x="34" y="1302"/>
                    </a:lnTo>
                    <a:lnTo>
                      <a:pt x="37" y="1291"/>
                    </a:lnTo>
                    <a:lnTo>
                      <a:pt x="37" y="1286"/>
                    </a:lnTo>
                    <a:lnTo>
                      <a:pt x="39" y="1281"/>
                    </a:lnTo>
                    <a:lnTo>
                      <a:pt x="42" y="1278"/>
                    </a:lnTo>
                    <a:lnTo>
                      <a:pt x="42" y="1276"/>
                    </a:lnTo>
                    <a:lnTo>
                      <a:pt x="42" y="1273"/>
                    </a:lnTo>
                    <a:lnTo>
                      <a:pt x="44" y="1270"/>
                    </a:lnTo>
                    <a:lnTo>
                      <a:pt x="47" y="1257"/>
                    </a:lnTo>
                    <a:lnTo>
                      <a:pt x="52" y="1244"/>
                    </a:lnTo>
                    <a:lnTo>
                      <a:pt x="65" y="1210"/>
                    </a:lnTo>
                    <a:lnTo>
                      <a:pt x="68" y="1207"/>
                    </a:lnTo>
                    <a:lnTo>
                      <a:pt x="68" y="1205"/>
                    </a:lnTo>
                    <a:lnTo>
                      <a:pt x="92" y="1150"/>
                    </a:lnTo>
                    <a:lnTo>
                      <a:pt x="92" y="1144"/>
                    </a:lnTo>
                    <a:lnTo>
                      <a:pt x="94" y="1142"/>
                    </a:lnTo>
                    <a:lnTo>
                      <a:pt x="94" y="1139"/>
                    </a:lnTo>
                    <a:lnTo>
                      <a:pt x="97" y="1134"/>
                    </a:lnTo>
                    <a:lnTo>
                      <a:pt x="97" y="1131"/>
                    </a:lnTo>
                    <a:lnTo>
                      <a:pt x="99" y="1126"/>
                    </a:lnTo>
                    <a:lnTo>
                      <a:pt x="110" y="1129"/>
                    </a:lnTo>
                    <a:lnTo>
                      <a:pt x="110" y="1126"/>
                    </a:lnTo>
                    <a:lnTo>
                      <a:pt x="113" y="1126"/>
                    </a:lnTo>
                    <a:lnTo>
                      <a:pt x="113" y="1121"/>
                    </a:lnTo>
                    <a:lnTo>
                      <a:pt x="118" y="1113"/>
                    </a:lnTo>
                    <a:lnTo>
                      <a:pt x="115" y="1110"/>
                    </a:lnTo>
                    <a:lnTo>
                      <a:pt x="107" y="1108"/>
                    </a:lnTo>
                    <a:lnTo>
                      <a:pt x="105" y="1105"/>
                    </a:lnTo>
                    <a:lnTo>
                      <a:pt x="102" y="1105"/>
                    </a:lnTo>
                    <a:lnTo>
                      <a:pt x="105" y="1100"/>
                    </a:lnTo>
                    <a:lnTo>
                      <a:pt x="107" y="1095"/>
                    </a:lnTo>
                    <a:lnTo>
                      <a:pt x="107" y="1092"/>
                    </a:lnTo>
                    <a:lnTo>
                      <a:pt x="107" y="1089"/>
                    </a:lnTo>
                    <a:lnTo>
                      <a:pt x="110" y="1087"/>
                    </a:lnTo>
                    <a:lnTo>
                      <a:pt x="110" y="1084"/>
                    </a:lnTo>
                    <a:lnTo>
                      <a:pt x="110" y="1081"/>
                    </a:lnTo>
                    <a:lnTo>
                      <a:pt x="113" y="1081"/>
                    </a:lnTo>
                    <a:lnTo>
                      <a:pt x="113" y="1079"/>
                    </a:lnTo>
                    <a:lnTo>
                      <a:pt x="113" y="1076"/>
                    </a:lnTo>
                    <a:lnTo>
                      <a:pt x="115" y="1074"/>
                    </a:lnTo>
                    <a:lnTo>
                      <a:pt x="115" y="1071"/>
                    </a:lnTo>
                    <a:lnTo>
                      <a:pt x="118" y="1066"/>
                    </a:lnTo>
                    <a:lnTo>
                      <a:pt x="118" y="1063"/>
                    </a:lnTo>
                    <a:lnTo>
                      <a:pt x="118" y="1060"/>
                    </a:lnTo>
                    <a:lnTo>
                      <a:pt x="120" y="1060"/>
                    </a:lnTo>
                    <a:lnTo>
                      <a:pt x="120" y="1055"/>
                    </a:lnTo>
                    <a:lnTo>
                      <a:pt x="123" y="1047"/>
                    </a:lnTo>
                    <a:lnTo>
                      <a:pt x="126" y="1045"/>
                    </a:lnTo>
                    <a:lnTo>
                      <a:pt x="126" y="1042"/>
                    </a:lnTo>
                    <a:lnTo>
                      <a:pt x="128" y="1037"/>
                    </a:lnTo>
                    <a:lnTo>
                      <a:pt x="128" y="1034"/>
                    </a:lnTo>
                    <a:lnTo>
                      <a:pt x="128" y="1032"/>
                    </a:lnTo>
                    <a:lnTo>
                      <a:pt x="131" y="1026"/>
                    </a:lnTo>
                    <a:lnTo>
                      <a:pt x="131" y="1024"/>
                    </a:lnTo>
                    <a:lnTo>
                      <a:pt x="134" y="1016"/>
                    </a:lnTo>
                    <a:lnTo>
                      <a:pt x="136" y="1016"/>
                    </a:lnTo>
                    <a:lnTo>
                      <a:pt x="136" y="1013"/>
                    </a:lnTo>
                    <a:lnTo>
                      <a:pt x="139" y="1008"/>
                    </a:lnTo>
                    <a:lnTo>
                      <a:pt x="141" y="1003"/>
                    </a:lnTo>
                    <a:lnTo>
                      <a:pt x="141" y="1000"/>
                    </a:lnTo>
                    <a:lnTo>
                      <a:pt x="141" y="997"/>
                    </a:lnTo>
                    <a:lnTo>
                      <a:pt x="144" y="995"/>
                    </a:lnTo>
                    <a:lnTo>
                      <a:pt x="144" y="990"/>
                    </a:lnTo>
                    <a:lnTo>
                      <a:pt x="147" y="987"/>
                    </a:lnTo>
                    <a:lnTo>
                      <a:pt x="147" y="984"/>
                    </a:lnTo>
                    <a:lnTo>
                      <a:pt x="147" y="982"/>
                    </a:lnTo>
                    <a:lnTo>
                      <a:pt x="149" y="982"/>
                    </a:lnTo>
                    <a:lnTo>
                      <a:pt x="152" y="971"/>
                    </a:lnTo>
                    <a:lnTo>
                      <a:pt x="152" y="969"/>
                    </a:lnTo>
                    <a:lnTo>
                      <a:pt x="155" y="966"/>
                    </a:lnTo>
                    <a:lnTo>
                      <a:pt x="160" y="950"/>
                    </a:lnTo>
                    <a:lnTo>
                      <a:pt x="165" y="950"/>
                    </a:lnTo>
                    <a:lnTo>
                      <a:pt x="173" y="953"/>
                    </a:lnTo>
                    <a:lnTo>
                      <a:pt x="178" y="953"/>
                    </a:lnTo>
                    <a:lnTo>
                      <a:pt x="183" y="955"/>
                    </a:lnTo>
                    <a:lnTo>
                      <a:pt x="189" y="955"/>
                    </a:lnTo>
                    <a:lnTo>
                      <a:pt x="194" y="955"/>
                    </a:lnTo>
                    <a:lnTo>
                      <a:pt x="199" y="955"/>
                    </a:lnTo>
                    <a:lnTo>
                      <a:pt x="202" y="955"/>
                    </a:lnTo>
                    <a:lnTo>
                      <a:pt x="204" y="955"/>
                    </a:lnTo>
                    <a:lnTo>
                      <a:pt x="210" y="955"/>
                    </a:lnTo>
                    <a:lnTo>
                      <a:pt x="215" y="953"/>
                    </a:lnTo>
                    <a:lnTo>
                      <a:pt x="220" y="950"/>
                    </a:lnTo>
                    <a:lnTo>
                      <a:pt x="225" y="948"/>
                    </a:lnTo>
                    <a:lnTo>
                      <a:pt x="231" y="948"/>
                    </a:lnTo>
                    <a:lnTo>
                      <a:pt x="236" y="945"/>
                    </a:lnTo>
                    <a:lnTo>
                      <a:pt x="241" y="940"/>
                    </a:lnTo>
                    <a:lnTo>
                      <a:pt x="246" y="934"/>
                    </a:lnTo>
                    <a:lnTo>
                      <a:pt x="259" y="924"/>
                    </a:lnTo>
                    <a:lnTo>
                      <a:pt x="288" y="895"/>
                    </a:lnTo>
                    <a:lnTo>
                      <a:pt x="320" y="866"/>
                    </a:lnTo>
                    <a:lnTo>
                      <a:pt x="330" y="856"/>
                    </a:lnTo>
                    <a:lnTo>
                      <a:pt x="338" y="848"/>
                    </a:lnTo>
                    <a:lnTo>
                      <a:pt x="346" y="840"/>
                    </a:lnTo>
                    <a:lnTo>
                      <a:pt x="367" y="819"/>
                    </a:lnTo>
                    <a:lnTo>
                      <a:pt x="383" y="803"/>
                    </a:lnTo>
                    <a:lnTo>
                      <a:pt x="396" y="795"/>
                    </a:lnTo>
                    <a:lnTo>
                      <a:pt x="401" y="790"/>
                    </a:lnTo>
                    <a:lnTo>
                      <a:pt x="406" y="787"/>
                    </a:lnTo>
                    <a:lnTo>
                      <a:pt x="409" y="785"/>
                    </a:lnTo>
                    <a:lnTo>
                      <a:pt x="414" y="782"/>
                    </a:lnTo>
                    <a:lnTo>
                      <a:pt x="417" y="782"/>
                    </a:lnTo>
                    <a:lnTo>
                      <a:pt x="419" y="780"/>
                    </a:lnTo>
                    <a:lnTo>
                      <a:pt x="427" y="774"/>
                    </a:lnTo>
                    <a:lnTo>
                      <a:pt x="430" y="774"/>
                    </a:lnTo>
                    <a:lnTo>
                      <a:pt x="438" y="769"/>
                    </a:lnTo>
                    <a:lnTo>
                      <a:pt x="448" y="766"/>
                    </a:lnTo>
                    <a:lnTo>
                      <a:pt x="459" y="761"/>
                    </a:lnTo>
                    <a:lnTo>
                      <a:pt x="469" y="756"/>
                    </a:lnTo>
                    <a:lnTo>
                      <a:pt x="487" y="751"/>
                    </a:lnTo>
                    <a:lnTo>
                      <a:pt x="493" y="748"/>
                    </a:lnTo>
                    <a:lnTo>
                      <a:pt x="501" y="748"/>
                    </a:lnTo>
                    <a:lnTo>
                      <a:pt x="514" y="745"/>
                    </a:lnTo>
                    <a:lnTo>
                      <a:pt x="529" y="743"/>
                    </a:lnTo>
                    <a:lnTo>
                      <a:pt x="540" y="743"/>
                    </a:lnTo>
                    <a:lnTo>
                      <a:pt x="548" y="743"/>
                    </a:lnTo>
                    <a:lnTo>
                      <a:pt x="550" y="743"/>
                    </a:lnTo>
                    <a:lnTo>
                      <a:pt x="553" y="743"/>
                    </a:lnTo>
                    <a:lnTo>
                      <a:pt x="558" y="743"/>
                    </a:lnTo>
                    <a:lnTo>
                      <a:pt x="561" y="743"/>
                    </a:lnTo>
                    <a:lnTo>
                      <a:pt x="566" y="743"/>
                    </a:lnTo>
                    <a:lnTo>
                      <a:pt x="569" y="756"/>
                    </a:lnTo>
                    <a:lnTo>
                      <a:pt x="569" y="759"/>
                    </a:lnTo>
                    <a:lnTo>
                      <a:pt x="571" y="759"/>
                    </a:lnTo>
                    <a:lnTo>
                      <a:pt x="574" y="780"/>
                    </a:lnTo>
                    <a:lnTo>
                      <a:pt x="577" y="780"/>
                    </a:lnTo>
                    <a:lnTo>
                      <a:pt x="582" y="777"/>
                    </a:lnTo>
                    <a:lnTo>
                      <a:pt x="582" y="780"/>
                    </a:lnTo>
                    <a:lnTo>
                      <a:pt x="584" y="780"/>
                    </a:lnTo>
                    <a:lnTo>
                      <a:pt x="587" y="780"/>
                    </a:lnTo>
                    <a:lnTo>
                      <a:pt x="587" y="777"/>
                    </a:lnTo>
                    <a:lnTo>
                      <a:pt x="592" y="777"/>
                    </a:lnTo>
                    <a:lnTo>
                      <a:pt x="595" y="774"/>
                    </a:lnTo>
                    <a:lnTo>
                      <a:pt x="598" y="774"/>
                    </a:lnTo>
                    <a:lnTo>
                      <a:pt x="603" y="774"/>
                    </a:lnTo>
                    <a:lnTo>
                      <a:pt x="613" y="774"/>
                    </a:lnTo>
                    <a:lnTo>
                      <a:pt x="621" y="774"/>
                    </a:lnTo>
                    <a:lnTo>
                      <a:pt x="626" y="774"/>
                    </a:lnTo>
                    <a:lnTo>
                      <a:pt x="634" y="774"/>
                    </a:lnTo>
                    <a:lnTo>
                      <a:pt x="637" y="774"/>
                    </a:lnTo>
                    <a:lnTo>
                      <a:pt x="640" y="774"/>
                    </a:lnTo>
                    <a:lnTo>
                      <a:pt x="642" y="774"/>
                    </a:lnTo>
                    <a:lnTo>
                      <a:pt x="645" y="774"/>
                    </a:lnTo>
                    <a:lnTo>
                      <a:pt x="645" y="777"/>
                    </a:lnTo>
                    <a:lnTo>
                      <a:pt x="647" y="777"/>
                    </a:lnTo>
                    <a:lnTo>
                      <a:pt x="655" y="780"/>
                    </a:lnTo>
                    <a:lnTo>
                      <a:pt x="660" y="780"/>
                    </a:lnTo>
                    <a:lnTo>
                      <a:pt x="663" y="780"/>
                    </a:lnTo>
                    <a:lnTo>
                      <a:pt x="666" y="782"/>
                    </a:lnTo>
                    <a:lnTo>
                      <a:pt x="668" y="782"/>
                    </a:lnTo>
                    <a:lnTo>
                      <a:pt x="671" y="782"/>
                    </a:lnTo>
                    <a:lnTo>
                      <a:pt x="671" y="785"/>
                    </a:lnTo>
                    <a:lnTo>
                      <a:pt x="674" y="785"/>
                    </a:lnTo>
                    <a:lnTo>
                      <a:pt x="676" y="785"/>
                    </a:lnTo>
                    <a:lnTo>
                      <a:pt x="681" y="785"/>
                    </a:lnTo>
                    <a:lnTo>
                      <a:pt x="687" y="785"/>
                    </a:lnTo>
                    <a:lnTo>
                      <a:pt x="700" y="787"/>
                    </a:lnTo>
                    <a:lnTo>
                      <a:pt x="700" y="793"/>
                    </a:lnTo>
                    <a:lnTo>
                      <a:pt x="705" y="795"/>
                    </a:lnTo>
                    <a:lnTo>
                      <a:pt x="710" y="798"/>
                    </a:lnTo>
                    <a:lnTo>
                      <a:pt x="713" y="801"/>
                    </a:lnTo>
                    <a:lnTo>
                      <a:pt x="718" y="803"/>
                    </a:lnTo>
                    <a:lnTo>
                      <a:pt x="723" y="806"/>
                    </a:lnTo>
                    <a:lnTo>
                      <a:pt x="726" y="806"/>
                    </a:lnTo>
                    <a:lnTo>
                      <a:pt x="729" y="808"/>
                    </a:lnTo>
                    <a:lnTo>
                      <a:pt x="731" y="808"/>
                    </a:lnTo>
                    <a:lnTo>
                      <a:pt x="734" y="811"/>
                    </a:lnTo>
                    <a:lnTo>
                      <a:pt x="737" y="814"/>
                    </a:lnTo>
                    <a:lnTo>
                      <a:pt x="742" y="816"/>
                    </a:lnTo>
                    <a:lnTo>
                      <a:pt x="744" y="816"/>
                    </a:lnTo>
                    <a:lnTo>
                      <a:pt x="747" y="816"/>
                    </a:lnTo>
                    <a:lnTo>
                      <a:pt x="747" y="819"/>
                    </a:lnTo>
                    <a:lnTo>
                      <a:pt x="750" y="816"/>
                    </a:lnTo>
                    <a:lnTo>
                      <a:pt x="752" y="816"/>
                    </a:lnTo>
                    <a:lnTo>
                      <a:pt x="757" y="816"/>
                    </a:lnTo>
                    <a:lnTo>
                      <a:pt x="760" y="816"/>
                    </a:lnTo>
                    <a:lnTo>
                      <a:pt x="763" y="816"/>
                    </a:lnTo>
                    <a:lnTo>
                      <a:pt x="765" y="816"/>
                    </a:lnTo>
                    <a:lnTo>
                      <a:pt x="768" y="816"/>
                    </a:lnTo>
                    <a:lnTo>
                      <a:pt x="771" y="816"/>
                    </a:lnTo>
                    <a:lnTo>
                      <a:pt x="773" y="816"/>
                    </a:lnTo>
                    <a:lnTo>
                      <a:pt x="778" y="814"/>
                    </a:lnTo>
                    <a:lnTo>
                      <a:pt x="781" y="814"/>
                    </a:lnTo>
                    <a:lnTo>
                      <a:pt x="797" y="811"/>
                    </a:lnTo>
                    <a:lnTo>
                      <a:pt x="805" y="808"/>
                    </a:lnTo>
                    <a:lnTo>
                      <a:pt x="807" y="808"/>
                    </a:lnTo>
                    <a:lnTo>
                      <a:pt x="810" y="808"/>
                    </a:lnTo>
                    <a:lnTo>
                      <a:pt x="810" y="806"/>
                    </a:lnTo>
                    <a:lnTo>
                      <a:pt x="820" y="806"/>
                    </a:lnTo>
                    <a:lnTo>
                      <a:pt x="823" y="803"/>
                    </a:lnTo>
                    <a:lnTo>
                      <a:pt x="826" y="803"/>
                    </a:lnTo>
                    <a:lnTo>
                      <a:pt x="834" y="801"/>
                    </a:lnTo>
                    <a:lnTo>
                      <a:pt x="841" y="798"/>
                    </a:lnTo>
                    <a:lnTo>
                      <a:pt x="844" y="795"/>
                    </a:lnTo>
                    <a:lnTo>
                      <a:pt x="847" y="795"/>
                    </a:lnTo>
                    <a:lnTo>
                      <a:pt x="854" y="790"/>
                    </a:lnTo>
                    <a:lnTo>
                      <a:pt x="857" y="787"/>
                    </a:lnTo>
                    <a:lnTo>
                      <a:pt x="865" y="787"/>
                    </a:lnTo>
                    <a:lnTo>
                      <a:pt x="868" y="785"/>
                    </a:lnTo>
                    <a:lnTo>
                      <a:pt x="870" y="785"/>
                    </a:lnTo>
                    <a:lnTo>
                      <a:pt x="870" y="782"/>
                    </a:lnTo>
                    <a:lnTo>
                      <a:pt x="873" y="782"/>
                    </a:lnTo>
                    <a:lnTo>
                      <a:pt x="875" y="780"/>
                    </a:lnTo>
                    <a:lnTo>
                      <a:pt x="875" y="777"/>
                    </a:lnTo>
                    <a:lnTo>
                      <a:pt x="881" y="772"/>
                    </a:lnTo>
                    <a:lnTo>
                      <a:pt x="883" y="772"/>
                    </a:lnTo>
                    <a:lnTo>
                      <a:pt x="886" y="769"/>
                    </a:lnTo>
                    <a:lnTo>
                      <a:pt x="886" y="766"/>
                    </a:lnTo>
                    <a:lnTo>
                      <a:pt x="889" y="764"/>
                    </a:lnTo>
                    <a:lnTo>
                      <a:pt x="891" y="761"/>
                    </a:lnTo>
                    <a:lnTo>
                      <a:pt x="891" y="759"/>
                    </a:lnTo>
                    <a:lnTo>
                      <a:pt x="894" y="753"/>
                    </a:lnTo>
                    <a:lnTo>
                      <a:pt x="894" y="748"/>
                    </a:lnTo>
                    <a:lnTo>
                      <a:pt x="894" y="745"/>
                    </a:lnTo>
                    <a:lnTo>
                      <a:pt x="894" y="740"/>
                    </a:lnTo>
                    <a:lnTo>
                      <a:pt x="894" y="738"/>
                    </a:lnTo>
                    <a:lnTo>
                      <a:pt x="896" y="735"/>
                    </a:lnTo>
                    <a:lnTo>
                      <a:pt x="896" y="732"/>
                    </a:lnTo>
                    <a:lnTo>
                      <a:pt x="899" y="730"/>
                    </a:lnTo>
                    <a:lnTo>
                      <a:pt x="899" y="727"/>
                    </a:lnTo>
                    <a:lnTo>
                      <a:pt x="902" y="727"/>
                    </a:lnTo>
                    <a:lnTo>
                      <a:pt x="904" y="724"/>
                    </a:lnTo>
                    <a:lnTo>
                      <a:pt x="910" y="722"/>
                    </a:lnTo>
                    <a:lnTo>
                      <a:pt x="917" y="717"/>
                    </a:lnTo>
                    <a:lnTo>
                      <a:pt x="923" y="714"/>
                    </a:lnTo>
                    <a:lnTo>
                      <a:pt x="925" y="714"/>
                    </a:lnTo>
                    <a:lnTo>
                      <a:pt x="928" y="711"/>
                    </a:lnTo>
                    <a:lnTo>
                      <a:pt x="931" y="711"/>
                    </a:lnTo>
                    <a:lnTo>
                      <a:pt x="936" y="706"/>
                    </a:lnTo>
                    <a:lnTo>
                      <a:pt x="938" y="706"/>
                    </a:lnTo>
                    <a:lnTo>
                      <a:pt x="941" y="706"/>
                    </a:lnTo>
                    <a:lnTo>
                      <a:pt x="944" y="706"/>
                    </a:lnTo>
                    <a:lnTo>
                      <a:pt x="946" y="706"/>
                    </a:lnTo>
                    <a:lnTo>
                      <a:pt x="949" y="706"/>
                    </a:lnTo>
                    <a:lnTo>
                      <a:pt x="959" y="698"/>
                    </a:lnTo>
                    <a:lnTo>
                      <a:pt x="959" y="696"/>
                    </a:lnTo>
                    <a:lnTo>
                      <a:pt x="954" y="690"/>
                    </a:lnTo>
                    <a:lnTo>
                      <a:pt x="954" y="688"/>
                    </a:lnTo>
                    <a:lnTo>
                      <a:pt x="954" y="685"/>
                    </a:lnTo>
                    <a:lnTo>
                      <a:pt x="954" y="680"/>
                    </a:lnTo>
                    <a:lnTo>
                      <a:pt x="954" y="675"/>
                    </a:lnTo>
                    <a:lnTo>
                      <a:pt x="954" y="672"/>
                    </a:lnTo>
                    <a:lnTo>
                      <a:pt x="957" y="667"/>
                    </a:lnTo>
                    <a:lnTo>
                      <a:pt x="959" y="659"/>
                    </a:lnTo>
                    <a:lnTo>
                      <a:pt x="959" y="654"/>
                    </a:lnTo>
                    <a:lnTo>
                      <a:pt x="959" y="651"/>
                    </a:lnTo>
                    <a:lnTo>
                      <a:pt x="967" y="648"/>
                    </a:lnTo>
                    <a:lnTo>
                      <a:pt x="970" y="646"/>
                    </a:lnTo>
                    <a:lnTo>
                      <a:pt x="975" y="640"/>
                    </a:lnTo>
                    <a:lnTo>
                      <a:pt x="978" y="638"/>
                    </a:lnTo>
                    <a:lnTo>
                      <a:pt x="978" y="635"/>
                    </a:lnTo>
                    <a:lnTo>
                      <a:pt x="978" y="633"/>
                    </a:lnTo>
                    <a:lnTo>
                      <a:pt x="954" y="625"/>
                    </a:lnTo>
                    <a:lnTo>
                      <a:pt x="951" y="622"/>
                    </a:lnTo>
                    <a:lnTo>
                      <a:pt x="936" y="606"/>
                    </a:lnTo>
                    <a:lnTo>
                      <a:pt x="933" y="599"/>
                    </a:lnTo>
                    <a:lnTo>
                      <a:pt x="931" y="593"/>
                    </a:lnTo>
                    <a:lnTo>
                      <a:pt x="931" y="591"/>
                    </a:lnTo>
                    <a:lnTo>
                      <a:pt x="928" y="585"/>
                    </a:lnTo>
                    <a:lnTo>
                      <a:pt x="925" y="583"/>
                    </a:lnTo>
                    <a:lnTo>
                      <a:pt x="925" y="580"/>
                    </a:lnTo>
                    <a:lnTo>
                      <a:pt x="886" y="593"/>
                    </a:lnTo>
                    <a:lnTo>
                      <a:pt x="883" y="591"/>
                    </a:lnTo>
                    <a:lnTo>
                      <a:pt x="889" y="575"/>
                    </a:lnTo>
                    <a:lnTo>
                      <a:pt x="889" y="572"/>
                    </a:lnTo>
                    <a:lnTo>
                      <a:pt x="889" y="570"/>
                    </a:lnTo>
                    <a:lnTo>
                      <a:pt x="891" y="567"/>
                    </a:lnTo>
                    <a:lnTo>
                      <a:pt x="894" y="564"/>
                    </a:lnTo>
                    <a:lnTo>
                      <a:pt x="907" y="551"/>
                    </a:lnTo>
                    <a:lnTo>
                      <a:pt x="912" y="543"/>
                    </a:lnTo>
                    <a:lnTo>
                      <a:pt x="917" y="538"/>
                    </a:lnTo>
                    <a:lnTo>
                      <a:pt x="920" y="533"/>
                    </a:lnTo>
                    <a:lnTo>
                      <a:pt x="928" y="520"/>
                    </a:lnTo>
                    <a:lnTo>
                      <a:pt x="933" y="512"/>
                    </a:lnTo>
                    <a:lnTo>
                      <a:pt x="936" y="509"/>
                    </a:lnTo>
                    <a:lnTo>
                      <a:pt x="946" y="491"/>
                    </a:lnTo>
                    <a:lnTo>
                      <a:pt x="951" y="483"/>
                    </a:lnTo>
                    <a:lnTo>
                      <a:pt x="954" y="478"/>
                    </a:lnTo>
                    <a:lnTo>
                      <a:pt x="962" y="462"/>
                    </a:lnTo>
                    <a:lnTo>
                      <a:pt x="967" y="454"/>
                    </a:lnTo>
                    <a:lnTo>
                      <a:pt x="970" y="446"/>
                    </a:lnTo>
                    <a:lnTo>
                      <a:pt x="972" y="441"/>
                    </a:lnTo>
                    <a:lnTo>
                      <a:pt x="978" y="431"/>
                    </a:lnTo>
                    <a:lnTo>
                      <a:pt x="980" y="425"/>
                    </a:lnTo>
                    <a:lnTo>
                      <a:pt x="983" y="417"/>
                    </a:lnTo>
                    <a:lnTo>
                      <a:pt x="986" y="415"/>
                    </a:lnTo>
                    <a:lnTo>
                      <a:pt x="988" y="407"/>
                    </a:lnTo>
                    <a:lnTo>
                      <a:pt x="988" y="402"/>
                    </a:lnTo>
                    <a:lnTo>
                      <a:pt x="991" y="402"/>
                    </a:lnTo>
                    <a:lnTo>
                      <a:pt x="993" y="394"/>
                    </a:lnTo>
                    <a:lnTo>
                      <a:pt x="996" y="386"/>
                    </a:lnTo>
                    <a:lnTo>
                      <a:pt x="999" y="381"/>
                    </a:lnTo>
                    <a:lnTo>
                      <a:pt x="1004" y="375"/>
                    </a:lnTo>
                    <a:lnTo>
                      <a:pt x="1007" y="370"/>
                    </a:lnTo>
                    <a:lnTo>
                      <a:pt x="1009" y="368"/>
                    </a:lnTo>
                    <a:lnTo>
                      <a:pt x="1014" y="365"/>
                    </a:lnTo>
                    <a:lnTo>
                      <a:pt x="1020" y="360"/>
                    </a:lnTo>
                    <a:lnTo>
                      <a:pt x="1028" y="357"/>
                    </a:lnTo>
                    <a:lnTo>
                      <a:pt x="1033" y="352"/>
                    </a:lnTo>
                    <a:lnTo>
                      <a:pt x="1038" y="349"/>
                    </a:lnTo>
                    <a:lnTo>
                      <a:pt x="1046" y="344"/>
                    </a:lnTo>
                    <a:lnTo>
                      <a:pt x="1051" y="341"/>
                    </a:lnTo>
                    <a:lnTo>
                      <a:pt x="1059" y="339"/>
                    </a:lnTo>
                    <a:lnTo>
                      <a:pt x="1064" y="339"/>
                    </a:lnTo>
                    <a:lnTo>
                      <a:pt x="1069" y="336"/>
                    </a:lnTo>
                    <a:lnTo>
                      <a:pt x="1075" y="333"/>
                    </a:lnTo>
                    <a:lnTo>
                      <a:pt x="1080" y="333"/>
                    </a:lnTo>
                    <a:lnTo>
                      <a:pt x="1083" y="333"/>
                    </a:lnTo>
                    <a:lnTo>
                      <a:pt x="1090" y="331"/>
                    </a:lnTo>
                    <a:lnTo>
                      <a:pt x="1132" y="326"/>
                    </a:lnTo>
                    <a:lnTo>
                      <a:pt x="1151" y="323"/>
                    </a:lnTo>
                    <a:lnTo>
                      <a:pt x="1161" y="320"/>
                    </a:lnTo>
                    <a:lnTo>
                      <a:pt x="1169" y="320"/>
                    </a:lnTo>
                    <a:lnTo>
                      <a:pt x="1177" y="318"/>
                    </a:lnTo>
                    <a:lnTo>
                      <a:pt x="1182" y="315"/>
                    </a:lnTo>
                    <a:lnTo>
                      <a:pt x="1190" y="312"/>
                    </a:lnTo>
                    <a:lnTo>
                      <a:pt x="1195" y="310"/>
                    </a:lnTo>
                    <a:lnTo>
                      <a:pt x="1201" y="310"/>
                    </a:lnTo>
                    <a:lnTo>
                      <a:pt x="1203" y="310"/>
                    </a:lnTo>
                    <a:lnTo>
                      <a:pt x="1203" y="307"/>
                    </a:lnTo>
                    <a:lnTo>
                      <a:pt x="1208" y="305"/>
                    </a:lnTo>
                    <a:lnTo>
                      <a:pt x="1214" y="302"/>
                    </a:lnTo>
                    <a:lnTo>
                      <a:pt x="1221" y="297"/>
                    </a:lnTo>
                    <a:lnTo>
                      <a:pt x="1229" y="294"/>
                    </a:lnTo>
                    <a:lnTo>
                      <a:pt x="1240" y="286"/>
                    </a:lnTo>
                    <a:lnTo>
                      <a:pt x="1245" y="281"/>
                    </a:lnTo>
                    <a:lnTo>
                      <a:pt x="1250" y="278"/>
                    </a:lnTo>
                    <a:lnTo>
                      <a:pt x="1250" y="276"/>
                    </a:lnTo>
                    <a:lnTo>
                      <a:pt x="1253" y="276"/>
                    </a:lnTo>
                    <a:lnTo>
                      <a:pt x="1253" y="273"/>
                    </a:lnTo>
                    <a:lnTo>
                      <a:pt x="1256" y="270"/>
                    </a:lnTo>
                    <a:lnTo>
                      <a:pt x="1258" y="268"/>
                    </a:lnTo>
                    <a:lnTo>
                      <a:pt x="1261" y="263"/>
                    </a:lnTo>
                    <a:lnTo>
                      <a:pt x="1263" y="257"/>
                    </a:lnTo>
                    <a:lnTo>
                      <a:pt x="1269" y="249"/>
                    </a:lnTo>
                    <a:lnTo>
                      <a:pt x="1271" y="244"/>
                    </a:lnTo>
                    <a:lnTo>
                      <a:pt x="1274" y="239"/>
                    </a:lnTo>
                    <a:lnTo>
                      <a:pt x="1277" y="231"/>
                    </a:lnTo>
                    <a:lnTo>
                      <a:pt x="1279" y="221"/>
                    </a:lnTo>
                    <a:lnTo>
                      <a:pt x="1282" y="215"/>
                    </a:lnTo>
                    <a:lnTo>
                      <a:pt x="1284" y="205"/>
                    </a:lnTo>
                    <a:lnTo>
                      <a:pt x="1284" y="197"/>
                    </a:lnTo>
                    <a:lnTo>
                      <a:pt x="1290" y="181"/>
                    </a:lnTo>
                    <a:lnTo>
                      <a:pt x="1290" y="176"/>
                    </a:lnTo>
                    <a:lnTo>
                      <a:pt x="1292" y="163"/>
                    </a:lnTo>
                    <a:lnTo>
                      <a:pt x="1295" y="155"/>
                    </a:lnTo>
                    <a:lnTo>
                      <a:pt x="1295" y="147"/>
                    </a:lnTo>
                    <a:lnTo>
                      <a:pt x="1298" y="139"/>
                    </a:lnTo>
                    <a:lnTo>
                      <a:pt x="1300" y="131"/>
                    </a:lnTo>
                    <a:lnTo>
                      <a:pt x="1305" y="118"/>
                    </a:lnTo>
                    <a:lnTo>
                      <a:pt x="1308" y="113"/>
                    </a:lnTo>
                    <a:lnTo>
                      <a:pt x="1311" y="108"/>
                    </a:lnTo>
                    <a:lnTo>
                      <a:pt x="1313" y="103"/>
                    </a:lnTo>
                    <a:lnTo>
                      <a:pt x="1316" y="97"/>
                    </a:lnTo>
                    <a:lnTo>
                      <a:pt x="1321" y="92"/>
                    </a:lnTo>
                    <a:lnTo>
                      <a:pt x="1326" y="84"/>
                    </a:lnTo>
                    <a:lnTo>
                      <a:pt x="1334" y="76"/>
                    </a:lnTo>
                    <a:lnTo>
                      <a:pt x="1339" y="68"/>
                    </a:lnTo>
                    <a:lnTo>
                      <a:pt x="1345" y="63"/>
                    </a:lnTo>
                    <a:lnTo>
                      <a:pt x="1347" y="58"/>
                    </a:lnTo>
                    <a:lnTo>
                      <a:pt x="1355" y="50"/>
                    </a:lnTo>
                    <a:lnTo>
                      <a:pt x="1360" y="45"/>
                    </a:lnTo>
                    <a:lnTo>
                      <a:pt x="1366" y="42"/>
                    </a:lnTo>
                    <a:lnTo>
                      <a:pt x="1374" y="34"/>
                    </a:lnTo>
                    <a:lnTo>
                      <a:pt x="1381" y="32"/>
                    </a:lnTo>
                    <a:lnTo>
                      <a:pt x="1387" y="26"/>
                    </a:lnTo>
                    <a:lnTo>
                      <a:pt x="1389" y="26"/>
                    </a:lnTo>
                    <a:lnTo>
                      <a:pt x="1395" y="21"/>
                    </a:lnTo>
                    <a:lnTo>
                      <a:pt x="1400" y="19"/>
                    </a:lnTo>
                    <a:lnTo>
                      <a:pt x="1408" y="13"/>
                    </a:lnTo>
                    <a:lnTo>
                      <a:pt x="1413" y="11"/>
                    </a:lnTo>
                    <a:lnTo>
                      <a:pt x="1418" y="8"/>
                    </a:lnTo>
                    <a:lnTo>
                      <a:pt x="1426" y="3"/>
                    </a:lnTo>
                    <a:lnTo>
                      <a:pt x="1434" y="0"/>
                    </a:lnTo>
                    <a:lnTo>
                      <a:pt x="1444" y="5"/>
                    </a:lnTo>
                    <a:lnTo>
                      <a:pt x="1452" y="11"/>
                    </a:lnTo>
                    <a:lnTo>
                      <a:pt x="1455" y="11"/>
                    </a:lnTo>
                    <a:lnTo>
                      <a:pt x="1457" y="13"/>
                    </a:lnTo>
                    <a:lnTo>
                      <a:pt x="1460" y="13"/>
                    </a:lnTo>
                    <a:lnTo>
                      <a:pt x="1465" y="16"/>
                    </a:lnTo>
                    <a:lnTo>
                      <a:pt x="1471" y="19"/>
                    </a:lnTo>
                    <a:lnTo>
                      <a:pt x="1478" y="21"/>
                    </a:lnTo>
                    <a:lnTo>
                      <a:pt x="1484" y="21"/>
                    </a:lnTo>
                    <a:lnTo>
                      <a:pt x="1492" y="21"/>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08" name="フリーフォーム 207"/>
              <p:cNvSpPr>
                <a:spLocks/>
              </p:cNvSpPr>
              <p:nvPr/>
            </p:nvSpPr>
            <p:spPr bwMode="auto">
              <a:xfrm>
                <a:off x="7516842" y="2089105"/>
                <a:ext cx="660926" cy="675476"/>
              </a:xfrm>
              <a:custGeom>
                <a:avLst/>
                <a:gdLst>
                  <a:gd name="T0" fmla="*/ 1156 w 1379"/>
                  <a:gd name="T1" fmla="*/ 221 h 1388"/>
                  <a:gd name="T2" fmla="*/ 1162 w 1379"/>
                  <a:gd name="T3" fmla="*/ 247 h 1388"/>
                  <a:gd name="T4" fmla="*/ 1164 w 1379"/>
                  <a:gd name="T5" fmla="*/ 276 h 1388"/>
                  <a:gd name="T6" fmla="*/ 1162 w 1379"/>
                  <a:gd name="T7" fmla="*/ 307 h 1388"/>
                  <a:gd name="T8" fmla="*/ 1151 w 1379"/>
                  <a:gd name="T9" fmla="*/ 357 h 1388"/>
                  <a:gd name="T10" fmla="*/ 1107 w 1379"/>
                  <a:gd name="T11" fmla="*/ 404 h 1388"/>
                  <a:gd name="T12" fmla="*/ 1041 w 1379"/>
                  <a:gd name="T13" fmla="*/ 446 h 1388"/>
                  <a:gd name="T14" fmla="*/ 1012 w 1379"/>
                  <a:gd name="T15" fmla="*/ 465 h 1388"/>
                  <a:gd name="T16" fmla="*/ 978 w 1379"/>
                  <a:gd name="T17" fmla="*/ 486 h 1388"/>
                  <a:gd name="T18" fmla="*/ 936 w 1379"/>
                  <a:gd name="T19" fmla="*/ 515 h 1388"/>
                  <a:gd name="T20" fmla="*/ 933 w 1379"/>
                  <a:gd name="T21" fmla="*/ 567 h 1388"/>
                  <a:gd name="T22" fmla="*/ 949 w 1379"/>
                  <a:gd name="T23" fmla="*/ 622 h 1388"/>
                  <a:gd name="T24" fmla="*/ 954 w 1379"/>
                  <a:gd name="T25" fmla="*/ 727 h 1388"/>
                  <a:gd name="T26" fmla="*/ 962 w 1379"/>
                  <a:gd name="T27" fmla="*/ 843 h 1388"/>
                  <a:gd name="T28" fmla="*/ 1025 w 1379"/>
                  <a:gd name="T29" fmla="*/ 843 h 1388"/>
                  <a:gd name="T30" fmla="*/ 1112 w 1379"/>
                  <a:gd name="T31" fmla="*/ 819 h 1388"/>
                  <a:gd name="T32" fmla="*/ 1148 w 1379"/>
                  <a:gd name="T33" fmla="*/ 832 h 1388"/>
                  <a:gd name="T34" fmla="*/ 1190 w 1379"/>
                  <a:gd name="T35" fmla="*/ 850 h 1388"/>
                  <a:gd name="T36" fmla="*/ 1230 w 1379"/>
                  <a:gd name="T37" fmla="*/ 858 h 1388"/>
                  <a:gd name="T38" fmla="*/ 1277 w 1379"/>
                  <a:gd name="T39" fmla="*/ 906 h 1388"/>
                  <a:gd name="T40" fmla="*/ 1298 w 1379"/>
                  <a:gd name="T41" fmla="*/ 937 h 1388"/>
                  <a:gd name="T42" fmla="*/ 1308 w 1379"/>
                  <a:gd name="T43" fmla="*/ 963 h 1388"/>
                  <a:gd name="T44" fmla="*/ 1314 w 1379"/>
                  <a:gd name="T45" fmla="*/ 1016 h 1388"/>
                  <a:gd name="T46" fmla="*/ 1327 w 1379"/>
                  <a:gd name="T47" fmla="*/ 1068 h 1388"/>
                  <a:gd name="T48" fmla="*/ 1363 w 1379"/>
                  <a:gd name="T49" fmla="*/ 1118 h 1388"/>
                  <a:gd name="T50" fmla="*/ 1319 w 1379"/>
                  <a:gd name="T51" fmla="*/ 1158 h 1388"/>
                  <a:gd name="T52" fmla="*/ 1219 w 1379"/>
                  <a:gd name="T53" fmla="*/ 1158 h 1388"/>
                  <a:gd name="T54" fmla="*/ 1235 w 1379"/>
                  <a:gd name="T55" fmla="*/ 1239 h 1388"/>
                  <a:gd name="T56" fmla="*/ 1020 w 1379"/>
                  <a:gd name="T57" fmla="*/ 1242 h 1388"/>
                  <a:gd name="T58" fmla="*/ 910 w 1379"/>
                  <a:gd name="T59" fmla="*/ 1236 h 1388"/>
                  <a:gd name="T60" fmla="*/ 742 w 1379"/>
                  <a:gd name="T61" fmla="*/ 1231 h 1388"/>
                  <a:gd name="T62" fmla="*/ 629 w 1379"/>
                  <a:gd name="T63" fmla="*/ 1257 h 1388"/>
                  <a:gd name="T64" fmla="*/ 506 w 1379"/>
                  <a:gd name="T65" fmla="*/ 1375 h 1388"/>
                  <a:gd name="T66" fmla="*/ 441 w 1379"/>
                  <a:gd name="T67" fmla="*/ 1310 h 1388"/>
                  <a:gd name="T68" fmla="*/ 386 w 1379"/>
                  <a:gd name="T69" fmla="*/ 1234 h 1388"/>
                  <a:gd name="T70" fmla="*/ 325 w 1379"/>
                  <a:gd name="T71" fmla="*/ 1144 h 1388"/>
                  <a:gd name="T72" fmla="*/ 289 w 1379"/>
                  <a:gd name="T73" fmla="*/ 1089 h 1388"/>
                  <a:gd name="T74" fmla="*/ 247 w 1379"/>
                  <a:gd name="T75" fmla="*/ 1029 h 1388"/>
                  <a:gd name="T76" fmla="*/ 218 w 1379"/>
                  <a:gd name="T77" fmla="*/ 984 h 1388"/>
                  <a:gd name="T78" fmla="*/ 192 w 1379"/>
                  <a:gd name="T79" fmla="*/ 942 h 1388"/>
                  <a:gd name="T80" fmla="*/ 155 w 1379"/>
                  <a:gd name="T81" fmla="*/ 869 h 1388"/>
                  <a:gd name="T82" fmla="*/ 134 w 1379"/>
                  <a:gd name="T83" fmla="*/ 816 h 1388"/>
                  <a:gd name="T84" fmla="*/ 92 w 1379"/>
                  <a:gd name="T85" fmla="*/ 719 h 1388"/>
                  <a:gd name="T86" fmla="*/ 50 w 1379"/>
                  <a:gd name="T87" fmla="*/ 627 h 1388"/>
                  <a:gd name="T88" fmla="*/ 5 w 1379"/>
                  <a:gd name="T89" fmla="*/ 512 h 1388"/>
                  <a:gd name="T90" fmla="*/ 97 w 1379"/>
                  <a:gd name="T91" fmla="*/ 501 h 1388"/>
                  <a:gd name="T92" fmla="*/ 234 w 1379"/>
                  <a:gd name="T93" fmla="*/ 517 h 1388"/>
                  <a:gd name="T94" fmla="*/ 362 w 1379"/>
                  <a:gd name="T95" fmla="*/ 525 h 1388"/>
                  <a:gd name="T96" fmla="*/ 435 w 1379"/>
                  <a:gd name="T97" fmla="*/ 520 h 1388"/>
                  <a:gd name="T98" fmla="*/ 580 w 1379"/>
                  <a:gd name="T99" fmla="*/ 496 h 1388"/>
                  <a:gd name="T100" fmla="*/ 705 w 1379"/>
                  <a:gd name="T101" fmla="*/ 457 h 1388"/>
                  <a:gd name="T102" fmla="*/ 818 w 1379"/>
                  <a:gd name="T103" fmla="*/ 399 h 1388"/>
                  <a:gd name="T104" fmla="*/ 944 w 1379"/>
                  <a:gd name="T105" fmla="*/ 302 h 1388"/>
                  <a:gd name="T106" fmla="*/ 986 w 1379"/>
                  <a:gd name="T107" fmla="*/ 200 h 1388"/>
                  <a:gd name="T108" fmla="*/ 989 w 1379"/>
                  <a:gd name="T109" fmla="*/ 63 h 1388"/>
                  <a:gd name="T110" fmla="*/ 1036 w 1379"/>
                  <a:gd name="T111" fmla="*/ 47 h 1388"/>
                  <a:gd name="T112" fmla="*/ 1067 w 1379"/>
                  <a:gd name="T113" fmla="*/ 89 h 1388"/>
                  <a:gd name="T114" fmla="*/ 1104 w 1379"/>
                  <a:gd name="T115" fmla="*/ 126 h 1388"/>
                  <a:gd name="T116" fmla="*/ 1127 w 1379"/>
                  <a:gd name="T117" fmla="*/ 158 h 1388"/>
                  <a:gd name="T118" fmla="*/ 1141 w 1379"/>
                  <a:gd name="T119" fmla="*/ 179 h 1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379" h="1388">
                    <a:moveTo>
                      <a:pt x="1146" y="192"/>
                    </a:moveTo>
                    <a:lnTo>
                      <a:pt x="1148" y="192"/>
                    </a:lnTo>
                    <a:lnTo>
                      <a:pt x="1148" y="194"/>
                    </a:lnTo>
                    <a:lnTo>
                      <a:pt x="1148" y="197"/>
                    </a:lnTo>
                    <a:lnTo>
                      <a:pt x="1151" y="200"/>
                    </a:lnTo>
                    <a:lnTo>
                      <a:pt x="1151" y="202"/>
                    </a:lnTo>
                    <a:lnTo>
                      <a:pt x="1151" y="205"/>
                    </a:lnTo>
                    <a:lnTo>
                      <a:pt x="1154" y="210"/>
                    </a:lnTo>
                    <a:lnTo>
                      <a:pt x="1154" y="213"/>
                    </a:lnTo>
                    <a:lnTo>
                      <a:pt x="1156" y="218"/>
                    </a:lnTo>
                    <a:lnTo>
                      <a:pt x="1156" y="221"/>
                    </a:lnTo>
                    <a:lnTo>
                      <a:pt x="1156" y="223"/>
                    </a:lnTo>
                    <a:lnTo>
                      <a:pt x="1159" y="223"/>
                    </a:lnTo>
                    <a:lnTo>
                      <a:pt x="1159" y="226"/>
                    </a:lnTo>
                    <a:lnTo>
                      <a:pt x="1159" y="229"/>
                    </a:lnTo>
                    <a:lnTo>
                      <a:pt x="1159" y="231"/>
                    </a:lnTo>
                    <a:lnTo>
                      <a:pt x="1159" y="234"/>
                    </a:lnTo>
                    <a:lnTo>
                      <a:pt x="1162" y="236"/>
                    </a:lnTo>
                    <a:lnTo>
                      <a:pt x="1162" y="239"/>
                    </a:lnTo>
                    <a:lnTo>
                      <a:pt x="1162" y="242"/>
                    </a:lnTo>
                    <a:lnTo>
                      <a:pt x="1162" y="244"/>
                    </a:lnTo>
                    <a:lnTo>
                      <a:pt x="1162" y="247"/>
                    </a:lnTo>
                    <a:lnTo>
                      <a:pt x="1162" y="250"/>
                    </a:lnTo>
                    <a:lnTo>
                      <a:pt x="1164" y="250"/>
                    </a:lnTo>
                    <a:lnTo>
                      <a:pt x="1164" y="252"/>
                    </a:lnTo>
                    <a:lnTo>
                      <a:pt x="1164" y="257"/>
                    </a:lnTo>
                    <a:lnTo>
                      <a:pt x="1164" y="263"/>
                    </a:lnTo>
                    <a:lnTo>
                      <a:pt x="1164" y="268"/>
                    </a:lnTo>
                    <a:lnTo>
                      <a:pt x="1164" y="270"/>
                    </a:lnTo>
                    <a:lnTo>
                      <a:pt x="1164" y="273"/>
                    </a:lnTo>
                    <a:lnTo>
                      <a:pt x="1167" y="273"/>
                    </a:lnTo>
                    <a:lnTo>
                      <a:pt x="1164" y="273"/>
                    </a:lnTo>
                    <a:lnTo>
                      <a:pt x="1164" y="276"/>
                    </a:lnTo>
                    <a:lnTo>
                      <a:pt x="1164" y="281"/>
                    </a:lnTo>
                    <a:lnTo>
                      <a:pt x="1164" y="284"/>
                    </a:lnTo>
                    <a:lnTo>
                      <a:pt x="1164" y="286"/>
                    </a:lnTo>
                    <a:lnTo>
                      <a:pt x="1164" y="289"/>
                    </a:lnTo>
                    <a:lnTo>
                      <a:pt x="1164" y="291"/>
                    </a:lnTo>
                    <a:lnTo>
                      <a:pt x="1164" y="294"/>
                    </a:lnTo>
                    <a:lnTo>
                      <a:pt x="1164" y="297"/>
                    </a:lnTo>
                    <a:lnTo>
                      <a:pt x="1164" y="299"/>
                    </a:lnTo>
                    <a:lnTo>
                      <a:pt x="1164" y="302"/>
                    </a:lnTo>
                    <a:lnTo>
                      <a:pt x="1164" y="305"/>
                    </a:lnTo>
                    <a:lnTo>
                      <a:pt x="1162" y="307"/>
                    </a:lnTo>
                    <a:lnTo>
                      <a:pt x="1162" y="312"/>
                    </a:lnTo>
                    <a:lnTo>
                      <a:pt x="1162" y="315"/>
                    </a:lnTo>
                    <a:lnTo>
                      <a:pt x="1162" y="318"/>
                    </a:lnTo>
                    <a:lnTo>
                      <a:pt x="1162" y="320"/>
                    </a:lnTo>
                    <a:lnTo>
                      <a:pt x="1159" y="326"/>
                    </a:lnTo>
                    <a:lnTo>
                      <a:pt x="1159" y="328"/>
                    </a:lnTo>
                    <a:lnTo>
                      <a:pt x="1159" y="336"/>
                    </a:lnTo>
                    <a:lnTo>
                      <a:pt x="1156" y="344"/>
                    </a:lnTo>
                    <a:lnTo>
                      <a:pt x="1154" y="352"/>
                    </a:lnTo>
                    <a:lnTo>
                      <a:pt x="1151" y="354"/>
                    </a:lnTo>
                    <a:lnTo>
                      <a:pt x="1151" y="357"/>
                    </a:lnTo>
                    <a:lnTo>
                      <a:pt x="1151" y="360"/>
                    </a:lnTo>
                    <a:lnTo>
                      <a:pt x="1148" y="362"/>
                    </a:lnTo>
                    <a:lnTo>
                      <a:pt x="1148" y="365"/>
                    </a:lnTo>
                    <a:lnTo>
                      <a:pt x="1146" y="368"/>
                    </a:lnTo>
                    <a:lnTo>
                      <a:pt x="1146" y="370"/>
                    </a:lnTo>
                    <a:lnTo>
                      <a:pt x="1143" y="373"/>
                    </a:lnTo>
                    <a:lnTo>
                      <a:pt x="1133" y="381"/>
                    </a:lnTo>
                    <a:lnTo>
                      <a:pt x="1133" y="383"/>
                    </a:lnTo>
                    <a:lnTo>
                      <a:pt x="1130" y="383"/>
                    </a:lnTo>
                    <a:lnTo>
                      <a:pt x="1117" y="394"/>
                    </a:lnTo>
                    <a:lnTo>
                      <a:pt x="1107" y="404"/>
                    </a:lnTo>
                    <a:lnTo>
                      <a:pt x="1104" y="407"/>
                    </a:lnTo>
                    <a:lnTo>
                      <a:pt x="1099" y="410"/>
                    </a:lnTo>
                    <a:lnTo>
                      <a:pt x="1096" y="412"/>
                    </a:lnTo>
                    <a:lnTo>
                      <a:pt x="1075" y="425"/>
                    </a:lnTo>
                    <a:lnTo>
                      <a:pt x="1070" y="428"/>
                    </a:lnTo>
                    <a:lnTo>
                      <a:pt x="1067" y="431"/>
                    </a:lnTo>
                    <a:lnTo>
                      <a:pt x="1065" y="433"/>
                    </a:lnTo>
                    <a:lnTo>
                      <a:pt x="1062" y="433"/>
                    </a:lnTo>
                    <a:lnTo>
                      <a:pt x="1059" y="436"/>
                    </a:lnTo>
                    <a:lnTo>
                      <a:pt x="1051" y="441"/>
                    </a:lnTo>
                    <a:lnTo>
                      <a:pt x="1041" y="446"/>
                    </a:lnTo>
                    <a:lnTo>
                      <a:pt x="1038" y="449"/>
                    </a:lnTo>
                    <a:lnTo>
                      <a:pt x="1036" y="449"/>
                    </a:lnTo>
                    <a:lnTo>
                      <a:pt x="1033" y="452"/>
                    </a:lnTo>
                    <a:lnTo>
                      <a:pt x="1030" y="454"/>
                    </a:lnTo>
                    <a:lnTo>
                      <a:pt x="1028" y="454"/>
                    </a:lnTo>
                    <a:lnTo>
                      <a:pt x="1028" y="457"/>
                    </a:lnTo>
                    <a:lnTo>
                      <a:pt x="1025" y="457"/>
                    </a:lnTo>
                    <a:lnTo>
                      <a:pt x="1020" y="462"/>
                    </a:lnTo>
                    <a:lnTo>
                      <a:pt x="1017" y="462"/>
                    </a:lnTo>
                    <a:lnTo>
                      <a:pt x="1015" y="465"/>
                    </a:lnTo>
                    <a:lnTo>
                      <a:pt x="1012" y="465"/>
                    </a:lnTo>
                    <a:lnTo>
                      <a:pt x="1010" y="467"/>
                    </a:lnTo>
                    <a:lnTo>
                      <a:pt x="1007" y="470"/>
                    </a:lnTo>
                    <a:lnTo>
                      <a:pt x="1004" y="470"/>
                    </a:lnTo>
                    <a:lnTo>
                      <a:pt x="1002" y="473"/>
                    </a:lnTo>
                    <a:lnTo>
                      <a:pt x="999" y="473"/>
                    </a:lnTo>
                    <a:lnTo>
                      <a:pt x="996" y="475"/>
                    </a:lnTo>
                    <a:lnTo>
                      <a:pt x="994" y="475"/>
                    </a:lnTo>
                    <a:lnTo>
                      <a:pt x="994" y="478"/>
                    </a:lnTo>
                    <a:lnTo>
                      <a:pt x="991" y="478"/>
                    </a:lnTo>
                    <a:lnTo>
                      <a:pt x="981" y="483"/>
                    </a:lnTo>
                    <a:lnTo>
                      <a:pt x="978" y="486"/>
                    </a:lnTo>
                    <a:lnTo>
                      <a:pt x="975" y="486"/>
                    </a:lnTo>
                    <a:lnTo>
                      <a:pt x="975" y="488"/>
                    </a:lnTo>
                    <a:lnTo>
                      <a:pt x="970" y="491"/>
                    </a:lnTo>
                    <a:lnTo>
                      <a:pt x="960" y="496"/>
                    </a:lnTo>
                    <a:lnTo>
                      <a:pt x="957" y="496"/>
                    </a:lnTo>
                    <a:lnTo>
                      <a:pt x="957" y="499"/>
                    </a:lnTo>
                    <a:lnTo>
                      <a:pt x="954" y="499"/>
                    </a:lnTo>
                    <a:lnTo>
                      <a:pt x="947" y="504"/>
                    </a:lnTo>
                    <a:lnTo>
                      <a:pt x="941" y="507"/>
                    </a:lnTo>
                    <a:lnTo>
                      <a:pt x="941" y="509"/>
                    </a:lnTo>
                    <a:lnTo>
                      <a:pt x="936" y="515"/>
                    </a:lnTo>
                    <a:lnTo>
                      <a:pt x="928" y="517"/>
                    </a:lnTo>
                    <a:lnTo>
                      <a:pt x="913" y="530"/>
                    </a:lnTo>
                    <a:lnTo>
                      <a:pt x="915" y="533"/>
                    </a:lnTo>
                    <a:lnTo>
                      <a:pt x="918" y="536"/>
                    </a:lnTo>
                    <a:lnTo>
                      <a:pt x="918" y="538"/>
                    </a:lnTo>
                    <a:lnTo>
                      <a:pt x="920" y="541"/>
                    </a:lnTo>
                    <a:lnTo>
                      <a:pt x="920" y="543"/>
                    </a:lnTo>
                    <a:lnTo>
                      <a:pt x="923" y="549"/>
                    </a:lnTo>
                    <a:lnTo>
                      <a:pt x="926" y="551"/>
                    </a:lnTo>
                    <a:lnTo>
                      <a:pt x="931" y="562"/>
                    </a:lnTo>
                    <a:lnTo>
                      <a:pt x="933" y="567"/>
                    </a:lnTo>
                    <a:lnTo>
                      <a:pt x="936" y="578"/>
                    </a:lnTo>
                    <a:lnTo>
                      <a:pt x="941" y="588"/>
                    </a:lnTo>
                    <a:lnTo>
                      <a:pt x="941" y="591"/>
                    </a:lnTo>
                    <a:lnTo>
                      <a:pt x="941" y="593"/>
                    </a:lnTo>
                    <a:lnTo>
                      <a:pt x="941" y="596"/>
                    </a:lnTo>
                    <a:lnTo>
                      <a:pt x="944" y="601"/>
                    </a:lnTo>
                    <a:lnTo>
                      <a:pt x="944" y="606"/>
                    </a:lnTo>
                    <a:lnTo>
                      <a:pt x="944" y="609"/>
                    </a:lnTo>
                    <a:lnTo>
                      <a:pt x="947" y="614"/>
                    </a:lnTo>
                    <a:lnTo>
                      <a:pt x="949" y="620"/>
                    </a:lnTo>
                    <a:lnTo>
                      <a:pt x="949" y="622"/>
                    </a:lnTo>
                    <a:lnTo>
                      <a:pt x="949" y="625"/>
                    </a:lnTo>
                    <a:lnTo>
                      <a:pt x="954" y="635"/>
                    </a:lnTo>
                    <a:lnTo>
                      <a:pt x="954" y="638"/>
                    </a:lnTo>
                    <a:lnTo>
                      <a:pt x="954" y="641"/>
                    </a:lnTo>
                    <a:lnTo>
                      <a:pt x="954" y="659"/>
                    </a:lnTo>
                    <a:lnTo>
                      <a:pt x="957" y="693"/>
                    </a:lnTo>
                    <a:lnTo>
                      <a:pt x="957" y="709"/>
                    </a:lnTo>
                    <a:lnTo>
                      <a:pt x="954" y="714"/>
                    </a:lnTo>
                    <a:lnTo>
                      <a:pt x="954" y="717"/>
                    </a:lnTo>
                    <a:lnTo>
                      <a:pt x="954" y="719"/>
                    </a:lnTo>
                    <a:lnTo>
                      <a:pt x="954" y="727"/>
                    </a:lnTo>
                    <a:lnTo>
                      <a:pt x="957" y="740"/>
                    </a:lnTo>
                    <a:lnTo>
                      <a:pt x="957" y="756"/>
                    </a:lnTo>
                    <a:lnTo>
                      <a:pt x="957" y="769"/>
                    </a:lnTo>
                    <a:lnTo>
                      <a:pt x="960" y="774"/>
                    </a:lnTo>
                    <a:lnTo>
                      <a:pt x="957" y="780"/>
                    </a:lnTo>
                    <a:lnTo>
                      <a:pt x="957" y="787"/>
                    </a:lnTo>
                    <a:lnTo>
                      <a:pt x="957" y="803"/>
                    </a:lnTo>
                    <a:lnTo>
                      <a:pt x="957" y="806"/>
                    </a:lnTo>
                    <a:lnTo>
                      <a:pt x="957" y="808"/>
                    </a:lnTo>
                    <a:lnTo>
                      <a:pt x="960" y="824"/>
                    </a:lnTo>
                    <a:lnTo>
                      <a:pt x="962" y="843"/>
                    </a:lnTo>
                    <a:lnTo>
                      <a:pt x="968" y="864"/>
                    </a:lnTo>
                    <a:lnTo>
                      <a:pt x="973" y="864"/>
                    </a:lnTo>
                    <a:lnTo>
                      <a:pt x="975" y="861"/>
                    </a:lnTo>
                    <a:lnTo>
                      <a:pt x="981" y="861"/>
                    </a:lnTo>
                    <a:lnTo>
                      <a:pt x="989" y="858"/>
                    </a:lnTo>
                    <a:lnTo>
                      <a:pt x="994" y="856"/>
                    </a:lnTo>
                    <a:lnTo>
                      <a:pt x="999" y="853"/>
                    </a:lnTo>
                    <a:lnTo>
                      <a:pt x="1007" y="850"/>
                    </a:lnTo>
                    <a:lnTo>
                      <a:pt x="1010" y="850"/>
                    </a:lnTo>
                    <a:lnTo>
                      <a:pt x="1015" y="848"/>
                    </a:lnTo>
                    <a:lnTo>
                      <a:pt x="1025" y="843"/>
                    </a:lnTo>
                    <a:lnTo>
                      <a:pt x="1038" y="840"/>
                    </a:lnTo>
                    <a:lnTo>
                      <a:pt x="1046" y="837"/>
                    </a:lnTo>
                    <a:lnTo>
                      <a:pt x="1057" y="832"/>
                    </a:lnTo>
                    <a:lnTo>
                      <a:pt x="1067" y="829"/>
                    </a:lnTo>
                    <a:lnTo>
                      <a:pt x="1072" y="829"/>
                    </a:lnTo>
                    <a:lnTo>
                      <a:pt x="1075" y="829"/>
                    </a:lnTo>
                    <a:lnTo>
                      <a:pt x="1078" y="827"/>
                    </a:lnTo>
                    <a:lnTo>
                      <a:pt x="1091" y="827"/>
                    </a:lnTo>
                    <a:lnTo>
                      <a:pt x="1101" y="827"/>
                    </a:lnTo>
                    <a:lnTo>
                      <a:pt x="1104" y="824"/>
                    </a:lnTo>
                    <a:lnTo>
                      <a:pt x="1112" y="819"/>
                    </a:lnTo>
                    <a:lnTo>
                      <a:pt x="1117" y="816"/>
                    </a:lnTo>
                    <a:lnTo>
                      <a:pt x="1125" y="814"/>
                    </a:lnTo>
                    <a:lnTo>
                      <a:pt x="1127" y="811"/>
                    </a:lnTo>
                    <a:lnTo>
                      <a:pt x="1133" y="822"/>
                    </a:lnTo>
                    <a:lnTo>
                      <a:pt x="1135" y="824"/>
                    </a:lnTo>
                    <a:lnTo>
                      <a:pt x="1135" y="827"/>
                    </a:lnTo>
                    <a:lnTo>
                      <a:pt x="1138" y="827"/>
                    </a:lnTo>
                    <a:lnTo>
                      <a:pt x="1141" y="829"/>
                    </a:lnTo>
                    <a:lnTo>
                      <a:pt x="1143" y="829"/>
                    </a:lnTo>
                    <a:lnTo>
                      <a:pt x="1146" y="829"/>
                    </a:lnTo>
                    <a:lnTo>
                      <a:pt x="1148" y="832"/>
                    </a:lnTo>
                    <a:lnTo>
                      <a:pt x="1151" y="840"/>
                    </a:lnTo>
                    <a:lnTo>
                      <a:pt x="1154" y="848"/>
                    </a:lnTo>
                    <a:lnTo>
                      <a:pt x="1156" y="848"/>
                    </a:lnTo>
                    <a:lnTo>
                      <a:pt x="1169" y="850"/>
                    </a:lnTo>
                    <a:lnTo>
                      <a:pt x="1175" y="848"/>
                    </a:lnTo>
                    <a:lnTo>
                      <a:pt x="1177" y="848"/>
                    </a:lnTo>
                    <a:lnTo>
                      <a:pt x="1180" y="848"/>
                    </a:lnTo>
                    <a:lnTo>
                      <a:pt x="1183" y="848"/>
                    </a:lnTo>
                    <a:lnTo>
                      <a:pt x="1185" y="850"/>
                    </a:lnTo>
                    <a:lnTo>
                      <a:pt x="1188" y="850"/>
                    </a:lnTo>
                    <a:lnTo>
                      <a:pt x="1190" y="850"/>
                    </a:lnTo>
                    <a:lnTo>
                      <a:pt x="1198" y="848"/>
                    </a:lnTo>
                    <a:lnTo>
                      <a:pt x="1204" y="848"/>
                    </a:lnTo>
                    <a:lnTo>
                      <a:pt x="1206" y="848"/>
                    </a:lnTo>
                    <a:lnTo>
                      <a:pt x="1209" y="850"/>
                    </a:lnTo>
                    <a:lnTo>
                      <a:pt x="1211" y="850"/>
                    </a:lnTo>
                    <a:lnTo>
                      <a:pt x="1214" y="850"/>
                    </a:lnTo>
                    <a:lnTo>
                      <a:pt x="1217" y="850"/>
                    </a:lnTo>
                    <a:lnTo>
                      <a:pt x="1219" y="853"/>
                    </a:lnTo>
                    <a:lnTo>
                      <a:pt x="1222" y="853"/>
                    </a:lnTo>
                    <a:lnTo>
                      <a:pt x="1227" y="856"/>
                    </a:lnTo>
                    <a:lnTo>
                      <a:pt x="1230" y="858"/>
                    </a:lnTo>
                    <a:lnTo>
                      <a:pt x="1232" y="861"/>
                    </a:lnTo>
                    <a:lnTo>
                      <a:pt x="1240" y="866"/>
                    </a:lnTo>
                    <a:lnTo>
                      <a:pt x="1248" y="871"/>
                    </a:lnTo>
                    <a:lnTo>
                      <a:pt x="1251" y="874"/>
                    </a:lnTo>
                    <a:lnTo>
                      <a:pt x="1259" y="874"/>
                    </a:lnTo>
                    <a:lnTo>
                      <a:pt x="1259" y="877"/>
                    </a:lnTo>
                    <a:lnTo>
                      <a:pt x="1261" y="882"/>
                    </a:lnTo>
                    <a:lnTo>
                      <a:pt x="1261" y="885"/>
                    </a:lnTo>
                    <a:lnTo>
                      <a:pt x="1274" y="900"/>
                    </a:lnTo>
                    <a:lnTo>
                      <a:pt x="1277" y="903"/>
                    </a:lnTo>
                    <a:lnTo>
                      <a:pt x="1277" y="906"/>
                    </a:lnTo>
                    <a:lnTo>
                      <a:pt x="1280" y="908"/>
                    </a:lnTo>
                    <a:lnTo>
                      <a:pt x="1282" y="911"/>
                    </a:lnTo>
                    <a:lnTo>
                      <a:pt x="1282" y="913"/>
                    </a:lnTo>
                    <a:lnTo>
                      <a:pt x="1282" y="916"/>
                    </a:lnTo>
                    <a:lnTo>
                      <a:pt x="1285" y="921"/>
                    </a:lnTo>
                    <a:lnTo>
                      <a:pt x="1287" y="927"/>
                    </a:lnTo>
                    <a:lnTo>
                      <a:pt x="1287" y="929"/>
                    </a:lnTo>
                    <a:lnTo>
                      <a:pt x="1290" y="932"/>
                    </a:lnTo>
                    <a:lnTo>
                      <a:pt x="1295" y="932"/>
                    </a:lnTo>
                    <a:lnTo>
                      <a:pt x="1298" y="934"/>
                    </a:lnTo>
                    <a:lnTo>
                      <a:pt x="1298" y="937"/>
                    </a:lnTo>
                    <a:lnTo>
                      <a:pt x="1298" y="940"/>
                    </a:lnTo>
                    <a:lnTo>
                      <a:pt x="1298" y="942"/>
                    </a:lnTo>
                    <a:lnTo>
                      <a:pt x="1298" y="945"/>
                    </a:lnTo>
                    <a:lnTo>
                      <a:pt x="1298" y="948"/>
                    </a:lnTo>
                    <a:lnTo>
                      <a:pt x="1308" y="948"/>
                    </a:lnTo>
                    <a:lnTo>
                      <a:pt x="1308" y="953"/>
                    </a:lnTo>
                    <a:lnTo>
                      <a:pt x="1306" y="953"/>
                    </a:lnTo>
                    <a:lnTo>
                      <a:pt x="1306" y="955"/>
                    </a:lnTo>
                    <a:lnTo>
                      <a:pt x="1306" y="958"/>
                    </a:lnTo>
                    <a:lnTo>
                      <a:pt x="1306" y="961"/>
                    </a:lnTo>
                    <a:lnTo>
                      <a:pt x="1308" y="963"/>
                    </a:lnTo>
                    <a:lnTo>
                      <a:pt x="1308" y="969"/>
                    </a:lnTo>
                    <a:lnTo>
                      <a:pt x="1308" y="971"/>
                    </a:lnTo>
                    <a:lnTo>
                      <a:pt x="1308" y="974"/>
                    </a:lnTo>
                    <a:lnTo>
                      <a:pt x="1311" y="979"/>
                    </a:lnTo>
                    <a:lnTo>
                      <a:pt x="1308" y="979"/>
                    </a:lnTo>
                    <a:lnTo>
                      <a:pt x="1306" y="982"/>
                    </a:lnTo>
                    <a:lnTo>
                      <a:pt x="1303" y="982"/>
                    </a:lnTo>
                    <a:lnTo>
                      <a:pt x="1308" y="995"/>
                    </a:lnTo>
                    <a:lnTo>
                      <a:pt x="1311" y="1003"/>
                    </a:lnTo>
                    <a:lnTo>
                      <a:pt x="1314" y="1011"/>
                    </a:lnTo>
                    <a:lnTo>
                      <a:pt x="1314" y="1016"/>
                    </a:lnTo>
                    <a:lnTo>
                      <a:pt x="1316" y="1021"/>
                    </a:lnTo>
                    <a:lnTo>
                      <a:pt x="1316" y="1029"/>
                    </a:lnTo>
                    <a:lnTo>
                      <a:pt x="1316" y="1034"/>
                    </a:lnTo>
                    <a:lnTo>
                      <a:pt x="1316" y="1042"/>
                    </a:lnTo>
                    <a:lnTo>
                      <a:pt x="1319" y="1047"/>
                    </a:lnTo>
                    <a:lnTo>
                      <a:pt x="1319" y="1053"/>
                    </a:lnTo>
                    <a:lnTo>
                      <a:pt x="1321" y="1055"/>
                    </a:lnTo>
                    <a:lnTo>
                      <a:pt x="1321" y="1058"/>
                    </a:lnTo>
                    <a:lnTo>
                      <a:pt x="1324" y="1060"/>
                    </a:lnTo>
                    <a:lnTo>
                      <a:pt x="1324" y="1066"/>
                    </a:lnTo>
                    <a:lnTo>
                      <a:pt x="1327" y="1068"/>
                    </a:lnTo>
                    <a:lnTo>
                      <a:pt x="1329" y="1071"/>
                    </a:lnTo>
                    <a:lnTo>
                      <a:pt x="1340" y="1081"/>
                    </a:lnTo>
                    <a:lnTo>
                      <a:pt x="1348" y="1092"/>
                    </a:lnTo>
                    <a:lnTo>
                      <a:pt x="1350" y="1095"/>
                    </a:lnTo>
                    <a:lnTo>
                      <a:pt x="1353" y="1095"/>
                    </a:lnTo>
                    <a:lnTo>
                      <a:pt x="1353" y="1097"/>
                    </a:lnTo>
                    <a:lnTo>
                      <a:pt x="1353" y="1100"/>
                    </a:lnTo>
                    <a:lnTo>
                      <a:pt x="1361" y="1108"/>
                    </a:lnTo>
                    <a:lnTo>
                      <a:pt x="1363" y="1113"/>
                    </a:lnTo>
                    <a:lnTo>
                      <a:pt x="1363" y="1116"/>
                    </a:lnTo>
                    <a:lnTo>
                      <a:pt x="1363" y="1118"/>
                    </a:lnTo>
                    <a:lnTo>
                      <a:pt x="1366" y="1123"/>
                    </a:lnTo>
                    <a:lnTo>
                      <a:pt x="1369" y="1129"/>
                    </a:lnTo>
                    <a:lnTo>
                      <a:pt x="1371" y="1134"/>
                    </a:lnTo>
                    <a:lnTo>
                      <a:pt x="1371" y="1137"/>
                    </a:lnTo>
                    <a:lnTo>
                      <a:pt x="1379" y="1158"/>
                    </a:lnTo>
                    <a:lnTo>
                      <a:pt x="1371" y="1163"/>
                    </a:lnTo>
                    <a:lnTo>
                      <a:pt x="1363" y="1163"/>
                    </a:lnTo>
                    <a:lnTo>
                      <a:pt x="1340" y="1160"/>
                    </a:lnTo>
                    <a:lnTo>
                      <a:pt x="1337" y="1160"/>
                    </a:lnTo>
                    <a:lnTo>
                      <a:pt x="1324" y="1158"/>
                    </a:lnTo>
                    <a:lnTo>
                      <a:pt x="1319" y="1158"/>
                    </a:lnTo>
                    <a:lnTo>
                      <a:pt x="1301" y="1158"/>
                    </a:lnTo>
                    <a:lnTo>
                      <a:pt x="1285" y="1158"/>
                    </a:lnTo>
                    <a:lnTo>
                      <a:pt x="1264" y="1155"/>
                    </a:lnTo>
                    <a:lnTo>
                      <a:pt x="1256" y="1152"/>
                    </a:lnTo>
                    <a:lnTo>
                      <a:pt x="1253" y="1152"/>
                    </a:lnTo>
                    <a:lnTo>
                      <a:pt x="1243" y="1150"/>
                    </a:lnTo>
                    <a:lnTo>
                      <a:pt x="1240" y="1150"/>
                    </a:lnTo>
                    <a:lnTo>
                      <a:pt x="1217" y="1147"/>
                    </a:lnTo>
                    <a:lnTo>
                      <a:pt x="1217" y="1152"/>
                    </a:lnTo>
                    <a:lnTo>
                      <a:pt x="1217" y="1155"/>
                    </a:lnTo>
                    <a:lnTo>
                      <a:pt x="1219" y="1158"/>
                    </a:lnTo>
                    <a:lnTo>
                      <a:pt x="1219" y="1168"/>
                    </a:lnTo>
                    <a:lnTo>
                      <a:pt x="1230" y="1189"/>
                    </a:lnTo>
                    <a:lnTo>
                      <a:pt x="1232" y="1194"/>
                    </a:lnTo>
                    <a:lnTo>
                      <a:pt x="1235" y="1202"/>
                    </a:lnTo>
                    <a:lnTo>
                      <a:pt x="1235" y="1205"/>
                    </a:lnTo>
                    <a:lnTo>
                      <a:pt x="1238" y="1207"/>
                    </a:lnTo>
                    <a:lnTo>
                      <a:pt x="1238" y="1210"/>
                    </a:lnTo>
                    <a:lnTo>
                      <a:pt x="1235" y="1215"/>
                    </a:lnTo>
                    <a:lnTo>
                      <a:pt x="1235" y="1228"/>
                    </a:lnTo>
                    <a:lnTo>
                      <a:pt x="1235" y="1231"/>
                    </a:lnTo>
                    <a:lnTo>
                      <a:pt x="1235" y="1239"/>
                    </a:lnTo>
                    <a:lnTo>
                      <a:pt x="1235" y="1244"/>
                    </a:lnTo>
                    <a:lnTo>
                      <a:pt x="1219" y="1247"/>
                    </a:lnTo>
                    <a:lnTo>
                      <a:pt x="1193" y="1247"/>
                    </a:lnTo>
                    <a:lnTo>
                      <a:pt x="1185" y="1247"/>
                    </a:lnTo>
                    <a:lnTo>
                      <a:pt x="1180" y="1247"/>
                    </a:lnTo>
                    <a:lnTo>
                      <a:pt x="1143" y="1244"/>
                    </a:lnTo>
                    <a:lnTo>
                      <a:pt x="1122" y="1244"/>
                    </a:lnTo>
                    <a:lnTo>
                      <a:pt x="1104" y="1244"/>
                    </a:lnTo>
                    <a:lnTo>
                      <a:pt x="1078" y="1242"/>
                    </a:lnTo>
                    <a:lnTo>
                      <a:pt x="1051" y="1242"/>
                    </a:lnTo>
                    <a:lnTo>
                      <a:pt x="1020" y="1242"/>
                    </a:lnTo>
                    <a:lnTo>
                      <a:pt x="996" y="1239"/>
                    </a:lnTo>
                    <a:lnTo>
                      <a:pt x="983" y="1239"/>
                    </a:lnTo>
                    <a:lnTo>
                      <a:pt x="970" y="1239"/>
                    </a:lnTo>
                    <a:lnTo>
                      <a:pt x="954" y="1239"/>
                    </a:lnTo>
                    <a:lnTo>
                      <a:pt x="952" y="1239"/>
                    </a:lnTo>
                    <a:lnTo>
                      <a:pt x="949" y="1239"/>
                    </a:lnTo>
                    <a:lnTo>
                      <a:pt x="947" y="1239"/>
                    </a:lnTo>
                    <a:lnTo>
                      <a:pt x="944" y="1239"/>
                    </a:lnTo>
                    <a:lnTo>
                      <a:pt x="941" y="1239"/>
                    </a:lnTo>
                    <a:lnTo>
                      <a:pt x="933" y="1236"/>
                    </a:lnTo>
                    <a:lnTo>
                      <a:pt x="910" y="1236"/>
                    </a:lnTo>
                    <a:lnTo>
                      <a:pt x="884" y="1236"/>
                    </a:lnTo>
                    <a:lnTo>
                      <a:pt x="860" y="1236"/>
                    </a:lnTo>
                    <a:lnTo>
                      <a:pt x="829" y="1234"/>
                    </a:lnTo>
                    <a:lnTo>
                      <a:pt x="808" y="1234"/>
                    </a:lnTo>
                    <a:lnTo>
                      <a:pt x="805" y="1234"/>
                    </a:lnTo>
                    <a:lnTo>
                      <a:pt x="779" y="1234"/>
                    </a:lnTo>
                    <a:lnTo>
                      <a:pt x="771" y="1234"/>
                    </a:lnTo>
                    <a:lnTo>
                      <a:pt x="768" y="1234"/>
                    </a:lnTo>
                    <a:lnTo>
                      <a:pt x="763" y="1231"/>
                    </a:lnTo>
                    <a:lnTo>
                      <a:pt x="760" y="1231"/>
                    </a:lnTo>
                    <a:lnTo>
                      <a:pt x="742" y="1231"/>
                    </a:lnTo>
                    <a:lnTo>
                      <a:pt x="716" y="1231"/>
                    </a:lnTo>
                    <a:lnTo>
                      <a:pt x="698" y="1231"/>
                    </a:lnTo>
                    <a:lnTo>
                      <a:pt x="695" y="1231"/>
                    </a:lnTo>
                    <a:lnTo>
                      <a:pt x="692" y="1231"/>
                    </a:lnTo>
                    <a:lnTo>
                      <a:pt x="684" y="1234"/>
                    </a:lnTo>
                    <a:lnTo>
                      <a:pt x="677" y="1236"/>
                    </a:lnTo>
                    <a:lnTo>
                      <a:pt x="674" y="1236"/>
                    </a:lnTo>
                    <a:lnTo>
                      <a:pt x="663" y="1242"/>
                    </a:lnTo>
                    <a:lnTo>
                      <a:pt x="653" y="1247"/>
                    </a:lnTo>
                    <a:lnTo>
                      <a:pt x="640" y="1252"/>
                    </a:lnTo>
                    <a:lnTo>
                      <a:pt x="629" y="1257"/>
                    </a:lnTo>
                    <a:lnTo>
                      <a:pt x="619" y="1265"/>
                    </a:lnTo>
                    <a:lnTo>
                      <a:pt x="608" y="1270"/>
                    </a:lnTo>
                    <a:lnTo>
                      <a:pt x="598" y="1278"/>
                    </a:lnTo>
                    <a:lnTo>
                      <a:pt x="587" y="1283"/>
                    </a:lnTo>
                    <a:lnTo>
                      <a:pt x="572" y="1297"/>
                    </a:lnTo>
                    <a:lnTo>
                      <a:pt x="561" y="1307"/>
                    </a:lnTo>
                    <a:lnTo>
                      <a:pt x="551" y="1318"/>
                    </a:lnTo>
                    <a:lnTo>
                      <a:pt x="540" y="1331"/>
                    </a:lnTo>
                    <a:lnTo>
                      <a:pt x="532" y="1344"/>
                    </a:lnTo>
                    <a:lnTo>
                      <a:pt x="509" y="1373"/>
                    </a:lnTo>
                    <a:lnTo>
                      <a:pt x="506" y="1375"/>
                    </a:lnTo>
                    <a:lnTo>
                      <a:pt x="496" y="1388"/>
                    </a:lnTo>
                    <a:lnTo>
                      <a:pt x="490" y="1383"/>
                    </a:lnTo>
                    <a:lnTo>
                      <a:pt x="490" y="1381"/>
                    </a:lnTo>
                    <a:lnTo>
                      <a:pt x="488" y="1375"/>
                    </a:lnTo>
                    <a:lnTo>
                      <a:pt x="480" y="1367"/>
                    </a:lnTo>
                    <a:lnTo>
                      <a:pt x="477" y="1362"/>
                    </a:lnTo>
                    <a:lnTo>
                      <a:pt x="472" y="1357"/>
                    </a:lnTo>
                    <a:lnTo>
                      <a:pt x="462" y="1341"/>
                    </a:lnTo>
                    <a:lnTo>
                      <a:pt x="456" y="1331"/>
                    </a:lnTo>
                    <a:lnTo>
                      <a:pt x="448" y="1320"/>
                    </a:lnTo>
                    <a:lnTo>
                      <a:pt x="441" y="1310"/>
                    </a:lnTo>
                    <a:lnTo>
                      <a:pt x="438" y="1304"/>
                    </a:lnTo>
                    <a:lnTo>
                      <a:pt x="435" y="1302"/>
                    </a:lnTo>
                    <a:lnTo>
                      <a:pt x="433" y="1299"/>
                    </a:lnTo>
                    <a:lnTo>
                      <a:pt x="428" y="1291"/>
                    </a:lnTo>
                    <a:lnTo>
                      <a:pt x="422" y="1283"/>
                    </a:lnTo>
                    <a:lnTo>
                      <a:pt x="417" y="1273"/>
                    </a:lnTo>
                    <a:lnTo>
                      <a:pt x="414" y="1270"/>
                    </a:lnTo>
                    <a:lnTo>
                      <a:pt x="407" y="1260"/>
                    </a:lnTo>
                    <a:lnTo>
                      <a:pt x="396" y="1247"/>
                    </a:lnTo>
                    <a:lnTo>
                      <a:pt x="388" y="1234"/>
                    </a:lnTo>
                    <a:lnTo>
                      <a:pt x="386" y="1234"/>
                    </a:lnTo>
                    <a:lnTo>
                      <a:pt x="383" y="1231"/>
                    </a:lnTo>
                    <a:lnTo>
                      <a:pt x="367" y="1210"/>
                    </a:lnTo>
                    <a:lnTo>
                      <a:pt x="367" y="1207"/>
                    </a:lnTo>
                    <a:lnTo>
                      <a:pt x="357" y="1192"/>
                    </a:lnTo>
                    <a:lnTo>
                      <a:pt x="354" y="1189"/>
                    </a:lnTo>
                    <a:lnTo>
                      <a:pt x="351" y="1186"/>
                    </a:lnTo>
                    <a:lnTo>
                      <a:pt x="349" y="1181"/>
                    </a:lnTo>
                    <a:lnTo>
                      <a:pt x="338" y="1165"/>
                    </a:lnTo>
                    <a:lnTo>
                      <a:pt x="328" y="1150"/>
                    </a:lnTo>
                    <a:lnTo>
                      <a:pt x="325" y="1147"/>
                    </a:lnTo>
                    <a:lnTo>
                      <a:pt x="325" y="1144"/>
                    </a:lnTo>
                    <a:lnTo>
                      <a:pt x="323" y="1144"/>
                    </a:lnTo>
                    <a:lnTo>
                      <a:pt x="320" y="1137"/>
                    </a:lnTo>
                    <a:lnTo>
                      <a:pt x="315" y="1129"/>
                    </a:lnTo>
                    <a:lnTo>
                      <a:pt x="312" y="1129"/>
                    </a:lnTo>
                    <a:lnTo>
                      <a:pt x="307" y="1121"/>
                    </a:lnTo>
                    <a:lnTo>
                      <a:pt x="307" y="1118"/>
                    </a:lnTo>
                    <a:lnTo>
                      <a:pt x="299" y="1108"/>
                    </a:lnTo>
                    <a:lnTo>
                      <a:pt x="296" y="1102"/>
                    </a:lnTo>
                    <a:lnTo>
                      <a:pt x="291" y="1097"/>
                    </a:lnTo>
                    <a:lnTo>
                      <a:pt x="289" y="1092"/>
                    </a:lnTo>
                    <a:lnTo>
                      <a:pt x="289" y="1089"/>
                    </a:lnTo>
                    <a:lnTo>
                      <a:pt x="286" y="1089"/>
                    </a:lnTo>
                    <a:lnTo>
                      <a:pt x="286" y="1087"/>
                    </a:lnTo>
                    <a:lnTo>
                      <a:pt x="283" y="1084"/>
                    </a:lnTo>
                    <a:lnTo>
                      <a:pt x="278" y="1076"/>
                    </a:lnTo>
                    <a:lnTo>
                      <a:pt x="275" y="1071"/>
                    </a:lnTo>
                    <a:lnTo>
                      <a:pt x="270" y="1063"/>
                    </a:lnTo>
                    <a:lnTo>
                      <a:pt x="260" y="1050"/>
                    </a:lnTo>
                    <a:lnTo>
                      <a:pt x="255" y="1042"/>
                    </a:lnTo>
                    <a:lnTo>
                      <a:pt x="255" y="1039"/>
                    </a:lnTo>
                    <a:lnTo>
                      <a:pt x="252" y="1039"/>
                    </a:lnTo>
                    <a:lnTo>
                      <a:pt x="247" y="1029"/>
                    </a:lnTo>
                    <a:lnTo>
                      <a:pt x="239" y="1018"/>
                    </a:lnTo>
                    <a:lnTo>
                      <a:pt x="239" y="1016"/>
                    </a:lnTo>
                    <a:lnTo>
                      <a:pt x="234" y="1011"/>
                    </a:lnTo>
                    <a:lnTo>
                      <a:pt x="231" y="1005"/>
                    </a:lnTo>
                    <a:lnTo>
                      <a:pt x="228" y="1000"/>
                    </a:lnTo>
                    <a:lnTo>
                      <a:pt x="226" y="997"/>
                    </a:lnTo>
                    <a:lnTo>
                      <a:pt x="223" y="995"/>
                    </a:lnTo>
                    <a:lnTo>
                      <a:pt x="220" y="992"/>
                    </a:lnTo>
                    <a:lnTo>
                      <a:pt x="220" y="990"/>
                    </a:lnTo>
                    <a:lnTo>
                      <a:pt x="218" y="987"/>
                    </a:lnTo>
                    <a:lnTo>
                      <a:pt x="218" y="984"/>
                    </a:lnTo>
                    <a:lnTo>
                      <a:pt x="215" y="982"/>
                    </a:lnTo>
                    <a:lnTo>
                      <a:pt x="213" y="974"/>
                    </a:lnTo>
                    <a:lnTo>
                      <a:pt x="210" y="974"/>
                    </a:lnTo>
                    <a:lnTo>
                      <a:pt x="210" y="971"/>
                    </a:lnTo>
                    <a:lnTo>
                      <a:pt x="205" y="963"/>
                    </a:lnTo>
                    <a:lnTo>
                      <a:pt x="202" y="961"/>
                    </a:lnTo>
                    <a:lnTo>
                      <a:pt x="197" y="953"/>
                    </a:lnTo>
                    <a:lnTo>
                      <a:pt x="194" y="950"/>
                    </a:lnTo>
                    <a:lnTo>
                      <a:pt x="194" y="948"/>
                    </a:lnTo>
                    <a:lnTo>
                      <a:pt x="192" y="945"/>
                    </a:lnTo>
                    <a:lnTo>
                      <a:pt x="192" y="942"/>
                    </a:lnTo>
                    <a:lnTo>
                      <a:pt x="184" y="929"/>
                    </a:lnTo>
                    <a:lnTo>
                      <a:pt x="181" y="924"/>
                    </a:lnTo>
                    <a:lnTo>
                      <a:pt x="178" y="919"/>
                    </a:lnTo>
                    <a:lnTo>
                      <a:pt x="178" y="916"/>
                    </a:lnTo>
                    <a:lnTo>
                      <a:pt x="176" y="916"/>
                    </a:lnTo>
                    <a:lnTo>
                      <a:pt x="173" y="908"/>
                    </a:lnTo>
                    <a:lnTo>
                      <a:pt x="168" y="898"/>
                    </a:lnTo>
                    <a:lnTo>
                      <a:pt x="165" y="890"/>
                    </a:lnTo>
                    <a:lnTo>
                      <a:pt x="163" y="887"/>
                    </a:lnTo>
                    <a:lnTo>
                      <a:pt x="158" y="871"/>
                    </a:lnTo>
                    <a:lnTo>
                      <a:pt x="155" y="869"/>
                    </a:lnTo>
                    <a:lnTo>
                      <a:pt x="155" y="866"/>
                    </a:lnTo>
                    <a:lnTo>
                      <a:pt x="155" y="864"/>
                    </a:lnTo>
                    <a:lnTo>
                      <a:pt x="150" y="856"/>
                    </a:lnTo>
                    <a:lnTo>
                      <a:pt x="150" y="853"/>
                    </a:lnTo>
                    <a:lnTo>
                      <a:pt x="147" y="848"/>
                    </a:lnTo>
                    <a:lnTo>
                      <a:pt x="147" y="845"/>
                    </a:lnTo>
                    <a:lnTo>
                      <a:pt x="144" y="843"/>
                    </a:lnTo>
                    <a:lnTo>
                      <a:pt x="142" y="837"/>
                    </a:lnTo>
                    <a:lnTo>
                      <a:pt x="137" y="827"/>
                    </a:lnTo>
                    <a:lnTo>
                      <a:pt x="137" y="824"/>
                    </a:lnTo>
                    <a:lnTo>
                      <a:pt x="134" y="816"/>
                    </a:lnTo>
                    <a:lnTo>
                      <a:pt x="129" y="808"/>
                    </a:lnTo>
                    <a:lnTo>
                      <a:pt x="129" y="806"/>
                    </a:lnTo>
                    <a:lnTo>
                      <a:pt x="126" y="801"/>
                    </a:lnTo>
                    <a:lnTo>
                      <a:pt x="121" y="790"/>
                    </a:lnTo>
                    <a:lnTo>
                      <a:pt x="121" y="787"/>
                    </a:lnTo>
                    <a:lnTo>
                      <a:pt x="118" y="777"/>
                    </a:lnTo>
                    <a:lnTo>
                      <a:pt x="110" y="761"/>
                    </a:lnTo>
                    <a:lnTo>
                      <a:pt x="105" y="751"/>
                    </a:lnTo>
                    <a:lnTo>
                      <a:pt x="95" y="722"/>
                    </a:lnTo>
                    <a:lnTo>
                      <a:pt x="92" y="722"/>
                    </a:lnTo>
                    <a:lnTo>
                      <a:pt x="92" y="719"/>
                    </a:lnTo>
                    <a:lnTo>
                      <a:pt x="81" y="698"/>
                    </a:lnTo>
                    <a:lnTo>
                      <a:pt x="81" y="696"/>
                    </a:lnTo>
                    <a:lnTo>
                      <a:pt x="79" y="693"/>
                    </a:lnTo>
                    <a:lnTo>
                      <a:pt x="79" y="690"/>
                    </a:lnTo>
                    <a:lnTo>
                      <a:pt x="74" y="683"/>
                    </a:lnTo>
                    <a:lnTo>
                      <a:pt x="71" y="677"/>
                    </a:lnTo>
                    <a:lnTo>
                      <a:pt x="68" y="669"/>
                    </a:lnTo>
                    <a:lnTo>
                      <a:pt x="66" y="664"/>
                    </a:lnTo>
                    <a:lnTo>
                      <a:pt x="63" y="656"/>
                    </a:lnTo>
                    <a:lnTo>
                      <a:pt x="61" y="651"/>
                    </a:lnTo>
                    <a:lnTo>
                      <a:pt x="50" y="627"/>
                    </a:lnTo>
                    <a:lnTo>
                      <a:pt x="47" y="625"/>
                    </a:lnTo>
                    <a:lnTo>
                      <a:pt x="47" y="620"/>
                    </a:lnTo>
                    <a:lnTo>
                      <a:pt x="37" y="601"/>
                    </a:lnTo>
                    <a:lnTo>
                      <a:pt x="32" y="588"/>
                    </a:lnTo>
                    <a:lnTo>
                      <a:pt x="26" y="575"/>
                    </a:lnTo>
                    <a:lnTo>
                      <a:pt x="26" y="572"/>
                    </a:lnTo>
                    <a:lnTo>
                      <a:pt x="21" y="559"/>
                    </a:lnTo>
                    <a:lnTo>
                      <a:pt x="19" y="557"/>
                    </a:lnTo>
                    <a:lnTo>
                      <a:pt x="16" y="551"/>
                    </a:lnTo>
                    <a:lnTo>
                      <a:pt x="0" y="515"/>
                    </a:lnTo>
                    <a:lnTo>
                      <a:pt x="5" y="512"/>
                    </a:lnTo>
                    <a:lnTo>
                      <a:pt x="13" y="509"/>
                    </a:lnTo>
                    <a:lnTo>
                      <a:pt x="19" y="509"/>
                    </a:lnTo>
                    <a:lnTo>
                      <a:pt x="26" y="507"/>
                    </a:lnTo>
                    <a:lnTo>
                      <a:pt x="34" y="504"/>
                    </a:lnTo>
                    <a:lnTo>
                      <a:pt x="42" y="501"/>
                    </a:lnTo>
                    <a:lnTo>
                      <a:pt x="47" y="501"/>
                    </a:lnTo>
                    <a:lnTo>
                      <a:pt x="53" y="501"/>
                    </a:lnTo>
                    <a:lnTo>
                      <a:pt x="58" y="499"/>
                    </a:lnTo>
                    <a:lnTo>
                      <a:pt x="63" y="499"/>
                    </a:lnTo>
                    <a:lnTo>
                      <a:pt x="84" y="499"/>
                    </a:lnTo>
                    <a:lnTo>
                      <a:pt x="97" y="501"/>
                    </a:lnTo>
                    <a:lnTo>
                      <a:pt x="113" y="501"/>
                    </a:lnTo>
                    <a:lnTo>
                      <a:pt x="129" y="504"/>
                    </a:lnTo>
                    <a:lnTo>
                      <a:pt x="139" y="504"/>
                    </a:lnTo>
                    <a:lnTo>
                      <a:pt x="150" y="507"/>
                    </a:lnTo>
                    <a:lnTo>
                      <a:pt x="160" y="507"/>
                    </a:lnTo>
                    <a:lnTo>
                      <a:pt x="165" y="509"/>
                    </a:lnTo>
                    <a:lnTo>
                      <a:pt x="178" y="509"/>
                    </a:lnTo>
                    <a:lnTo>
                      <a:pt x="202" y="515"/>
                    </a:lnTo>
                    <a:lnTo>
                      <a:pt x="207" y="515"/>
                    </a:lnTo>
                    <a:lnTo>
                      <a:pt x="218" y="515"/>
                    </a:lnTo>
                    <a:lnTo>
                      <a:pt x="234" y="517"/>
                    </a:lnTo>
                    <a:lnTo>
                      <a:pt x="249" y="520"/>
                    </a:lnTo>
                    <a:lnTo>
                      <a:pt x="265" y="522"/>
                    </a:lnTo>
                    <a:lnTo>
                      <a:pt x="281" y="522"/>
                    </a:lnTo>
                    <a:lnTo>
                      <a:pt x="294" y="525"/>
                    </a:lnTo>
                    <a:lnTo>
                      <a:pt x="302" y="525"/>
                    </a:lnTo>
                    <a:lnTo>
                      <a:pt x="323" y="525"/>
                    </a:lnTo>
                    <a:lnTo>
                      <a:pt x="331" y="525"/>
                    </a:lnTo>
                    <a:lnTo>
                      <a:pt x="336" y="525"/>
                    </a:lnTo>
                    <a:lnTo>
                      <a:pt x="349" y="525"/>
                    </a:lnTo>
                    <a:lnTo>
                      <a:pt x="354" y="525"/>
                    </a:lnTo>
                    <a:lnTo>
                      <a:pt x="362" y="525"/>
                    </a:lnTo>
                    <a:lnTo>
                      <a:pt x="365" y="525"/>
                    </a:lnTo>
                    <a:lnTo>
                      <a:pt x="370" y="525"/>
                    </a:lnTo>
                    <a:lnTo>
                      <a:pt x="375" y="525"/>
                    </a:lnTo>
                    <a:lnTo>
                      <a:pt x="383" y="525"/>
                    </a:lnTo>
                    <a:lnTo>
                      <a:pt x="388" y="522"/>
                    </a:lnTo>
                    <a:lnTo>
                      <a:pt x="396" y="522"/>
                    </a:lnTo>
                    <a:lnTo>
                      <a:pt x="401" y="522"/>
                    </a:lnTo>
                    <a:lnTo>
                      <a:pt x="404" y="522"/>
                    </a:lnTo>
                    <a:lnTo>
                      <a:pt x="414" y="522"/>
                    </a:lnTo>
                    <a:lnTo>
                      <a:pt x="428" y="522"/>
                    </a:lnTo>
                    <a:lnTo>
                      <a:pt x="435" y="520"/>
                    </a:lnTo>
                    <a:lnTo>
                      <a:pt x="446" y="520"/>
                    </a:lnTo>
                    <a:lnTo>
                      <a:pt x="462" y="517"/>
                    </a:lnTo>
                    <a:lnTo>
                      <a:pt x="469" y="515"/>
                    </a:lnTo>
                    <a:lnTo>
                      <a:pt x="477" y="515"/>
                    </a:lnTo>
                    <a:lnTo>
                      <a:pt x="485" y="512"/>
                    </a:lnTo>
                    <a:lnTo>
                      <a:pt x="493" y="512"/>
                    </a:lnTo>
                    <a:lnTo>
                      <a:pt x="506" y="509"/>
                    </a:lnTo>
                    <a:lnTo>
                      <a:pt x="522" y="507"/>
                    </a:lnTo>
                    <a:lnTo>
                      <a:pt x="543" y="504"/>
                    </a:lnTo>
                    <a:lnTo>
                      <a:pt x="561" y="499"/>
                    </a:lnTo>
                    <a:lnTo>
                      <a:pt x="580" y="496"/>
                    </a:lnTo>
                    <a:lnTo>
                      <a:pt x="595" y="494"/>
                    </a:lnTo>
                    <a:lnTo>
                      <a:pt x="603" y="491"/>
                    </a:lnTo>
                    <a:lnTo>
                      <a:pt x="611" y="491"/>
                    </a:lnTo>
                    <a:lnTo>
                      <a:pt x="624" y="486"/>
                    </a:lnTo>
                    <a:lnTo>
                      <a:pt x="632" y="483"/>
                    </a:lnTo>
                    <a:lnTo>
                      <a:pt x="642" y="480"/>
                    </a:lnTo>
                    <a:lnTo>
                      <a:pt x="658" y="475"/>
                    </a:lnTo>
                    <a:lnTo>
                      <a:pt x="671" y="473"/>
                    </a:lnTo>
                    <a:lnTo>
                      <a:pt x="679" y="467"/>
                    </a:lnTo>
                    <a:lnTo>
                      <a:pt x="690" y="465"/>
                    </a:lnTo>
                    <a:lnTo>
                      <a:pt x="705" y="457"/>
                    </a:lnTo>
                    <a:lnTo>
                      <a:pt x="719" y="452"/>
                    </a:lnTo>
                    <a:lnTo>
                      <a:pt x="732" y="446"/>
                    </a:lnTo>
                    <a:lnTo>
                      <a:pt x="742" y="441"/>
                    </a:lnTo>
                    <a:lnTo>
                      <a:pt x="755" y="436"/>
                    </a:lnTo>
                    <a:lnTo>
                      <a:pt x="763" y="431"/>
                    </a:lnTo>
                    <a:lnTo>
                      <a:pt x="771" y="428"/>
                    </a:lnTo>
                    <a:lnTo>
                      <a:pt x="776" y="425"/>
                    </a:lnTo>
                    <a:lnTo>
                      <a:pt x="784" y="420"/>
                    </a:lnTo>
                    <a:lnTo>
                      <a:pt x="792" y="415"/>
                    </a:lnTo>
                    <a:lnTo>
                      <a:pt x="805" y="407"/>
                    </a:lnTo>
                    <a:lnTo>
                      <a:pt x="818" y="399"/>
                    </a:lnTo>
                    <a:lnTo>
                      <a:pt x="839" y="383"/>
                    </a:lnTo>
                    <a:lnTo>
                      <a:pt x="842" y="383"/>
                    </a:lnTo>
                    <a:lnTo>
                      <a:pt x="844" y="381"/>
                    </a:lnTo>
                    <a:lnTo>
                      <a:pt x="847" y="378"/>
                    </a:lnTo>
                    <a:lnTo>
                      <a:pt x="855" y="373"/>
                    </a:lnTo>
                    <a:lnTo>
                      <a:pt x="878" y="354"/>
                    </a:lnTo>
                    <a:lnTo>
                      <a:pt x="899" y="341"/>
                    </a:lnTo>
                    <a:lnTo>
                      <a:pt x="915" y="328"/>
                    </a:lnTo>
                    <a:lnTo>
                      <a:pt x="926" y="318"/>
                    </a:lnTo>
                    <a:lnTo>
                      <a:pt x="933" y="312"/>
                    </a:lnTo>
                    <a:lnTo>
                      <a:pt x="944" y="302"/>
                    </a:lnTo>
                    <a:lnTo>
                      <a:pt x="949" y="294"/>
                    </a:lnTo>
                    <a:lnTo>
                      <a:pt x="954" y="286"/>
                    </a:lnTo>
                    <a:lnTo>
                      <a:pt x="957" y="284"/>
                    </a:lnTo>
                    <a:lnTo>
                      <a:pt x="960" y="278"/>
                    </a:lnTo>
                    <a:lnTo>
                      <a:pt x="965" y="270"/>
                    </a:lnTo>
                    <a:lnTo>
                      <a:pt x="965" y="265"/>
                    </a:lnTo>
                    <a:lnTo>
                      <a:pt x="970" y="257"/>
                    </a:lnTo>
                    <a:lnTo>
                      <a:pt x="973" y="247"/>
                    </a:lnTo>
                    <a:lnTo>
                      <a:pt x="975" y="234"/>
                    </a:lnTo>
                    <a:lnTo>
                      <a:pt x="978" y="223"/>
                    </a:lnTo>
                    <a:lnTo>
                      <a:pt x="986" y="200"/>
                    </a:lnTo>
                    <a:lnTo>
                      <a:pt x="991" y="171"/>
                    </a:lnTo>
                    <a:lnTo>
                      <a:pt x="994" y="168"/>
                    </a:lnTo>
                    <a:lnTo>
                      <a:pt x="994" y="160"/>
                    </a:lnTo>
                    <a:lnTo>
                      <a:pt x="994" y="155"/>
                    </a:lnTo>
                    <a:lnTo>
                      <a:pt x="994" y="150"/>
                    </a:lnTo>
                    <a:lnTo>
                      <a:pt x="994" y="137"/>
                    </a:lnTo>
                    <a:lnTo>
                      <a:pt x="994" y="121"/>
                    </a:lnTo>
                    <a:lnTo>
                      <a:pt x="994" y="108"/>
                    </a:lnTo>
                    <a:lnTo>
                      <a:pt x="991" y="89"/>
                    </a:lnTo>
                    <a:lnTo>
                      <a:pt x="989" y="76"/>
                    </a:lnTo>
                    <a:lnTo>
                      <a:pt x="989" y="63"/>
                    </a:lnTo>
                    <a:lnTo>
                      <a:pt x="989" y="61"/>
                    </a:lnTo>
                    <a:lnTo>
                      <a:pt x="994" y="40"/>
                    </a:lnTo>
                    <a:lnTo>
                      <a:pt x="999" y="26"/>
                    </a:lnTo>
                    <a:lnTo>
                      <a:pt x="1002" y="16"/>
                    </a:lnTo>
                    <a:lnTo>
                      <a:pt x="1002" y="13"/>
                    </a:lnTo>
                    <a:lnTo>
                      <a:pt x="1007" y="0"/>
                    </a:lnTo>
                    <a:lnTo>
                      <a:pt x="1023" y="29"/>
                    </a:lnTo>
                    <a:lnTo>
                      <a:pt x="1025" y="34"/>
                    </a:lnTo>
                    <a:lnTo>
                      <a:pt x="1028" y="40"/>
                    </a:lnTo>
                    <a:lnTo>
                      <a:pt x="1033" y="45"/>
                    </a:lnTo>
                    <a:lnTo>
                      <a:pt x="1036" y="47"/>
                    </a:lnTo>
                    <a:lnTo>
                      <a:pt x="1038" y="53"/>
                    </a:lnTo>
                    <a:lnTo>
                      <a:pt x="1046" y="61"/>
                    </a:lnTo>
                    <a:lnTo>
                      <a:pt x="1046" y="63"/>
                    </a:lnTo>
                    <a:lnTo>
                      <a:pt x="1049" y="63"/>
                    </a:lnTo>
                    <a:lnTo>
                      <a:pt x="1049" y="66"/>
                    </a:lnTo>
                    <a:lnTo>
                      <a:pt x="1054" y="71"/>
                    </a:lnTo>
                    <a:lnTo>
                      <a:pt x="1057" y="74"/>
                    </a:lnTo>
                    <a:lnTo>
                      <a:pt x="1059" y="76"/>
                    </a:lnTo>
                    <a:lnTo>
                      <a:pt x="1059" y="79"/>
                    </a:lnTo>
                    <a:lnTo>
                      <a:pt x="1067" y="87"/>
                    </a:lnTo>
                    <a:lnTo>
                      <a:pt x="1067" y="89"/>
                    </a:lnTo>
                    <a:lnTo>
                      <a:pt x="1072" y="95"/>
                    </a:lnTo>
                    <a:lnTo>
                      <a:pt x="1078" y="100"/>
                    </a:lnTo>
                    <a:lnTo>
                      <a:pt x="1083" y="105"/>
                    </a:lnTo>
                    <a:lnTo>
                      <a:pt x="1086" y="108"/>
                    </a:lnTo>
                    <a:lnTo>
                      <a:pt x="1088" y="110"/>
                    </a:lnTo>
                    <a:lnTo>
                      <a:pt x="1091" y="113"/>
                    </a:lnTo>
                    <a:lnTo>
                      <a:pt x="1093" y="116"/>
                    </a:lnTo>
                    <a:lnTo>
                      <a:pt x="1096" y="118"/>
                    </a:lnTo>
                    <a:lnTo>
                      <a:pt x="1099" y="121"/>
                    </a:lnTo>
                    <a:lnTo>
                      <a:pt x="1101" y="124"/>
                    </a:lnTo>
                    <a:lnTo>
                      <a:pt x="1104" y="126"/>
                    </a:lnTo>
                    <a:lnTo>
                      <a:pt x="1107" y="129"/>
                    </a:lnTo>
                    <a:lnTo>
                      <a:pt x="1109" y="131"/>
                    </a:lnTo>
                    <a:lnTo>
                      <a:pt x="1112" y="134"/>
                    </a:lnTo>
                    <a:lnTo>
                      <a:pt x="1117" y="139"/>
                    </a:lnTo>
                    <a:lnTo>
                      <a:pt x="1120" y="142"/>
                    </a:lnTo>
                    <a:lnTo>
                      <a:pt x="1120" y="145"/>
                    </a:lnTo>
                    <a:lnTo>
                      <a:pt x="1122" y="150"/>
                    </a:lnTo>
                    <a:lnTo>
                      <a:pt x="1125" y="150"/>
                    </a:lnTo>
                    <a:lnTo>
                      <a:pt x="1125" y="152"/>
                    </a:lnTo>
                    <a:lnTo>
                      <a:pt x="1127" y="155"/>
                    </a:lnTo>
                    <a:lnTo>
                      <a:pt x="1127" y="158"/>
                    </a:lnTo>
                    <a:lnTo>
                      <a:pt x="1130" y="160"/>
                    </a:lnTo>
                    <a:lnTo>
                      <a:pt x="1130" y="163"/>
                    </a:lnTo>
                    <a:lnTo>
                      <a:pt x="1133" y="166"/>
                    </a:lnTo>
                    <a:lnTo>
                      <a:pt x="1133" y="168"/>
                    </a:lnTo>
                    <a:lnTo>
                      <a:pt x="1135" y="168"/>
                    </a:lnTo>
                    <a:lnTo>
                      <a:pt x="1135" y="171"/>
                    </a:lnTo>
                    <a:lnTo>
                      <a:pt x="1135" y="173"/>
                    </a:lnTo>
                    <a:lnTo>
                      <a:pt x="1138" y="173"/>
                    </a:lnTo>
                    <a:lnTo>
                      <a:pt x="1138" y="176"/>
                    </a:lnTo>
                    <a:lnTo>
                      <a:pt x="1138" y="179"/>
                    </a:lnTo>
                    <a:lnTo>
                      <a:pt x="1141" y="179"/>
                    </a:lnTo>
                    <a:lnTo>
                      <a:pt x="1141" y="181"/>
                    </a:lnTo>
                    <a:lnTo>
                      <a:pt x="1143" y="184"/>
                    </a:lnTo>
                    <a:lnTo>
                      <a:pt x="1143" y="187"/>
                    </a:lnTo>
                    <a:lnTo>
                      <a:pt x="1146" y="187"/>
                    </a:lnTo>
                    <a:lnTo>
                      <a:pt x="1146" y="189"/>
                    </a:lnTo>
                    <a:lnTo>
                      <a:pt x="1146" y="192"/>
                    </a:lnTo>
                  </a:path>
                </a:pathLst>
              </a:custGeom>
              <a:pattFill prst="pct25">
                <a:fgClr>
                  <a:schemeClr val="accent1"/>
                </a:fgClr>
                <a:bgClr>
                  <a:schemeClr val="accent1">
                    <a:lumMod val="20000"/>
                    <a:lumOff val="80000"/>
                  </a:schemeClr>
                </a:bgClr>
              </a:patt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09" name="フリーフォーム 208"/>
              <p:cNvSpPr>
                <a:spLocks noEditPoints="1"/>
              </p:cNvSpPr>
              <p:nvPr/>
            </p:nvSpPr>
            <p:spPr bwMode="auto">
              <a:xfrm>
                <a:off x="5285310" y="2990413"/>
                <a:ext cx="1384295" cy="1133893"/>
              </a:xfrm>
              <a:custGeom>
                <a:avLst/>
                <a:gdLst>
                  <a:gd name="T0" fmla="*/ 2768 w 2889"/>
                  <a:gd name="T1" fmla="*/ 564 h 2330"/>
                  <a:gd name="T2" fmla="*/ 2779 w 2889"/>
                  <a:gd name="T3" fmla="*/ 577 h 2330"/>
                  <a:gd name="T4" fmla="*/ 2781 w 2889"/>
                  <a:gd name="T5" fmla="*/ 582 h 2330"/>
                  <a:gd name="T6" fmla="*/ 2789 w 2889"/>
                  <a:gd name="T7" fmla="*/ 596 h 2330"/>
                  <a:gd name="T8" fmla="*/ 2815 w 2889"/>
                  <a:gd name="T9" fmla="*/ 632 h 2330"/>
                  <a:gd name="T10" fmla="*/ 2870 w 2889"/>
                  <a:gd name="T11" fmla="*/ 727 h 2330"/>
                  <a:gd name="T12" fmla="*/ 2889 w 2889"/>
                  <a:gd name="T13" fmla="*/ 758 h 2330"/>
                  <a:gd name="T14" fmla="*/ 2760 w 2889"/>
                  <a:gd name="T15" fmla="*/ 800 h 2330"/>
                  <a:gd name="T16" fmla="*/ 2611 w 2889"/>
                  <a:gd name="T17" fmla="*/ 858 h 2330"/>
                  <a:gd name="T18" fmla="*/ 2427 w 2889"/>
                  <a:gd name="T19" fmla="*/ 931 h 2330"/>
                  <a:gd name="T20" fmla="*/ 2309 w 2889"/>
                  <a:gd name="T21" fmla="*/ 968 h 2330"/>
                  <a:gd name="T22" fmla="*/ 2178 w 2889"/>
                  <a:gd name="T23" fmla="*/ 1042 h 2330"/>
                  <a:gd name="T24" fmla="*/ 2050 w 2889"/>
                  <a:gd name="T25" fmla="*/ 1128 h 2330"/>
                  <a:gd name="T26" fmla="*/ 2008 w 2889"/>
                  <a:gd name="T27" fmla="*/ 1181 h 2330"/>
                  <a:gd name="T28" fmla="*/ 1861 w 2889"/>
                  <a:gd name="T29" fmla="*/ 1446 h 2330"/>
                  <a:gd name="T30" fmla="*/ 1837 w 2889"/>
                  <a:gd name="T31" fmla="*/ 1477 h 2330"/>
                  <a:gd name="T32" fmla="*/ 1809 w 2889"/>
                  <a:gd name="T33" fmla="*/ 1490 h 2330"/>
                  <a:gd name="T34" fmla="*/ 1759 w 2889"/>
                  <a:gd name="T35" fmla="*/ 1498 h 2330"/>
                  <a:gd name="T36" fmla="*/ 1701 w 2889"/>
                  <a:gd name="T37" fmla="*/ 1538 h 2330"/>
                  <a:gd name="T38" fmla="*/ 1628 w 2889"/>
                  <a:gd name="T39" fmla="*/ 1574 h 2330"/>
                  <a:gd name="T40" fmla="*/ 1591 w 2889"/>
                  <a:gd name="T41" fmla="*/ 1593 h 2330"/>
                  <a:gd name="T42" fmla="*/ 1547 w 2889"/>
                  <a:gd name="T43" fmla="*/ 1619 h 2330"/>
                  <a:gd name="T44" fmla="*/ 1397 w 2889"/>
                  <a:gd name="T45" fmla="*/ 1708 h 2330"/>
                  <a:gd name="T46" fmla="*/ 1075 w 2889"/>
                  <a:gd name="T47" fmla="*/ 2034 h 2330"/>
                  <a:gd name="T48" fmla="*/ 403 w 2889"/>
                  <a:gd name="T49" fmla="*/ 2288 h 2330"/>
                  <a:gd name="T50" fmla="*/ 225 w 2889"/>
                  <a:gd name="T51" fmla="*/ 1960 h 2330"/>
                  <a:gd name="T52" fmla="*/ 435 w 2889"/>
                  <a:gd name="T53" fmla="*/ 1559 h 2330"/>
                  <a:gd name="T54" fmla="*/ 605 w 2889"/>
                  <a:gd name="T55" fmla="*/ 987 h 2330"/>
                  <a:gd name="T56" fmla="*/ 962 w 2889"/>
                  <a:gd name="T57" fmla="*/ 727 h 2330"/>
                  <a:gd name="T58" fmla="*/ 1499 w 2889"/>
                  <a:gd name="T59" fmla="*/ 554 h 2330"/>
                  <a:gd name="T60" fmla="*/ 1581 w 2889"/>
                  <a:gd name="T61" fmla="*/ 517 h 2330"/>
                  <a:gd name="T62" fmla="*/ 1667 w 2889"/>
                  <a:gd name="T63" fmla="*/ 475 h 2330"/>
                  <a:gd name="T64" fmla="*/ 1785 w 2889"/>
                  <a:gd name="T65" fmla="*/ 425 h 2330"/>
                  <a:gd name="T66" fmla="*/ 1890 w 2889"/>
                  <a:gd name="T67" fmla="*/ 375 h 2330"/>
                  <a:gd name="T68" fmla="*/ 2108 w 2889"/>
                  <a:gd name="T69" fmla="*/ 260 h 2330"/>
                  <a:gd name="T70" fmla="*/ 2254 w 2889"/>
                  <a:gd name="T71" fmla="*/ 178 h 2330"/>
                  <a:gd name="T72" fmla="*/ 2370 w 2889"/>
                  <a:gd name="T73" fmla="*/ 118 h 2330"/>
                  <a:gd name="T74" fmla="*/ 2506 w 2889"/>
                  <a:gd name="T75" fmla="*/ 37 h 2330"/>
                  <a:gd name="T76" fmla="*/ 2569 w 2889"/>
                  <a:gd name="T77" fmla="*/ 8 h 2330"/>
                  <a:gd name="T78" fmla="*/ 2637 w 2889"/>
                  <a:gd name="T79" fmla="*/ 107 h 2330"/>
                  <a:gd name="T80" fmla="*/ 2634 w 2889"/>
                  <a:gd name="T81" fmla="*/ 121 h 2330"/>
                  <a:gd name="T82" fmla="*/ 2603 w 2889"/>
                  <a:gd name="T83" fmla="*/ 144 h 2330"/>
                  <a:gd name="T84" fmla="*/ 2593 w 2889"/>
                  <a:gd name="T85" fmla="*/ 165 h 2330"/>
                  <a:gd name="T86" fmla="*/ 2606 w 2889"/>
                  <a:gd name="T87" fmla="*/ 212 h 2330"/>
                  <a:gd name="T88" fmla="*/ 2624 w 2889"/>
                  <a:gd name="T89" fmla="*/ 262 h 2330"/>
                  <a:gd name="T90" fmla="*/ 2632 w 2889"/>
                  <a:gd name="T91" fmla="*/ 302 h 2330"/>
                  <a:gd name="T92" fmla="*/ 2616 w 2889"/>
                  <a:gd name="T93" fmla="*/ 373 h 2330"/>
                  <a:gd name="T94" fmla="*/ 2577 w 2889"/>
                  <a:gd name="T95" fmla="*/ 462 h 2330"/>
                  <a:gd name="T96" fmla="*/ 2574 w 2889"/>
                  <a:gd name="T97" fmla="*/ 480 h 2330"/>
                  <a:gd name="T98" fmla="*/ 2574 w 2889"/>
                  <a:gd name="T99" fmla="*/ 496 h 2330"/>
                  <a:gd name="T100" fmla="*/ 2648 w 2889"/>
                  <a:gd name="T101" fmla="*/ 512 h 2330"/>
                  <a:gd name="T102" fmla="*/ 2682 w 2889"/>
                  <a:gd name="T103" fmla="*/ 517 h 2330"/>
                  <a:gd name="T104" fmla="*/ 2710 w 2889"/>
                  <a:gd name="T105" fmla="*/ 525 h 2330"/>
                  <a:gd name="T106" fmla="*/ 2750 w 2889"/>
                  <a:gd name="T107" fmla="*/ 546 h 2330"/>
                  <a:gd name="T108" fmla="*/ 2760 w 2889"/>
                  <a:gd name="T109" fmla="*/ 559 h 2330"/>
                  <a:gd name="T110" fmla="*/ 2763 w 2889"/>
                  <a:gd name="T111" fmla="*/ 561 h 2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889" h="2330">
                    <a:moveTo>
                      <a:pt x="2763" y="561"/>
                    </a:moveTo>
                    <a:lnTo>
                      <a:pt x="2763" y="561"/>
                    </a:lnTo>
                    <a:lnTo>
                      <a:pt x="2766" y="561"/>
                    </a:lnTo>
                    <a:lnTo>
                      <a:pt x="2766" y="564"/>
                    </a:lnTo>
                    <a:lnTo>
                      <a:pt x="2768" y="564"/>
                    </a:lnTo>
                    <a:lnTo>
                      <a:pt x="2768" y="567"/>
                    </a:lnTo>
                    <a:lnTo>
                      <a:pt x="2773" y="572"/>
                    </a:lnTo>
                    <a:lnTo>
                      <a:pt x="2776" y="575"/>
                    </a:lnTo>
                    <a:lnTo>
                      <a:pt x="2779" y="577"/>
                    </a:lnTo>
                    <a:lnTo>
                      <a:pt x="2779" y="580"/>
                    </a:lnTo>
                    <a:lnTo>
                      <a:pt x="2781" y="580"/>
                    </a:lnTo>
                    <a:lnTo>
                      <a:pt x="2781" y="582"/>
                    </a:lnTo>
                    <a:lnTo>
                      <a:pt x="2784" y="585"/>
                    </a:lnTo>
                    <a:lnTo>
                      <a:pt x="2787" y="588"/>
                    </a:lnTo>
                    <a:lnTo>
                      <a:pt x="2789" y="596"/>
                    </a:lnTo>
                    <a:lnTo>
                      <a:pt x="2794" y="601"/>
                    </a:lnTo>
                    <a:lnTo>
                      <a:pt x="2794" y="603"/>
                    </a:lnTo>
                    <a:lnTo>
                      <a:pt x="2815" y="632"/>
                    </a:lnTo>
                    <a:lnTo>
                      <a:pt x="2828" y="653"/>
                    </a:lnTo>
                    <a:lnTo>
                      <a:pt x="2836" y="672"/>
                    </a:lnTo>
                    <a:lnTo>
                      <a:pt x="2844" y="685"/>
                    </a:lnTo>
                    <a:lnTo>
                      <a:pt x="2849" y="695"/>
                    </a:lnTo>
                    <a:lnTo>
                      <a:pt x="2857" y="706"/>
                    </a:lnTo>
                    <a:lnTo>
                      <a:pt x="2863" y="714"/>
                    </a:lnTo>
                    <a:lnTo>
                      <a:pt x="2870" y="727"/>
                    </a:lnTo>
                    <a:lnTo>
                      <a:pt x="2873" y="732"/>
                    </a:lnTo>
                    <a:lnTo>
                      <a:pt x="2876" y="735"/>
                    </a:lnTo>
                    <a:lnTo>
                      <a:pt x="2881" y="745"/>
                    </a:lnTo>
                    <a:lnTo>
                      <a:pt x="2889" y="758"/>
                    </a:lnTo>
                    <a:lnTo>
                      <a:pt x="2878" y="758"/>
                    </a:lnTo>
                    <a:lnTo>
                      <a:pt x="2863" y="758"/>
                    </a:lnTo>
                    <a:lnTo>
                      <a:pt x="2855" y="764"/>
                    </a:lnTo>
                    <a:lnTo>
                      <a:pt x="2834" y="771"/>
                    </a:lnTo>
                    <a:lnTo>
                      <a:pt x="2810" y="779"/>
                    </a:lnTo>
                    <a:lnTo>
                      <a:pt x="2787" y="790"/>
                    </a:lnTo>
                    <a:lnTo>
                      <a:pt x="2760" y="800"/>
                    </a:lnTo>
                    <a:lnTo>
                      <a:pt x="2734" y="811"/>
                    </a:lnTo>
                    <a:lnTo>
                      <a:pt x="2729" y="813"/>
                    </a:lnTo>
                    <a:lnTo>
                      <a:pt x="2713" y="819"/>
                    </a:lnTo>
                    <a:lnTo>
                      <a:pt x="2690" y="827"/>
                    </a:lnTo>
                    <a:lnTo>
                      <a:pt x="2669" y="834"/>
                    </a:lnTo>
                    <a:lnTo>
                      <a:pt x="2648" y="842"/>
                    </a:lnTo>
                    <a:lnTo>
                      <a:pt x="2611" y="858"/>
                    </a:lnTo>
                    <a:lnTo>
                      <a:pt x="2572" y="874"/>
                    </a:lnTo>
                    <a:lnTo>
                      <a:pt x="2558" y="879"/>
                    </a:lnTo>
                    <a:lnTo>
                      <a:pt x="2553" y="882"/>
                    </a:lnTo>
                    <a:lnTo>
                      <a:pt x="2548" y="884"/>
                    </a:lnTo>
                    <a:lnTo>
                      <a:pt x="2488" y="908"/>
                    </a:lnTo>
                    <a:lnTo>
                      <a:pt x="2435" y="929"/>
                    </a:lnTo>
                    <a:lnTo>
                      <a:pt x="2427" y="931"/>
                    </a:lnTo>
                    <a:lnTo>
                      <a:pt x="2417" y="937"/>
                    </a:lnTo>
                    <a:lnTo>
                      <a:pt x="2414" y="937"/>
                    </a:lnTo>
                    <a:lnTo>
                      <a:pt x="2393" y="945"/>
                    </a:lnTo>
                    <a:lnTo>
                      <a:pt x="2367" y="955"/>
                    </a:lnTo>
                    <a:lnTo>
                      <a:pt x="2359" y="958"/>
                    </a:lnTo>
                    <a:lnTo>
                      <a:pt x="2309" y="968"/>
                    </a:lnTo>
                    <a:lnTo>
                      <a:pt x="2281" y="973"/>
                    </a:lnTo>
                    <a:lnTo>
                      <a:pt x="2257" y="979"/>
                    </a:lnTo>
                    <a:lnTo>
                      <a:pt x="2231" y="1005"/>
                    </a:lnTo>
                    <a:lnTo>
                      <a:pt x="2215" y="1021"/>
                    </a:lnTo>
                    <a:lnTo>
                      <a:pt x="2212" y="1021"/>
                    </a:lnTo>
                    <a:lnTo>
                      <a:pt x="2189" y="1034"/>
                    </a:lnTo>
                    <a:lnTo>
                      <a:pt x="2178" y="1042"/>
                    </a:lnTo>
                    <a:lnTo>
                      <a:pt x="2168" y="1047"/>
                    </a:lnTo>
                    <a:lnTo>
                      <a:pt x="2155" y="1055"/>
                    </a:lnTo>
                    <a:lnTo>
                      <a:pt x="2084" y="1102"/>
                    </a:lnTo>
                    <a:lnTo>
                      <a:pt x="2071" y="1113"/>
                    </a:lnTo>
                    <a:lnTo>
                      <a:pt x="2068" y="1113"/>
                    </a:lnTo>
                    <a:lnTo>
                      <a:pt x="2060" y="1120"/>
                    </a:lnTo>
                    <a:lnTo>
                      <a:pt x="2050" y="1128"/>
                    </a:lnTo>
                    <a:lnTo>
                      <a:pt x="2045" y="1134"/>
                    </a:lnTo>
                    <a:lnTo>
                      <a:pt x="2039" y="1139"/>
                    </a:lnTo>
                    <a:lnTo>
                      <a:pt x="2037" y="1144"/>
                    </a:lnTo>
                    <a:lnTo>
                      <a:pt x="2031" y="1149"/>
                    </a:lnTo>
                    <a:lnTo>
                      <a:pt x="2024" y="1160"/>
                    </a:lnTo>
                    <a:lnTo>
                      <a:pt x="2013" y="1170"/>
                    </a:lnTo>
                    <a:lnTo>
                      <a:pt x="2008" y="1181"/>
                    </a:lnTo>
                    <a:lnTo>
                      <a:pt x="1992" y="1207"/>
                    </a:lnTo>
                    <a:lnTo>
                      <a:pt x="1976" y="1233"/>
                    </a:lnTo>
                    <a:lnTo>
                      <a:pt x="1900" y="1378"/>
                    </a:lnTo>
                    <a:lnTo>
                      <a:pt x="1890" y="1393"/>
                    </a:lnTo>
                    <a:lnTo>
                      <a:pt x="1885" y="1401"/>
                    </a:lnTo>
                    <a:lnTo>
                      <a:pt x="1879" y="1412"/>
                    </a:lnTo>
                    <a:lnTo>
                      <a:pt x="1861" y="1446"/>
                    </a:lnTo>
                    <a:lnTo>
                      <a:pt x="1856" y="1451"/>
                    </a:lnTo>
                    <a:lnTo>
                      <a:pt x="1853" y="1454"/>
                    </a:lnTo>
                    <a:lnTo>
                      <a:pt x="1848" y="1462"/>
                    </a:lnTo>
                    <a:lnTo>
                      <a:pt x="1843" y="1467"/>
                    </a:lnTo>
                    <a:lnTo>
                      <a:pt x="1840" y="1472"/>
                    </a:lnTo>
                    <a:lnTo>
                      <a:pt x="1840" y="1475"/>
                    </a:lnTo>
                    <a:lnTo>
                      <a:pt x="1837" y="1477"/>
                    </a:lnTo>
                    <a:lnTo>
                      <a:pt x="1835" y="1477"/>
                    </a:lnTo>
                    <a:lnTo>
                      <a:pt x="1830" y="1480"/>
                    </a:lnTo>
                    <a:lnTo>
                      <a:pt x="1824" y="1483"/>
                    </a:lnTo>
                    <a:lnTo>
                      <a:pt x="1822" y="1485"/>
                    </a:lnTo>
                    <a:lnTo>
                      <a:pt x="1817" y="1488"/>
                    </a:lnTo>
                    <a:lnTo>
                      <a:pt x="1814" y="1488"/>
                    </a:lnTo>
                    <a:lnTo>
                      <a:pt x="1809" y="1490"/>
                    </a:lnTo>
                    <a:lnTo>
                      <a:pt x="1803" y="1493"/>
                    </a:lnTo>
                    <a:lnTo>
                      <a:pt x="1801" y="1493"/>
                    </a:lnTo>
                    <a:lnTo>
                      <a:pt x="1793" y="1493"/>
                    </a:lnTo>
                    <a:lnTo>
                      <a:pt x="1769" y="1496"/>
                    </a:lnTo>
                    <a:lnTo>
                      <a:pt x="1767" y="1498"/>
                    </a:lnTo>
                    <a:lnTo>
                      <a:pt x="1761" y="1498"/>
                    </a:lnTo>
                    <a:lnTo>
                      <a:pt x="1759" y="1498"/>
                    </a:lnTo>
                    <a:lnTo>
                      <a:pt x="1756" y="1501"/>
                    </a:lnTo>
                    <a:lnTo>
                      <a:pt x="1754" y="1504"/>
                    </a:lnTo>
                    <a:lnTo>
                      <a:pt x="1746" y="1509"/>
                    </a:lnTo>
                    <a:lnTo>
                      <a:pt x="1738" y="1514"/>
                    </a:lnTo>
                    <a:lnTo>
                      <a:pt x="1712" y="1530"/>
                    </a:lnTo>
                    <a:lnTo>
                      <a:pt x="1706" y="1535"/>
                    </a:lnTo>
                    <a:lnTo>
                      <a:pt x="1701" y="1538"/>
                    </a:lnTo>
                    <a:lnTo>
                      <a:pt x="1699" y="1540"/>
                    </a:lnTo>
                    <a:lnTo>
                      <a:pt x="1693" y="1540"/>
                    </a:lnTo>
                    <a:lnTo>
                      <a:pt x="1680" y="1548"/>
                    </a:lnTo>
                    <a:lnTo>
                      <a:pt x="1667" y="1556"/>
                    </a:lnTo>
                    <a:lnTo>
                      <a:pt x="1649" y="1564"/>
                    </a:lnTo>
                    <a:lnTo>
                      <a:pt x="1641" y="1569"/>
                    </a:lnTo>
                    <a:lnTo>
                      <a:pt x="1628" y="1574"/>
                    </a:lnTo>
                    <a:lnTo>
                      <a:pt x="1617" y="1580"/>
                    </a:lnTo>
                    <a:lnTo>
                      <a:pt x="1609" y="1585"/>
                    </a:lnTo>
                    <a:lnTo>
                      <a:pt x="1596" y="1590"/>
                    </a:lnTo>
                    <a:lnTo>
                      <a:pt x="1596" y="1593"/>
                    </a:lnTo>
                    <a:lnTo>
                      <a:pt x="1591" y="1593"/>
                    </a:lnTo>
                    <a:lnTo>
                      <a:pt x="1586" y="1595"/>
                    </a:lnTo>
                    <a:lnTo>
                      <a:pt x="1583" y="1598"/>
                    </a:lnTo>
                    <a:lnTo>
                      <a:pt x="1573" y="1603"/>
                    </a:lnTo>
                    <a:lnTo>
                      <a:pt x="1565" y="1609"/>
                    </a:lnTo>
                    <a:lnTo>
                      <a:pt x="1557" y="1611"/>
                    </a:lnTo>
                    <a:lnTo>
                      <a:pt x="1547" y="1619"/>
                    </a:lnTo>
                    <a:lnTo>
                      <a:pt x="1536" y="1627"/>
                    </a:lnTo>
                    <a:lnTo>
                      <a:pt x="1526" y="1632"/>
                    </a:lnTo>
                    <a:lnTo>
                      <a:pt x="1518" y="1637"/>
                    </a:lnTo>
                    <a:lnTo>
                      <a:pt x="1507" y="1643"/>
                    </a:lnTo>
                    <a:lnTo>
                      <a:pt x="1499" y="1648"/>
                    </a:lnTo>
                    <a:lnTo>
                      <a:pt x="1489" y="1653"/>
                    </a:lnTo>
                    <a:lnTo>
                      <a:pt x="1397" y="1708"/>
                    </a:lnTo>
                    <a:lnTo>
                      <a:pt x="1368" y="1737"/>
                    </a:lnTo>
                    <a:lnTo>
                      <a:pt x="1363" y="1745"/>
                    </a:lnTo>
                    <a:lnTo>
                      <a:pt x="1332" y="1792"/>
                    </a:lnTo>
                    <a:lnTo>
                      <a:pt x="1200" y="1992"/>
                    </a:lnTo>
                    <a:lnTo>
                      <a:pt x="1193" y="1989"/>
                    </a:lnTo>
                    <a:lnTo>
                      <a:pt x="1185" y="1984"/>
                    </a:lnTo>
                    <a:lnTo>
                      <a:pt x="1075" y="2034"/>
                    </a:lnTo>
                    <a:lnTo>
                      <a:pt x="781" y="2165"/>
                    </a:lnTo>
                    <a:lnTo>
                      <a:pt x="616" y="2236"/>
                    </a:lnTo>
                    <a:lnTo>
                      <a:pt x="511" y="2283"/>
                    </a:lnTo>
                    <a:lnTo>
                      <a:pt x="403" y="2330"/>
                    </a:lnTo>
                    <a:lnTo>
                      <a:pt x="403" y="2322"/>
                    </a:lnTo>
                    <a:lnTo>
                      <a:pt x="403" y="2288"/>
                    </a:lnTo>
                    <a:lnTo>
                      <a:pt x="403" y="2330"/>
                    </a:lnTo>
                    <a:lnTo>
                      <a:pt x="152" y="2107"/>
                    </a:lnTo>
                    <a:lnTo>
                      <a:pt x="147" y="2102"/>
                    </a:lnTo>
                    <a:lnTo>
                      <a:pt x="144" y="2091"/>
                    </a:lnTo>
                    <a:lnTo>
                      <a:pt x="144" y="2086"/>
                    </a:lnTo>
                    <a:lnTo>
                      <a:pt x="147" y="2052"/>
                    </a:lnTo>
                    <a:lnTo>
                      <a:pt x="225" y="1960"/>
                    </a:lnTo>
                    <a:lnTo>
                      <a:pt x="0" y="1942"/>
                    </a:lnTo>
                    <a:lnTo>
                      <a:pt x="105" y="1811"/>
                    </a:lnTo>
                    <a:lnTo>
                      <a:pt x="230" y="1658"/>
                    </a:lnTo>
                    <a:lnTo>
                      <a:pt x="249" y="1635"/>
                    </a:lnTo>
                    <a:lnTo>
                      <a:pt x="464" y="1677"/>
                    </a:lnTo>
                    <a:lnTo>
                      <a:pt x="440" y="1559"/>
                    </a:lnTo>
                    <a:lnTo>
                      <a:pt x="435" y="1559"/>
                    </a:lnTo>
                    <a:lnTo>
                      <a:pt x="68" y="1485"/>
                    </a:lnTo>
                    <a:lnTo>
                      <a:pt x="68" y="1454"/>
                    </a:lnTo>
                    <a:lnTo>
                      <a:pt x="68" y="1446"/>
                    </a:lnTo>
                    <a:lnTo>
                      <a:pt x="68" y="1278"/>
                    </a:lnTo>
                    <a:lnTo>
                      <a:pt x="68" y="1218"/>
                    </a:lnTo>
                    <a:lnTo>
                      <a:pt x="566" y="1005"/>
                    </a:lnTo>
                    <a:lnTo>
                      <a:pt x="605" y="987"/>
                    </a:lnTo>
                    <a:lnTo>
                      <a:pt x="605" y="908"/>
                    </a:lnTo>
                    <a:lnTo>
                      <a:pt x="608" y="811"/>
                    </a:lnTo>
                    <a:lnTo>
                      <a:pt x="784" y="785"/>
                    </a:lnTo>
                    <a:lnTo>
                      <a:pt x="815" y="774"/>
                    </a:lnTo>
                    <a:lnTo>
                      <a:pt x="818" y="777"/>
                    </a:lnTo>
                    <a:lnTo>
                      <a:pt x="944" y="732"/>
                    </a:lnTo>
                    <a:lnTo>
                      <a:pt x="962" y="727"/>
                    </a:lnTo>
                    <a:lnTo>
                      <a:pt x="1001" y="714"/>
                    </a:lnTo>
                    <a:lnTo>
                      <a:pt x="1025" y="708"/>
                    </a:lnTo>
                    <a:lnTo>
                      <a:pt x="1033" y="703"/>
                    </a:lnTo>
                    <a:lnTo>
                      <a:pt x="1148" y="666"/>
                    </a:lnTo>
                    <a:lnTo>
                      <a:pt x="1166" y="661"/>
                    </a:lnTo>
                    <a:lnTo>
                      <a:pt x="1431" y="575"/>
                    </a:lnTo>
                    <a:lnTo>
                      <a:pt x="1499" y="554"/>
                    </a:lnTo>
                    <a:lnTo>
                      <a:pt x="1507" y="548"/>
                    </a:lnTo>
                    <a:lnTo>
                      <a:pt x="1520" y="543"/>
                    </a:lnTo>
                    <a:lnTo>
                      <a:pt x="1531" y="538"/>
                    </a:lnTo>
                    <a:lnTo>
                      <a:pt x="1541" y="533"/>
                    </a:lnTo>
                    <a:lnTo>
                      <a:pt x="1554" y="527"/>
                    </a:lnTo>
                    <a:lnTo>
                      <a:pt x="1567" y="522"/>
                    </a:lnTo>
                    <a:lnTo>
                      <a:pt x="1581" y="517"/>
                    </a:lnTo>
                    <a:lnTo>
                      <a:pt x="1594" y="509"/>
                    </a:lnTo>
                    <a:lnTo>
                      <a:pt x="1615" y="501"/>
                    </a:lnTo>
                    <a:lnTo>
                      <a:pt x="1623" y="496"/>
                    </a:lnTo>
                    <a:lnTo>
                      <a:pt x="1636" y="491"/>
                    </a:lnTo>
                    <a:lnTo>
                      <a:pt x="1651" y="485"/>
                    </a:lnTo>
                    <a:lnTo>
                      <a:pt x="1662" y="480"/>
                    </a:lnTo>
                    <a:lnTo>
                      <a:pt x="1667" y="475"/>
                    </a:lnTo>
                    <a:lnTo>
                      <a:pt x="1672" y="475"/>
                    </a:lnTo>
                    <a:lnTo>
                      <a:pt x="1696" y="464"/>
                    </a:lnTo>
                    <a:lnTo>
                      <a:pt x="1709" y="456"/>
                    </a:lnTo>
                    <a:lnTo>
                      <a:pt x="1727" y="451"/>
                    </a:lnTo>
                    <a:lnTo>
                      <a:pt x="1746" y="441"/>
                    </a:lnTo>
                    <a:lnTo>
                      <a:pt x="1767" y="433"/>
                    </a:lnTo>
                    <a:lnTo>
                      <a:pt x="1785" y="425"/>
                    </a:lnTo>
                    <a:lnTo>
                      <a:pt x="1809" y="415"/>
                    </a:lnTo>
                    <a:lnTo>
                      <a:pt x="1827" y="404"/>
                    </a:lnTo>
                    <a:lnTo>
                      <a:pt x="1830" y="404"/>
                    </a:lnTo>
                    <a:lnTo>
                      <a:pt x="1845" y="396"/>
                    </a:lnTo>
                    <a:lnTo>
                      <a:pt x="1866" y="388"/>
                    </a:lnTo>
                    <a:lnTo>
                      <a:pt x="1885" y="378"/>
                    </a:lnTo>
                    <a:lnTo>
                      <a:pt x="1890" y="375"/>
                    </a:lnTo>
                    <a:lnTo>
                      <a:pt x="1900" y="373"/>
                    </a:lnTo>
                    <a:lnTo>
                      <a:pt x="2071" y="278"/>
                    </a:lnTo>
                    <a:lnTo>
                      <a:pt x="2076" y="275"/>
                    </a:lnTo>
                    <a:lnTo>
                      <a:pt x="2079" y="275"/>
                    </a:lnTo>
                    <a:lnTo>
                      <a:pt x="2087" y="273"/>
                    </a:lnTo>
                    <a:lnTo>
                      <a:pt x="2108" y="260"/>
                    </a:lnTo>
                    <a:lnTo>
                      <a:pt x="2110" y="257"/>
                    </a:lnTo>
                    <a:lnTo>
                      <a:pt x="2113" y="257"/>
                    </a:lnTo>
                    <a:lnTo>
                      <a:pt x="2210" y="205"/>
                    </a:lnTo>
                    <a:lnTo>
                      <a:pt x="2212" y="202"/>
                    </a:lnTo>
                    <a:lnTo>
                      <a:pt x="2254" y="178"/>
                    </a:lnTo>
                    <a:lnTo>
                      <a:pt x="2273" y="170"/>
                    </a:lnTo>
                    <a:lnTo>
                      <a:pt x="2294" y="160"/>
                    </a:lnTo>
                    <a:lnTo>
                      <a:pt x="2315" y="147"/>
                    </a:lnTo>
                    <a:lnTo>
                      <a:pt x="2341" y="134"/>
                    </a:lnTo>
                    <a:lnTo>
                      <a:pt x="2364" y="121"/>
                    </a:lnTo>
                    <a:lnTo>
                      <a:pt x="2367" y="121"/>
                    </a:lnTo>
                    <a:lnTo>
                      <a:pt x="2370" y="118"/>
                    </a:lnTo>
                    <a:lnTo>
                      <a:pt x="2385" y="110"/>
                    </a:lnTo>
                    <a:lnTo>
                      <a:pt x="2391" y="107"/>
                    </a:lnTo>
                    <a:lnTo>
                      <a:pt x="2401" y="100"/>
                    </a:lnTo>
                    <a:lnTo>
                      <a:pt x="2430" y="86"/>
                    </a:lnTo>
                    <a:lnTo>
                      <a:pt x="2456" y="71"/>
                    </a:lnTo>
                    <a:lnTo>
                      <a:pt x="2480" y="55"/>
                    </a:lnTo>
                    <a:lnTo>
                      <a:pt x="2506" y="37"/>
                    </a:lnTo>
                    <a:lnTo>
                      <a:pt x="2532" y="21"/>
                    </a:lnTo>
                    <a:lnTo>
                      <a:pt x="2551" y="10"/>
                    </a:lnTo>
                    <a:lnTo>
                      <a:pt x="2553" y="8"/>
                    </a:lnTo>
                    <a:lnTo>
                      <a:pt x="2561" y="2"/>
                    </a:lnTo>
                    <a:lnTo>
                      <a:pt x="2564" y="0"/>
                    </a:lnTo>
                    <a:lnTo>
                      <a:pt x="2569" y="8"/>
                    </a:lnTo>
                    <a:lnTo>
                      <a:pt x="2598" y="50"/>
                    </a:lnTo>
                    <a:lnTo>
                      <a:pt x="2616" y="81"/>
                    </a:lnTo>
                    <a:lnTo>
                      <a:pt x="2627" y="94"/>
                    </a:lnTo>
                    <a:lnTo>
                      <a:pt x="2632" y="105"/>
                    </a:lnTo>
                    <a:lnTo>
                      <a:pt x="2637" y="107"/>
                    </a:lnTo>
                    <a:lnTo>
                      <a:pt x="2637" y="110"/>
                    </a:lnTo>
                    <a:lnTo>
                      <a:pt x="2640" y="115"/>
                    </a:lnTo>
                    <a:lnTo>
                      <a:pt x="2640" y="118"/>
                    </a:lnTo>
                    <a:lnTo>
                      <a:pt x="2637" y="118"/>
                    </a:lnTo>
                    <a:lnTo>
                      <a:pt x="2634" y="121"/>
                    </a:lnTo>
                    <a:lnTo>
                      <a:pt x="2629" y="126"/>
                    </a:lnTo>
                    <a:lnTo>
                      <a:pt x="2627" y="126"/>
                    </a:lnTo>
                    <a:lnTo>
                      <a:pt x="2616" y="134"/>
                    </a:lnTo>
                    <a:lnTo>
                      <a:pt x="2608" y="139"/>
                    </a:lnTo>
                    <a:lnTo>
                      <a:pt x="2606" y="142"/>
                    </a:lnTo>
                    <a:lnTo>
                      <a:pt x="2603" y="144"/>
                    </a:lnTo>
                    <a:lnTo>
                      <a:pt x="2600" y="147"/>
                    </a:lnTo>
                    <a:lnTo>
                      <a:pt x="2598" y="152"/>
                    </a:lnTo>
                    <a:lnTo>
                      <a:pt x="2595" y="157"/>
                    </a:lnTo>
                    <a:lnTo>
                      <a:pt x="2595" y="160"/>
                    </a:lnTo>
                    <a:lnTo>
                      <a:pt x="2593" y="163"/>
                    </a:lnTo>
                    <a:lnTo>
                      <a:pt x="2593" y="165"/>
                    </a:lnTo>
                    <a:lnTo>
                      <a:pt x="2593" y="168"/>
                    </a:lnTo>
                    <a:lnTo>
                      <a:pt x="2593" y="170"/>
                    </a:lnTo>
                    <a:lnTo>
                      <a:pt x="2593" y="173"/>
                    </a:lnTo>
                    <a:lnTo>
                      <a:pt x="2593" y="176"/>
                    </a:lnTo>
                    <a:lnTo>
                      <a:pt x="2593" y="181"/>
                    </a:lnTo>
                    <a:lnTo>
                      <a:pt x="2598" y="189"/>
                    </a:lnTo>
                    <a:lnTo>
                      <a:pt x="2606" y="212"/>
                    </a:lnTo>
                    <a:lnTo>
                      <a:pt x="2606" y="215"/>
                    </a:lnTo>
                    <a:lnTo>
                      <a:pt x="2608" y="220"/>
                    </a:lnTo>
                    <a:lnTo>
                      <a:pt x="2611" y="226"/>
                    </a:lnTo>
                    <a:lnTo>
                      <a:pt x="2611" y="228"/>
                    </a:lnTo>
                    <a:lnTo>
                      <a:pt x="2616" y="241"/>
                    </a:lnTo>
                    <a:lnTo>
                      <a:pt x="2619" y="249"/>
                    </a:lnTo>
                    <a:lnTo>
                      <a:pt x="2624" y="262"/>
                    </a:lnTo>
                    <a:lnTo>
                      <a:pt x="2629" y="275"/>
                    </a:lnTo>
                    <a:lnTo>
                      <a:pt x="2632" y="278"/>
                    </a:lnTo>
                    <a:lnTo>
                      <a:pt x="2632" y="283"/>
                    </a:lnTo>
                    <a:lnTo>
                      <a:pt x="2632" y="286"/>
                    </a:lnTo>
                    <a:lnTo>
                      <a:pt x="2634" y="291"/>
                    </a:lnTo>
                    <a:lnTo>
                      <a:pt x="2634" y="296"/>
                    </a:lnTo>
                    <a:lnTo>
                      <a:pt x="2632" y="302"/>
                    </a:lnTo>
                    <a:lnTo>
                      <a:pt x="2632" y="320"/>
                    </a:lnTo>
                    <a:lnTo>
                      <a:pt x="2629" y="338"/>
                    </a:lnTo>
                    <a:lnTo>
                      <a:pt x="2629" y="352"/>
                    </a:lnTo>
                    <a:lnTo>
                      <a:pt x="2629" y="354"/>
                    </a:lnTo>
                    <a:lnTo>
                      <a:pt x="2624" y="362"/>
                    </a:lnTo>
                    <a:lnTo>
                      <a:pt x="2616" y="373"/>
                    </a:lnTo>
                    <a:lnTo>
                      <a:pt x="2585" y="417"/>
                    </a:lnTo>
                    <a:lnTo>
                      <a:pt x="2579" y="425"/>
                    </a:lnTo>
                    <a:lnTo>
                      <a:pt x="2577" y="430"/>
                    </a:lnTo>
                    <a:lnTo>
                      <a:pt x="2577" y="459"/>
                    </a:lnTo>
                    <a:lnTo>
                      <a:pt x="2577" y="462"/>
                    </a:lnTo>
                    <a:lnTo>
                      <a:pt x="2577" y="467"/>
                    </a:lnTo>
                    <a:lnTo>
                      <a:pt x="2574" y="472"/>
                    </a:lnTo>
                    <a:lnTo>
                      <a:pt x="2574" y="477"/>
                    </a:lnTo>
                    <a:lnTo>
                      <a:pt x="2574" y="480"/>
                    </a:lnTo>
                    <a:lnTo>
                      <a:pt x="2574" y="483"/>
                    </a:lnTo>
                    <a:lnTo>
                      <a:pt x="2574" y="488"/>
                    </a:lnTo>
                    <a:lnTo>
                      <a:pt x="2574" y="493"/>
                    </a:lnTo>
                    <a:lnTo>
                      <a:pt x="2574" y="496"/>
                    </a:lnTo>
                    <a:lnTo>
                      <a:pt x="2600" y="501"/>
                    </a:lnTo>
                    <a:lnTo>
                      <a:pt x="2606" y="504"/>
                    </a:lnTo>
                    <a:lnTo>
                      <a:pt x="2621" y="506"/>
                    </a:lnTo>
                    <a:lnTo>
                      <a:pt x="2634" y="509"/>
                    </a:lnTo>
                    <a:lnTo>
                      <a:pt x="2642" y="509"/>
                    </a:lnTo>
                    <a:lnTo>
                      <a:pt x="2648" y="512"/>
                    </a:lnTo>
                    <a:lnTo>
                      <a:pt x="2650" y="512"/>
                    </a:lnTo>
                    <a:lnTo>
                      <a:pt x="2661" y="514"/>
                    </a:lnTo>
                    <a:lnTo>
                      <a:pt x="2663" y="514"/>
                    </a:lnTo>
                    <a:lnTo>
                      <a:pt x="2666" y="514"/>
                    </a:lnTo>
                    <a:lnTo>
                      <a:pt x="2682" y="517"/>
                    </a:lnTo>
                    <a:lnTo>
                      <a:pt x="2682" y="519"/>
                    </a:lnTo>
                    <a:lnTo>
                      <a:pt x="2690" y="519"/>
                    </a:lnTo>
                    <a:lnTo>
                      <a:pt x="2708" y="522"/>
                    </a:lnTo>
                    <a:lnTo>
                      <a:pt x="2710" y="525"/>
                    </a:lnTo>
                    <a:lnTo>
                      <a:pt x="2713" y="525"/>
                    </a:lnTo>
                    <a:lnTo>
                      <a:pt x="2739" y="535"/>
                    </a:lnTo>
                    <a:lnTo>
                      <a:pt x="2745" y="540"/>
                    </a:lnTo>
                    <a:lnTo>
                      <a:pt x="2747" y="543"/>
                    </a:lnTo>
                    <a:lnTo>
                      <a:pt x="2747" y="546"/>
                    </a:lnTo>
                    <a:lnTo>
                      <a:pt x="2750" y="546"/>
                    </a:lnTo>
                    <a:lnTo>
                      <a:pt x="2750" y="548"/>
                    </a:lnTo>
                    <a:lnTo>
                      <a:pt x="2752" y="548"/>
                    </a:lnTo>
                    <a:lnTo>
                      <a:pt x="2758" y="556"/>
                    </a:lnTo>
                    <a:lnTo>
                      <a:pt x="2760" y="556"/>
                    </a:lnTo>
                    <a:lnTo>
                      <a:pt x="2760" y="559"/>
                    </a:lnTo>
                    <a:lnTo>
                      <a:pt x="2763" y="559"/>
                    </a:lnTo>
                    <a:lnTo>
                      <a:pt x="2763" y="561"/>
                    </a:lnTo>
                    <a:moveTo>
                      <a:pt x="723" y="1981"/>
                    </a:moveTo>
                    <a:lnTo>
                      <a:pt x="723" y="1992"/>
                    </a:lnTo>
                    <a:lnTo>
                      <a:pt x="723" y="1981"/>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0" name="フリーフォーム 209"/>
              <p:cNvSpPr>
                <a:spLocks/>
              </p:cNvSpPr>
              <p:nvPr/>
            </p:nvSpPr>
            <p:spPr bwMode="auto">
              <a:xfrm>
                <a:off x="7645980" y="2690377"/>
                <a:ext cx="521442" cy="719546"/>
              </a:xfrm>
              <a:custGeom>
                <a:avLst/>
                <a:gdLst>
                  <a:gd name="T0" fmla="*/ 590 w 1088"/>
                  <a:gd name="T1" fmla="*/ 5 h 1478"/>
                  <a:gd name="T2" fmla="*/ 684 w 1088"/>
                  <a:gd name="T3" fmla="*/ 8 h 1478"/>
                  <a:gd name="T4" fmla="*/ 873 w 1088"/>
                  <a:gd name="T5" fmla="*/ 13 h 1478"/>
                  <a:gd name="T6" fmla="*/ 868 w 1088"/>
                  <a:gd name="T7" fmla="*/ 207 h 1478"/>
                  <a:gd name="T8" fmla="*/ 863 w 1088"/>
                  <a:gd name="T9" fmla="*/ 378 h 1478"/>
                  <a:gd name="T10" fmla="*/ 857 w 1088"/>
                  <a:gd name="T11" fmla="*/ 520 h 1478"/>
                  <a:gd name="T12" fmla="*/ 847 w 1088"/>
                  <a:gd name="T13" fmla="*/ 764 h 1478"/>
                  <a:gd name="T14" fmla="*/ 831 w 1088"/>
                  <a:gd name="T15" fmla="*/ 984 h 1478"/>
                  <a:gd name="T16" fmla="*/ 897 w 1088"/>
                  <a:gd name="T17" fmla="*/ 1118 h 1478"/>
                  <a:gd name="T18" fmla="*/ 999 w 1088"/>
                  <a:gd name="T19" fmla="*/ 1121 h 1478"/>
                  <a:gd name="T20" fmla="*/ 1028 w 1088"/>
                  <a:gd name="T21" fmla="*/ 1100 h 1478"/>
                  <a:gd name="T22" fmla="*/ 1057 w 1088"/>
                  <a:gd name="T23" fmla="*/ 1107 h 1478"/>
                  <a:gd name="T24" fmla="*/ 1033 w 1088"/>
                  <a:gd name="T25" fmla="*/ 1113 h 1478"/>
                  <a:gd name="T26" fmla="*/ 1038 w 1088"/>
                  <a:gd name="T27" fmla="*/ 1123 h 1478"/>
                  <a:gd name="T28" fmla="*/ 1083 w 1088"/>
                  <a:gd name="T29" fmla="*/ 1123 h 1478"/>
                  <a:gd name="T30" fmla="*/ 1054 w 1088"/>
                  <a:gd name="T31" fmla="*/ 1131 h 1478"/>
                  <a:gd name="T32" fmla="*/ 1031 w 1088"/>
                  <a:gd name="T33" fmla="*/ 1126 h 1478"/>
                  <a:gd name="T34" fmla="*/ 1010 w 1088"/>
                  <a:gd name="T35" fmla="*/ 1155 h 1478"/>
                  <a:gd name="T36" fmla="*/ 1002 w 1088"/>
                  <a:gd name="T37" fmla="*/ 1178 h 1478"/>
                  <a:gd name="T38" fmla="*/ 994 w 1088"/>
                  <a:gd name="T39" fmla="*/ 1210 h 1478"/>
                  <a:gd name="T40" fmla="*/ 994 w 1088"/>
                  <a:gd name="T41" fmla="*/ 1249 h 1478"/>
                  <a:gd name="T42" fmla="*/ 1002 w 1088"/>
                  <a:gd name="T43" fmla="*/ 1273 h 1478"/>
                  <a:gd name="T44" fmla="*/ 986 w 1088"/>
                  <a:gd name="T45" fmla="*/ 1302 h 1478"/>
                  <a:gd name="T46" fmla="*/ 975 w 1088"/>
                  <a:gd name="T47" fmla="*/ 1331 h 1478"/>
                  <a:gd name="T48" fmla="*/ 962 w 1088"/>
                  <a:gd name="T49" fmla="*/ 1415 h 1478"/>
                  <a:gd name="T50" fmla="*/ 873 w 1088"/>
                  <a:gd name="T51" fmla="*/ 1457 h 1478"/>
                  <a:gd name="T52" fmla="*/ 737 w 1088"/>
                  <a:gd name="T53" fmla="*/ 1417 h 1478"/>
                  <a:gd name="T54" fmla="*/ 663 w 1088"/>
                  <a:gd name="T55" fmla="*/ 1378 h 1478"/>
                  <a:gd name="T56" fmla="*/ 622 w 1088"/>
                  <a:gd name="T57" fmla="*/ 1373 h 1478"/>
                  <a:gd name="T58" fmla="*/ 561 w 1088"/>
                  <a:gd name="T59" fmla="*/ 1367 h 1478"/>
                  <a:gd name="T60" fmla="*/ 511 w 1088"/>
                  <a:gd name="T61" fmla="*/ 1357 h 1478"/>
                  <a:gd name="T62" fmla="*/ 407 w 1088"/>
                  <a:gd name="T63" fmla="*/ 1338 h 1478"/>
                  <a:gd name="T64" fmla="*/ 218 w 1088"/>
                  <a:gd name="T65" fmla="*/ 1275 h 1478"/>
                  <a:gd name="T66" fmla="*/ 202 w 1088"/>
                  <a:gd name="T67" fmla="*/ 1320 h 1478"/>
                  <a:gd name="T68" fmla="*/ 197 w 1088"/>
                  <a:gd name="T69" fmla="*/ 1346 h 1478"/>
                  <a:gd name="T70" fmla="*/ 95 w 1088"/>
                  <a:gd name="T71" fmla="*/ 1344 h 1478"/>
                  <a:gd name="T72" fmla="*/ 13 w 1088"/>
                  <a:gd name="T73" fmla="*/ 1152 h 1478"/>
                  <a:gd name="T74" fmla="*/ 24 w 1088"/>
                  <a:gd name="T75" fmla="*/ 1039 h 1478"/>
                  <a:gd name="T76" fmla="*/ 40 w 1088"/>
                  <a:gd name="T77" fmla="*/ 971 h 1478"/>
                  <a:gd name="T78" fmla="*/ 50 w 1088"/>
                  <a:gd name="T79" fmla="*/ 919 h 1478"/>
                  <a:gd name="T80" fmla="*/ 53 w 1088"/>
                  <a:gd name="T81" fmla="*/ 884 h 1478"/>
                  <a:gd name="T82" fmla="*/ 40 w 1088"/>
                  <a:gd name="T83" fmla="*/ 832 h 1478"/>
                  <a:gd name="T84" fmla="*/ 24 w 1088"/>
                  <a:gd name="T85" fmla="*/ 779 h 1478"/>
                  <a:gd name="T86" fmla="*/ 13 w 1088"/>
                  <a:gd name="T87" fmla="*/ 732 h 1478"/>
                  <a:gd name="T88" fmla="*/ 71 w 1088"/>
                  <a:gd name="T89" fmla="*/ 682 h 1478"/>
                  <a:gd name="T90" fmla="*/ 87 w 1088"/>
                  <a:gd name="T91" fmla="*/ 606 h 1478"/>
                  <a:gd name="T92" fmla="*/ 100 w 1088"/>
                  <a:gd name="T93" fmla="*/ 512 h 1478"/>
                  <a:gd name="T94" fmla="*/ 97 w 1088"/>
                  <a:gd name="T95" fmla="*/ 486 h 1478"/>
                  <a:gd name="T96" fmla="*/ 84 w 1088"/>
                  <a:gd name="T97" fmla="*/ 446 h 1478"/>
                  <a:gd name="T98" fmla="*/ 87 w 1088"/>
                  <a:gd name="T99" fmla="*/ 417 h 1478"/>
                  <a:gd name="T100" fmla="*/ 87 w 1088"/>
                  <a:gd name="T101" fmla="*/ 381 h 1478"/>
                  <a:gd name="T102" fmla="*/ 74 w 1088"/>
                  <a:gd name="T103" fmla="*/ 346 h 1478"/>
                  <a:gd name="T104" fmla="*/ 76 w 1088"/>
                  <a:gd name="T105" fmla="*/ 294 h 1478"/>
                  <a:gd name="T106" fmla="*/ 76 w 1088"/>
                  <a:gd name="T107" fmla="*/ 276 h 1478"/>
                  <a:gd name="T108" fmla="*/ 158 w 1088"/>
                  <a:gd name="T109" fmla="*/ 241 h 1478"/>
                  <a:gd name="T110" fmla="*/ 239 w 1088"/>
                  <a:gd name="T111" fmla="*/ 142 h 1478"/>
                  <a:gd name="T112" fmla="*/ 349 w 1088"/>
                  <a:gd name="T113" fmla="*/ 34 h 1478"/>
                  <a:gd name="T114" fmla="*/ 425 w 1088"/>
                  <a:gd name="T115" fmla="*/ 0 h 1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88" h="1478">
                    <a:moveTo>
                      <a:pt x="490" y="0"/>
                    </a:moveTo>
                    <a:lnTo>
                      <a:pt x="493" y="0"/>
                    </a:lnTo>
                    <a:lnTo>
                      <a:pt x="498" y="3"/>
                    </a:lnTo>
                    <a:lnTo>
                      <a:pt x="501" y="3"/>
                    </a:lnTo>
                    <a:lnTo>
                      <a:pt x="509" y="3"/>
                    </a:lnTo>
                    <a:lnTo>
                      <a:pt x="535" y="3"/>
                    </a:lnTo>
                    <a:lnTo>
                      <a:pt x="538" y="3"/>
                    </a:lnTo>
                    <a:lnTo>
                      <a:pt x="559" y="3"/>
                    </a:lnTo>
                    <a:lnTo>
                      <a:pt x="590" y="5"/>
                    </a:lnTo>
                    <a:lnTo>
                      <a:pt x="614" y="5"/>
                    </a:lnTo>
                    <a:lnTo>
                      <a:pt x="640" y="5"/>
                    </a:lnTo>
                    <a:lnTo>
                      <a:pt x="663" y="5"/>
                    </a:lnTo>
                    <a:lnTo>
                      <a:pt x="671" y="8"/>
                    </a:lnTo>
                    <a:lnTo>
                      <a:pt x="674" y="8"/>
                    </a:lnTo>
                    <a:lnTo>
                      <a:pt x="677" y="8"/>
                    </a:lnTo>
                    <a:lnTo>
                      <a:pt x="679" y="8"/>
                    </a:lnTo>
                    <a:lnTo>
                      <a:pt x="682" y="8"/>
                    </a:lnTo>
                    <a:lnTo>
                      <a:pt x="684" y="8"/>
                    </a:lnTo>
                    <a:lnTo>
                      <a:pt x="700" y="8"/>
                    </a:lnTo>
                    <a:lnTo>
                      <a:pt x="713" y="8"/>
                    </a:lnTo>
                    <a:lnTo>
                      <a:pt x="726" y="8"/>
                    </a:lnTo>
                    <a:lnTo>
                      <a:pt x="750" y="11"/>
                    </a:lnTo>
                    <a:lnTo>
                      <a:pt x="781" y="11"/>
                    </a:lnTo>
                    <a:lnTo>
                      <a:pt x="808" y="11"/>
                    </a:lnTo>
                    <a:lnTo>
                      <a:pt x="834" y="13"/>
                    </a:lnTo>
                    <a:lnTo>
                      <a:pt x="852" y="13"/>
                    </a:lnTo>
                    <a:lnTo>
                      <a:pt x="873" y="13"/>
                    </a:lnTo>
                    <a:lnTo>
                      <a:pt x="873" y="21"/>
                    </a:lnTo>
                    <a:lnTo>
                      <a:pt x="873" y="26"/>
                    </a:lnTo>
                    <a:lnTo>
                      <a:pt x="871" y="87"/>
                    </a:lnTo>
                    <a:lnTo>
                      <a:pt x="871" y="113"/>
                    </a:lnTo>
                    <a:lnTo>
                      <a:pt x="871" y="144"/>
                    </a:lnTo>
                    <a:lnTo>
                      <a:pt x="871" y="147"/>
                    </a:lnTo>
                    <a:lnTo>
                      <a:pt x="868" y="168"/>
                    </a:lnTo>
                    <a:lnTo>
                      <a:pt x="868" y="189"/>
                    </a:lnTo>
                    <a:lnTo>
                      <a:pt x="868" y="207"/>
                    </a:lnTo>
                    <a:lnTo>
                      <a:pt x="868" y="231"/>
                    </a:lnTo>
                    <a:lnTo>
                      <a:pt x="865" y="257"/>
                    </a:lnTo>
                    <a:lnTo>
                      <a:pt x="865" y="289"/>
                    </a:lnTo>
                    <a:lnTo>
                      <a:pt x="865" y="294"/>
                    </a:lnTo>
                    <a:lnTo>
                      <a:pt x="865" y="320"/>
                    </a:lnTo>
                    <a:lnTo>
                      <a:pt x="863" y="333"/>
                    </a:lnTo>
                    <a:lnTo>
                      <a:pt x="863" y="346"/>
                    </a:lnTo>
                    <a:lnTo>
                      <a:pt x="863" y="367"/>
                    </a:lnTo>
                    <a:lnTo>
                      <a:pt x="863" y="378"/>
                    </a:lnTo>
                    <a:lnTo>
                      <a:pt x="863" y="407"/>
                    </a:lnTo>
                    <a:lnTo>
                      <a:pt x="863" y="409"/>
                    </a:lnTo>
                    <a:lnTo>
                      <a:pt x="863" y="423"/>
                    </a:lnTo>
                    <a:lnTo>
                      <a:pt x="860" y="428"/>
                    </a:lnTo>
                    <a:lnTo>
                      <a:pt x="860" y="444"/>
                    </a:lnTo>
                    <a:lnTo>
                      <a:pt x="860" y="454"/>
                    </a:lnTo>
                    <a:lnTo>
                      <a:pt x="860" y="462"/>
                    </a:lnTo>
                    <a:lnTo>
                      <a:pt x="857" y="480"/>
                    </a:lnTo>
                    <a:lnTo>
                      <a:pt x="857" y="520"/>
                    </a:lnTo>
                    <a:lnTo>
                      <a:pt x="857" y="541"/>
                    </a:lnTo>
                    <a:lnTo>
                      <a:pt x="855" y="575"/>
                    </a:lnTo>
                    <a:lnTo>
                      <a:pt x="855" y="609"/>
                    </a:lnTo>
                    <a:lnTo>
                      <a:pt x="855" y="617"/>
                    </a:lnTo>
                    <a:lnTo>
                      <a:pt x="855" y="625"/>
                    </a:lnTo>
                    <a:lnTo>
                      <a:pt x="852" y="659"/>
                    </a:lnTo>
                    <a:lnTo>
                      <a:pt x="852" y="669"/>
                    </a:lnTo>
                    <a:lnTo>
                      <a:pt x="850" y="722"/>
                    </a:lnTo>
                    <a:lnTo>
                      <a:pt x="847" y="764"/>
                    </a:lnTo>
                    <a:lnTo>
                      <a:pt x="844" y="774"/>
                    </a:lnTo>
                    <a:lnTo>
                      <a:pt x="839" y="892"/>
                    </a:lnTo>
                    <a:lnTo>
                      <a:pt x="837" y="932"/>
                    </a:lnTo>
                    <a:lnTo>
                      <a:pt x="837" y="937"/>
                    </a:lnTo>
                    <a:lnTo>
                      <a:pt x="837" y="940"/>
                    </a:lnTo>
                    <a:lnTo>
                      <a:pt x="834" y="958"/>
                    </a:lnTo>
                    <a:lnTo>
                      <a:pt x="834" y="961"/>
                    </a:lnTo>
                    <a:lnTo>
                      <a:pt x="831" y="982"/>
                    </a:lnTo>
                    <a:lnTo>
                      <a:pt x="831" y="984"/>
                    </a:lnTo>
                    <a:lnTo>
                      <a:pt x="823" y="1065"/>
                    </a:lnTo>
                    <a:lnTo>
                      <a:pt x="826" y="1065"/>
                    </a:lnTo>
                    <a:lnTo>
                      <a:pt x="823" y="1079"/>
                    </a:lnTo>
                    <a:lnTo>
                      <a:pt x="823" y="1105"/>
                    </a:lnTo>
                    <a:lnTo>
                      <a:pt x="829" y="1107"/>
                    </a:lnTo>
                    <a:lnTo>
                      <a:pt x="847" y="1110"/>
                    </a:lnTo>
                    <a:lnTo>
                      <a:pt x="850" y="1110"/>
                    </a:lnTo>
                    <a:lnTo>
                      <a:pt x="873" y="1115"/>
                    </a:lnTo>
                    <a:lnTo>
                      <a:pt x="897" y="1118"/>
                    </a:lnTo>
                    <a:lnTo>
                      <a:pt x="926" y="1123"/>
                    </a:lnTo>
                    <a:lnTo>
                      <a:pt x="965" y="1128"/>
                    </a:lnTo>
                    <a:lnTo>
                      <a:pt x="975" y="1131"/>
                    </a:lnTo>
                    <a:lnTo>
                      <a:pt x="981" y="1131"/>
                    </a:lnTo>
                    <a:lnTo>
                      <a:pt x="986" y="1128"/>
                    </a:lnTo>
                    <a:lnTo>
                      <a:pt x="991" y="1126"/>
                    </a:lnTo>
                    <a:lnTo>
                      <a:pt x="994" y="1123"/>
                    </a:lnTo>
                    <a:lnTo>
                      <a:pt x="996" y="1123"/>
                    </a:lnTo>
                    <a:lnTo>
                      <a:pt x="999" y="1121"/>
                    </a:lnTo>
                    <a:lnTo>
                      <a:pt x="1002" y="1118"/>
                    </a:lnTo>
                    <a:lnTo>
                      <a:pt x="1004" y="1115"/>
                    </a:lnTo>
                    <a:lnTo>
                      <a:pt x="1012" y="1110"/>
                    </a:lnTo>
                    <a:lnTo>
                      <a:pt x="1015" y="1105"/>
                    </a:lnTo>
                    <a:lnTo>
                      <a:pt x="1017" y="1105"/>
                    </a:lnTo>
                    <a:lnTo>
                      <a:pt x="1020" y="1102"/>
                    </a:lnTo>
                    <a:lnTo>
                      <a:pt x="1025" y="1102"/>
                    </a:lnTo>
                    <a:lnTo>
                      <a:pt x="1025" y="1100"/>
                    </a:lnTo>
                    <a:lnTo>
                      <a:pt x="1028" y="1100"/>
                    </a:lnTo>
                    <a:lnTo>
                      <a:pt x="1031" y="1100"/>
                    </a:lnTo>
                    <a:lnTo>
                      <a:pt x="1038" y="1100"/>
                    </a:lnTo>
                    <a:lnTo>
                      <a:pt x="1054" y="1100"/>
                    </a:lnTo>
                    <a:lnTo>
                      <a:pt x="1070" y="1102"/>
                    </a:lnTo>
                    <a:lnTo>
                      <a:pt x="1078" y="1102"/>
                    </a:lnTo>
                    <a:lnTo>
                      <a:pt x="1075" y="1102"/>
                    </a:lnTo>
                    <a:lnTo>
                      <a:pt x="1070" y="1102"/>
                    </a:lnTo>
                    <a:lnTo>
                      <a:pt x="1059" y="1105"/>
                    </a:lnTo>
                    <a:lnTo>
                      <a:pt x="1057" y="1107"/>
                    </a:lnTo>
                    <a:lnTo>
                      <a:pt x="1054" y="1107"/>
                    </a:lnTo>
                    <a:lnTo>
                      <a:pt x="1051" y="1107"/>
                    </a:lnTo>
                    <a:lnTo>
                      <a:pt x="1049" y="1110"/>
                    </a:lnTo>
                    <a:lnTo>
                      <a:pt x="1046" y="1110"/>
                    </a:lnTo>
                    <a:lnTo>
                      <a:pt x="1044" y="1110"/>
                    </a:lnTo>
                    <a:lnTo>
                      <a:pt x="1041" y="1110"/>
                    </a:lnTo>
                    <a:lnTo>
                      <a:pt x="1041" y="1113"/>
                    </a:lnTo>
                    <a:lnTo>
                      <a:pt x="1036" y="1113"/>
                    </a:lnTo>
                    <a:lnTo>
                      <a:pt x="1033" y="1113"/>
                    </a:lnTo>
                    <a:lnTo>
                      <a:pt x="1031" y="1115"/>
                    </a:lnTo>
                    <a:lnTo>
                      <a:pt x="1028" y="1115"/>
                    </a:lnTo>
                    <a:lnTo>
                      <a:pt x="1025" y="1115"/>
                    </a:lnTo>
                    <a:lnTo>
                      <a:pt x="1025" y="1118"/>
                    </a:lnTo>
                    <a:lnTo>
                      <a:pt x="1028" y="1121"/>
                    </a:lnTo>
                    <a:lnTo>
                      <a:pt x="1031" y="1121"/>
                    </a:lnTo>
                    <a:lnTo>
                      <a:pt x="1033" y="1121"/>
                    </a:lnTo>
                    <a:lnTo>
                      <a:pt x="1036" y="1121"/>
                    </a:lnTo>
                    <a:lnTo>
                      <a:pt x="1038" y="1123"/>
                    </a:lnTo>
                    <a:lnTo>
                      <a:pt x="1041" y="1123"/>
                    </a:lnTo>
                    <a:lnTo>
                      <a:pt x="1044" y="1123"/>
                    </a:lnTo>
                    <a:lnTo>
                      <a:pt x="1054" y="1121"/>
                    </a:lnTo>
                    <a:lnTo>
                      <a:pt x="1070" y="1121"/>
                    </a:lnTo>
                    <a:lnTo>
                      <a:pt x="1083" y="1118"/>
                    </a:lnTo>
                    <a:lnTo>
                      <a:pt x="1088" y="1118"/>
                    </a:lnTo>
                    <a:lnTo>
                      <a:pt x="1088" y="1123"/>
                    </a:lnTo>
                    <a:lnTo>
                      <a:pt x="1086" y="1123"/>
                    </a:lnTo>
                    <a:lnTo>
                      <a:pt x="1083" y="1123"/>
                    </a:lnTo>
                    <a:lnTo>
                      <a:pt x="1080" y="1123"/>
                    </a:lnTo>
                    <a:lnTo>
                      <a:pt x="1078" y="1123"/>
                    </a:lnTo>
                    <a:lnTo>
                      <a:pt x="1075" y="1123"/>
                    </a:lnTo>
                    <a:lnTo>
                      <a:pt x="1072" y="1123"/>
                    </a:lnTo>
                    <a:lnTo>
                      <a:pt x="1070" y="1126"/>
                    </a:lnTo>
                    <a:lnTo>
                      <a:pt x="1065" y="1126"/>
                    </a:lnTo>
                    <a:lnTo>
                      <a:pt x="1065" y="1128"/>
                    </a:lnTo>
                    <a:lnTo>
                      <a:pt x="1054" y="1128"/>
                    </a:lnTo>
                    <a:lnTo>
                      <a:pt x="1054" y="1131"/>
                    </a:lnTo>
                    <a:lnTo>
                      <a:pt x="1049" y="1131"/>
                    </a:lnTo>
                    <a:lnTo>
                      <a:pt x="1049" y="1128"/>
                    </a:lnTo>
                    <a:lnTo>
                      <a:pt x="1046" y="1128"/>
                    </a:lnTo>
                    <a:lnTo>
                      <a:pt x="1044" y="1128"/>
                    </a:lnTo>
                    <a:lnTo>
                      <a:pt x="1041" y="1128"/>
                    </a:lnTo>
                    <a:lnTo>
                      <a:pt x="1038" y="1128"/>
                    </a:lnTo>
                    <a:lnTo>
                      <a:pt x="1036" y="1126"/>
                    </a:lnTo>
                    <a:lnTo>
                      <a:pt x="1033" y="1126"/>
                    </a:lnTo>
                    <a:lnTo>
                      <a:pt x="1031" y="1126"/>
                    </a:lnTo>
                    <a:lnTo>
                      <a:pt x="1028" y="1126"/>
                    </a:lnTo>
                    <a:lnTo>
                      <a:pt x="1025" y="1126"/>
                    </a:lnTo>
                    <a:lnTo>
                      <a:pt x="1025" y="1123"/>
                    </a:lnTo>
                    <a:lnTo>
                      <a:pt x="1020" y="1121"/>
                    </a:lnTo>
                    <a:lnTo>
                      <a:pt x="1015" y="1128"/>
                    </a:lnTo>
                    <a:lnTo>
                      <a:pt x="1004" y="1144"/>
                    </a:lnTo>
                    <a:lnTo>
                      <a:pt x="999" y="1149"/>
                    </a:lnTo>
                    <a:lnTo>
                      <a:pt x="1007" y="1155"/>
                    </a:lnTo>
                    <a:lnTo>
                      <a:pt x="1010" y="1155"/>
                    </a:lnTo>
                    <a:lnTo>
                      <a:pt x="1012" y="1157"/>
                    </a:lnTo>
                    <a:lnTo>
                      <a:pt x="1015" y="1157"/>
                    </a:lnTo>
                    <a:lnTo>
                      <a:pt x="1012" y="1160"/>
                    </a:lnTo>
                    <a:lnTo>
                      <a:pt x="1010" y="1165"/>
                    </a:lnTo>
                    <a:lnTo>
                      <a:pt x="1010" y="1168"/>
                    </a:lnTo>
                    <a:lnTo>
                      <a:pt x="1007" y="1168"/>
                    </a:lnTo>
                    <a:lnTo>
                      <a:pt x="1004" y="1173"/>
                    </a:lnTo>
                    <a:lnTo>
                      <a:pt x="1002" y="1176"/>
                    </a:lnTo>
                    <a:lnTo>
                      <a:pt x="1002" y="1178"/>
                    </a:lnTo>
                    <a:lnTo>
                      <a:pt x="1002" y="1181"/>
                    </a:lnTo>
                    <a:lnTo>
                      <a:pt x="1002" y="1184"/>
                    </a:lnTo>
                    <a:lnTo>
                      <a:pt x="1002" y="1186"/>
                    </a:lnTo>
                    <a:lnTo>
                      <a:pt x="1002" y="1189"/>
                    </a:lnTo>
                    <a:lnTo>
                      <a:pt x="1002" y="1194"/>
                    </a:lnTo>
                    <a:lnTo>
                      <a:pt x="1002" y="1197"/>
                    </a:lnTo>
                    <a:lnTo>
                      <a:pt x="996" y="1197"/>
                    </a:lnTo>
                    <a:lnTo>
                      <a:pt x="996" y="1205"/>
                    </a:lnTo>
                    <a:lnTo>
                      <a:pt x="994" y="1210"/>
                    </a:lnTo>
                    <a:lnTo>
                      <a:pt x="991" y="1218"/>
                    </a:lnTo>
                    <a:lnTo>
                      <a:pt x="989" y="1223"/>
                    </a:lnTo>
                    <a:lnTo>
                      <a:pt x="986" y="1228"/>
                    </a:lnTo>
                    <a:lnTo>
                      <a:pt x="986" y="1231"/>
                    </a:lnTo>
                    <a:lnTo>
                      <a:pt x="989" y="1233"/>
                    </a:lnTo>
                    <a:lnTo>
                      <a:pt x="989" y="1239"/>
                    </a:lnTo>
                    <a:lnTo>
                      <a:pt x="994" y="1244"/>
                    </a:lnTo>
                    <a:lnTo>
                      <a:pt x="994" y="1247"/>
                    </a:lnTo>
                    <a:lnTo>
                      <a:pt x="994" y="1249"/>
                    </a:lnTo>
                    <a:lnTo>
                      <a:pt x="996" y="1249"/>
                    </a:lnTo>
                    <a:lnTo>
                      <a:pt x="996" y="1252"/>
                    </a:lnTo>
                    <a:lnTo>
                      <a:pt x="999" y="1257"/>
                    </a:lnTo>
                    <a:lnTo>
                      <a:pt x="999" y="1260"/>
                    </a:lnTo>
                    <a:lnTo>
                      <a:pt x="996" y="1262"/>
                    </a:lnTo>
                    <a:lnTo>
                      <a:pt x="999" y="1262"/>
                    </a:lnTo>
                    <a:lnTo>
                      <a:pt x="999" y="1265"/>
                    </a:lnTo>
                    <a:lnTo>
                      <a:pt x="1002" y="1268"/>
                    </a:lnTo>
                    <a:lnTo>
                      <a:pt x="1002" y="1273"/>
                    </a:lnTo>
                    <a:lnTo>
                      <a:pt x="1002" y="1278"/>
                    </a:lnTo>
                    <a:lnTo>
                      <a:pt x="1002" y="1281"/>
                    </a:lnTo>
                    <a:lnTo>
                      <a:pt x="1002" y="1283"/>
                    </a:lnTo>
                    <a:lnTo>
                      <a:pt x="999" y="1283"/>
                    </a:lnTo>
                    <a:lnTo>
                      <a:pt x="996" y="1289"/>
                    </a:lnTo>
                    <a:lnTo>
                      <a:pt x="994" y="1291"/>
                    </a:lnTo>
                    <a:lnTo>
                      <a:pt x="991" y="1294"/>
                    </a:lnTo>
                    <a:lnTo>
                      <a:pt x="991" y="1296"/>
                    </a:lnTo>
                    <a:lnTo>
                      <a:pt x="986" y="1302"/>
                    </a:lnTo>
                    <a:lnTo>
                      <a:pt x="983" y="1307"/>
                    </a:lnTo>
                    <a:lnTo>
                      <a:pt x="978" y="1312"/>
                    </a:lnTo>
                    <a:lnTo>
                      <a:pt x="975" y="1315"/>
                    </a:lnTo>
                    <a:lnTo>
                      <a:pt x="973" y="1317"/>
                    </a:lnTo>
                    <a:lnTo>
                      <a:pt x="973" y="1320"/>
                    </a:lnTo>
                    <a:lnTo>
                      <a:pt x="973" y="1323"/>
                    </a:lnTo>
                    <a:lnTo>
                      <a:pt x="973" y="1325"/>
                    </a:lnTo>
                    <a:lnTo>
                      <a:pt x="975" y="1328"/>
                    </a:lnTo>
                    <a:lnTo>
                      <a:pt x="975" y="1331"/>
                    </a:lnTo>
                    <a:lnTo>
                      <a:pt x="978" y="1333"/>
                    </a:lnTo>
                    <a:lnTo>
                      <a:pt x="978" y="1338"/>
                    </a:lnTo>
                    <a:lnTo>
                      <a:pt x="978" y="1344"/>
                    </a:lnTo>
                    <a:lnTo>
                      <a:pt x="975" y="1349"/>
                    </a:lnTo>
                    <a:lnTo>
                      <a:pt x="973" y="1370"/>
                    </a:lnTo>
                    <a:lnTo>
                      <a:pt x="968" y="1391"/>
                    </a:lnTo>
                    <a:lnTo>
                      <a:pt x="965" y="1401"/>
                    </a:lnTo>
                    <a:lnTo>
                      <a:pt x="965" y="1404"/>
                    </a:lnTo>
                    <a:lnTo>
                      <a:pt x="962" y="1415"/>
                    </a:lnTo>
                    <a:lnTo>
                      <a:pt x="962" y="1420"/>
                    </a:lnTo>
                    <a:lnTo>
                      <a:pt x="962" y="1433"/>
                    </a:lnTo>
                    <a:lnTo>
                      <a:pt x="962" y="1467"/>
                    </a:lnTo>
                    <a:lnTo>
                      <a:pt x="960" y="1475"/>
                    </a:lnTo>
                    <a:lnTo>
                      <a:pt x="960" y="1478"/>
                    </a:lnTo>
                    <a:lnTo>
                      <a:pt x="954" y="1478"/>
                    </a:lnTo>
                    <a:lnTo>
                      <a:pt x="934" y="1472"/>
                    </a:lnTo>
                    <a:lnTo>
                      <a:pt x="894" y="1462"/>
                    </a:lnTo>
                    <a:lnTo>
                      <a:pt x="873" y="1457"/>
                    </a:lnTo>
                    <a:lnTo>
                      <a:pt x="857" y="1454"/>
                    </a:lnTo>
                    <a:lnTo>
                      <a:pt x="852" y="1454"/>
                    </a:lnTo>
                    <a:lnTo>
                      <a:pt x="795" y="1441"/>
                    </a:lnTo>
                    <a:lnTo>
                      <a:pt x="787" y="1436"/>
                    </a:lnTo>
                    <a:lnTo>
                      <a:pt x="776" y="1433"/>
                    </a:lnTo>
                    <a:lnTo>
                      <a:pt x="771" y="1430"/>
                    </a:lnTo>
                    <a:lnTo>
                      <a:pt x="747" y="1422"/>
                    </a:lnTo>
                    <a:lnTo>
                      <a:pt x="742" y="1420"/>
                    </a:lnTo>
                    <a:lnTo>
                      <a:pt x="737" y="1417"/>
                    </a:lnTo>
                    <a:lnTo>
                      <a:pt x="726" y="1412"/>
                    </a:lnTo>
                    <a:lnTo>
                      <a:pt x="716" y="1404"/>
                    </a:lnTo>
                    <a:lnTo>
                      <a:pt x="713" y="1404"/>
                    </a:lnTo>
                    <a:lnTo>
                      <a:pt x="713" y="1401"/>
                    </a:lnTo>
                    <a:lnTo>
                      <a:pt x="695" y="1394"/>
                    </a:lnTo>
                    <a:lnTo>
                      <a:pt x="687" y="1391"/>
                    </a:lnTo>
                    <a:lnTo>
                      <a:pt x="666" y="1380"/>
                    </a:lnTo>
                    <a:lnTo>
                      <a:pt x="663" y="1380"/>
                    </a:lnTo>
                    <a:lnTo>
                      <a:pt x="663" y="1378"/>
                    </a:lnTo>
                    <a:lnTo>
                      <a:pt x="661" y="1378"/>
                    </a:lnTo>
                    <a:lnTo>
                      <a:pt x="656" y="1378"/>
                    </a:lnTo>
                    <a:lnTo>
                      <a:pt x="650" y="1378"/>
                    </a:lnTo>
                    <a:lnTo>
                      <a:pt x="648" y="1378"/>
                    </a:lnTo>
                    <a:lnTo>
                      <a:pt x="643" y="1375"/>
                    </a:lnTo>
                    <a:lnTo>
                      <a:pt x="637" y="1375"/>
                    </a:lnTo>
                    <a:lnTo>
                      <a:pt x="627" y="1375"/>
                    </a:lnTo>
                    <a:lnTo>
                      <a:pt x="622" y="1375"/>
                    </a:lnTo>
                    <a:lnTo>
                      <a:pt x="622" y="1373"/>
                    </a:lnTo>
                    <a:lnTo>
                      <a:pt x="619" y="1373"/>
                    </a:lnTo>
                    <a:lnTo>
                      <a:pt x="616" y="1373"/>
                    </a:lnTo>
                    <a:lnTo>
                      <a:pt x="614" y="1373"/>
                    </a:lnTo>
                    <a:lnTo>
                      <a:pt x="603" y="1373"/>
                    </a:lnTo>
                    <a:lnTo>
                      <a:pt x="598" y="1373"/>
                    </a:lnTo>
                    <a:lnTo>
                      <a:pt x="595" y="1373"/>
                    </a:lnTo>
                    <a:lnTo>
                      <a:pt x="590" y="1373"/>
                    </a:lnTo>
                    <a:lnTo>
                      <a:pt x="564" y="1367"/>
                    </a:lnTo>
                    <a:lnTo>
                      <a:pt x="561" y="1367"/>
                    </a:lnTo>
                    <a:lnTo>
                      <a:pt x="556" y="1365"/>
                    </a:lnTo>
                    <a:lnTo>
                      <a:pt x="553" y="1365"/>
                    </a:lnTo>
                    <a:lnTo>
                      <a:pt x="543" y="1359"/>
                    </a:lnTo>
                    <a:lnTo>
                      <a:pt x="540" y="1359"/>
                    </a:lnTo>
                    <a:lnTo>
                      <a:pt x="532" y="1359"/>
                    </a:lnTo>
                    <a:lnTo>
                      <a:pt x="530" y="1357"/>
                    </a:lnTo>
                    <a:lnTo>
                      <a:pt x="527" y="1357"/>
                    </a:lnTo>
                    <a:lnTo>
                      <a:pt x="525" y="1357"/>
                    </a:lnTo>
                    <a:lnTo>
                      <a:pt x="511" y="1357"/>
                    </a:lnTo>
                    <a:lnTo>
                      <a:pt x="501" y="1354"/>
                    </a:lnTo>
                    <a:lnTo>
                      <a:pt x="493" y="1354"/>
                    </a:lnTo>
                    <a:lnTo>
                      <a:pt x="485" y="1352"/>
                    </a:lnTo>
                    <a:lnTo>
                      <a:pt x="483" y="1352"/>
                    </a:lnTo>
                    <a:lnTo>
                      <a:pt x="475" y="1352"/>
                    </a:lnTo>
                    <a:lnTo>
                      <a:pt x="456" y="1349"/>
                    </a:lnTo>
                    <a:lnTo>
                      <a:pt x="441" y="1346"/>
                    </a:lnTo>
                    <a:lnTo>
                      <a:pt x="409" y="1338"/>
                    </a:lnTo>
                    <a:lnTo>
                      <a:pt x="407" y="1338"/>
                    </a:lnTo>
                    <a:lnTo>
                      <a:pt x="404" y="1338"/>
                    </a:lnTo>
                    <a:lnTo>
                      <a:pt x="399" y="1338"/>
                    </a:lnTo>
                    <a:lnTo>
                      <a:pt x="391" y="1338"/>
                    </a:lnTo>
                    <a:lnTo>
                      <a:pt x="349" y="1331"/>
                    </a:lnTo>
                    <a:lnTo>
                      <a:pt x="249" y="1315"/>
                    </a:lnTo>
                    <a:lnTo>
                      <a:pt x="249" y="1312"/>
                    </a:lnTo>
                    <a:lnTo>
                      <a:pt x="247" y="1312"/>
                    </a:lnTo>
                    <a:lnTo>
                      <a:pt x="223" y="1283"/>
                    </a:lnTo>
                    <a:lnTo>
                      <a:pt x="218" y="1275"/>
                    </a:lnTo>
                    <a:lnTo>
                      <a:pt x="213" y="1273"/>
                    </a:lnTo>
                    <a:lnTo>
                      <a:pt x="213" y="1270"/>
                    </a:lnTo>
                    <a:lnTo>
                      <a:pt x="207" y="1268"/>
                    </a:lnTo>
                    <a:lnTo>
                      <a:pt x="205" y="1262"/>
                    </a:lnTo>
                    <a:lnTo>
                      <a:pt x="202" y="1260"/>
                    </a:lnTo>
                    <a:lnTo>
                      <a:pt x="202" y="1310"/>
                    </a:lnTo>
                    <a:lnTo>
                      <a:pt x="202" y="1312"/>
                    </a:lnTo>
                    <a:lnTo>
                      <a:pt x="202" y="1317"/>
                    </a:lnTo>
                    <a:lnTo>
                      <a:pt x="202" y="1320"/>
                    </a:lnTo>
                    <a:lnTo>
                      <a:pt x="202" y="1323"/>
                    </a:lnTo>
                    <a:lnTo>
                      <a:pt x="205" y="1328"/>
                    </a:lnTo>
                    <a:lnTo>
                      <a:pt x="205" y="1331"/>
                    </a:lnTo>
                    <a:lnTo>
                      <a:pt x="210" y="1341"/>
                    </a:lnTo>
                    <a:lnTo>
                      <a:pt x="210" y="1346"/>
                    </a:lnTo>
                    <a:lnTo>
                      <a:pt x="213" y="1346"/>
                    </a:lnTo>
                    <a:lnTo>
                      <a:pt x="213" y="1349"/>
                    </a:lnTo>
                    <a:lnTo>
                      <a:pt x="202" y="1349"/>
                    </a:lnTo>
                    <a:lnTo>
                      <a:pt x="197" y="1346"/>
                    </a:lnTo>
                    <a:lnTo>
                      <a:pt x="186" y="1346"/>
                    </a:lnTo>
                    <a:lnTo>
                      <a:pt x="181" y="1346"/>
                    </a:lnTo>
                    <a:lnTo>
                      <a:pt x="178" y="1346"/>
                    </a:lnTo>
                    <a:lnTo>
                      <a:pt x="176" y="1346"/>
                    </a:lnTo>
                    <a:lnTo>
                      <a:pt x="173" y="1346"/>
                    </a:lnTo>
                    <a:lnTo>
                      <a:pt x="158" y="1346"/>
                    </a:lnTo>
                    <a:lnTo>
                      <a:pt x="116" y="1344"/>
                    </a:lnTo>
                    <a:lnTo>
                      <a:pt x="105" y="1344"/>
                    </a:lnTo>
                    <a:lnTo>
                      <a:pt x="95" y="1344"/>
                    </a:lnTo>
                    <a:lnTo>
                      <a:pt x="89" y="1344"/>
                    </a:lnTo>
                    <a:lnTo>
                      <a:pt x="87" y="1344"/>
                    </a:lnTo>
                    <a:lnTo>
                      <a:pt x="0" y="1341"/>
                    </a:lnTo>
                    <a:lnTo>
                      <a:pt x="0" y="1338"/>
                    </a:lnTo>
                    <a:lnTo>
                      <a:pt x="0" y="1336"/>
                    </a:lnTo>
                    <a:lnTo>
                      <a:pt x="0" y="1333"/>
                    </a:lnTo>
                    <a:lnTo>
                      <a:pt x="0" y="1328"/>
                    </a:lnTo>
                    <a:lnTo>
                      <a:pt x="0" y="1323"/>
                    </a:lnTo>
                    <a:lnTo>
                      <a:pt x="13" y="1152"/>
                    </a:lnTo>
                    <a:lnTo>
                      <a:pt x="13" y="1134"/>
                    </a:lnTo>
                    <a:lnTo>
                      <a:pt x="13" y="1131"/>
                    </a:lnTo>
                    <a:lnTo>
                      <a:pt x="19" y="1081"/>
                    </a:lnTo>
                    <a:lnTo>
                      <a:pt x="19" y="1068"/>
                    </a:lnTo>
                    <a:lnTo>
                      <a:pt x="21" y="1058"/>
                    </a:lnTo>
                    <a:lnTo>
                      <a:pt x="21" y="1052"/>
                    </a:lnTo>
                    <a:lnTo>
                      <a:pt x="21" y="1050"/>
                    </a:lnTo>
                    <a:lnTo>
                      <a:pt x="21" y="1044"/>
                    </a:lnTo>
                    <a:lnTo>
                      <a:pt x="24" y="1039"/>
                    </a:lnTo>
                    <a:lnTo>
                      <a:pt x="24" y="1034"/>
                    </a:lnTo>
                    <a:lnTo>
                      <a:pt x="26" y="1026"/>
                    </a:lnTo>
                    <a:lnTo>
                      <a:pt x="29" y="1016"/>
                    </a:lnTo>
                    <a:lnTo>
                      <a:pt x="32" y="1005"/>
                    </a:lnTo>
                    <a:lnTo>
                      <a:pt x="32" y="1003"/>
                    </a:lnTo>
                    <a:lnTo>
                      <a:pt x="34" y="992"/>
                    </a:lnTo>
                    <a:lnTo>
                      <a:pt x="37" y="987"/>
                    </a:lnTo>
                    <a:lnTo>
                      <a:pt x="37" y="982"/>
                    </a:lnTo>
                    <a:lnTo>
                      <a:pt x="40" y="971"/>
                    </a:lnTo>
                    <a:lnTo>
                      <a:pt x="42" y="961"/>
                    </a:lnTo>
                    <a:lnTo>
                      <a:pt x="42" y="958"/>
                    </a:lnTo>
                    <a:lnTo>
                      <a:pt x="45" y="945"/>
                    </a:lnTo>
                    <a:lnTo>
                      <a:pt x="47" y="937"/>
                    </a:lnTo>
                    <a:lnTo>
                      <a:pt x="47" y="932"/>
                    </a:lnTo>
                    <a:lnTo>
                      <a:pt x="50" y="929"/>
                    </a:lnTo>
                    <a:lnTo>
                      <a:pt x="50" y="924"/>
                    </a:lnTo>
                    <a:lnTo>
                      <a:pt x="50" y="921"/>
                    </a:lnTo>
                    <a:lnTo>
                      <a:pt x="50" y="919"/>
                    </a:lnTo>
                    <a:lnTo>
                      <a:pt x="53" y="916"/>
                    </a:lnTo>
                    <a:lnTo>
                      <a:pt x="53" y="913"/>
                    </a:lnTo>
                    <a:lnTo>
                      <a:pt x="53" y="908"/>
                    </a:lnTo>
                    <a:lnTo>
                      <a:pt x="53" y="905"/>
                    </a:lnTo>
                    <a:lnTo>
                      <a:pt x="53" y="903"/>
                    </a:lnTo>
                    <a:lnTo>
                      <a:pt x="53" y="898"/>
                    </a:lnTo>
                    <a:lnTo>
                      <a:pt x="53" y="895"/>
                    </a:lnTo>
                    <a:lnTo>
                      <a:pt x="53" y="892"/>
                    </a:lnTo>
                    <a:lnTo>
                      <a:pt x="53" y="884"/>
                    </a:lnTo>
                    <a:lnTo>
                      <a:pt x="53" y="882"/>
                    </a:lnTo>
                    <a:lnTo>
                      <a:pt x="50" y="877"/>
                    </a:lnTo>
                    <a:lnTo>
                      <a:pt x="50" y="874"/>
                    </a:lnTo>
                    <a:lnTo>
                      <a:pt x="50" y="869"/>
                    </a:lnTo>
                    <a:lnTo>
                      <a:pt x="47" y="861"/>
                    </a:lnTo>
                    <a:lnTo>
                      <a:pt x="47" y="856"/>
                    </a:lnTo>
                    <a:lnTo>
                      <a:pt x="45" y="848"/>
                    </a:lnTo>
                    <a:lnTo>
                      <a:pt x="42" y="842"/>
                    </a:lnTo>
                    <a:lnTo>
                      <a:pt x="40" y="832"/>
                    </a:lnTo>
                    <a:lnTo>
                      <a:pt x="34" y="821"/>
                    </a:lnTo>
                    <a:lnTo>
                      <a:pt x="32" y="811"/>
                    </a:lnTo>
                    <a:lnTo>
                      <a:pt x="29" y="806"/>
                    </a:lnTo>
                    <a:lnTo>
                      <a:pt x="29" y="800"/>
                    </a:lnTo>
                    <a:lnTo>
                      <a:pt x="26" y="800"/>
                    </a:lnTo>
                    <a:lnTo>
                      <a:pt x="26" y="795"/>
                    </a:lnTo>
                    <a:lnTo>
                      <a:pt x="29" y="793"/>
                    </a:lnTo>
                    <a:lnTo>
                      <a:pt x="26" y="785"/>
                    </a:lnTo>
                    <a:lnTo>
                      <a:pt x="24" y="779"/>
                    </a:lnTo>
                    <a:lnTo>
                      <a:pt x="21" y="769"/>
                    </a:lnTo>
                    <a:lnTo>
                      <a:pt x="19" y="766"/>
                    </a:lnTo>
                    <a:lnTo>
                      <a:pt x="19" y="764"/>
                    </a:lnTo>
                    <a:lnTo>
                      <a:pt x="19" y="761"/>
                    </a:lnTo>
                    <a:lnTo>
                      <a:pt x="13" y="751"/>
                    </a:lnTo>
                    <a:lnTo>
                      <a:pt x="11" y="740"/>
                    </a:lnTo>
                    <a:lnTo>
                      <a:pt x="8" y="735"/>
                    </a:lnTo>
                    <a:lnTo>
                      <a:pt x="8" y="732"/>
                    </a:lnTo>
                    <a:lnTo>
                      <a:pt x="13" y="732"/>
                    </a:lnTo>
                    <a:lnTo>
                      <a:pt x="19" y="732"/>
                    </a:lnTo>
                    <a:lnTo>
                      <a:pt x="26" y="730"/>
                    </a:lnTo>
                    <a:lnTo>
                      <a:pt x="32" y="730"/>
                    </a:lnTo>
                    <a:lnTo>
                      <a:pt x="40" y="730"/>
                    </a:lnTo>
                    <a:lnTo>
                      <a:pt x="55" y="730"/>
                    </a:lnTo>
                    <a:lnTo>
                      <a:pt x="58" y="730"/>
                    </a:lnTo>
                    <a:lnTo>
                      <a:pt x="68" y="693"/>
                    </a:lnTo>
                    <a:lnTo>
                      <a:pt x="71" y="685"/>
                    </a:lnTo>
                    <a:lnTo>
                      <a:pt x="71" y="682"/>
                    </a:lnTo>
                    <a:lnTo>
                      <a:pt x="74" y="674"/>
                    </a:lnTo>
                    <a:lnTo>
                      <a:pt x="74" y="672"/>
                    </a:lnTo>
                    <a:lnTo>
                      <a:pt x="76" y="659"/>
                    </a:lnTo>
                    <a:lnTo>
                      <a:pt x="79" y="648"/>
                    </a:lnTo>
                    <a:lnTo>
                      <a:pt x="81" y="640"/>
                    </a:lnTo>
                    <a:lnTo>
                      <a:pt x="81" y="632"/>
                    </a:lnTo>
                    <a:lnTo>
                      <a:pt x="84" y="630"/>
                    </a:lnTo>
                    <a:lnTo>
                      <a:pt x="84" y="619"/>
                    </a:lnTo>
                    <a:lnTo>
                      <a:pt x="87" y="606"/>
                    </a:lnTo>
                    <a:lnTo>
                      <a:pt x="89" y="598"/>
                    </a:lnTo>
                    <a:lnTo>
                      <a:pt x="92" y="590"/>
                    </a:lnTo>
                    <a:lnTo>
                      <a:pt x="92" y="583"/>
                    </a:lnTo>
                    <a:lnTo>
                      <a:pt x="95" y="575"/>
                    </a:lnTo>
                    <a:lnTo>
                      <a:pt x="97" y="562"/>
                    </a:lnTo>
                    <a:lnTo>
                      <a:pt x="97" y="543"/>
                    </a:lnTo>
                    <a:lnTo>
                      <a:pt x="100" y="530"/>
                    </a:lnTo>
                    <a:lnTo>
                      <a:pt x="100" y="522"/>
                    </a:lnTo>
                    <a:lnTo>
                      <a:pt x="100" y="512"/>
                    </a:lnTo>
                    <a:lnTo>
                      <a:pt x="100" y="509"/>
                    </a:lnTo>
                    <a:lnTo>
                      <a:pt x="102" y="507"/>
                    </a:lnTo>
                    <a:lnTo>
                      <a:pt x="100" y="507"/>
                    </a:lnTo>
                    <a:lnTo>
                      <a:pt x="100" y="504"/>
                    </a:lnTo>
                    <a:lnTo>
                      <a:pt x="100" y="501"/>
                    </a:lnTo>
                    <a:lnTo>
                      <a:pt x="100" y="499"/>
                    </a:lnTo>
                    <a:lnTo>
                      <a:pt x="100" y="493"/>
                    </a:lnTo>
                    <a:lnTo>
                      <a:pt x="97" y="488"/>
                    </a:lnTo>
                    <a:lnTo>
                      <a:pt x="97" y="486"/>
                    </a:lnTo>
                    <a:lnTo>
                      <a:pt x="97" y="483"/>
                    </a:lnTo>
                    <a:lnTo>
                      <a:pt x="95" y="478"/>
                    </a:lnTo>
                    <a:lnTo>
                      <a:pt x="92" y="472"/>
                    </a:lnTo>
                    <a:lnTo>
                      <a:pt x="87" y="462"/>
                    </a:lnTo>
                    <a:lnTo>
                      <a:pt x="84" y="457"/>
                    </a:lnTo>
                    <a:lnTo>
                      <a:pt x="84" y="454"/>
                    </a:lnTo>
                    <a:lnTo>
                      <a:pt x="84" y="451"/>
                    </a:lnTo>
                    <a:lnTo>
                      <a:pt x="84" y="449"/>
                    </a:lnTo>
                    <a:lnTo>
                      <a:pt x="84" y="446"/>
                    </a:lnTo>
                    <a:lnTo>
                      <a:pt x="84" y="444"/>
                    </a:lnTo>
                    <a:lnTo>
                      <a:pt x="84" y="441"/>
                    </a:lnTo>
                    <a:lnTo>
                      <a:pt x="84" y="438"/>
                    </a:lnTo>
                    <a:lnTo>
                      <a:pt x="84" y="436"/>
                    </a:lnTo>
                    <a:lnTo>
                      <a:pt x="87" y="430"/>
                    </a:lnTo>
                    <a:lnTo>
                      <a:pt x="87" y="428"/>
                    </a:lnTo>
                    <a:lnTo>
                      <a:pt x="87" y="423"/>
                    </a:lnTo>
                    <a:lnTo>
                      <a:pt x="87" y="420"/>
                    </a:lnTo>
                    <a:lnTo>
                      <a:pt x="87" y="417"/>
                    </a:lnTo>
                    <a:lnTo>
                      <a:pt x="87" y="415"/>
                    </a:lnTo>
                    <a:lnTo>
                      <a:pt x="87" y="412"/>
                    </a:lnTo>
                    <a:lnTo>
                      <a:pt x="87" y="409"/>
                    </a:lnTo>
                    <a:lnTo>
                      <a:pt x="87" y="407"/>
                    </a:lnTo>
                    <a:lnTo>
                      <a:pt x="87" y="399"/>
                    </a:lnTo>
                    <a:lnTo>
                      <a:pt x="89" y="388"/>
                    </a:lnTo>
                    <a:lnTo>
                      <a:pt x="87" y="386"/>
                    </a:lnTo>
                    <a:lnTo>
                      <a:pt x="87" y="383"/>
                    </a:lnTo>
                    <a:lnTo>
                      <a:pt x="87" y="381"/>
                    </a:lnTo>
                    <a:lnTo>
                      <a:pt x="81" y="375"/>
                    </a:lnTo>
                    <a:lnTo>
                      <a:pt x="76" y="373"/>
                    </a:lnTo>
                    <a:lnTo>
                      <a:pt x="74" y="370"/>
                    </a:lnTo>
                    <a:lnTo>
                      <a:pt x="74" y="367"/>
                    </a:lnTo>
                    <a:lnTo>
                      <a:pt x="74" y="362"/>
                    </a:lnTo>
                    <a:lnTo>
                      <a:pt x="74" y="360"/>
                    </a:lnTo>
                    <a:lnTo>
                      <a:pt x="74" y="354"/>
                    </a:lnTo>
                    <a:lnTo>
                      <a:pt x="74" y="352"/>
                    </a:lnTo>
                    <a:lnTo>
                      <a:pt x="74" y="346"/>
                    </a:lnTo>
                    <a:lnTo>
                      <a:pt x="74" y="339"/>
                    </a:lnTo>
                    <a:lnTo>
                      <a:pt x="74" y="333"/>
                    </a:lnTo>
                    <a:lnTo>
                      <a:pt x="76" y="325"/>
                    </a:lnTo>
                    <a:lnTo>
                      <a:pt x="76" y="318"/>
                    </a:lnTo>
                    <a:lnTo>
                      <a:pt x="76" y="312"/>
                    </a:lnTo>
                    <a:lnTo>
                      <a:pt x="76" y="307"/>
                    </a:lnTo>
                    <a:lnTo>
                      <a:pt x="76" y="302"/>
                    </a:lnTo>
                    <a:lnTo>
                      <a:pt x="76" y="299"/>
                    </a:lnTo>
                    <a:lnTo>
                      <a:pt x="76" y="294"/>
                    </a:lnTo>
                    <a:lnTo>
                      <a:pt x="76" y="291"/>
                    </a:lnTo>
                    <a:lnTo>
                      <a:pt x="74" y="291"/>
                    </a:lnTo>
                    <a:lnTo>
                      <a:pt x="74" y="289"/>
                    </a:lnTo>
                    <a:lnTo>
                      <a:pt x="74" y="286"/>
                    </a:lnTo>
                    <a:lnTo>
                      <a:pt x="74" y="283"/>
                    </a:lnTo>
                    <a:lnTo>
                      <a:pt x="71" y="281"/>
                    </a:lnTo>
                    <a:lnTo>
                      <a:pt x="71" y="278"/>
                    </a:lnTo>
                    <a:lnTo>
                      <a:pt x="68" y="273"/>
                    </a:lnTo>
                    <a:lnTo>
                      <a:pt x="76" y="276"/>
                    </a:lnTo>
                    <a:lnTo>
                      <a:pt x="89" y="276"/>
                    </a:lnTo>
                    <a:lnTo>
                      <a:pt x="110" y="278"/>
                    </a:lnTo>
                    <a:lnTo>
                      <a:pt x="123" y="276"/>
                    </a:lnTo>
                    <a:lnTo>
                      <a:pt x="126" y="276"/>
                    </a:lnTo>
                    <a:lnTo>
                      <a:pt x="129" y="273"/>
                    </a:lnTo>
                    <a:lnTo>
                      <a:pt x="131" y="270"/>
                    </a:lnTo>
                    <a:lnTo>
                      <a:pt x="134" y="265"/>
                    </a:lnTo>
                    <a:lnTo>
                      <a:pt x="147" y="252"/>
                    </a:lnTo>
                    <a:lnTo>
                      <a:pt x="158" y="241"/>
                    </a:lnTo>
                    <a:lnTo>
                      <a:pt x="186" y="210"/>
                    </a:lnTo>
                    <a:lnTo>
                      <a:pt x="194" y="197"/>
                    </a:lnTo>
                    <a:lnTo>
                      <a:pt x="207" y="181"/>
                    </a:lnTo>
                    <a:lnTo>
                      <a:pt x="220" y="165"/>
                    </a:lnTo>
                    <a:lnTo>
                      <a:pt x="223" y="163"/>
                    </a:lnTo>
                    <a:lnTo>
                      <a:pt x="223" y="160"/>
                    </a:lnTo>
                    <a:lnTo>
                      <a:pt x="226" y="157"/>
                    </a:lnTo>
                    <a:lnTo>
                      <a:pt x="236" y="144"/>
                    </a:lnTo>
                    <a:lnTo>
                      <a:pt x="239" y="142"/>
                    </a:lnTo>
                    <a:lnTo>
                      <a:pt x="262" y="113"/>
                    </a:lnTo>
                    <a:lnTo>
                      <a:pt x="270" y="100"/>
                    </a:lnTo>
                    <a:lnTo>
                      <a:pt x="281" y="87"/>
                    </a:lnTo>
                    <a:lnTo>
                      <a:pt x="291" y="76"/>
                    </a:lnTo>
                    <a:lnTo>
                      <a:pt x="302" y="66"/>
                    </a:lnTo>
                    <a:lnTo>
                      <a:pt x="317" y="52"/>
                    </a:lnTo>
                    <a:lnTo>
                      <a:pt x="328" y="47"/>
                    </a:lnTo>
                    <a:lnTo>
                      <a:pt x="338" y="39"/>
                    </a:lnTo>
                    <a:lnTo>
                      <a:pt x="349" y="34"/>
                    </a:lnTo>
                    <a:lnTo>
                      <a:pt x="359" y="26"/>
                    </a:lnTo>
                    <a:lnTo>
                      <a:pt x="370" y="21"/>
                    </a:lnTo>
                    <a:lnTo>
                      <a:pt x="383" y="16"/>
                    </a:lnTo>
                    <a:lnTo>
                      <a:pt x="393" y="11"/>
                    </a:lnTo>
                    <a:lnTo>
                      <a:pt x="404" y="5"/>
                    </a:lnTo>
                    <a:lnTo>
                      <a:pt x="407" y="5"/>
                    </a:lnTo>
                    <a:lnTo>
                      <a:pt x="414" y="3"/>
                    </a:lnTo>
                    <a:lnTo>
                      <a:pt x="422" y="0"/>
                    </a:lnTo>
                    <a:lnTo>
                      <a:pt x="425" y="0"/>
                    </a:lnTo>
                    <a:lnTo>
                      <a:pt x="428" y="0"/>
                    </a:lnTo>
                    <a:lnTo>
                      <a:pt x="446" y="0"/>
                    </a:lnTo>
                    <a:lnTo>
                      <a:pt x="472" y="0"/>
                    </a:lnTo>
                    <a:lnTo>
                      <a:pt x="490" y="0"/>
                    </a:lnTo>
                  </a:path>
                </a:pathLst>
              </a:custGeom>
              <a:pattFill prst="pct25">
                <a:fgClr>
                  <a:schemeClr val="accent1"/>
                </a:fgClr>
                <a:bgClr>
                  <a:schemeClr val="accent1">
                    <a:lumMod val="20000"/>
                    <a:lumOff val="80000"/>
                  </a:schemeClr>
                </a:bgClr>
              </a:patt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11" name="フリーフォーム 210"/>
              <p:cNvSpPr>
                <a:spLocks/>
              </p:cNvSpPr>
              <p:nvPr/>
            </p:nvSpPr>
            <p:spPr bwMode="auto">
              <a:xfrm>
                <a:off x="7483142" y="3656252"/>
                <a:ext cx="626866" cy="632229"/>
              </a:xfrm>
              <a:custGeom>
                <a:avLst/>
                <a:gdLst>
                  <a:gd name="T0" fmla="*/ 595 w 1308"/>
                  <a:gd name="T1" fmla="*/ 10 h 1299"/>
                  <a:gd name="T2" fmla="*/ 655 w 1308"/>
                  <a:gd name="T3" fmla="*/ 13 h 1299"/>
                  <a:gd name="T4" fmla="*/ 760 w 1308"/>
                  <a:gd name="T5" fmla="*/ 26 h 1299"/>
                  <a:gd name="T6" fmla="*/ 810 w 1308"/>
                  <a:gd name="T7" fmla="*/ 28 h 1299"/>
                  <a:gd name="T8" fmla="*/ 860 w 1308"/>
                  <a:gd name="T9" fmla="*/ 34 h 1299"/>
                  <a:gd name="T10" fmla="*/ 899 w 1308"/>
                  <a:gd name="T11" fmla="*/ 39 h 1299"/>
                  <a:gd name="T12" fmla="*/ 946 w 1308"/>
                  <a:gd name="T13" fmla="*/ 42 h 1299"/>
                  <a:gd name="T14" fmla="*/ 999 w 1308"/>
                  <a:gd name="T15" fmla="*/ 47 h 1299"/>
                  <a:gd name="T16" fmla="*/ 1049 w 1308"/>
                  <a:gd name="T17" fmla="*/ 52 h 1299"/>
                  <a:gd name="T18" fmla="*/ 1114 w 1308"/>
                  <a:gd name="T19" fmla="*/ 89 h 1299"/>
                  <a:gd name="T20" fmla="*/ 1174 w 1308"/>
                  <a:gd name="T21" fmla="*/ 112 h 1299"/>
                  <a:gd name="T22" fmla="*/ 1208 w 1308"/>
                  <a:gd name="T23" fmla="*/ 115 h 1299"/>
                  <a:gd name="T24" fmla="*/ 1222 w 1308"/>
                  <a:gd name="T25" fmla="*/ 167 h 1299"/>
                  <a:gd name="T26" fmla="*/ 1214 w 1308"/>
                  <a:gd name="T27" fmla="*/ 188 h 1299"/>
                  <a:gd name="T28" fmla="*/ 1227 w 1308"/>
                  <a:gd name="T29" fmla="*/ 225 h 1299"/>
                  <a:gd name="T30" fmla="*/ 1232 w 1308"/>
                  <a:gd name="T31" fmla="*/ 257 h 1299"/>
                  <a:gd name="T32" fmla="*/ 1232 w 1308"/>
                  <a:gd name="T33" fmla="*/ 288 h 1299"/>
                  <a:gd name="T34" fmla="*/ 1261 w 1308"/>
                  <a:gd name="T35" fmla="*/ 291 h 1299"/>
                  <a:gd name="T36" fmla="*/ 1303 w 1308"/>
                  <a:gd name="T37" fmla="*/ 291 h 1299"/>
                  <a:gd name="T38" fmla="*/ 1308 w 1308"/>
                  <a:gd name="T39" fmla="*/ 333 h 1299"/>
                  <a:gd name="T40" fmla="*/ 1274 w 1308"/>
                  <a:gd name="T41" fmla="*/ 367 h 1299"/>
                  <a:gd name="T42" fmla="*/ 1208 w 1308"/>
                  <a:gd name="T43" fmla="*/ 393 h 1299"/>
                  <a:gd name="T44" fmla="*/ 1125 w 1308"/>
                  <a:gd name="T45" fmla="*/ 427 h 1299"/>
                  <a:gd name="T46" fmla="*/ 1153 w 1308"/>
                  <a:gd name="T47" fmla="*/ 469 h 1299"/>
                  <a:gd name="T48" fmla="*/ 1237 w 1308"/>
                  <a:gd name="T49" fmla="*/ 579 h 1299"/>
                  <a:gd name="T50" fmla="*/ 1201 w 1308"/>
                  <a:gd name="T51" fmla="*/ 721 h 1299"/>
                  <a:gd name="T52" fmla="*/ 1208 w 1308"/>
                  <a:gd name="T53" fmla="*/ 887 h 1299"/>
                  <a:gd name="T54" fmla="*/ 983 w 1308"/>
                  <a:gd name="T55" fmla="*/ 860 h 1299"/>
                  <a:gd name="T56" fmla="*/ 983 w 1308"/>
                  <a:gd name="T57" fmla="*/ 942 h 1299"/>
                  <a:gd name="T58" fmla="*/ 973 w 1308"/>
                  <a:gd name="T59" fmla="*/ 1018 h 1299"/>
                  <a:gd name="T60" fmla="*/ 949 w 1308"/>
                  <a:gd name="T61" fmla="*/ 1133 h 1299"/>
                  <a:gd name="T62" fmla="*/ 933 w 1308"/>
                  <a:gd name="T63" fmla="*/ 1188 h 1299"/>
                  <a:gd name="T64" fmla="*/ 983 w 1308"/>
                  <a:gd name="T65" fmla="*/ 1249 h 1299"/>
                  <a:gd name="T66" fmla="*/ 983 w 1308"/>
                  <a:gd name="T67" fmla="*/ 1280 h 1299"/>
                  <a:gd name="T68" fmla="*/ 944 w 1308"/>
                  <a:gd name="T69" fmla="*/ 1288 h 1299"/>
                  <a:gd name="T70" fmla="*/ 881 w 1308"/>
                  <a:gd name="T71" fmla="*/ 1262 h 1299"/>
                  <a:gd name="T72" fmla="*/ 815 w 1308"/>
                  <a:gd name="T73" fmla="*/ 1191 h 1299"/>
                  <a:gd name="T74" fmla="*/ 700 w 1308"/>
                  <a:gd name="T75" fmla="*/ 1099 h 1299"/>
                  <a:gd name="T76" fmla="*/ 687 w 1308"/>
                  <a:gd name="T77" fmla="*/ 1073 h 1299"/>
                  <a:gd name="T78" fmla="*/ 682 w 1308"/>
                  <a:gd name="T79" fmla="*/ 1020 h 1299"/>
                  <a:gd name="T80" fmla="*/ 674 w 1308"/>
                  <a:gd name="T81" fmla="*/ 989 h 1299"/>
                  <a:gd name="T82" fmla="*/ 430 w 1308"/>
                  <a:gd name="T83" fmla="*/ 952 h 1299"/>
                  <a:gd name="T84" fmla="*/ 370 w 1308"/>
                  <a:gd name="T85" fmla="*/ 999 h 1299"/>
                  <a:gd name="T86" fmla="*/ 294 w 1308"/>
                  <a:gd name="T87" fmla="*/ 965 h 1299"/>
                  <a:gd name="T88" fmla="*/ 173 w 1308"/>
                  <a:gd name="T89" fmla="*/ 850 h 1299"/>
                  <a:gd name="T90" fmla="*/ 34 w 1308"/>
                  <a:gd name="T91" fmla="*/ 716 h 1299"/>
                  <a:gd name="T92" fmla="*/ 29 w 1308"/>
                  <a:gd name="T93" fmla="*/ 640 h 1299"/>
                  <a:gd name="T94" fmla="*/ 47 w 1308"/>
                  <a:gd name="T95" fmla="*/ 587 h 1299"/>
                  <a:gd name="T96" fmla="*/ 65 w 1308"/>
                  <a:gd name="T97" fmla="*/ 524 h 1299"/>
                  <a:gd name="T98" fmla="*/ 76 w 1308"/>
                  <a:gd name="T99" fmla="*/ 482 h 1299"/>
                  <a:gd name="T100" fmla="*/ 86 w 1308"/>
                  <a:gd name="T101" fmla="*/ 451 h 1299"/>
                  <a:gd name="T102" fmla="*/ 97 w 1308"/>
                  <a:gd name="T103" fmla="*/ 409 h 1299"/>
                  <a:gd name="T104" fmla="*/ 113 w 1308"/>
                  <a:gd name="T105" fmla="*/ 349 h 1299"/>
                  <a:gd name="T106" fmla="*/ 141 w 1308"/>
                  <a:gd name="T107" fmla="*/ 246 h 1299"/>
                  <a:gd name="T108" fmla="*/ 165 w 1308"/>
                  <a:gd name="T109" fmla="*/ 162 h 1299"/>
                  <a:gd name="T110" fmla="*/ 186 w 1308"/>
                  <a:gd name="T111" fmla="*/ 81 h 1299"/>
                  <a:gd name="T112" fmla="*/ 218 w 1308"/>
                  <a:gd name="T113" fmla="*/ 7 h 1299"/>
                  <a:gd name="T114" fmla="*/ 252 w 1308"/>
                  <a:gd name="T115" fmla="*/ 5 h 1299"/>
                  <a:gd name="T116" fmla="*/ 283 w 1308"/>
                  <a:gd name="T117" fmla="*/ 5 h 1299"/>
                  <a:gd name="T118" fmla="*/ 328 w 1308"/>
                  <a:gd name="T119" fmla="*/ 5 h 1299"/>
                  <a:gd name="T120" fmla="*/ 451 w 1308"/>
                  <a:gd name="T121" fmla="*/ 2 h 1299"/>
                  <a:gd name="T122" fmla="*/ 495 w 1308"/>
                  <a:gd name="T123" fmla="*/ 2 h 1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308" h="1299">
                    <a:moveTo>
                      <a:pt x="550" y="7"/>
                    </a:moveTo>
                    <a:lnTo>
                      <a:pt x="558" y="7"/>
                    </a:lnTo>
                    <a:lnTo>
                      <a:pt x="561" y="7"/>
                    </a:lnTo>
                    <a:lnTo>
                      <a:pt x="566" y="7"/>
                    </a:lnTo>
                    <a:lnTo>
                      <a:pt x="571" y="7"/>
                    </a:lnTo>
                    <a:lnTo>
                      <a:pt x="577" y="7"/>
                    </a:lnTo>
                    <a:lnTo>
                      <a:pt x="579" y="7"/>
                    </a:lnTo>
                    <a:lnTo>
                      <a:pt x="585" y="10"/>
                    </a:lnTo>
                    <a:lnTo>
                      <a:pt x="587" y="10"/>
                    </a:lnTo>
                    <a:lnTo>
                      <a:pt x="590" y="10"/>
                    </a:lnTo>
                    <a:lnTo>
                      <a:pt x="592" y="10"/>
                    </a:lnTo>
                    <a:lnTo>
                      <a:pt x="595" y="10"/>
                    </a:lnTo>
                    <a:lnTo>
                      <a:pt x="600" y="10"/>
                    </a:lnTo>
                    <a:lnTo>
                      <a:pt x="603" y="10"/>
                    </a:lnTo>
                    <a:lnTo>
                      <a:pt x="611" y="10"/>
                    </a:lnTo>
                    <a:lnTo>
                      <a:pt x="613" y="10"/>
                    </a:lnTo>
                    <a:lnTo>
                      <a:pt x="619" y="10"/>
                    </a:lnTo>
                    <a:lnTo>
                      <a:pt x="624" y="10"/>
                    </a:lnTo>
                    <a:lnTo>
                      <a:pt x="624" y="13"/>
                    </a:lnTo>
                    <a:lnTo>
                      <a:pt x="626" y="13"/>
                    </a:lnTo>
                    <a:lnTo>
                      <a:pt x="629" y="10"/>
                    </a:lnTo>
                    <a:lnTo>
                      <a:pt x="637" y="13"/>
                    </a:lnTo>
                    <a:lnTo>
                      <a:pt x="653" y="13"/>
                    </a:lnTo>
                    <a:lnTo>
                      <a:pt x="655" y="13"/>
                    </a:lnTo>
                    <a:lnTo>
                      <a:pt x="655" y="15"/>
                    </a:lnTo>
                    <a:lnTo>
                      <a:pt x="658" y="15"/>
                    </a:lnTo>
                    <a:lnTo>
                      <a:pt x="666" y="15"/>
                    </a:lnTo>
                    <a:lnTo>
                      <a:pt x="702" y="18"/>
                    </a:lnTo>
                    <a:lnTo>
                      <a:pt x="702" y="21"/>
                    </a:lnTo>
                    <a:lnTo>
                      <a:pt x="705" y="21"/>
                    </a:lnTo>
                    <a:lnTo>
                      <a:pt x="710" y="21"/>
                    </a:lnTo>
                    <a:lnTo>
                      <a:pt x="721" y="21"/>
                    </a:lnTo>
                    <a:lnTo>
                      <a:pt x="726" y="21"/>
                    </a:lnTo>
                    <a:lnTo>
                      <a:pt x="729" y="21"/>
                    </a:lnTo>
                    <a:lnTo>
                      <a:pt x="744" y="23"/>
                    </a:lnTo>
                    <a:lnTo>
                      <a:pt x="760" y="26"/>
                    </a:lnTo>
                    <a:lnTo>
                      <a:pt x="763" y="26"/>
                    </a:lnTo>
                    <a:lnTo>
                      <a:pt x="771" y="26"/>
                    </a:lnTo>
                    <a:lnTo>
                      <a:pt x="784" y="26"/>
                    </a:lnTo>
                    <a:lnTo>
                      <a:pt x="786" y="26"/>
                    </a:lnTo>
                    <a:lnTo>
                      <a:pt x="786" y="28"/>
                    </a:lnTo>
                    <a:lnTo>
                      <a:pt x="789" y="28"/>
                    </a:lnTo>
                    <a:lnTo>
                      <a:pt x="792" y="28"/>
                    </a:lnTo>
                    <a:lnTo>
                      <a:pt x="794" y="28"/>
                    </a:lnTo>
                    <a:lnTo>
                      <a:pt x="799" y="28"/>
                    </a:lnTo>
                    <a:lnTo>
                      <a:pt x="805" y="28"/>
                    </a:lnTo>
                    <a:lnTo>
                      <a:pt x="807" y="28"/>
                    </a:lnTo>
                    <a:lnTo>
                      <a:pt x="810" y="28"/>
                    </a:lnTo>
                    <a:lnTo>
                      <a:pt x="813" y="28"/>
                    </a:lnTo>
                    <a:lnTo>
                      <a:pt x="815" y="28"/>
                    </a:lnTo>
                    <a:lnTo>
                      <a:pt x="818" y="28"/>
                    </a:lnTo>
                    <a:lnTo>
                      <a:pt x="818" y="31"/>
                    </a:lnTo>
                    <a:lnTo>
                      <a:pt x="823" y="31"/>
                    </a:lnTo>
                    <a:lnTo>
                      <a:pt x="826" y="31"/>
                    </a:lnTo>
                    <a:lnTo>
                      <a:pt x="828" y="31"/>
                    </a:lnTo>
                    <a:lnTo>
                      <a:pt x="831" y="31"/>
                    </a:lnTo>
                    <a:lnTo>
                      <a:pt x="834" y="31"/>
                    </a:lnTo>
                    <a:lnTo>
                      <a:pt x="855" y="34"/>
                    </a:lnTo>
                    <a:lnTo>
                      <a:pt x="857" y="34"/>
                    </a:lnTo>
                    <a:lnTo>
                      <a:pt x="860" y="34"/>
                    </a:lnTo>
                    <a:lnTo>
                      <a:pt x="862" y="34"/>
                    </a:lnTo>
                    <a:lnTo>
                      <a:pt x="865" y="34"/>
                    </a:lnTo>
                    <a:lnTo>
                      <a:pt x="868" y="36"/>
                    </a:lnTo>
                    <a:lnTo>
                      <a:pt x="870" y="36"/>
                    </a:lnTo>
                    <a:lnTo>
                      <a:pt x="876" y="36"/>
                    </a:lnTo>
                    <a:lnTo>
                      <a:pt x="881" y="36"/>
                    </a:lnTo>
                    <a:lnTo>
                      <a:pt x="883" y="36"/>
                    </a:lnTo>
                    <a:lnTo>
                      <a:pt x="886" y="36"/>
                    </a:lnTo>
                    <a:lnTo>
                      <a:pt x="889" y="36"/>
                    </a:lnTo>
                    <a:lnTo>
                      <a:pt x="891" y="36"/>
                    </a:lnTo>
                    <a:lnTo>
                      <a:pt x="894" y="36"/>
                    </a:lnTo>
                    <a:lnTo>
                      <a:pt x="899" y="39"/>
                    </a:lnTo>
                    <a:lnTo>
                      <a:pt x="912" y="39"/>
                    </a:lnTo>
                    <a:lnTo>
                      <a:pt x="915" y="39"/>
                    </a:lnTo>
                    <a:lnTo>
                      <a:pt x="917" y="39"/>
                    </a:lnTo>
                    <a:lnTo>
                      <a:pt x="923" y="39"/>
                    </a:lnTo>
                    <a:lnTo>
                      <a:pt x="925" y="39"/>
                    </a:lnTo>
                    <a:lnTo>
                      <a:pt x="928" y="39"/>
                    </a:lnTo>
                    <a:lnTo>
                      <a:pt x="931" y="42"/>
                    </a:lnTo>
                    <a:lnTo>
                      <a:pt x="933" y="42"/>
                    </a:lnTo>
                    <a:lnTo>
                      <a:pt x="938" y="42"/>
                    </a:lnTo>
                    <a:lnTo>
                      <a:pt x="941" y="42"/>
                    </a:lnTo>
                    <a:lnTo>
                      <a:pt x="944" y="42"/>
                    </a:lnTo>
                    <a:lnTo>
                      <a:pt x="946" y="42"/>
                    </a:lnTo>
                    <a:lnTo>
                      <a:pt x="949" y="42"/>
                    </a:lnTo>
                    <a:lnTo>
                      <a:pt x="959" y="44"/>
                    </a:lnTo>
                    <a:lnTo>
                      <a:pt x="967" y="44"/>
                    </a:lnTo>
                    <a:lnTo>
                      <a:pt x="973" y="44"/>
                    </a:lnTo>
                    <a:lnTo>
                      <a:pt x="975" y="44"/>
                    </a:lnTo>
                    <a:lnTo>
                      <a:pt x="978" y="44"/>
                    </a:lnTo>
                    <a:lnTo>
                      <a:pt x="980" y="44"/>
                    </a:lnTo>
                    <a:lnTo>
                      <a:pt x="983" y="44"/>
                    </a:lnTo>
                    <a:lnTo>
                      <a:pt x="986" y="47"/>
                    </a:lnTo>
                    <a:lnTo>
                      <a:pt x="993" y="47"/>
                    </a:lnTo>
                    <a:lnTo>
                      <a:pt x="996" y="47"/>
                    </a:lnTo>
                    <a:lnTo>
                      <a:pt x="999" y="47"/>
                    </a:lnTo>
                    <a:lnTo>
                      <a:pt x="1001" y="47"/>
                    </a:lnTo>
                    <a:lnTo>
                      <a:pt x="1007" y="47"/>
                    </a:lnTo>
                    <a:lnTo>
                      <a:pt x="1009" y="47"/>
                    </a:lnTo>
                    <a:lnTo>
                      <a:pt x="1012" y="47"/>
                    </a:lnTo>
                    <a:lnTo>
                      <a:pt x="1014" y="49"/>
                    </a:lnTo>
                    <a:lnTo>
                      <a:pt x="1017" y="49"/>
                    </a:lnTo>
                    <a:lnTo>
                      <a:pt x="1022" y="49"/>
                    </a:lnTo>
                    <a:lnTo>
                      <a:pt x="1028" y="49"/>
                    </a:lnTo>
                    <a:lnTo>
                      <a:pt x="1030" y="49"/>
                    </a:lnTo>
                    <a:lnTo>
                      <a:pt x="1035" y="49"/>
                    </a:lnTo>
                    <a:lnTo>
                      <a:pt x="1041" y="52"/>
                    </a:lnTo>
                    <a:lnTo>
                      <a:pt x="1049" y="52"/>
                    </a:lnTo>
                    <a:lnTo>
                      <a:pt x="1051" y="52"/>
                    </a:lnTo>
                    <a:lnTo>
                      <a:pt x="1056" y="52"/>
                    </a:lnTo>
                    <a:lnTo>
                      <a:pt x="1059" y="52"/>
                    </a:lnTo>
                    <a:lnTo>
                      <a:pt x="1062" y="52"/>
                    </a:lnTo>
                    <a:lnTo>
                      <a:pt x="1064" y="52"/>
                    </a:lnTo>
                    <a:lnTo>
                      <a:pt x="1085" y="55"/>
                    </a:lnTo>
                    <a:lnTo>
                      <a:pt x="1085" y="62"/>
                    </a:lnTo>
                    <a:lnTo>
                      <a:pt x="1085" y="81"/>
                    </a:lnTo>
                    <a:lnTo>
                      <a:pt x="1085" y="86"/>
                    </a:lnTo>
                    <a:lnTo>
                      <a:pt x="1096" y="86"/>
                    </a:lnTo>
                    <a:lnTo>
                      <a:pt x="1104" y="86"/>
                    </a:lnTo>
                    <a:lnTo>
                      <a:pt x="1114" y="89"/>
                    </a:lnTo>
                    <a:lnTo>
                      <a:pt x="1130" y="91"/>
                    </a:lnTo>
                    <a:lnTo>
                      <a:pt x="1140" y="91"/>
                    </a:lnTo>
                    <a:lnTo>
                      <a:pt x="1151" y="94"/>
                    </a:lnTo>
                    <a:lnTo>
                      <a:pt x="1151" y="97"/>
                    </a:lnTo>
                    <a:lnTo>
                      <a:pt x="1151" y="104"/>
                    </a:lnTo>
                    <a:lnTo>
                      <a:pt x="1148" y="104"/>
                    </a:lnTo>
                    <a:lnTo>
                      <a:pt x="1148" y="112"/>
                    </a:lnTo>
                    <a:lnTo>
                      <a:pt x="1151" y="112"/>
                    </a:lnTo>
                    <a:lnTo>
                      <a:pt x="1159" y="112"/>
                    </a:lnTo>
                    <a:lnTo>
                      <a:pt x="1164" y="112"/>
                    </a:lnTo>
                    <a:lnTo>
                      <a:pt x="1169" y="112"/>
                    </a:lnTo>
                    <a:lnTo>
                      <a:pt x="1174" y="112"/>
                    </a:lnTo>
                    <a:lnTo>
                      <a:pt x="1180" y="112"/>
                    </a:lnTo>
                    <a:lnTo>
                      <a:pt x="1182" y="115"/>
                    </a:lnTo>
                    <a:lnTo>
                      <a:pt x="1185" y="115"/>
                    </a:lnTo>
                    <a:lnTo>
                      <a:pt x="1187" y="115"/>
                    </a:lnTo>
                    <a:lnTo>
                      <a:pt x="1190" y="115"/>
                    </a:lnTo>
                    <a:lnTo>
                      <a:pt x="1193" y="115"/>
                    </a:lnTo>
                    <a:lnTo>
                      <a:pt x="1195" y="115"/>
                    </a:lnTo>
                    <a:lnTo>
                      <a:pt x="1198" y="115"/>
                    </a:lnTo>
                    <a:lnTo>
                      <a:pt x="1201" y="115"/>
                    </a:lnTo>
                    <a:lnTo>
                      <a:pt x="1203" y="115"/>
                    </a:lnTo>
                    <a:lnTo>
                      <a:pt x="1206" y="115"/>
                    </a:lnTo>
                    <a:lnTo>
                      <a:pt x="1208" y="115"/>
                    </a:lnTo>
                    <a:lnTo>
                      <a:pt x="1211" y="115"/>
                    </a:lnTo>
                    <a:lnTo>
                      <a:pt x="1214" y="115"/>
                    </a:lnTo>
                    <a:lnTo>
                      <a:pt x="1216" y="115"/>
                    </a:lnTo>
                    <a:lnTo>
                      <a:pt x="1219" y="125"/>
                    </a:lnTo>
                    <a:lnTo>
                      <a:pt x="1219" y="128"/>
                    </a:lnTo>
                    <a:lnTo>
                      <a:pt x="1222" y="131"/>
                    </a:lnTo>
                    <a:lnTo>
                      <a:pt x="1222" y="141"/>
                    </a:lnTo>
                    <a:lnTo>
                      <a:pt x="1224" y="141"/>
                    </a:lnTo>
                    <a:lnTo>
                      <a:pt x="1224" y="146"/>
                    </a:lnTo>
                    <a:lnTo>
                      <a:pt x="1222" y="157"/>
                    </a:lnTo>
                    <a:lnTo>
                      <a:pt x="1222" y="162"/>
                    </a:lnTo>
                    <a:lnTo>
                      <a:pt x="1222" y="167"/>
                    </a:lnTo>
                    <a:lnTo>
                      <a:pt x="1222" y="170"/>
                    </a:lnTo>
                    <a:lnTo>
                      <a:pt x="1219" y="170"/>
                    </a:lnTo>
                    <a:lnTo>
                      <a:pt x="1219" y="173"/>
                    </a:lnTo>
                    <a:lnTo>
                      <a:pt x="1216" y="173"/>
                    </a:lnTo>
                    <a:lnTo>
                      <a:pt x="1216" y="175"/>
                    </a:lnTo>
                    <a:lnTo>
                      <a:pt x="1214" y="178"/>
                    </a:lnTo>
                    <a:lnTo>
                      <a:pt x="1214" y="181"/>
                    </a:lnTo>
                    <a:lnTo>
                      <a:pt x="1211" y="181"/>
                    </a:lnTo>
                    <a:lnTo>
                      <a:pt x="1211" y="183"/>
                    </a:lnTo>
                    <a:lnTo>
                      <a:pt x="1214" y="183"/>
                    </a:lnTo>
                    <a:lnTo>
                      <a:pt x="1214" y="186"/>
                    </a:lnTo>
                    <a:lnTo>
                      <a:pt x="1214" y="188"/>
                    </a:lnTo>
                    <a:lnTo>
                      <a:pt x="1219" y="196"/>
                    </a:lnTo>
                    <a:lnTo>
                      <a:pt x="1219" y="199"/>
                    </a:lnTo>
                    <a:lnTo>
                      <a:pt x="1219" y="202"/>
                    </a:lnTo>
                    <a:lnTo>
                      <a:pt x="1222" y="207"/>
                    </a:lnTo>
                    <a:lnTo>
                      <a:pt x="1224" y="207"/>
                    </a:lnTo>
                    <a:lnTo>
                      <a:pt x="1224" y="209"/>
                    </a:lnTo>
                    <a:lnTo>
                      <a:pt x="1224" y="212"/>
                    </a:lnTo>
                    <a:lnTo>
                      <a:pt x="1227" y="212"/>
                    </a:lnTo>
                    <a:lnTo>
                      <a:pt x="1227" y="215"/>
                    </a:lnTo>
                    <a:lnTo>
                      <a:pt x="1227" y="217"/>
                    </a:lnTo>
                    <a:lnTo>
                      <a:pt x="1227" y="220"/>
                    </a:lnTo>
                    <a:lnTo>
                      <a:pt x="1227" y="225"/>
                    </a:lnTo>
                    <a:lnTo>
                      <a:pt x="1227" y="228"/>
                    </a:lnTo>
                    <a:lnTo>
                      <a:pt x="1227" y="230"/>
                    </a:lnTo>
                    <a:lnTo>
                      <a:pt x="1227" y="233"/>
                    </a:lnTo>
                    <a:lnTo>
                      <a:pt x="1227" y="236"/>
                    </a:lnTo>
                    <a:lnTo>
                      <a:pt x="1229" y="236"/>
                    </a:lnTo>
                    <a:lnTo>
                      <a:pt x="1229" y="241"/>
                    </a:lnTo>
                    <a:lnTo>
                      <a:pt x="1229" y="246"/>
                    </a:lnTo>
                    <a:lnTo>
                      <a:pt x="1229" y="249"/>
                    </a:lnTo>
                    <a:lnTo>
                      <a:pt x="1229" y="251"/>
                    </a:lnTo>
                    <a:lnTo>
                      <a:pt x="1229" y="254"/>
                    </a:lnTo>
                    <a:lnTo>
                      <a:pt x="1229" y="257"/>
                    </a:lnTo>
                    <a:lnTo>
                      <a:pt x="1232" y="257"/>
                    </a:lnTo>
                    <a:lnTo>
                      <a:pt x="1232" y="259"/>
                    </a:lnTo>
                    <a:lnTo>
                      <a:pt x="1232" y="262"/>
                    </a:lnTo>
                    <a:lnTo>
                      <a:pt x="1232" y="265"/>
                    </a:lnTo>
                    <a:lnTo>
                      <a:pt x="1232" y="267"/>
                    </a:lnTo>
                    <a:lnTo>
                      <a:pt x="1232" y="270"/>
                    </a:lnTo>
                    <a:lnTo>
                      <a:pt x="1232" y="272"/>
                    </a:lnTo>
                    <a:lnTo>
                      <a:pt x="1232" y="275"/>
                    </a:lnTo>
                    <a:lnTo>
                      <a:pt x="1232" y="278"/>
                    </a:lnTo>
                    <a:lnTo>
                      <a:pt x="1232" y="280"/>
                    </a:lnTo>
                    <a:lnTo>
                      <a:pt x="1232" y="283"/>
                    </a:lnTo>
                    <a:lnTo>
                      <a:pt x="1232" y="286"/>
                    </a:lnTo>
                    <a:lnTo>
                      <a:pt x="1232" y="288"/>
                    </a:lnTo>
                    <a:lnTo>
                      <a:pt x="1232" y="291"/>
                    </a:lnTo>
                    <a:lnTo>
                      <a:pt x="1235" y="291"/>
                    </a:lnTo>
                    <a:lnTo>
                      <a:pt x="1237" y="291"/>
                    </a:lnTo>
                    <a:lnTo>
                      <a:pt x="1240" y="291"/>
                    </a:lnTo>
                    <a:lnTo>
                      <a:pt x="1243" y="291"/>
                    </a:lnTo>
                    <a:lnTo>
                      <a:pt x="1245" y="291"/>
                    </a:lnTo>
                    <a:lnTo>
                      <a:pt x="1248" y="291"/>
                    </a:lnTo>
                    <a:lnTo>
                      <a:pt x="1250" y="291"/>
                    </a:lnTo>
                    <a:lnTo>
                      <a:pt x="1253" y="291"/>
                    </a:lnTo>
                    <a:lnTo>
                      <a:pt x="1256" y="291"/>
                    </a:lnTo>
                    <a:lnTo>
                      <a:pt x="1258" y="291"/>
                    </a:lnTo>
                    <a:lnTo>
                      <a:pt x="1261" y="291"/>
                    </a:lnTo>
                    <a:lnTo>
                      <a:pt x="1266" y="291"/>
                    </a:lnTo>
                    <a:lnTo>
                      <a:pt x="1269" y="291"/>
                    </a:lnTo>
                    <a:lnTo>
                      <a:pt x="1274" y="291"/>
                    </a:lnTo>
                    <a:lnTo>
                      <a:pt x="1277" y="291"/>
                    </a:lnTo>
                    <a:lnTo>
                      <a:pt x="1284" y="291"/>
                    </a:lnTo>
                    <a:lnTo>
                      <a:pt x="1287" y="291"/>
                    </a:lnTo>
                    <a:lnTo>
                      <a:pt x="1290" y="291"/>
                    </a:lnTo>
                    <a:lnTo>
                      <a:pt x="1292" y="291"/>
                    </a:lnTo>
                    <a:lnTo>
                      <a:pt x="1295" y="291"/>
                    </a:lnTo>
                    <a:lnTo>
                      <a:pt x="1298" y="291"/>
                    </a:lnTo>
                    <a:lnTo>
                      <a:pt x="1300" y="291"/>
                    </a:lnTo>
                    <a:lnTo>
                      <a:pt x="1303" y="291"/>
                    </a:lnTo>
                    <a:lnTo>
                      <a:pt x="1305" y="291"/>
                    </a:lnTo>
                    <a:lnTo>
                      <a:pt x="1308" y="291"/>
                    </a:lnTo>
                    <a:lnTo>
                      <a:pt x="1308" y="293"/>
                    </a:lnTo>
                    <a:lnTo>
                      <a:pt x="1308" y="296"/>
                    </a:lnTo>
                    <a:lnTo>
                      <a:pt x="1308" y="299"/>
                    </a:lnTo>
                    <a:lnTo>
                      <a:pt x="1308" y="301"/>
                    </a:lnTo>
                    <a:lnTo>
                      <a:pt x="1308" y="304"/>
                    </a:lnTo>
                    <a:lnTo>
                      <a:pt x="1308" y="317"/>
                    </a:lnTo>
                    <a:lnTo>
                      <a:pt x="1308" y="320"/>
                    </a:lnTo>
                    <a:lnTo>
                      <a:pt x="1308" y="328"/>
                    </a:lnTo>
                    <a:lnTo>
                      <a:pt x="1308" y="330"/>
                    </a:lnTo>
                    <a:lnTo>
                      <a:pt x="1308" y="333"/>
                    </a:lnTo>
                    <a:lnTo>
                      <a:pt x="1308" y="335"/>
                    </a:lnTo>
                    <a:lnTo>
                      <a:pt x="1308" y="341"/>
                    </a:lnTo>
                    <a:lnTo>
                      <a:pt x="1308" y="343"/>
                    </a:lnTo>
                    <a:lnTo>
                      <a:pt x="1308" y="346"/>
                    </a:lnTo>
                    <a:lnTo>
                      <a:pt x="1308" y="351"/>
                    </a:lnTo>
                    <a:lnTo>
                      <a:pt x="1308" y="354"/>
                    </a:lnTo>
                    <a:lnTo>
                      <a:pt x="1308" y="364"/>
                    </a:lnTo>
                    <a:lnTo>
                      <a:pt x="1308" y="367"/>
                    </a:lnTo>
                    <a:lnTo>
                      <a:pt x="1292" y="367"/>
                    </a:lnTo>
                    <a:lnTo>
                      <a:pt x="1290" y="367"/>
                    </a:lnTo>
                    <a:lnTo>
                      <a:pt x="1284" y="367"/>
                    </a:lnTo>
                    <a:lnTo>
                      <a:pt x="1274" y="367"/>
                    </a:lnTo>
                    <a:lnTo>
                      <a:pt x="1271" y="367"/>
                    </a:lnTo>
                    <a:lnTo>
                      <a:pt x="1271" y="370"/>
                    </a:lnTo>
                    <a:lnTo>
                      <a:pt x="1271" y="372"/>
                    </a:lnTo>
                    <a:lnTo>
                      <a:pt x="1271" y="375"/>
                    </a:lnTo>
                    <a:lnTo>
                      <a:pt x="1271" y="380"/>
                    </a:lnTo>
                    <a:lnTo>
                      <a:pt x="1271" y="393"/>
                    </a:lnTo>
                    <a:lnTo>
                      <a:pt x="1271" y="396"/>
                    </a:lnTo>
                    <a:lnTo>
                      <a:pt x="1235" y="396"/>
                    </a:lnTo>
                    <a:lnTo>
                      <a:pt x="1232" y="396"/>
                    </a:lnTo>
                    <a:lnTo>
                      <a:pt x="1219" y="396"/>
                    </a:lnTo>
                    <a:lnTo>
                      <a:pt x="1211" y="393"/>
                    </a:lnTo>
                    <a:lnTo>
                      <a:pt x="1208" y="393"/>
                    </a:lnTo>
                    <a:lnTo>
                      <a:pt x="1211" y="396"/>
                    </a:lnTo>
                    <a:lnTo>
                      <a:pt x="1203" y="396"/>
                    </a:lnTo>
                    <a:lnTo>
                      <a:pt x="1177" y="396"/>
                    </a:lnTo>
                    <a:lnTo>
                      <a:pt x="1177" y="388"/>
                    </a:lnTo>
                    <a:lnTo>
                      <a:pt x="1140" y="385"/>
                    </a:lnTo>
                    <a:lnTo>
                      <a:pt x="1122" y="385"/>
                    </a:lnTo>
                    <a:lnTo>
                      <a:pt x="1122" y="388"/>
                    </a:lnTo>
                    <a:lnTo>
                      <a:pt x="1122" y="393"/>
                    </a:lnTo>
                    <a:lnTo>
                      <a:pt x="1125" y="406"/>
                    </a:lnTo>
                    <a:lnTo>
                      <a:pt x="1125" y="409"/>
                    </a:lnTo>
                    <a:lnTo>
                      <a:pt x="1125" y="417"/>
                    </a:lnTo>
                    <a:lnTo>
                      <a:pt x="1125" y="427"/>
                    </a:lnTo>
                    <a:lnTo>
                      <a:pt x="1153" y="427"/>
                    </a:lnTo>
                    <a:lnTo>
                      <a:pt x="1153" y="430"/>
                    </a:lnTo>
                    <a:lnTo>
                      <a:pt x="1153" y="435"/>
                    </a:lnTo>
                    <a:lnTo>
                      <a:pt x="1153" y="438"/>
                    </a:lnTo>
                    <a:lnTo>
                      <a:pt x="1153" y="440"/>
                    </a:lnTo>
                    <a:lnTo>
                      <a:pt x="1153" y="443"/>
                    </a:lnTo>
                    <a:lnTo>
                      <a:pt x="1153" y="451"/>
                    </a:lnTo>
                    <a:lnTo>
                      <a:pt x="1153" y="454"/>
                    </a:lnTo>
                    <a:lnTo>
                      <a:pt x="1153" y="456"/>
                    </a:lnTo>
                    <a:lnTo>
                      <a:pt x="1153" y="459"/>
                    </a:lnTo>
                    <a:lnTo>
                      <a:pt x="1153" y="467"/>
                    </a:lnTo>
                    <a:lnTo>
                      <a:pt x="1153" y="469"/>
                    </a:lnTo>
                    <a:lnTo>
                      <a:pt x="1153" y="475"/>
                    </a:lnTo>
                    <a:lnTo>
                      <a:pt x="1153" y="477"/>
                    </a:lnTo>
                    <a:lnTo>
                      <a:pt x="1153" y="480"/>
                    </a:lnTo>
                    <a:lnTo>
                      <a:pt x="1153" y="485"/>
                    </a:lnTo>
                    <a:lnTo>
                      <a:pt x="1153" y="488"/>
                    </a:lnTo>
                    <a:lnTo>
                      <a:pt x="1153" y="498"/>
                    </a:lnTo>
                    <a:lnTo>
                      <a:pt x="1203" y="503"/>
                    </a:lnTo>
                    <a:lnTo>
                      <a:pt x="1232" y="503"/>
                    </a:lnTo>
                    <a:lnTo>
                      <a:pt x="1232" y="509"/>
                    </a:lnTo>
                    <a:lnTo>
                      <a:pt x="1235" y="561"/>
                    </a:lnTo>
                    <a:lnTo>
                      <a:pt x="1240" y="561"/>
                    </a:lnTo>
                    <a:lnTo>
                      <a:pt x="1237" y="579"/>
                    </a:lnTo>
                    <a:lnTo>
                      <a:pt x="1237" y="582"/>
                    </a:lnTo>
                    <a:lnTo>
                      <a:pt x="1235" y="616"/>
                    </a:lnTo>
                    <a:lnTo>
                      <a:pt x="1235" y="621"/>
                    </a:lnTo>
                    <a:lnTo>
                      <a:pt x="1203" y="619"/>
                    </a:lnTo>
                    <a:lnTo>
                      <a:pt x="1198" y="619"/>
                    </a:lnTo>
                    <a:lnTo>
                      <a:pt x="1198" y="661"/>
                    </a:lnTo>
                    <a:lnTo>
                      <a:pt x="1198" y="663"/>
                    </a:lnTo>
                    <a:lnTo>
                      <a:pt x="1201" y="695"/>
                    </a:lnTo>
                    <a:lnTo>
                      <a:pt x="1201" y="698"/>
                    </a:lnTo>
                    <a:lnTo>
                      <a:pt x="1201" y="700"/>
                    </a:lnTo>
                    <a:lnTo>
                      <a:pt x="1201" y="719"/>
                    </a:lnTo>
                    <a:lnTo>
                      <a:pt x="1201" y="721"/>
                    </a:lnTo>
                    <a:lnTo>
                      <a:pt x="1201" y="740"/>
                    </a:lnTo>
                    <a:lnTo>
                      <a:pt x="1201" y="742"/>
                    </a:lnTo>
                    <a:lnTo>
                      <a:pt x="1203" y="761"/>
                    </a:lnTo>
                    <a:lnTo>
                      <a:pt x="1203" y="774"/>
                    </a:lnTo>
                    <a:lnTo>
                      <a:pt x="1203" y="782"/>
                    </a:lnTo>
                    <a:lnTo>
                      <a:pt x="1203" y="784"/>
                    </a:lnTo>
                    <a:lnTo>
                      <a:pt x="1203" y="800"/>
                    </a:lnTo>
                    <a:lnTo>
                      <a:pt x="1203" y="805"/>
                    </a:lnTo>
                    <a:lnTo>
                      <a:pt x="1206" y="842"/>
                    </a:lnTo>
                    <a:lnTo>
                      <a:pt x="1206" y="845"/>
                    </a:lnTo>
                    <a:lnTo>
                      <a:pt x="1208" y="884"/>
                    </a:lnTo>
                    <a:lnTo>
                      <a:pt x="1208" y="887"/>
                    </a:lnTo>
                    <a:lnTo>
                      <a:pt x="1206" y="887"/>
                    </a:lnTo>
                    <a:lnTo>
                      <a:pt x="1203" y="887"/>
                    </a:lnTo>
                    <a:lnTo>
                      <a:pt x="1159" y="887"/>
                    </a:lnTo>
                    <a:lnTo>
                      <a:pt x="1125" y="889"/>
                    </a:lnTo>
                    <a:lnTo>
                      <a:pt x="1080" y="892"/>
                    </a:lnTo>
                    <a:lnTo>
                      <a:pt x="1080" y="850"/>
                    </a:lnTo>
                    <a:lnTo>
                      <a:pt x="1012" y="852"/>
                    </a:lnTo>
                    <a:lnTo>
                      <a:pt x="1004" y="852"/>
                    </a:lnTo>
                    <a:lnTo>
                      <a:pt x="983" y="852"/>
                    </a:lnTo>
                    <a:lnTo>
                      <a:pt x="983" y="855"/>
                    </a:lnTo>
                    <a:lnTo>
                      <a:pt x="983" y="858"/>
                    </a:lnTo>
                    <a:lnTo>
                      <a:pt x="983" y="860"/>
                    </a:lnTo>
                    <a:lnTo>
                      <a:pt x="980" y="873"/>
                    </a:lnTo>
                    <a:lnTo>
                      <a:pt x="983" y="889"/>
                    </a:lnTo>
                    <a:lnTo>
                      <a:pt x="983" y="894"/>
                    </a:lnTo>
                    <a:lnTo>
                      <a:pt x="983" y="900"/>
                    </a:lnTo>
                    <a:lnTo>
                      <a:pt x="983" y="902"/>
                    </a:lnTo>
                    <a:lnTo>
                      <a:pt x="983" y="905"/>
                    </a:lnTo>
                    <a:lnTo>
                      <a:pt x="983" y="910"/>
                    </a:lnTo>
                    <a:lnTo>
                      <a:pt x="983" y="913"/>
                    </a:lnTo>
                    <a:lnTo>
                      <a:pt x="983" y="915"/>
                    </a:lnTo>
                    <a:lnTo>
                      <a:pt x="983" y="926"/>
                    </a:lnTo>
                    <a:lnTo>
                      <a:pt x="983" y="936"/>
                    </a:lnTo>
                    <a:lnTo>
                      <a:pt x="983" y="942"/>
                    </a:lnTo>
                    <a:lnTo>
                      <a:pt x="983" y="944"/>
                    </a:lnTo>
                    <a:lnTo>
                      <a:pt x="983" y="947"/>
                    </a:lnTo>
                    <a:lnTo>
                      <a:pt x="983" y="950"/>
                    </a:lnTo>
                    <a:lnTo>
                      <a:pt x="983" y="952"/>
                    </a:lnTo>
                    <a:lnTo>
                      <a:pt x="983" y="955"/>
                    </a:lnTo>
                    <a:lnTo>
                      <a:pt x="983" y="957"/>
                    </a:lnTo>
                    <a:lnTo>
                      <a:pt x="983" y="960"/>
                    </a:lnTo>
                    <a:lnTo>
                      <a:pt x="983" y="963"/>
                    </a:lnTo>
                    <a:lnTo>
                      <a:pt x="970" y="963"/>
                    </a:lnTo>
                    <a:lnTo>
                      <a:pt x="970" y="1002"/>
                    </a:lnTo>
                    <a:lnTo>
                      <a:pt x="973" y="1015"/>
                    </a:lnTo>
                    <a:lnTo>
                      <a:pt x="973" y="1018"/>
                    </a:lnTo>
                    <a:lnTo>
                      <a:pt x="975" y="1083"/>
                    </a:lnTo>
                    <a:lnTo>
                      <a:pt x="946" y="1083"/>
                    </a:lnTo>
                    <a:lnTo>
                      <a:pt x="946" y="1089"/>
                    </a:lnTo>
                    <a:lnTo>
                      <a:pt x="946" y="1110"/>
                    </a:lnTo>
                    <a:lnTo>
                      <a:pt x="946" y="1112"/>
                    </a:lnTo>
                    <a:lnTo>
                      <a:pt x="949" y="1117"/>
                    </a:lnTo>
                    <a:lnTo>
                      <a:pt x="949" y="1120"/>
                    </a:lnTo>
                    <a:lnTo>
                      <a:pt x="949" y="1123"/>
                    </a:lnTo>
                    <a:lnTo>
                      <a:pt x="949" y="1125"/>
                    </a:lnTo>
                    <a:lnTo>
                      <a:pt x="949" y="1128"/>
                    </a:lnTo>
                    <a:lnTo>
                      <a:pt x="949" y="1131"/>
                    </a:lnTo>
                    <a:lnTo>
                      <a:pt x="949" y="1133"/>
                    </a:lnTo>
                    <a:lnTo>
                      <a:pt x="949" y="1136"/>
                    </a:lnTo>
                    <a:lnTo>
                      <a:pt x="949" y="1138"/>
                    </a:lnTo>
                    <a:lnTo>
                      <a:pt x="949" y="1141"/>
                    </a:lnTo>
                    <a:lnTo>
                      <a:pt x="949" y="1144"/>
                    </a:lnTo>
                    <a:lnTo>
                      <a:pt x="923" y="1146"/>
                    </a:lnTo>
                    <a:lnTo>
                      <a:pt x="923" y="1154"/>
                    </a:lnTo>
                    <a:lnTo>
                      <a:pt x="923" y="1167"/>
                    </a:lnTo>
                    <a:lnTo>
                      <a:pt x="923" y="1175"/>
                    </a:lnTo>
                    <a:lnTo>
                      <a:pt x="923" y="1186"/>
                    </a:lnTo>
                    <a:lnTo>
                      <a:pt x="923" y="1188"/>
                    </a:lnTo>
                    <a:lnTo>
                      <a:pt x="925" y="1188"/>
                    </a:lnTo>
                    <a:lnTo>
                      <a:pt x="933" y="1188"/>
                    </a:lnTo>
                    <a:lnTo>
                      <a:pt x="938" y="1186"/>
                    </a:lnTo>
                    <a:lnTo>
                      <a:pt x="941" y="1194"/>
                    </a:lnTo>
                    <a:lnTo>
                      <a:pt x="941" y="1209"/>
                    </a:lnTo>
                    <a:lnTo>
                      <a:pt x="941" y="1212"/>
                    </a:lnTo>
                    <a:lnTo>
                      <a:pt x="941" y="1215"/>
                    </a:lnTo>
                    <a:lnTo>
                      <a:pt x="944" y="1215"/>
                    </a:lnTo>
                    <a:lnTo>
                      <a:pt x="944" y="1217"/>
                    </a:lnTo>
                    <a:lnTo>
                      <a:pt x="944" y="1220"/>
                    </a:lnTo>
                    <a:lnTo>
                      <a:pt x="944" y="1228"/>
                    </a:lnTo>
                    <a:lnTo>
                      <a:pt x="980" y="1225"/>
                    </a:lnTo>
                    <a:lnTo>
                      <a:pt x="983" y="1246"/>
                    </a:lnTo>
                    <a:lnTo>
                      <a:pt x="983" y="1249"/>
                    </a:lnTo>
                    <a:lnTo>
                      <a:pt x="983" y="1251"/>
                    </a:lnTo>
                    <a:lnTo>
                      <a:pt x="983" y="1254"/>
                    </a:lnTo>
                    <a:lnTo>
                      <a:pt x="983" y="1257"/>
                    </a:lnTo>
                    <a:lnTo>
                      <a:pt x="983" y="1259"/>
                    </a:lnTo>
                    <a:lnTo>
                      <a:pt x="983" y="1262"/>
                    </a:lnTo>
                    <a:lnTo>
                      <a:pt x="983" y="1264"/>
                    </a:lnTo>
                    <a:lnTo>
                      <a:pt x="983" y="1267"/>
                    </a:lnTo>
                    <a:lnTo>
                      <a:pt x="983" y="1270"/>
                    </a:lnTo>
                    <a:lnTo>
                      <a:pt x="983" y="1272"/>
                    </a:lnTo>
                    <a:lnTo>
                      <a:pt x="983" y="1275"/>
                    </a:lnTo>
                    <a:lnTo>
                      <a:pt x="983" y="1278"/>
                    </a:lnTo>
                    <a:lnTo>
                      <a:pt x="983" y="1280"/>
                    </a:lnTo>
                    <a:lnTo>
                      <a:pt x="983" y="1288"/>
                    </a:lnTo>
                    <a:lnTo>
                      <a:pt x="983" y="1291"/>
                    </a:lnTo>
                    <a:lnTo>
                      <a:pt x="980" y="1293"/>
                    </a:lnTo>
                    <a:lnTo>
                      <a:pt x="980" y="1296"/>
                    </a:lnTo>
                    <a:lnTo>
                      <a:pt x="980" y="1299"/>
                    </a:lnTo>
                    <a:lnTo>
                      <a:pt x="975" y="1293"/>
                    </a:lnTo>
                    <a:lnTo>
                      <a:pt x="973" y="1291"/>
                    </a:lnTo>
                    <a:lnTo>
                      <a:pt x="970" y="1291"/>
                    </a:lnTo>
                    <a:lnTo>
                      <a:pt x="967" y="1288"/>
                    </a:lnTo>
                    <a:lnTo>
                      <a:pt x="962" y="1288"/>
                    </a:lnTo>
                    <a:lnTo>
                      <a:pt x="946" y="1288"/>
                    </a:lnTo>
                    <a:lnTo>
                      <a:pt x="944" y="1288"/>
                    </a:lnTo>
                    <a:lnTo>
                      <a:pt x="941" y="1288"/>
                    </a:lnTo>
                    <a:lnTo>
                      <a:pt x="936" y="1288"/>
                    </a:lnTo>
                    <a:lnTo>
                      <a:pt x="928" y="1288"/>
                    </a:lnTo>
                    <a:lnTo>
                      <a:pt x="923" y="1288"/>
                    </a:lnTo>
                    <a:lnTo>
                      <a:pt x="920" y="1285"/>
                    </a:lnTo>
                    <a:lnTo>
                      <a:pt x="917" y="1285"/>
                    </a:lnTo>
                    <a:lnTo>
                      <a:pt x="912" y="1283"/>
                    </a:lnTo>
                    <a:lnTo>
                      <a:pt x="907" y="1280"/>
                    </a:lnTo>
                    <a:lnTo>
                      <a:pt x="902" y="1278"/>
                    </a:lnTo>
                    <a:lnTo>
                      <a:pt x="894" y="1272"/>
                    </a:lnTo>
                    <a:lnTo>
                      <a:pt x="886" y="1264"/>
                    </a:lnTo>
                    <a:lnTo>
                      <a:pt x="881" y="1262"/>
                    </a:lnTo>
                    <a:lnTo>
                      <a:pt x="878" y="1259"/>
                    </a:lnTo>
                    <a:lnTo>
                      <a:pt x="855" y="1241"/>
                    </a:lnTo>
                    <a:lnTo>
                      <a:pt x="855" y="1238"/>
                    </a:lnTo>
                    <a:lnTo>
                      <a:pt x="852" y="1238"/>
                    </a:lnTo>
                    <a:lnTo>
                      <a:pt x="834" y="1215"/>
                    </a:lnTo>
                    <a:lnTo>
                      <a:pt x="834" y="1212"/>
                    </a:lnTo>
                    <a:lnTo>
                      <a:pt x="828" y="1207"/>
                    </a:lnTo>
                    <a:lnTo>
                      <a:pt x="826" y="1204"/>
                    </a:lnTo>
                    <a:lnTo>
                      <a:pt x="826" y="1201"/>
                    </a:lnTo>
                    <a:lnTo>
                      <a:pt x="820" y="1196"/>
                    </a:lnTo>
                    <a:lnTo>
                      <a:pt x="820" y="1194"/>
                    </a:lnTo>
                    <a:lnTo>
                      <a:pt x="815" y="1191"/>
                    </a:lnTo>
                    <a:lnTo>
                      <a:pt x="813" y="1186"/>
                    </a:lnTo>
                    <a:lnTo>
                      <a:pt x="810" y="1183"/>
                    </a:lnTo>
                    <a:lnTo>
                      <a:pt x="805" y="1183"/>
                    </a:lnTo>
                    <a:lnTo>
                      <a:pt x="773" y="1159"/>
                    </a:lnTo>
                    <a:lnTo>
                      <a:pt x="768" y="1157"/>
                    </a:lnTo>
                    <a:lnTo>
                      <a:pt x="763" y="1154"/>
                    </a:lnTo>
                    <a:lnTo>
                      <a:pt x="758" y="1149"/>
                    </a:lnTo>
                    <a:lnTo>
                      <a:pt x="750" y="1144"/>
                    </a:lnTo>
                    <a:lnTo>
                      <a:pt x="734" y="1131"/>
                    </a:lnTo>
                    <a:lnTo>
                      <a:pt x="716" y="1112"/>
                    </a:lnTo>
                    <a:lnTo>
                      <a:pt x="713" y="1112"/>
                    </a:lnTo>
                    <a:lnTo>
                      <a:pt x="700" y="1099"/>
                    </a:lnTo>
                    <a:lnTo>
                      <a:pt x="697" y="1099"/>
                    </a:lnTo>
                    <a:lnTo>
                      <a:pt x="697" y="1096"/>
                    </a:lnTo>
                    <a:lnTo>
                      <a:pt x="697" y="1094"/>
                    </a:lnTo>
                    <a:lnTo>
                      <a:pt x="695" y="1094"/>
                    </a:lnTo>
                    <a:lnTo>
                      <a:pt x="692" y="1091"/>
                    </a:lnTo>
                    <a:lnTo>
                      <a:pt x="692" y="1089"/>
                    </a:lnTo>
                    <a:lnTo>
                      <a:pt x="689" y="1086"/>
                    </a:lnTo>
                    <a:lnTo>
                      <a:pt x="689" y="1083"/>
                    </a:lnTo>
                    <a:lnTo>
                      <a:pt x="689" y="1081"/>
                    </a:lnTo>
                    <a:lnTo>
                      <a:pt x="687" y="1081"/>
                    </a:lnTo>
                    <a:lnTo>
                      <a:pt x="687" y="1078"/>
                    </a:lnTo>
                    <a:lnTo>
                      <a:pt x="687" y="1073"/>
                    </a:lnTo>
                    <a:lnTo>
                      <a:pt x="684" y="1065"/>
                    </a:lnTo>
                    <a:lnTo>
                      <a:pt x="682" y="1057"/>
                    </a:lnTo>
                    <a:lnTo>
                      <a:pt x="679" y="1047"/>
                    </a:lnTo>
                    <a:lnTo>
                      <a:pt x="679" y="1044"/>
                    </a:lnTo>
                    <a:lnTo>
                      <a:pt x="679" y="1041"/>
                    </a:lnTo>
                    <a:lnTo>
                      <a:pt x="676" y="1039"/>
                    </a:lnTo>
                    <a:lnTo>
                      <a:pt x="676" y="1036"/>
                    </a:lnTo>
                    <a:lnTo>
                      <a:pt x="676" y="1034"/>
                    </a:lnTo>
                    <a:lnTo>
                      <a:pt x="679" y="1031"/>
                    </a:lnTo>
                    <a:lnTo>
                      <a:pt x="679" y="1028"/>
                    </a:lnTo>
                    <a:lnTo>
                      <a:pt x="679" y="1026"/>
                    </a:lnTo>
                    <a:lnTo>
                      <a:pt x="682" y="1020"/>
                    </a:lnTo>
                    <a:lnTo>
                      <a:pt x="682" y="1015"/>
                    </a:lnTo>
                    <a:lnTo>
                      <a:pt x="684" y="1013"/>
                    </a:lnTo>
                    <a:lnTo>
                      <a:pt x="684" y="1010"/>
                    </a:lnTo>
                    <a:lnTo>
                      <a:pt x="684" y="1007"/>
                    </a:lnTo>
                    <a:lnTo>
                      <a:pt x="684" y="1005"/>
                    </a:lnTo>
                    <a:lnTo>
                      <a:pt x="684" y="1002"/>
                    </a:lnTo>
                    <a:lnTo>
                      <a:pt x="682" y="999"/>
                    </a:lnTo>
                    <a:lnTo>
                      <a:pt x="682" y="997"/>
                    </a:lnTo>
                    <a:lnTo>
                      <a:pt x="679" y="994"/>
                    </a:lnTo>
                    <a:lnTo>
                      <a:pt x="679" y="992"/>
                    </a:lnTo>
                    <a:lnTo>
                      <a:pt x="676" y="992"/>
                    </a:lnTo>
                    <a:lnTo>
                      <a:pt x="674" y="989"/>
                    </a:lnTo>
                    <a:lnTo>
                      <a:pt x="671" y="989"/>
                    </a:lnTo>
                    <a:lnTo>
                      <a:pt x="658" y="986"/>
                    </a:lnTo>
                    <a:lnTo>
                      <a:pt x="629" y="981"/>
                    </a:lnTo>
                    <a:lnTo>
                      <a:pt x="579" y="976"/>
                    </a:lnTo>
                    <a:lnTo>
                      <a:pt x="564" y="973"/>
                    </a:lnTo>
                    <a:lnTo>
                      <a:pt x="532" y="968"/>
                    </a:lnTo>
                    <a:lnTo>
                      <a:pt x="503" y="965"/>
                    </a:lnTo>
                    <a:lnTo>
                      <a:pt x="488" y="960"/>
                    </a:lnTo>
                    <a:lnTo>
                      <a:pt x="477" y="960"/>
                    </a:lnTo>
                    <a:lnTo>
                      <a:pt x="461" y="957"/>
                    </a:lnTo>
                    <a:lnTo>
                      <a:pt x="440" y="955"/>
                    </a:lnTo>
                    <a:lnTo>
                      <a:pt x="430" y="952"/>
                    </a:lnTo>
                    <a:lnTo>
                      <a:pt x="427" y="952"/>
                    </a:lnTo>
                    <a:lnTo>
                      <a:pt x="425" y="955"/>
                    </a:lnTo>
                    <a:lnTo>
                      <a:pt x="422" y="955"/>
                    </a:lnTo>
                    <a:lnTo>
                      <a:pt x="411" y="963"/>
                    </a:lnTo>
                    <a:lnTo>
                      <a:pt x="401" y="973"/>
                    </a:lnTo>
                    <a:lnTo>
                      <a:pt x="398" y="973"/>
                    </a:lnTo>
                    <a:lnTo>
                      <a:pt x="396" y="976"/>
                    </a:lnTo>
                    <a:lnTo>
                      <a:pt x="380" y="986"/>
                    </a:lnTo>
                    <a:lnTo>
                      <a:pt x="375" y="992"/>
                    </a:lnTo>
                    <a:lnTo>
                      <a:pt x="372" y="994"/>
                    </a:lnTo>
                    <a:lnTo>
                      <a:pt x="370" y="997"/>
                    </a:lnTo>
                    <a:lnTo>
                      <a:pt x="370" y="999"/>
                    </a:lnTo>
                    <a:lnTo>
                      <a:pt x="367" y="1010"/>
                    </a:lnTo>
                    <a:lnTo>
                      <a:pt x="359" y="1036"/>
                    </a:lnTo>
                    <a:lnTo>
                      <a:pt x="356" y="1036"/>
                    </a:lnTo>
                    <a:lnTo>
                      <a:pt x="338" y="1028"/>
                    </a:lnTo>
                    <a:lnTo>
                      <a:pt x="330" y="1018"/>
                    </a:lnTo>
                    <a:lnTo>
                      <a:pt x="325" y="1010"/>
                    </a:lnTo>
                    <a:lnTo>
                      <a:pt x="320" y="999"/>
                    </a:lnTo>
                    <a:lnTo>
                      <a:pt x="312" y="989"/>
                    </a:lnTo>
                    <a:lnTo>
                      <a:pt x="301" y="973"/>
                    </a:lnTo>
                    <a:lnTo>
                      <a:pt x="299" y="971"/>
                    </a:lnTo>
                    <a:lnTo>
                      <a:pt x="296" y="968"/>
                    </a:lnTo>
                    <a:lnTo>
                      <a:pt x="294" y="965"/>
                    </a:lnTo>
                    <a:lnTo>
                      <a:pt x="288" y="957"/>
                    </a:lnTo>
                    <a:lnTo>
                      <a:pt x="283" y="950"/>
                    </a:lnTo>
                    <a:lnTo>
                      <a:pt x="278" y="944"/>
                    </a:lnTo>
                    <a:lnTo>
                      <a:pt x="273" y="939"/>
                    </a:lnTo>
                    <a:lnTo>
                      <a:pt x="262" y="929"/>
                    </a:lnTo>
                    <a:lnTo>
                      <a:pt x="249" y="918"/>
                    </a:lnTo>
                    <a:lnTo>
                      <a:pt x="238" y="910"/>
                    </a:lnTo>
                    <a:lnTo>
                      <a:pt x="223" y="894"/>
                    </a:lnTo>
                    <a:lnTo>
                      <a:pt x="210" y="881"/>
                    </a:lnTo>
                    <a:lnTo>
                      <a:pt x="191" y="866"/>
                    </a:lnTo>
                    <a:lnTo>
                      <a:pt x="183" y="858"/>
                    </a:lnTo>
                    <a:lnTo>
                      <a:pt x="173" y="850"/>
                    </a:lnTo>
                    <a:lnTo>
                      <a:pt x="162" y="839"/>
                    </a:lnTo>
                    <a:lnTo>
                      <a:pt x="147" y="826"/>
                    </a:lnTo>
                    <a:lnTo>
                      <a:pt x="131" y="813"/>
                    </a:lnTo>
                    <a:lnTo>
                      <a:pt x="110" y="792"/>
                    </a:lnTo>
                    <a:lnTo>
                      <a:pt x="105" y="787"/>
                    </a:lnTo>
                    <a:lnTo>
                      <a:pt x="92" y="776"/>
                    </a:lnTo>
                    <a:lnTo>
                      <a:pt x="81" y="763"/>
                    </a:lnTo>
                    <a:lnTo>
                      <a:pt x="73" y="755"/>
                    </a:lnTo>
                    <a:lnTo>
                      <a:pt x="65" y="747"/>
                    </a:lnTo>
                    <a:lnTo>
                      <a:pt x="44" y="726"/>
                    </a:lnTo>
                    <a:lnTo>
                      <a:pt x="39" y="721"/>
                    </a:lnTo>
                    <a:lnTo>
                      <a:pt x="34" y="716"/>
                    </a:lnTo>
                    <a:lnTo>
                      <a:pt x="21" y="703"/>
                    </a:lnTo>
                    <a:lnTo>
                      <a:pt x="8" y="690"/>
                    </a:lnTo>
                    <a:lnTo>
                      <a:pt x="0" y="682"/>
                    </a:lnTo>
                    <a:lnTo>
                      <a:pt x="5" y="677"/>
                    </a:lnTo>
                    <a:lnTo>
                      <a:pt x="8" y="674"/>
                    </a:lnTo>
                    <a:lnTo>
                      <a:pt x="10" y="669"/>
                    </a:lnTo>
                    <a:lnTo>
                      <a:pt x="16" y="661"/>
                    </a:lnTo>
                    <a:lnTo>
                      <a:pt x="21" y="653"/>
                    </a:lnTo>
                    <a:lnTo>
                      <a:pt x="26" y="648"/>
                    </a:lnTo>
                    <a:lnTo>
                      <a:pt x="26" y="645"/>
                    </a:lnTo>
                    <a:lnTo>
                      <a:pt x="29" y="642"/>
                    </a:lnTo>
                    <a:lnTo>
                      <a:pt x="29" y="640"/>
                    </a:lnTo>
                    <a:lnTo>
                      <a:pt x="31" y="637"/>
                    </a:lnTo>
                    <a:lnTo>
                      <a:pt x="34" y="632"/>
                    </a:lnTo>
                    <a:lnTo>
                      <a:pt x="34" y="629"/>
                    </a:lnTo>
                    <a:lnTo>
                      <a:pt x="37" y="627"/>
                    </a:lnTo>
                    <a:lnTo>
                      <a:pt x="37" y="624"/>
                    </a:lnTo>
                    <a:lnTo>
                      <a:pt x="39" y="621"/>
                    </a:lnTo>
                    <a:lnTo>
                      <a:pt x="39" y="616"/>
                    </a:lnTo>
                    <a:lnTo>
                      <a:pt x="39" y="614"/>
                    </a:lnTo>
                    <a:lnTo>
                      <a:pt x="42" y="606"/>
                    </a:lnTo>
                    <a:lnTo>
                      <a:pt x="44" y="595"/>
                    </a:lnTo>
                    <a:lnTo>
                      <a:pt x="47" y="590"/>
                    </a:lnTo>
                    <a:lnTo>
                      <a:pt x="47" y="587"/>
                    </a:lnTo>
                    <a:lnTo>
                      <a:pt x="50" y="579"/>
                    </a:lnTo>
                    <a:lnTo>
                      <a:pt x="52" y="572"/>
                    </a:lnTo>
                    <a:lnTo>
                      <a:pt x="55" y="566"/>
                    </a:lnTo>
                    <a:lnTo>
                      <a:pt x="55" y="561"/>
                    </a:lnTo>
                    <a:lnTo>
                      <a:pt x="58" y="556"/>
                    </a:lnTo>
                    <a:lnTo>
                      <a:pt x="58" y="548"/>
                    </a:lnTo>
                    <a:lnTo>
                      <a:pt x="60" y="543"/>
                    </a:lnTo>
                    <a:lnTo>
                      <a:pt x="60" y="538"/>
                    </a:lnTo>
                    <a:lnTo>
                      <a:pt x="63" y="535"/>
                    </a:lnTo>
                    <a:lnTo>
                      <a:pt x="63" y="530"/>
                    </a:lnTo>
                    <a:lnTo>
                      <a:pt x="65" y="527"/>
                    </a:lnTo>
                    <a:lnTo>
                      <a:pt x="65" y="524"/>
                    </a:lnTo>
                    <a:lnTo>
                      <a:pt x="65" y="522"/>
                    </a:lnTo>
                    <a:lnTo>
                      <a:pt x="68" y="519"/>
                    </a:lnTo>
                    <a:lnTo>
                      <a:pt x="68" y="517"/>
                    </a:lnTo>
                    <a:lnTo>
                      <a:pt x="71" y="509"/>
                    </a:lnTo>
                    <a:lnTo>
                      <a:pt x="71" y="503"/>
                    </a:lnTo>
                    <a:lnTo>
                      <a:pt x="71" y="501"/>
                    </a:lnTo>
                    <a:lnTo>
                      <a:pt x="73" y="498"/>
                    </a:lnTo>
                    <a:lnTo>
                      <a:pt x="73" y="496"/>
                    </a:lnTo>
                    <a:lnTo>
                      <a:pt x="73" y="493"/>
                    </a:lnTo>
                    <a:lnTo>
                      <a:pt x="76" y="488"/>
                    </a:lnTo>
                    <a:lnTo>
                      <a:pt x="76" y="485"/>
                    </a:lnTo>
                    <a:lnTo>
                      <a:pt x="76" y="482"/>
                    </a:lnTo>
                    <a:lnTo>
                      <a:pt x="79" y="480"/>
                    </a:lnTo>
                    <a:lnTo>
                      <a:pt x="79" y="475"/>
                    </a:lnTo>
                    <a:lnTo>
                      <a:pt x="79" y="472"/>
                    </a:lnTo>
                    <a:lnTo>
                      <a:pt x="81" y="469"/>
                    </a:lnTo>
                    <a:lnTo>
                      <a:pt x="81" y="467"/>
                    </a:lnTo>
                    <a:lnTo>
                      <a:pt x="81" y="464"/>
                    </a:lnTo>
                    <a:lnTo>
                      <a:pt x="81" y="461"/>
                    </a:lnTo>
                    <a:lnTo>
                      <a:pt x="84" y="461"/>
                    </a:lnTo>
                    <a:lnTo>
                      <a:pt x="84" y="459"/>
                    </a:lnTo>
                    <a:lnTo>
                      <a:pt x="84" y="456"/>
                    </a:lnTo>
                    <a:lnTo>
                      <a:pt x="84" y="454"/>
                    </a:lnTo>
                    <a:lnTo>
                      <a:pt x="86" y="451"/>
                    </a:lnTo>
                    <a:lnTo>
                      <a:pt x="86" y="448"/>
                    </a:lnTo>
                    <a:lnTo>
                      <a:pt x="86" y="443"/>
                    </a:lnTo>
                    <a:lnTo>
                      <a:pt x="89" y="435"/>
                    </a:lnTo>
                    <a:lnTo>
                      <a:pt x="92" y="430"/>
                    </a:lnTo>
                    <a:lnTo>
                      <a:pt x="92" y="427"/>
                    </a:lnTo>
                    <a:lnTo>
                      <a:pt x="92" y="425"/>
                    </a:lnTo>
                    <a:lnTo>
                      <a:pt x="94" y="422"/>
                    </a:lnTo>
                    <a:lnTo>
                      <a:pt x="94" y="419"/>
                    </a:lnTo>
                    <a:lnTo>
                      <a:pt x="94" y="417"/>
                    </a:lnTo>
                    <a:lnTo>
                      <a:pt x="94" y="414"/>
                    </a:lnTo>
                    <a:lnTo>
                      <a:pt x="97" y="412"/>
                    </a:lnTo>
                    <a:lnTo>
                      <a:pt x="97" y="409"/>
                    </a:lnTo>
                    <a:lnTo>
                      <a:pt x="97" y="406"/>
                    </a:lnTo>
                    <a:lnTo>
                      <a:pt x="100" y="404"/>
                    </a:lnTo>
                    <a:lnTo>
                      <a:pt x="100" y="401"/>
                    </a:lnTo>
                    <a:lnTo>
                      <a:pt x="100" y="396"/>
                    </a:lnTo>
                    <a:lnTo>
                      <a:pt x="102" y="393"/>
                    </a:lnTo>
                    <a:lnTo>
                      <a:pt x="102" y="391"/>
                    </a:lnTo>
                    <a:lnTo>
                      <a:pt x="105" y="383"/>
                    </a:lnTo>
                    <a:lnTo>
                      <a:pt x="105" y="380"/>
                    </a:lnTo>
                    <a:lnTo>
                      <a:pt x="105" y="377"/>
                    </a:lnTo>
                    <a:lnTo>
                      <a:pt x="107" y="372"/>
                    </a:lnTo>
                    <a:lnTo>
                      <a:pt x="113" y="354"/>
                    </a:lnTo>
                    <a:lnTo>
                      <a:pt x="113" y="349"/>
                    </a:lnTo>
                    <a:lnTo>
                      <a:pt x="115" y="343"/>
                    </a:lnTo>
                    <a:lnTo>
                      <a:pt x="115" y="341"/>
                    </a:lnTo>
                    <a:lnTo>
                      <a:pt x="118" y="338"/>
                    </a:lnTo>
                    <a:lnTo>
                      <a:pt x="118" y="330"/>
                    </a:lnTo>
                    <a:lnTo>
                      <a:pt x="121" y="325"/>
                    </a:lnTo>
                    <a:lnTo>
                      <a:pt x="123" y="317"/>
                    </a:lnTo>
                    <a:lnTo>
                      <a:pt x="123" y="314"/>
                    </a:lnTo>
                    <a:lnTo>
                      <a:pt x="123" y="312"/>
                    </a:lnTo>
                    <a:lnTo>
                      <a:pt x="131" y="280"/>
                    </a:lnTo>
                    <a:lnTo>
                      <a:pt x="134" y="278"/>
                    </a:lnTo>
                    <a:lnTo>
                      <a:pt x="141" y="249"/>
                    </a:lnTo>
                    <a:lnTo>
                      <a:pt x="141" y="246"/>
                    </a:lnTo>
                    <a:lnTo>
                      <a:pt x="141" y="241"/>
                    </a:lnTo>
                    <a:lnTo>
                      <a:pt x="144" y="238"/>
                    </a:lnTo>
                    <a:lnTo>
                      <a:pt x="144" y="233"/>
                    </a:lnTo>
                    <a:lnTo>
                      <a:pt x="149" y="217"/>
                    </a:lnTo>
                    <a:lnTo>
                      <a:pt x="157" y="191"/>
                    </a:lnTo>
                    <a:lnTo>
                      <a:pt x="157" y="188"/>
                    </a:lnTo>
                    <a:lnTo>
                      <a:pt x="157" y="186"/>
                    </a:lnTo>
                    <a:lnTo>
                      <a:pt x="160" y="183"/>
                    </a:lnTo>
                    <a:lnTo>
                      <a:pt x="162" y="173"/>
                    </a:lnTo>
                    <a:lnTo>
                      <a:pt x="162" y="170"/>
                    </a:lnTo>
                    <a:lnTo>
                      <a:pt x="162" y="167"/>
                    </a:lnTo>
                    <a:lnTo>
                      <a:pt x="165" y="162"/>
                    </a:lnTo>
                    <a:lnTo>
                      <a:pt x="165" y="154"/>
                    </a:lnTo>
                    <a:lnTo>
                      <a:pt x="168" y="152"/>
                    </a:lnTo>
                    <a:lnTo>
                      <a:pt x="168" y="144"/>
                    </a:lnTo>
                    <a:lnTo>
                      <a:pt x="170" y="141"/>
                    </a:lnTo>
                    <a:lnTo>
                      <a:pt x="170" y="136"/>
                    </a:lnTo>
                    <a:lnTo>
                      <a:pt x="173" y="133"/>
                    </a:lnTo>
                    <a:lnTo>
                      <a:pt x="176" y="123"/>
                    </a:lnTo>
                    <a:lnTo>
                      <a:pt x="176" y="120"/>
                    </a:lnTo>
                    <a:lnTo>
                      <a:pt x="176" y="118"/>
                    </a:lnTo>
                    <a:lnTo>
                      <a:pt x="178" y="115"/>
                    </a:lnTo>
                    <a:lnTo>
                      <a:pt x="183" y="97"/>
                    </a:lnTo>
                    <a:lnTo>
                      <a:pt x="186" y="81"/>
                    </a:lnTo>
                    <a:lnTo>
                      <a:pt x="189" y="68"/>
                    </a:lnTo>
                    <a:lnTo>
                      <a:pt x="191" y="68"/>
                    </a:lnTo>
                    <a:lnTo>
                      <a:pt x="191" y="57"/>
                    </a:lnTo>
                    <a:lnTo>
                      <a:pt x="194" y="52"/>
                    </a:lnTo>
                    <a:lnTo>
                      <a:pt x="197" y="47"/>
                    </a:lnTo>
                    <a:lnTo>
                      <a:pt x="197" y="39"/>
                    </a:lnTo>
                    <a:lnTo>
                      <a:pt x="202" y="21"/>
                    </a:lnTo>
                    <a:lnTo>
                      <a:pt x="207" y="7"/>
                    </a:lnTo>
                    <a:lnTo>
                      <a:pt x="210" y="7"/>
                    </a:lnTo>
                    <a:lnTo>
                      <a:pt x="212" y="7"/>
                    </a:lnTo>
                    <a:lnTo>
                      <a:pt x="215" y="7"/>
                    </a:lnTo>
                    <a:lnTo>
                      <a:pt x="218" y="7"/>
                    </a:lnTo>
                    <a:lnTo>
                      <a:pt x="220" y="7"/>
                    </a:lnTo>
                    <a:lnTo>
                      <a:pt x="223" y="7"/>
                    </a:lnTo>
                    <a:lnTo>
                      <a:pt x="225" y="7"/>
                    </a:lnTo>
                    <a:lnTo>
                      <a:pt x="228" y="7"/>
                    </a:lnTo>
                    <a:lnTo>
                      <a:pt x="231" y="7"/>
                    </a:lnTo>
                    <a:lnTo>
                      <a:pt x="233" y="7"/>
                    </a:lnTo>
                    <a:lnTo>
                      <a:pt x="236" y="7"/>
                    </a:lnTo>
                    <a:lnTo>
                      <a:pt x="238" y="7"/>
                    </a:lnTo>
                    <a:lnTo>
                      <a:pt x="244" y="7"/>
                    </a:lnTo>
                    <a:lnTo>
                      <a:pt x="246" y="7"/>
                    </a:lnTo>
                    <a:lnTo>
                      <a:pt x="249" y="7"/>
                    </a:lnTo>
                    <a:lnTo>
                      <a:pt x="252" y="5"/>
                    </a:lnTo>
                    <a:lnTo>
                      <a:pt x="254" y="5"/>
                    </a:lnTo>
                    <a:lnTo>
                      <a:pt x="257" y="5"/>
                    </a:lnTo>
                    <a:lnTo>
                      <a:pt x="259" y="5"/>
                    </a:lnTo>
                    <a:lnTo>
                      <a:pt x="262" y="5"/>
                    </a:lnTo>
                    <a:lnTo>
                      <a:pt x="265" y="5"/>
                    </a:lnTo>
                    <a:lnTo>
                      <a:pt x="267" y="5"/>
                    </a:lnTo>
                    <a:lnTo>
                      <a:pt x="270" y="5"/>
                    </a:lnTo>
                    <a:lnTo>
                      <a:pt x="273" y="5"/>
                    </a:lnTo>
                    <a:lnTo>
                      <a:pt x="275" y="5"/>
                    </a:lnTo>
                    <a:lnTo>
                      <a:pt x="278" y="5"/>
                    </a:lnTo>
                    <a:lnTo>
                      <a:pt x="280" y="5"/>
                    </a:lnTo>
                    <a:lnTo>
                      <a:pt x="283" y="5"/>
                    </a:lnTo>
                    <a:lnTo>
                      <a:pt x="286" y="5"/>
                    </a:lnTo>
                    <a:lnTo>
                      <a:pt x="288" y="5"/>
                    </a:lnTo>
                    <a:lnTo>
                      <a:pt x="291" y="5"/>
                    </a:lnTo>
                    <a:lnTo>
                      <a:pt x="296" y="5"/>
                    </a:lnTo>
                    <a:lnTo>
                      <a:pt x="301" y="5"/>
                    </a:lnTo>
                    <a:lnTo>
                      <a:pt x="304" y="5"/>
                    </a:lnTo>
                    <a:lnTo>
                      <a:pt x="307" y="5"/>
                    </a:lnTo>
                    <a:lnTo>
                      <a:pt x="309" y="5"/>
                    </a:lnTo>
                    <a:lnTo>
                      <a:pt x="312" y="5"/>
                    </a:lnTo>
                    <a:lnTo>
                      <a:pt x="315" y="5"/>
                    </a:lnTo>
                    <a:lnTo>
                      <a:pt x="317" y="5"/>
                    </a:lnTo>
                    <a:lnTo>
                      <a:pt x="328" y="5"/>
                    </a:lnTo>
                    <a:lnTo>
                      <a:pt x="330" y="5"/>
                    </a:lnTo>
                    <a:lnTo>
                      <a:pt x="333" y="5"/>
                    </a:lnTo>
                    <a:lnTo>
                      <a:pt x="338" y="5"/>
                    </a:lnTo>
                    <a:lnTo>
                      <a:pt x="341" y="5"/>
                    </a:lnTo>
                    <a:lnTo>
                      <a:pt x="367" y="5"/>
                    </a:lnTo>
                    <a:lnTo>
                      <a:pt x="377" y="2"/>
                    </a:lnTo>
                    <a:lnTo>
                      <a:pt x="388" y="2"/>
                    </a:lnTo>
                    <a:lnTo>
                      <a:pt x="404" y="2"/>
                    </a:lnTo>
                    <a:lnTo>
                      <a:pt x="409" y="2"/>
                    </a:lnTo>
                    <a:lnTo>
                      <a:pt x="417" y="2"/>
                    </a:lnTo>
                    <a:lnTo>
                      <a:pt x="448" y="2"/>
                    </a:lnTo>
                    <a:lnTo>
                      <a:pt x="451" y="2"/>
                    </a:lnTo>
                    <a:lnTo>
                      <a:pt x="456" y="2"/>
                    </a:lnTo>
                    <a:lnTo>
                      <a:pt x="459" y="2"/>
                    </a:lnTo>
                    <a:lnTo>
                      <a:pt x="469" y="2"/>
                    </a:lnTo>
                    <a:lnTo>
                      <a:pt x="474" y="0"/>
                    </a:lnTo>
                    <a:lnTo>
                      <a:pt x="477" y="0"/>
                    </a:lnTo>
                    <a:lnTo>
                      <a:pt x="480" y="0"/>
                    </a:lnTo>
                    <a:lnTo>
                      <a:pt x="480" y="2"/>
                    </a:lnTo>
                    <a:lnTo>
                      <a:pt x="482" y="2"/>
                    </a:lnTo>
                    <a:lnTo>
                      <a:pt x="485" y="2"/>
                    </a:lnTo>
                    <a:lnTo>
                      <a:pt x="488" y="2"/>
                    </a:lnTo>
                    <a:lnTo>
                      <a:pt x="490" y="2"/>
                    </a:lnTo>
                    <a:lnTo>
                      <a:pt x="495" y="2"/>
                    </a:lnTo>
                    <a:lnTo>
                      <a:pt x="498" y="2"/>
                    </a:lnTo>
                    <a:lnTo>
                      <a:pt x="501" y="2"/>
                    </a:lnTo>
                    <a:lnTo>
                      <a:pt x="506" y="2"/>
                    </a:lnTo>
                    <a:lnTo>
                      <a:pt x="550" y="7"/>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2" name="フリーフォーム 211"/>
              <p:cNvSpPr>
                <a:spLocks/>
              </p:cNvSpPr>
              <p:nvPr/>
            </p:nvSpPr>
            <p:spPr bwMode="auto">
              <a:xfrm>
                <a:off x="7064508" y="3079937"/>
                <a:ext cx="606998" cy="634700"/>
              </a:xfrm>
              <a:custGeom>
                <a:avLst/>
                <a:gdLst>
                  <a:gd name="T0" fmla="*/ 1267 w 1267"/>
                  <a:gd name="T1" fmla="*/ 108 h 1304"/>
                  <a:gd name="T2" fmla="*/ 1264 w 1267"/>
                  <a:gd name="T3" fmla="*/ 134 h 1304"/>
                  <a:gd name="T4" fmla="*/ 1251 w 1267"/>
                  <a:gd name="T5" fmla="*/ 192 h 1304"/>
                  <a:gd name="T6" fmla="*/ 1235 w 1267"/>
                  <a:gd name="T7" fmla="*/ 249 h 1304"/>
                  <a:gd name="T8" fmla="*/ 1227 w 1267"/>
                  <a:gd name="T9" fmla="*/ 357 h 1304"/>
                  <a:gd name="T10" fmla="*/ 1214 w 1267"/>
                  <a:gd name="T11" fmla="*/ 554 h 1304"/>
                  <a:gd name="T12" fmla="*/ 1222 w 1267"/>
                  <a:gd name="T13" fmla="*/ 612 h 1304"/>
                  <a:gd name="T14" fmla="*/ 1225 w 1267"/>
                  <a:gd name="T15" fmla="*/ 648 h 1304"/>
                  <a:gd name="T16" fmla="*/ 1222 w 1267"/>
                  <a:gd name="T17" fmla="*/ 688 h 1304"/>
                  <a:gd name="T18" fmla="*/ 1219 w 1267"/>
                  <a:gd name="T19" fmla="*/ 714 h 1304"/>
                  <a:gd name="T20" fmla="*/ 1083 w 1267"/>
                  <a:gd name="T21" fmla="*/ 824 h 1304"/>
                  <a:gd name="T22" fmla="*/ 999 w 1267"/>
                  <a:gd name="T23" fmla="*/ 814 h 1304"/>
                  <a:gd name="T24" fmla="*/ 803 w 1267"/>
                  <a:gd name="T25" fmla="*/ 774 h 1304"/>
                  <a:gd name="T26" fmla="*/ 732 w 1267"/>
                  <a:gd name="T27" fmla="*/ 1126 h 1304"/>
                  <a:gd name="T28" fmla="*/ 640 w 1267"/>
                  <a:gd name="T29" fmla="*/ 1147 h 1304"/>
                  <a:gd name="T30" fmla="*/ 467 w 1267"/>
                  <a:gd name="T31" fmla="*/ 1134 h 1304"/>
                  <a:gd name="T32" fmla="*/ 443 w 1267"/>
                  <a:gd name="T33" fmla="*/ 1304 h 1304"/>
                  <a:gd name="T34" fmla="*/ 310 w 1267"/>
                  <a:gd name="T35" fmla="*/ 1281 h 1304"/>
                  <a:gd name="T36" fmla="*/ 200 w 1267"/>
                  <a:gd name="T37" fmla="*/ 1273 h 1304"/>
                  <a:gd name="T38" fmla="*/ 173 w 1267"/>
                  <a:gd name="T39" fmla="*/ 1255 h 1304"/>
                  <a:gd name="T40" fmla="*/ 121 w 1267"/>
                  <a:gd name="T41" fmla="*/ 1260 h 1304"/>
                  <a:gd name="T42" fmla="*/ 84 w 1267"/>
                  <a:gd name="T43" fmla="*/ 1194 h 1304"/>
                  <a:gd name="T44" fmla="*/ 55 w 1267"/>
                  <a:gd name="T45" fmla="*/ 1139 h 1304"/>
                  <a:gd name="T46" fmla="*/ 42 w 1267"/>
                  <a:gd name="T47" fmla="*/ 1118 h 1304"/>
                  <a:gd name="T48" fmla="*/ 21 w 1267"/>
                  <a:gd name="T49" fmla="*/ 1076 h 1304"/>
                  <a:gd name="T50" fmla="*/ 0 w 1267"/>
                  <a:gd name="T51" fmla="*/ 1026 h 1304"/>
                  <a:gd name="T52" fmla="*/ 8 w 1267"/>
                  <a:gd name="T53" fmla="*/ 942 h 1304"/>
                  <a:gd name="T54" fmla="*/ 21 w 1267"/>
                  <a:gd name="T55" fmla="*/ 808 h 1304"/>
                  <a:gd name="T56" fmla="*/ 27 w 1267"/>
                  <a:gd name="T57" fmla="*/ 701 h 1304"/>
                  <a:gd name="T58" fmla="*/ 35 w 1267"/>
                  <a:gd name="T59" fmla="*/ 580 h 1304"/>
                  <a:gd name="T60" fmla="*/ 37 w 1267"/>
                  <a:gd name="T61" fmla="*/ 528 h 1304"/>
                  <a:gd name="T62" fmla="*/ 37 w 1267"/>
                  <a:gd name="T63" fmla="*/ 457 h 1304"/>
                  <a:gd name="T64" fmla="*/ 35 w 1267"/>
                  <a:gd name="T65" fmla="*/ 344 h 1304"/>
                  <a:gd name="T66" fmla="*/ 29 w 1267"/>
                  <a:gd name="T67" fmla="*/ 247 h 1304"/>
                  <a:gd name="T68" fmla="*/ 24 w 1267"/>
                  <a:gd name="T69" fmla="*/ 192 h 1304"/>
                  <a:gd name="T70" fmla="*/ 19 w 1267"/>
                  <a:gd name="T71" fmla="*/ 105 h 1304"/>
                  <a:gd name="T72" fmla="*/ 61 w 1267"/>
                  <a:gd name="T73" fmla="*/ 87 h 1304"/>
                  <a:gd name="T74" fmla="*/ 142 w 1267"/>
                  <a:gd name="T75" fmla="*/ 89 h 1304"/>
                  <a:gd name="T76" fmla="*/ 223 w 1267"/>
                  <a:gd name="T77" fmla="*/ 103 h 1304"/>
                  <a:gd name="T78" fmla="*/ 284 w 1267"/>
                  <a:gd name="T79" fmla="*/ 110 h 1304"/>
                  <a:gd name="T80" fmla="*/ 357 w 1267"/>
                  <a:gd name="T81" fmla="*/ 131 h 1304"/>
                  <a:gd name="T82" fmla="*/ 415 w 1267"/>
                  <a:gd name="T83" fmla="*/ 160 h 1304"/>
                  <a:gd name="T84" fmla="*/ 446 w 1267"/>
                  <a:gd name="T85" fmla="*/ 173 h 1304"/>
                  <a:gd name="T86" fmla="*/ 530 w 1267"/>
                  <a:gd name="T87" fmla="*/ 166 h 1304"/>
                  <a:gd name="T88" fmla="*/ 658 w 1267"/>
                  <a:gd name="T89" fmla="*/ 160 h 1304"/>
                  <a:gd name="T90" fmla="*/ 685 w 1267"/>
                  <a:gd name="T91" fmla="*/ 160 h 1304"/>
                  <a:gd name="T92" fmla="*/ 766 w 1267"/>
                  <a:gd name="T93" fmla="*/ 142 h 1304"/>
                  <a:gd name="T94" fmla="*/ 797 w 1267"/>
                  <a:gd name="T95" fmla="*/ 158 h 1304"/>
                  <a:gd name="T96" fmla="*/ 818 w 1267"/>
                  <a:gd name="T97" fmla="*/ 166 h 1304"/>
                  <a:gd name="T98" fmla="*/ 842 w 1267"/>
                  <a:gd name="T99" fmla="*/ 168 h 1304"/>
                  <a:gd name="T100" fmla="*/ 884 w 1267"/>
                  <a:gd name="T101" fmla="*/ 160 h 1304"/>
                  <a:gd name="T102" fmla="*/ 926 w 1267"/>
                  <a:gd name="T103" fmla="*/ 145 h 1304"/>
                  <a:gd name="T104" fmla="*/ 984 w 1267"/>
                  <a:gd name="T105" fmla="*/ 116 h 1304"/>
                  <a:gd name="T106" fmla="*/ 1039 w 1267"/>
                  <a:gd name="T107" fmla="*/ 84 h 1304"/>
                  <a:gd name="T108" fmla="*/ 1073 w 1267"/>
                  <a:gd name="T109" fmla="*/ 66 h 1304"/>
                  <a:gd name="T110" fmla="*/ 1107 w 1267"/>
                  <a:gd name="T111" fmla="*/ 47 h 1304"/>
                  <a:gd name="T112" fmla="*/ 1136 w 1267"/>
                  <a:gd name="T113" fmla="*/ 37 h 1304"/>
                  <a:gd name="T114" fmla="*/ 1175 w 1267"/>
                  <a:gd name="T115" fmla="*/ 21 h 1304"/>
                  <a:gd name="T116" fmla="*/ 1225 w 1267"/>
                  <a:gd name="T117" fmla="*/ 5 h 1304"/>
                  <a:gd name="T118" fmla="*/ 1246 w 1267"/>
                  <a:gd name="T119" fmla="*/ 16 h 1304"/>
                  <a:gd name="T120" fmla="*/ 1264 w 1267"/>
                  <a:gd name="T121" fmla="*/ 7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67" h="1304">
                    <a:moveTo>
                      <a:pt x="1264" y="79"/>
                    </a:moveTo>
                    <a:lnTo>
                      <a:pt x="1264" y="82"/>
                    </a:lnTo>
                    <a:lnTo>
                      <a:pt x="1267" y="87"/>
                    </a:lnTo>
                    <a:lnTo>
                      <a:pt x="1267" y="89"/>
                    </a:lnTo>
                    <a:lnTo>
                      <a:pt x="1267" y="97"/>
                    </a:lnTo>
                    <a:lnTo>
                      <a:pt x="1267" y="100"/>
                    </a:lnTo>
                    <a:lnTo>
                      <a:pt x="1267" y="103"/>
                    </a:lnTo>
                    <a:lnTo>
                      <a:pt x="1267" y="108"/>
                    </a:lnTo>
                    <a:lnTo>
                      <a:pt x="1267" y="110"/>
                    </a:lnTo>
                    <a:lnTo>
                      <a:pt x="1267" y="113"/>
                    </a:lnTo>
                    <a:lnTo>
                      <a:pt x="1267" y="118"/>
                    </a:lnTo>
                    <a:lnTo>
                      <a:pt x="1267" y="121"/>
                    </a:lnTo>
                    <a:lnTo>
                      <a:pt x="1264" y="124"/>
                    </a:lnTo>
                    <a:lnTo>
                      <a:pt x="1264" y="126"/>
                    </a:lnTo>
                    <a:lnTo>
                      <a:pt x="1264" y="129"/>
                    </a:lnTo>
                    <a:lnTo>
                      <a:pt x="1264" y="134"/>
                    </a:lnTo>
                    <a:lnTo>
                      <a:pt x="1261" y="137"/>
                    </a:lnTo>
                    <a:lnTo>
                      <a:pt x="1261" y="142"/>
                    </a:lnTo>
                    <a:lnTo>
                      <a:pt x="1259" y="150"/>
                    </a:lnTo>
                    <a:lnTo>
                      <a:pt x="1256" y="163"/>
                    </a:lnTo>
                    <a:lnTo>
                      <a:pt x="1256" y="166"/>
                    </a:lnTo>
                    <a:lnTo>
                      <a:pt x="1254" y="176"/>
                    </a:lnTo>
                    <a:lnTo>
                      <a:pt x="1251" y="187"/>
                    </a:lnTo>
                    <a:lnTo>
                      <a:pt x="1251" y="192"/>
                    </a:lnTo>
                    <a:lnTo>
                      <a:pt x="1248" y="197"/>
                    </a:lnTo>
                    <a:lnTo>
                      <a:pt x="1246" y="208"/>
                    </a:lnTo>
                    <a:lnTo>
                      <a:pt x="1246" y="210"/>
                    </a:lnTo>
                    <a:lnTo>
                      <a:pt x="1243" y="221"/>
                    </a:lnTo>
                    <a:lnTo>
                      <a:pt x="1240" y="231"/>
                    </a:lnTo>
                    <a:lnTo>
                      <a:pt x="1238" y="239"/>
                    </a:lnTo>
                    <a:lnTo>
                      <a:pt x="1238" y="244"/>
                    </a:lnTo>
                    <a:lnTo>
                      <a:pt x="1235" y="249"/>
                    </a:lnTo>
                    <a:lnTo>
                      <a:pt x="1235" y="255"/>
                    </a:lnTo>
                    <a:lnTo>
                      <a:pt x="1235" y="257"/>
                    </a:lnTo>
                    <a:lnTo>
                      <a:pt x="1235" y="263"/>
                    </a:lnTo>
                    <a:lnTo>
                      <a:pt x="1233" y="273"/>
                    </a:lnTo>
                    <a:lnTo>
                      <a:pt x="1233" y="286"/>
                    </a:lnTo>
                    <a:lnTo>
                      <a:pt x="1227" y="336"/>
                    </a:lnTo>
                    <a:lnTo>
                      <a:pt x="1227" y="339"/>
                    </a:lnTo>
                    <a:lnTo>
                      <a:pt x="1227" y="357"/>
                    </a:lnTo>
                    <a:lnTo>
                      <a:pt x="1214" y="528"/>
                    </a:lnTo>
                    <a:lnTo>
                      <a:pt x="1214" y="533"/>
                    </a:lnTo>
                    <a:lnTo>
                      <a:pt x="1214" y="538"/>
                    </a:lnTo>
                    <a:lnTo>
                      <a:pt x="1214" y="541"/>
                    </a:lnTo>
                    <a:lnTo>
                      <a:pt x="1214" y="543"/>
                    </a:lnTo>
                    <a:lnTo>
                      <a:pt x="1214" y="546"/>
                    </a:lnTo>
                    <a:lnTo>
                      <a:pt x="1214" y="549"/>
                    </a:lnTo>
                    <a:lnTo>
                      <a:pt x="1214" y="554"/>
                    </a:lnTo>
                    <a:lnTo>
                      <a:pt x="1214" y="557"/>
                    </a:lnTo>
                    <a:lnTo>
                      <a:pt x="1214" y="559"/>
                    </a:lnTo>
                    <a:lnTo>
                      <a:pt x="1217" y="572"/>
                    </a:lnTo>
                    <a:lnTo>
                      <a:pt x="1219" y="585"/>
                    </a:lnTo>
                    <a:lnTo>
                      <a:pt x="1219" y="588"/>
                    </a:lnTo>
                    <a:lnTo>
                      <a:pt x="1219" y="601"/>
                    </a:lnTo>
                    <a:lnTo>
                      <a:pt x="1222" y="609"/>
                    </a:lnTo>
                    <a:lnTo>
                      <a:pt x="1222" y="612"/>
                    </a:lnTo>
                    <a:lnTo>
                      <a:pt x="1222" y="614"/>
                    </a:lnTo>
                    <a:lnTo>
                      <a:pt x="1222" y="617"/>
                    </a:lnTo>
                    <a:lnTo>
                      <a:pt x="1222" y="620"/>
                    </a:lnTo>
                    <a:lnTo>
                      <a:pt x="1222" y="622"/>
                    </a:lnTo>
                    <a:lnTo>
                      <a:pt x="1222" y="625"/>
                    </a:lnTo>
                    <a:lnTo>
                      <a:pt x="1222" y="635"/>
                    </a:lnTo>
                    <a:lnTo>
                      <a:pt x="1222" y="641"/>
                    </a:lnTo>
                    <a:lnTo>
                      <a:pt x="1225" y="648"/>
                    </a:lnTo>
                    <a:lnTo>
                      <a:pt x="1225" y="654"/>
                    </a:lnTo>
                    <a:lnTo>
                      <a:pt x="1225" y="656"/>
                    </a:lnTo>
                    <a:lnTo>
                      <a:pt x="1225" y="659"/>
                    </a:lnTo>
                    <a:lnTo>
                      <a:pt x="1225" y="667"/>
                    </a:lnTo>
                    <a:lnTo>
                      <a:pt x="1225" y="672"/>
                    </a:lnTo>
                    <a:lnTo>
                      <a:pt x="1225" y="677"/>
                    </a:lnTo>
                    <a:lnTo>
                      <a:pt x="1225" y="683"/>
                    </a:lnTo>
                    <a:lnTo>
                      <a:pt x="1222" y="688"/>
                    </a:lnTo>
                    <a:lnTo>
                      <a:pt x="1222" y="693"/>
                    </a:lnTo>
                    <a:lnTo>
                      <a:pt x="1222" y="696"/>
                    </a:lnTo>
                    <a:lnTo>
                      <a:pt x="1222" y="701"/>
                    </a:lnTo>
                    <a:lnTo>
                      <a:pt x="1222" y="704"/>
                    </a:lnTo>
                    <a:lnTo>
                      <a:pt x="1219" y="706"/>
                    </a:lnTo>
                    <a:lnTo>
                      <a:pt x="1219" y="709"/>
                    </a:lnTo>
                    <a:lnTo>
                      <a:pt x="1219" y="711"/>
                    </a:lnTo>
                    <a:lnTo>
                      <a:pt x="1219" y="714"/>
                    </a:lnTo>
                    <a:lnTo>
                      <a:pt x="1217" y="722"/>
                    </a:lnTo>
                    <a:lnTo>
                      <a:pt x="1217" y="725"/>
                    </a:lnTo>
                    <a:lnTo>
                      <a:pt x="1214" y="732"/>
                    </a:lnTo>
                    <a:lnTo>
                      <a:pt x="1188" y="832"/>
                    </a:lnTo>
                    <a:lnTo>
                      <a:pt x="1183" y="832"/>
                    </a:lnTo>
                    <a:lnTo>
                      <a:pt x="1133" y="827"/>
                    </a:lnTo>
                    <a:lnTo>
                      <a:pt x="1091" y="824"/>
                    </a:lnTo>
                    <a:lnTo>
                      <a:pt x="1083" y="824"/>
                    </a:lnTo>
                    <a:lnTo>
                      <a:pt x="1078" y="824"/>
                    </a:lnTo>
                    <a:lnTo>
                      <a:pt x="1070" y="824"/>
                    </a:lnTo>
                    <a:lnTo>
                      <a:pt x="1033" y="822"/>
                    </a:lnTo>
                    <a:lnTo>
                      <a:pt x="1028" y="819"/>
                    </a:lnTo>
                    <a:lnTo>
                      <a:pt x="1025" y="819"/>
                    </a:lnTo>
                    <a:lnTo>
                      <a:pt x="1020" y="819"/>
                    </a:lnTo>
                    <a:lnTo>
                      <a:pt x="1015" y="816"/>
                    </a:lnTo>
                    <a:lnTo>
                      <a:pt x="999" y="814"/>
                    </a:lnTo>
                    <a:lnTo>
                      <a:pt x="994" y="811"/>
                    </a:lnTo>
                    <a:lnTo>
                      <a:pt x="965" y="806"/>
                    </a:lnTo>
                    <a:lnTo>
                      <a:pt x="960" y="803"/>
                    </a:lnTo>
                    <a:lnTo>
                      <a:pt x="957" y="803"/>
                    </a:lnTo>
                    <a:lnTo>
                      <a:pt x="908" y="793"/>
                    </a:lnTo>
                    <a:lnTo>
                      <a:pt x="839" y="777"/>
                    </a:lnTo>
                    <a:lnTo>
                      <a:pt x="805" y="774"/>
                    </a:lnTo>
                    <a:lnTo>
                      <a:pt x="803" y="774"/>
                    </a:lnTo>
                    <a:lnTo>
                      <a:pt x="776" y="774"/>
                    </a:lnTo>
                    <a:lnTo>
                      <a:pt x="771" y="829"/>
                    </a:lnTo>
                    <a:lnTo>
                      <a:pt x="771" y="835"/>
                    </a:lnTo>
                    <a:lnTo>
                      <a:pt x="766" y="879"/>
                    </a:lnTo>
                    <a:lnTo>
                      <a:pt x="761" y="940"/>
                    </a:lnTo>
                    <a:lnTo>
                      <a:pt x="758" y="963"/>
                    </a:lnTo>
                    <a:lnTo>
                      <a:pt x="748" y="1037"/>
                    </a:lnTo>
                    <a:lnTo>
                      <a:pt x="732" y="1126"/>
                    </a:lnTo>
                    <a:lnTo>
                      <a:pt x="727" y="1160"/>
                    </a:lnTo>
                    <a:lnTo>
                      <a:pt x="703" y="1155"/>
                    </a:lnTo>
                    <a:lnTo>
                      <a:pt x="690" y="1155"/>
                    </a:lnTo>
                    <a:lnTo>
                      <a:pt x="682" y="1152"/>
                    </a:lnTo>
                    <a:lnTo>
                      <a:pt x="674" y="1152"/>
                    </a:lnTo>
                    <a:lnTo>
                      <a:pt x="672" y="1150"/>
                    </a:lnTo>
                    <a:lnTo>
                      <a:pt x="656" y="1150"/>
                    </a:lnTo>
                    <a:lnTo>
                      <a:pt x="640" y="1147"/>
                    </a:lnTo>
                    <a:lnTo>
                      <a:pt x="609" y="1142"/>
                    </a:lnTo>
                    <a:lnTo>
                      <a:pt x="603" y="1139"/>
                    </a:lnTo>
                    <a:lnTo>
                      <a:pt x="596" y="1139"/>
                    </a:lnTo>
                    <a:lnTo>
                      <a:pt x="590" y="1139"/>
                    </a:lnTo>
                    <a:lnTo>
                      <a:pt x="572" y="1139"/>
                    </a:lnTo>
                    <a:lnTo>
                      <a:pt x="554" y="1139"/>
                    </a:lnTo>
                    <a:lnTo>
                      <a:pt x="512" y="1137"/>
                    </a:lnTo>
                    <a:lnTo>
                      <a:pt x="467" y="1134"/>
                    </a:lnTo>
                    <a:lnTo>
                      <a:pt x="467" y="1142"/>
                    </a:lnTo>
                    <a:lnTo>
                      <a:pt x="467" y="1150"/>
                    </a:lnTo>
                    <a:lnTo>
                      <a:pt x="464" y="1168"/>
                    </a:lnTo>
                    <a:lnTo>
                      <a:pt x="462" y="1197"/>
                    </a:lnTo>
                    <a:lnTo>
                      <a:pt x="459" y="1228"/>
                    </a:lnTo>
                    <a:lnTo>
                      <a:pt x="457" y="1260"/>
                    </a:lnTo>
                    <a:lnTo>
                      <a:pt x="454" y="1304"/>
                    </a:lnTo>
                    <a:lnTo>
                      <a:pt x="443" y="1304"/>
                    </a:lnTo>
                    <a:lnTo>
                      <a:pt x="425" y="1299"/>
                    </a:lnTo>
                    <a:lnTo>
                      <a:pt x="420" y="1299"/>
                    </a:lnTo>
                    <a:lnTo>
                      <a:pt x="417" y="1299"/>
                    </a:lnTo>
                    <a:lnTo>
                      <a:pt x="415" y="1299"/>
                    </a:lnTo>
                    <a:lnTo>
                      <a:pt x="391" y="1294"/>
                    </a:lnTo>
                    <a:lnTo>
                      <a:pt x="360" y="1289"/>
                    </a:lnTo>
                    <a:lnTo>
                      <a:pt x="320" y="1283"/>
                    </a:lnTo>
                    <a:lnTo>
                      <a:pt x="310" y="1281"/>
                    </a:lnTo>
                    <a:lnTo>
                      <a:pt x="299" y="1278"/>
                    </a:lnTo>
                    <a:lnTo>
                      <a:pt x="291" y="1278"/>
                    </a:lnTo>
                    <a:lnTo>
                      <a:pt x="268" y="1276"/>
                    </a:lnTo>
                    <a:lnTo>
                      <a:pt x="265" y="1276"/>
                    </a:lnTo>
                    <a:lnTo>
                      <a:pt x="255" y="1276"/>
                    </a:lnTo>
                    <a:lnTo>
                      <a:pt x="234" y="1276"/>
                    </a:lnTo>
                    <a:lnTo>
                      <a:pt x="215" y="1273"/>
                    </a:lnTo>
                    <a:lnTo>
                      <a:pt x="200" y="1273"/>
                    </a:lnTo>
                    <a:lnTo>
                      <a:pt x="197" y="1270"/>
                    </a:lnTo>
                    <a:lnTo>
                      <a:pt x="194" y="1270"/>
                    </a:lnTo>
                    <a:lnTo>
                      <a:pt x="189" y="1260"/>
                    </a:lnTo>
                    <a:lnTo>
                      <a:pt x="187" y="1249"/>
                    </a:lnTo>
                    <a:lnTo>
                      <a:pt x="184" y="1252"/>
                    </a:lnTo>
                    <a:lnTo>
                      <a:pt x="179" y="1252"/>
                    </a:lnTo>
                    <a:lnTo>
                      <a:pt x="176" y="1255"/>
                    </a:lnTo>
                    <a:lnTo>
                      <a:pt x="173" y="1255"/>
                    </a:lnTo>
                    <a:lnTo>
                      <a:pt x="168" y="1260"/>
                    </a:lnTo>
                    <a:lnTo>
                      <a:pt x="147" y="1268"/>
                    </a:lnTo>
                    <a:lnTo>
                      <a:pt x="139" y="1255"/>
                    </a:lnTo>
                    <a:lnTo>
                      <a:pt x="139" y="1252"/>
                    </a:lnTo>
                    <a:lnTo>
                      <a:pt x="137" y="1252"/>
                    </a:lnTo>
                    <a:lnTo>
                      <a:pt x="126" y="1260"/>
                    </a:lnTo>
                    <a:lnTo>
                      <a:pt x="124" y="1260"/>
                    </a:lnTo>
                    <a:lnTo>
                      <a:pt x="121" y="1260"/>
                    </a:lnTo>
                    <a:lnTo>
                      <a:pt x="116" y="1247"/>
                    </a:lnTo>
                    <a:lnTo>
                      <a:pt x="111" y="1239"/>
                    </a:lnTo>
                    <a:lnTo>
                      <a:pt x="103" y="1226"/>
                    </a:lnTo>
                    <a:lnTo>
                      <a:pt x="95" y="1213"/>
                    </a:lnTo>
                    <a:lnTo>
                      <a:pt x="90" y="1205"/>
                    </a:lnTo>
                    <a:lnTo>
                      <a:pt x="87" y="1200"/>
                    </a:lnTo>
                    <a:lnTo>
                      <a:pt x="87" y="1197"/>
                    </a:lnTo>
                    <a:lnTo>
                      <a:pt x="84" y="1194"/>
                    </a:lnTo>
                    <a:lnTo>
                      <a:pt x="82" y="1189"/>
                    </a:lnTo>
                    <a:lnTo>
                      <a:pt x="79" y="1186"/>
                    </a:lnTo>
                    <a:lnTo>
                      <a:pt x="79" y="1184"/>
                    </a:lnTo>
                    <a:lnTo>
                      <a:pt x="76" y="1179"/>
                    </a:lnTo>
                    <a:lnTo>
                      <a:pt x="74" y="1176"/>
                    </a:lnTo>
                    <a:lnTo>
                      <a:pt x="61" y="1152"/>
                    </a:lnTo>
                    <a:lnTo>
                      <a:pt x="55" y="1142"/>
                    </a:lnTo>
                    <a:lnTo>
                      <a:pt x="55" y="1139"/>
                    </a:lnTo>
                    <a:lnTo>
                      <a:pt x="53" y="1139"/>
                    </a:lnTo>
                    <a:lnTo>
                      <a:pt x="53" y="1137"/>
                    </a:lnTo>
                    <a:lnTo>
                      <a:pt x="53" y="1134"/>
                    </a:lnTo>
                    <a:lnTo>
                      <a:pt x="50" y="1131"/>
                    </a:lnTo>
                    <a:lnTo>
                      <a:pt x="48" y="1129"/>
                    </a:lnTo>
                    <a:lnTo>
                      <a:pt x="48" y="1123"/>
                    </a:lnTo>
                    <a:lnTo>
                      <a:pt x="45" y="1121"/>
                    </a:lnTo>
                    <a:lnTo>
                      <a:pt x="42" y="1118"/>
                    </a:lnTo>
                    <a:lnTo>
                      <a:pt x="42" y="1116"/>
                    </a:lnTo>
                    <a:lnTo>
                      <a:pt x="40" y="1113"/>
                    </a:lnTo>
                    <a:lnTo>
                      <a:pt x="40" y="1110"/>
                    </a:lnTo>
                    <a:lnTo>
                      <a:pt x="37" y="1108"/>
                    </a:lnTo>
                    <a:lnTo>
                      <a:pt x="35" y="1102"/>
                    </a:lnTo>
                    <a:lnTo>
                      <a:pt x="32" y="1097"/>
                    </a:lnTo>
                    <a:lnTo>
                      <a:pt x="29" y="1095"/>
                    </a:lnTo>
                    <a:lnTo>
                      <a:pt x="21" y="1076"/>
                    </a:lnTo>
                    <a:lnTo>
                      <a:pt x="11" y="1060"/>
                    </a:lnTo>
                    <a:lnTo>
                      <a:pt x="11" y="1058"/>
                    </a:lnTo>
                    <a:lnTo>
                      <a:pt x="11" y="1055"/>
                    </a:lnTo>
                    <a:lnTo>
                      <a:pt x="11" y="1053"/>
                    </a:lnTo>
                    <a:lnTo>
                      <a:pt x="11" y="1039"/>
                    </a:lnTo>
                    <a:lnTo>
                      <a:pt x="6" y="1039"/>
                    </a:lnTo>
                    <a:lnTo>
                      <a:pt x="0" y="1039"/>
                    </a:lnTo>
                    <a:lnTo>
                      <a:pt x="0" y="1026"/>
                    </a:lnTo>
                    <a:lnTo>
                      <a:pt x="0" y="1024"/>
                    </a:lnTo>
                    <a:lnTo>
                      <a:pt x="0" y="1016"/>
                    </a:lnTo>
                    <a:lnTo>
                      <a:pt x="6" y="987"/>
                    </a:lnTo>
                    <a:lnTo>
                      <a:pt x="6" y="984"/>
                    </a:lnTo>
                    <a:lnTo>
                      <a:pt x="8" y="961"/>
                    </a:lnTo>
                    <a:lnTo>
                      <a:pt x="8" y="958"/>
                    </a:lnTo>
                    <a:lnTo>
                      <a:pt x="8" y="955"/>
                    </a:lnTo>
                    <a:lnTo>
                      <a:pt x="8" y="942"/>
                    </a:lnTo>
                    <a:lnTo>
                      <a:pt x="11" y="927"/>
                    </a:lnTo>
                    <a:lnTo>
                      <a:pt x="14" y="906"/>
                    </a:lnTo>
                    <a:lnTo>
                      <a:pt x="14" y="903"/>
                    </a:lnTo>
                    <a:lnTo>
                      <a:pt x="14" y="900"/>
                    </a:lnTo>
                    <a:lnTo>
                      <a:pt x="16" y="861"/>
                    </a:lnTo>
                    <a:lnTo>
                      <a:pt x="16" y="858"/>
                    </a:lnTo>
                    <a:lnTo>
                      <a:pt x="21" y="811"/>
                    </a:lnTo>
                    <a:lnTo>
                      <a:pt x="21" y="808"/>
                    </a:lnTo>
                    <a:lnTo>
                      <a:pt x="21" y="806"/>
                    </a:lnTo>
                    <a:lnTo>
                      <a:pt x="21" y="801"/>
                    </a:lnTo>
                    <a:lnTo>
                      <a:pt x="24" y="782"/>
                    </a:lnTo>
                    <a:lnTo>
                      <a:pt x="24" y="764"/>
                    </a:lnTo>
                    <a:lnTo>
                      <a:pt x="27" y="722"/>
                    </a:lnTo>
                    <a:lnTo>
                      <a:pt x="27" y="717"/>
                    </a:lnTo>
                    <a:lnTo>
                      <a:pt x="27" y="706"/>
                    </a:lnTo>
                    <a:lnTo>
                      <a:pt x="27" y="701"/>
                    </a:lnTo>
                    <a:lnTo>
                      <a:pt x="29" y="696"/>
                    </a:lnTo>
                    <a:lnTo>
                      <a:pt x="29" y="683"/>
                    </a:lnTo>
                    <a:lnTo>
                      <a:pt x="29" y="664"/>
                    </a:lnTo>
                    <a:lnTo>
                      <a:pt x="29" y="651"/>
                    </a:lnTo>
                    <a:lnTo>
                      <a:pt x="32" y="635"/>
                    </a:lnTo>
                    <a:lnTo>
                      <a:pt x="32" y="630"/>
                    </a:lnTo>
                    <a:lnTo>
                      <a:pt x="32" y="606"/>
                    </a:lnTo>
                    <a:lnTo>
                      <a:pt x="35" y="580"/>
                    </a:lnTo>
                    <a:lnTo>
                      <a:pt x="35" y="578"/>
                    </a:lnTo>
                    <a:lnTo>
                      <a:pt x="35" y="567"/>
                    </a:lnTo>
                    <a:lnTo>
                      <a:pt x="35" y="546"/>
                    </a:lnTo>
                    <a:lnTo>
                      <a:pt x="35" y="541"/>
                    </a:lnTo>
                    <a:lnTo>
                      <a:pt x="35" y="538"/>
                    </a:lnTo>
                    <a:lnTo>
                      <a:pt x="35" y="536"/>
                    </a:lnTo>
                    <a:lnTo>
                      <a:pt x="37" y="530"/>
                    </a:lnTo>
                    <a:lnTo>
                      <a:pt x="37" y="528"/>
                    </a:lnTo>
                    <a:lnTo>
                      <a:pt x="37" y="525"/>
                    </a:lnTo>
                    <a:lnTo>
                      <a:pt x="37" y="522"/>
                    </a:lnTo>
                    <a:lnTo>
                      <a:pt x="37" y="520"/>
                    </a:lnTo>
                    <a:lnTo>
                      <a:pt x="37" y="512"/>
                    </a:lnTo>
                    <a:lnTo>
                      <a:pt x="37" y="494"/>
                    </a:lnTo>
                    <a:lnTo>
                      <a:pt x="37" y="491"/>
                    </a:lnTo>
                    <a:lnTo>
                      <a:pt x="37" y="459"/>
                    </a:lnTo>
                    <a:lnTo>
                      <a:pt x="37" y="457"/>
                    </a:lnTo>
                    <a:lnTo>
                      <a:pt x="37" y="452"/>
                    </a:lnTo>
                    <a:lnTo>
                      <a:pt x="37" y="438"/>
                    </a:lnTo>
                    <a:lnTo>
                      <a:pt x="37" y="394"/>
                    </a:lnTo>
                    <a:lnTo>
                      <a:pt x="37" y="391"/>
                    </a:lnTo>
                    <a:lnTo>
                      <a:pt x="37" y="386"/>
                    </a:lnTo>
                    <a:lnTo>
                      <a:pt x="37" y="362"/>
                    </a:lnTo>
                    <a:lnTo>
                      <a:pt x="37" y="360"/>
                    </a:lnTo>
                    <a:lnTo>
                      <a:pt x="35" y="344"/>
                    </a:lnTo>
                    <a:lnTo>
                      <a:pt x="35" y="339"/>
                    </a:lnTo>
                    <a:lnTo>
                      <a:pt x="35" y="326"/>
                    </a:lnTo>
                    <a:lnTo>
                      <a:pt x="35" y="318"/>
                    </a:lnTo>
                    <a:lnTo>
                      <a:pt x="35" y="299"/>
                    </a:lnTo>
                    <a:lnTo>
                      <a:pt x="35" y="294"/>
                    </a:lnTo>
                    <a:lnTo>
                      <a:pt x="32" y="278"/>
                    </a:lnTo>
                    <a:lnTo>
                      <a:pt x="32" y="263"/>
                    </a:lnTo>
                    <a:lnTo>
                      <a:pt x="29" y="247"/>
                    </a:lnTo>
                    <a:lnTo>
                      <a:pt x="29" y="242"/>
                    </a:lnTo>
                    <a:lnTo>
                      <a:pt x="29" y="239"/>
                    </a:lnTo>
                    <a:lnTo>
                      <a:pt x="29" y="234"/>
                    </a:lnTo>
                    <a:lnTo>
                      <a:pt x="27" y="218"/>
                    </a:lnTo>
                    <a:lnTo>
                      <a:pt x="27" y="215"/>
                    </a:lnTo>
                    <a:lnTo>
                      <a:pt x="27" y="213"/>
                    </a:lnTo>
                    <a:lnTo>
                      <a:pt x="27" y="210"/>
                    </a:lnTo>
                    <a:lnTo>
                      <a:pt x="24" y="192"/>
                    </a:lnTo>
                    <a:lnTo>
                      <a:pt x="24" y="187"/>
                    </a:lnTo>
                    <a:lnTo>
                      <a:pt x="24" y="179"/>
                    </a:lnTo>
                    <a:lnTo>
                      <a:pt x="21" y="147"/>
                    </a:lnTo>
                    <a:lnTo>
                      <a:pt x="21" y="145"/>
                    </a:lnTo>
                    <a:lnTo>
                      <a:pt x="21" y="134"/>
                    </a:lnTo>
                    <a:lnTo>
                      <a:pt x="19" y="118"/>
                    </a:lnTo>
                    <a:lnTo>
                      <a:pt x="19" y="110"/>
                    </a:lnTo>
                    <a:lnTo>
                      <a:pt x="19" y="105"/>
                    </a:lnTo>
                    <a:lnTo>
                      <a:pt x="19" y="103"/>
                    </a:lnTo>
                    <a:lnTo>
                      <a:pt x="19" y="95"/>
                    </a:lnTo>
                    <a:lnTo>
                      <a:pt x="27" y="92"/>
                    </a:lnTo>
                    <a:lnTo>
                      <a:pt x="29" y="92"/>
                    </a:lnTo>
                    <a:lnTo>
                      <a:pt x="32" y="92"/>
                    </a:lnTo>
                    <a:lnTo>
                      <a:pt x="40" y="92"/>
                    </a:lnTo>
                    <a:lnTo>
                      <a:pt x="50" y="89"/>
                    </a:lnTo>
                    <a:lnTo>
                      <a:pt x="61" y="87"/>
                    </a:lnTo>
                    <a:lnTo>
                      <a:pt x="71" y="87"/>
                    </a:lnTo>
                    <a:lnTo>
                      <a:pt x="84" y="87"/>
                    </a:lnTo>
                    <a:lnTo>
                      <a:pt x="95" y="87"/>
                    </a:lnTo>
                    <a:lnTo>
                      <a:pt x="105" y="87"/>
                    </a:lnTo>
                    <a:lnTo>
                      <a:pt x="129" y="87"/>
                    </a:lnTo>
                    <a:lnTo>
                      <a:pt x="132" y="87"/>
                    </a:lnTo>
                    <a:lnTo>
                      <a:pt x="137" y="87"/>
                    </a:lnTo>
                    <a:lnTo>
                      <a:pt x="142" y="89"/>
                    </a:lnTo>
                    <a:lnTo>
                      <a:pt x="145" y="89"/>
                    </a:lnTo>
                    <a:lnTo>
                      <a:pt x="152" y="89"/>
                    </a:lnTo>
                    <a:lnTo>
                      <a:pt x="158" y="89"/>
                    </a:lnTo>
                    <a:lnTo>
                      <a:pt x="166" y="92"/>
                    </a:lnTo>
                    <a:lnTo>
                      <a:pt x="179" y="95"/>
                    </a:lnTo>
                    <a:lnTo>
                      <a:pt x="187" y="97"/>
                    </a:lnTo>
                    <a:lnTo>
                      <a:pt x="200" y="100"/>
                    </a:lnTo>
                    <a:lnTo>
                      <a:pt x="223" y="103"/>
                    </a:lnTo>
                    <a:lnTo>
                      <a:pt x="226" y="103"/>
                    </a:lnTo>
                    <a:lnTo>
                      <a:pt x="229" y="105"/>
                    </a:lnTo>
                    <a:lnTo>
                      <a:pt x="239" y="105"/>
                    </a:lnTo>
                    <a:lnTo>
                      <a:pt x="249" y="108"/>
                    </a:lnTo>
                    <a:lnTo>
                      <a:pt x="257" y="108"/>
                    </a:lnTo>
                    <a:lnTo>
                      <a:pt x="268" y="108"/>
                    </a:lnTo>
                    <a:lnTo>
                      <a:pt x="281" y="110"/>
                    </a:lnTo>
                    <a:lnTo>
                      <a:pt x="284" y="110"/>
                    </a:lnTo>
                    <a:lnTo>
                      <a:pt x="307" y="110"/>
                    </a:lnTo>
                    <a:lnTo>
                      <a:pt x="310" y="113"/>
                    </a:lnTo>
                    <a:lnTo>
                      <a:pt x="312" y="113"/>
                    </a:lnTo>
                    <a:lnTo>
                      <a:pt x="323" y="116"/>
                    </a:lnTo>
                    <a:lnTo>
                      <a:pt x="326" y="118"/>
                    </a:lnTo>
                    <a:lnTo>
                      <a:pt x="331" y="121"/>
                    </a:lnTo>
                    <a:lnTo>
                      <a:pt x="344" y="126"/>
                    </a:lnTo>
                    <a:lnTo>
                      <a:pt x="357" y="131"/>
                    </a:lnTo>
                    <a:lnTo>
                      <a:pt x="373" y="137"/>
                    </a:lnTo>
                    <a:lnTo>
                      <a:pt x="386" y="142"/>
                    </a:lnTo>
                    <a:lnTo>
                      <a:pt x="388" y="145"/>
                    </a:lnTo>
                    <a:lnTo>
                      <a:pt x="391" y="147"/>
                    </a:lnTo>
                    <a:lnTo>
                      <a:pt x="399" y="150"/>
                    </a:lnTo>
                    <a:lnTo>
                      <a:pt x="404" y="155"/>
                    </a:lnTo>
                    <a:lnTo>
                      <a:pt x="412" y="158"/>
                    </a:lnTo>
                    <a:lnTo>
                      <a:pt x="415" y="160"/>
                    </a:lnTo>
                    <a:lnTo>
                      <a:pt x="417" y="163"/>
                    </a:lnTo>
                    <a:lnTo>
                      <a:pt x="420" y="163"/>
                    </a:lnTo>
                    <a:lnTo>
                      <a:pt x="425" y="166"/>
                    </a:lnTo>
                    <a:lnTo>
                      <a:pt x="428" y="166"/>
                    </a:lnTo>
                    <a:lnTo>
                      <a:pt x="433" y="168"/>
                    </a:lnTo>
                    <a:lnTo>
                      <a:pt x="441" y="171"/>
                    </a:lnTo>
                    <a:lnTo>
                      <a:pt x="443" y="173"/>
                    </a:lnTo>
                    <a:lnTo>
                      <a:pt x="446" y="173"/>
                    </a:lnTo>
                    <a:lnTo>
                      <a:pt x="449" y="173"/>
                    </a:lnTo>
                    <a:lnTo>
                      <a:pt x="451" y="176"/>
                    </a:lnTo>
                    <a:lnTo>
                      <a:pt x="454" y="176"/>
                    </a:lnTo>
                    <a:lnTo>
                      <a:pt x="483" y="171"/>
                    </a:lnTo>
                    <a:lnTo>
                      <a:pt x="491" y="171"/>
                    </a:lnTo>
                    <a:lnTo>
                      <a:pt x="522" y="168"/>
                    </a:lnTo>
                    <a:lnTo>
                      <a:pt x="527" y="168"/>
                    </a:lnTo>
                    <a:lnTo>
                      <a:pt x="530" y="166"/>
                    </a:lnTo>
                    <a:lnTo>
                      <a:pt x="535" y="166"/>
                    </a:lnTo>
                    <a:lnTo>
                      <a:pt x="546" y="160"/>
                    </a:lnTo>
                    <a:lnTo>
                      <a:pt x="556" y="158"/>
                    </a:lnTo>
                    <a:lnTo>
                      <a:pt x="569" y="155"/>
                    </a:lnTo>
                    <a:lnTo>
                      <a:pt x="582" y="158"/>
                    </a:lnTo>
                    <a:lnTo>
                      <a:pt x="601" y="158"/>
                    </a:lnTo>
                    <a:lnTo>
                      <a:pt x="617" y="158"/>
                    </a:lnTo>
                    <a:lnTo>
                      <a:pt x="658" y="160"/>
                    </a:lnTo>
                    <a:lnTo>
                      <a:pt x="666" y="163"/>
                    </a:lnTo>
                    <a:lnTo>
                      <a:pt x="672" y="163"/>
                    </a:lnTo>
                    <a:lnTo>
                      <a:pt x="674" y="163"/>
                    </a:lnTo>
                    <a:lnTo>
                      <a:pt x="677" y="163"/>
                    </a:lnTo>
                    <a:lnTo>
                      <a:pt x="679" y="163"/>
                    </a:lnTo>
                    <a:lnTo>
                      <a:pt x="682" y="163"/>
                    </a:lnTo>
                    <a:lnTo>
                      <a:pt x="685" y="163"/>
                    </a:lnTo>
                    <a:lnTo>
                      <a:pt x="685" y="160"/>
                    </a:lnTo>
                    <a:lnTo>
                      <a:pt x="693" y="160"/>
                    </a:lnTo>
                    <a:lnTo>
                      <a:pt x="732" y="152"/>
                    </a:lnTo>
                    <a:lnTo>
                      <a:pt x="742" y="147"/>
                    </a:lnTo>
                    <a:lnTo>
                      <a:pt x="755" y="147"/>
                    </a:lnTo>
                    <a:lnTo>
                      <a:pt x="758" y="145"/>
                    </a:lnTo>
                    <a:lnTo>
                      <a:pt x="761" y="145"/>
                    </a:lnTo>
                    <a:lnTo>
                      <a:pt x="763" y="145"/>
                    </a:lnTo>
                    <a:lnTo>
                      <a:pt x="766" y="142"/>
                    </a:lnTo>
                    <a:lnTo>
                      <a:pt x="769" y="139"/>
                    </a:lnTo>
                    <a:lnTo>
                      <a:pt x="771" y="139"/>
                    </a:lnTo>
                    <a:lnTo>
                      <a:pt x="782" y="147"/>
                    </a:lnTo>
                    <a:lnTo>
                      <a:pt x="790" y="150"/>
                    </a:lnTo>
                    <a:lnTo>
                      <a:pt x="790" y="152"/>
                    </a:lnTo>
                    <a:lnTo>
                      <a:pt x="792" y="152"/>
                    </a:lnTo>
                    <a:lnTo>
                      <a:pt x="797" y="155"/>
                    </a:lnTo>
                    <a:lnTo>
                      <a:pt x="797" y="158"/>
                    </a:lnTo>
                    <a:lnTo>
                      <a:pt x="800" y="158"/>
                    </a:lnTo>
                    <a:lnTo>
                      <a:pt x="803" y="160"/>
                    </a:lnTo>
                    <a:lnTo>
                      <a:pt x="805" y="160"/>
                    </a:lnTo>
                    <a:lnTo>
                      <a:pt x="808" y="160"/>
                    </a:lnTo>
                    <a:lnTo>
                      <a:pt x="811" y="163"/>
                    </a:lnTo>
                    <a:lnTo>
                      <a:pt x="813" y="163"/>
                    </a:lnTo>
                    <a:lnTo>
                      <a:pt x="816" y="163"/>
                    </a:lnTo>
                    <a:lnTo>
                      <a:pt x="818" y="166"/>
                    </a:lnTo>
                    <a:lnTo>
                      <a:pt x="826" y="168"/>
                    </a:lnTo>
                    <a:lnTo>
                      <a:pt x="829" y="168"/>
                    </a:lnTo>
                    <a:lnTo>
                      <a:pt x="831" y="168"/>
                    </a:lnTo>
                    <a:lnTo>
                      <a:pt x="831" y="171"/>
                    </a:lnTo>
                    <a:lnTo>
                      <a:pt x="834" y="171"/>
                    </a:lnTo>
                    <a:lnTo>
                      <a:pt x="837" y="171"/>
                    </a:lnTo>
                    <a:lnTo>
                      <a:pt x="839" y="171"/>
                    </a:lnTo>
                    <a:lnTo>
                      <a:pt x="842" y="168"/>
                    </a:lnTo>
                    <a:lnTo>
                      <a:pt x="845" y="168"/>
                    </a:lnTo>
                    <a:lnTo>
                      <a:pt x="850" y="168"/>
                    </a:lnTo>
                    <a:lnTo>
                      <a:pt x="852" y="168"/>
                    </a:lnTo>
                    <a:lnTo>
                      <a:pt x="858" y="168"/>
                    </a:lnTo>
                    <a:lnTo>
                      <a:pt x="860" y="166"/>
                    </a:lnTo>
                    <a:lnTo>
                      <a:pt x="866" y="166"/>
                    </a:lnTo>
                    <a:lnTo>
                      <a:pt x="873" y="163"/>
                    </a:lnTo>
                    <a:lnTo>
                      <a:pt x="884" y="160"/>
                    </a:lnTo>
                    <a:lnTo>
                      <a:pt x="892" y="158"/>
                    </a:lnTo>
                    <a:lnTo>
                      <a:pt x="897" y="155"/>
                    </a:lnTo>
                    <a:lnTo>
                      <a:pt x="905" y="152"/>
                    </a:lnTo>
                    <a:lnTo>
                      <a:pt x="910" y="150"/>
                    </a:lnTo>
                    <a:lnTo>
                      <a:pt x="918" y="147"/>
                    </a:lnTo>
                    <a:lnTo>
                      <a:pt x="921" y="147"/>
                    </a:lnTo>
                    <a:lnTo>
                      <a:pt x="923" y="145"/>
                    </a:lnTo>
                    <a:lnTo>
                      <a:pt x="926" y="145"/>
                    </a:lnTo>
                    <a:lnTo>
                      <a:pt x="934" y="142"/>
                    </a:lnTo>
                    <a:lnTo>
                      <a:pt x="939" y="137"/>
                    </a:lnTo>
                    <a:lnTo>
                      <a:pt x="942" y="137"/>
                    </a:lnTo>
                    <a:lnTo>
                      <a:pt x="952" y="131"/>
                    </a:lnTo>
                    <a:lnTo>
                      <a:pt x="960" y="129"/>
                    </a:lnTo>
                    <a:lnTo>
                      <a:pt x="970" y="124"/>
                    </a:lnTo>
                    <a:lnTo>
                      <a:pt x="976" y="118"/>
                    </a:lnTo>
                    <a:lnTo>
                      <a:pt x="984" y="116"/>
                    </a:lnTo>
                    <a:lnTo>
                      <a:pt x="994" y="110"/>
                    </a:lnTo>
                    <a:lnTo>
                      <a:pt x="1002" y="105"/>
                    </a:lnTo>
                    <a:lnTo>
                      <a:pt x="1010" y="103"/>
                    </a:lnTo>
                    <a:lnTo>
                      <a:pt x="1018" y="97"/>
                    </a:lnTo>
                    <a:lnTo>
                      <a:pt x="1023" y="95"/>
                    </a:lnTo>
                    <a:lnTo>
                      <a:pt x="1031" y="89"/>
                    </a:lnTo>
                    <a:lnTo>
                      <a:pt x="1036" y="87"/>
                    </a:lnTo>
                    <a:lnTo>
                      <a:pt x="1039" y="84"/>
                    </a:lnTo>
                    <a:lnTo>
                      <a:pt x="1041" y="84"/>
                    </a:lnTo>
                    <a:lnTo>
                      <a:pt x="1044" y="82"/>
                    </a:lnTo>
                    <a:lnTo>
                      <a:pt x="1046" y="82"/>
                    </a:lnTo>
                    <a:lnTo>
                      <a:pt x="1046" y="79"/>
                    </a:lnTo>
                    <a:lnTo>
                      <a:pt x="1054" y="76"/>
                    </a:lnTo>
                    <a:lnTo>
                      <a:pt x="1060" y="71"/>
                    </a:lnTo>
                    <a:lnTo>
                      <a:pt x="1067" y="68"/>
                    </a:lnTo>
                    <a:lnTo>
                      <a:pt x="1073" y="66"/>
                    </a:lnTo>
                    <a:lnTo>
                      <a:pt x="1078" y="63"/>
                    </a:lnTo>
                    <a:lnTo>
                      <a:pt x="1081" y="61"/>
                    </a:lnTo>
                    <a:lnTo>
                      <a:pt x="1086" y="58"/>
                    </a:lnTo>
                    <a:lnTo>
                      <a:pt x="1088" y="55"/>
                    </a:lnTo>
                    <a:lnTo>
                      <a:pt x="1091" y="55"/>
                    </a:lnTo>
                    <a:lnTo>
                      <a:pt x="1096" y="53"/>
                    </a:lnTo>
                    <a:lnTo>
                      <a:pt x="1102" y="50"/>
                    </a:lnTo>
                    <a:lnTo>
                      <a:pt x="1107" y="47"/>
                    </a:lnTo>
                    <a:lnTo>
                      <a:pt x="1109" y="47"/>
                    </a:lnTo>
                    <a:lnTo>
                      <a:pt x="1115" y="45"/>
                    </a:lnTo>
                    <a:lnTo>
                      <a:pt x="1120" y="42"/>
                    </a:lnTo>
                    <a:lnTo>
                      <a:pt x="1125" y="40"/>
                    </a:lnTo>
                    <a:lnTo>
                      <a:pt x="1128" y="40"/>
                    </a:lnTo>
                    <a:lnTo>
                      <a:pt x="1130" y="40"/>
                    </a:lnTo>
                    <a:lnTo>
                      <a:pt x="1133" y="37"/>
                    </a:lnTo>
                    <a:lnTo>
                      <a:pt x="1136" y="37"/>
                    </a:lnTo>
                    <a:lnTo>
                      <a:pt x="1138" y="37"/>
                    </a:lnTo>
                    <a:lnTo>
                      <a:pt x="1143" y="34"/>
                    </a:lnTo>
                    <a:lnTo>
                      <a:pt x="1146" y="32"/>
                    </a:lnTo>
                    <a:lnTo>
                      <a:pt x="1149" y="32"/>
                    </a:lnTo>
                    <a:lnTo>
                      <a:pt x="1154" y="29"/>
                    </a:lnTo>
                    <a:lnTo>
                      <a:pt x="1159" y="26"/>
                    </a:lnTo>
                    <a:lnTo>
                      <a:pt x="1167" y="24"/>
                    </a:lnTo>
                    <a:lnTo>
                      <a:pt x="1175" y="21"/>
                    </a:lnTo>
                    <a:lnTo>
                      <a:pt x="1183" y="19"/>
                    </a:lnTo>
                    <a:lnTo>
                      <a:pt x="1193" y="16"/>
                    </a:lnTo>
                    <a:lnTo>
                      <a:pt x="1199" y="13"/>
                    </a:lnTo>
                    <a:lnTo>
                      <a:pt x="1204" y="11"/>
                    </a:lnTo>
                    <a:lnTo>
                      <a:pt x="1212" y="11"/>
                    </a:lnTo>
                    <a:lnTo>
                      <a:pt x="1217" y="8"/>
                    </a:lnTo>
                    <a:lnTo>
                      <a:pt x="1222" y="5"/>
                    </a:lnTo>
                    <a:lnTo>
                      <a:pt x="1225" y="5"/>
                    </a:lnTo>
                    <a:lnTo>
                      <a:pt x="1233" y="3"/>
                    </a:lnTo>
                    <a:lnTo>
                      <a:pt x="1235" y="0"/>
                    </a:lnTo>
                    <a:lnTo>
                      <a:pt x="1238" y="0"/>
                    </a:lnTo>
                    <a:lnTo>
                      <a:pt x="1240" y="0"/>
                    </a:lnTo>
                    <a:lnTo>
                      <a:pt x="1240" y="5"/>
                    </a:lnTo>
                    <a:lnTo>
                      <a:pt x="1243" y="5"/>
                    </a:lnTo>
                    <a:lnTo>
                      <a:pt x="1243" y="11"/>
                    </a:lnTo>
                    <a:lnTo>
                      <a:pt x="1246" y="16"/>
                    </a:lnTo>
                    <a:lnTo>
                      <a:pt x="1248" y="26"/>
                    </a:lnTo>
                    <a:lnTo>
                      <a:pt x="1254" y="37"/>
                    </a:lnTo>
                    <a:lnTo>
                      <a:pt x="1256" y="47"/>
                    </a:lnTo>
                    <a:lnTo>
                      <a:pt x="1259" y="53"/>
                    </a:lnTo>
                    <a:lnTo>
                      <a:pt x="1261" y="61"/>
                    </a:lnTo>
                    <a:lnTo>
                      <a:pt x="1261" y="66"/>
                    </a:lnTo>
                    <a:lnTo>
                      <a:pt x="1264" y="74"/>
                    </a:lnTo>
                    <a:lnTo>
                      <a:pt x="1264" y="79"/>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3" name="フリーフォーム 212"/>
              <p:cNvSpPr>
                <a:spLocks/>
              </p:cNvSpPr>
              <p:nvPr/>
            </p:nvSpPr>
            <p:spPr bwMode="auto">
              <a:xfrm>
                <a:off x="5543128" y="2417288"/>
                <a:ext cx="1150741" cy="948137"/>
              </a:xfrm>
              <a:custGeom>
                <a:avLst/>
                <a:gdLst>
                  <a:gd name="T0" fmla="*/ 3 w 2402"/>
                  <a:gd name="T1" fmla="*/ 1643 h 1948"/>
                  <a:gd name="T2" fmla="*/ 58 w 2402"/>
                  <a:gd name="T3" fmla="*/ 1544 h 1948"/>
                  <a:gd name="T4" fmla="*/ 168 w 2402"/>
                  <a:gd name="T5" fmla="*/ 1357 h 1948"/>
                  <a:gd name="T6" fmla="*/ 252 w 2402"/>
                  <a:gd name="T7" fmla="*/ 1218 h 1948"/>
                  <a:gd name="T8" fmla="*/ 349 w 2402"/>
                  <a:gd name="T9" fmla="*/ 1108 h 1948"/>
                  <a:gd name="T10" fmla="*/ 420 w 2402"/>
                  <a:gd name="T11" fmla="*/ 1053 h 1948"/>
                  <a:gd name="T12" fmla="*/ 522 w 2402"/>
                  <a:gd name="T13" fmla="*/ 1008 h 1948"/>
                  <a:gd name="T14" fmla="*/ 789 w 2402"/>
                  <a:gd name="T15" fmla="*/ 922 h 1948"/>
                  <a:gd name="T16" fmla="*/ 816 w 2402"/>
                  <a:gd name="T17" fmla="*/ 903 h 1948"/>
                  <a:gd name="T18" fmla="*/ 855 w 2402"/>
                  <a:gd name="T19" fmla="*/ 845 h 1948"/>
                  <a:gd name="T20" fmla="*/ 907 w 2402"/>
                  <a:gd name="T21" fmla="*/ 751 h 1948"/>
                  <a:gd name="T22" fmla="*/ 944 w 2402"/>
                  <a:gd name="T23" fmla="*/ 709 h 1948"/>
                  <a:gd name="T24" fmla="*/ 978 w 2402"/>
                  <a:gd name="T25" fmla="*/ 683 h 1948"/>
                  <a:gd name="T26" fmla="*/ 1036 w 2402"/>
                  <a:gd name="T27" fmla="*/ 643 h 1948"/>
                  <a:gd name="T28" fmla="*/ 1104 w 2402"/>
                  <a:gd name="T29" fmla="*/ 607 h 1948"/>
                  <a:gd name="T30" fmla="*/ 1206 w 2402"/>
                  <a:gd name="T31" fmla="*/ 557 h 1948"/>
                  <a:gd name="T32" fmla="*/ 1314 w 2402"/>
                  <a:gd name="T33" fmla="*/ 517 h 1948"/>
                  <a:gd name="T34" fmla="*/ 1421 w 2402"/>
                  <a:gd name="T35" fmla="*/ 475 h 1948"/>
                  <a:gd name="T36" fmla="*/ 1471 w 2402"/>
                  <a:gd name="T37" fmla="*/ 447 h 1948"/>
                  <a:gd name="T38" fmla="*/ 1542 w 2402"/>
                  <a:gd name="T39" fmla="*/ 368 h 1948"/>
                  <a:gd name="T40" fmla="*/ 1565 w 2402"/>
                  <a:gd name="T41" fmla="*/ 284 h 1948"/>
                  <a:gd name="T42" fmla="*/ 1555 w 2402"/>
                  <a:gd name="T43" fmla="*/ 221 h 1948"/>
                  <a:gd name="T44" fmla="*/ 1502 w 2402"/>
                  <a:gd name="T45" fmla="*/ 100 h 1948"/>
                  <a:gd name="T46" fmla="*/ 1484 w 2402"/>
                  <a:gd name="T47" fmla="*/ 32 h 1948"/>
                  <a:gd name="T48" fmla="*/ 1523 w 2402"/>
                  <a:gd name="T49" fmla="*/ 11 h 1948"/>
                  <a:gd name="T50" fmla="*/ 1681 w 2402"/>
                  <a:gd name="T51" fmla="*/ 45 h 1948"/>
                  <a:gd name="T52" fmla="*/ 1715 w 2402"/>
                  <a:gd name="T53" fmla="*/ 58 h 1948"/>
                  <a:gd name="T54" fmla="*/ 1746 w 2402"/>
                  <a:gd name="T55" fmla="*/ 71 h 1948"/>
                  <a:gd name="T56" fmla="*/ 1772 w 2402"/>
                  <a:gd name="T57" fmla="*/ 84 h 1948"/>
                  <a:gd name="T58" fmla="*/ 1807 w 2402"/>
                  <a:gd name="T59" fmla="*/ 108 h 1948"/>
                  <a:gd name="T60" fmla="*/ 1835 w 2402"/>
                  <a:gd name="T61" fmla="*/ 134 h 1948"/>
                  <a:gd name="T62" fmla="*/ 1856 w 2402"/>
                  <a:gd name="T63" fmla="*/ 155 h 1948"/>
                  <a:gd name="T64" fmla="*/ 1888 w 2402"/>
                  <a:gd name="T65" fmla="*/ 197 h 1948"/>
                  <a:gd name="T66" fmla="*/ 1919 w 2402"/>
                  <a:gd name="T67" fmla="*/ 234 h 1948"/>
                  <a:gd name="T68" fmla="*/ 1959 w 2402"/>
                  <a:gd name="T69" fmla="*/ 273 h 1948"/>
                  <a:gd name="T70" fmla="*/ 1982 w 2402"/>
                  <a:gd name="T71" fmla="*/ 305 h 1948"/>
                  <a:gd name="T72" fmla="*/ 2029 w 2402"/>
                  <a:gd name="T73" fmla="*/ 365 h 1948"/>
                  <a:gd name="T74" fmla="*/ 2056 w 2402"/>
                  <a:gd name="T75" fmla="*/ 405 h 1948"/>
                  <a:gd name="T76" fmla="*/ 2092 w 2402"/>
                  <a:gd name="T77" fmla="*/ 457 h 1948"/>
                  <a:gd name="T78" fmla="*/ 2119 w 2402"/>
                  <a:gd name="T79" fmla="*/ 494 h 1948"/>
                  <a:gd name="T80" fmla="*/ 2160 w 2402"/>
                  <a:gd name="T81" fmla="*/ 552 h 1948"/>
                  <a:gd name="T82" fmla="*/ 2195 w 2402"/>
                  <a:gd name="T83" fmla="*/ 601 h 1948"/>
                  <a:gd name="T84" fmla="*/ 2208 w 2402"/>
                  <a:gd name="T85" fmla="*/ 622 h 1948"/>
                  <a:gd name="T86" fmla="*/ 2229 w 2402"/>
                  <a:gd name="T87" fmla="*/ 654 h 1948"/>
                  <a:gd name="T88" fmla="*/ 2265 w 2402"/>
                  <a:gd name="T89" fmla="*/ 709 h 1948"/>
                  <a:gd name="T90" fmla="*/ 2299 w 2402"/>
                  <a:gd name="T91" fmla="*/ 756 h 1948"/>
                  <a:gd name="T92" fmla="*/ 2326 w 2402"/>
                  <a:gd name="T93" fmla="*/ 793 h 1948"/>
                  <a:gd name="T94" fmla="*/ 2378 w 2402"/>
                  <a:gd name="T95" fmla="*/ 914 h 1948"/>
                  <a:gd name="T96" fmla="*/ 2218 w 2402"/>
                  <a:gd name="T97" fmla="*/ 1032 h 1948"/>
                  <a:gd name="T98" fmla="*/ 2087 w 2402"/>
                  <a:gd name="T99" fmla="*/ 1121 h 1948"/>
                  <a:gd name="T100" fmla="*/ 2001 w 2402"/>
                  <a:gd name="T101" fmla="*/ 1181 h 1948"/>
                  <a:gd name="T102" fmla="*/ 1835 w 2402"/>
                  <a:gd name="T103" fmla="*/ 1281 h 1948"/>
                  <a:gd name="T104" fmla="*/ 1704 w 2402"/>
                  <a:gd name="T105" fmla="*/ 1349 h 1948"/>
                  <a:gd name="T106" fmla="*/ 1526 w 2402"/>
                  <a:gd name="T107" fmla="*/ 1446 h 1948"/>
                  <a:gd name="T108" fmla="*/ 1277 w 2402"/>
                  <a:gd name="T109" fmla="*/ 1575 h 1948"/>
                  <a:gd name="T110" fmla="*/ 1122 w 2402"/>
                  <a:gd name="T111" fmla="*/ 1646 h 1948"/>
                  <a:gd name="T112" fmla="*/ 1031 w 2402"/>
                  <a:gd name="T113" fmla="*/ 1688 h 1948"/>
                  <a:gd name="T114" fmla="*/ 881 w 2402"/>
                  <a:gd name="T115" fmla="*/ 1746 h 19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402" h="1948">
                    <a:moveTo>
                      <a:pt x="394" y="1903"/>
                    </a:moveTo>
                    <a:lnTo>
                      <a:pt x="268" y="1948"/>
                    </a:lnTo>
                    <a:lnTo>
                      <a:pt x="265" y="1945"/>
                    </a:lnTo>
                    <a:lnTo>
                      <a:pt x="255" y="1932"/>
                    </a:lnTo>
                    <a:lnTo>
                      <a:pt x="234" y="1911"/>
                    </a:lnTo>
                    <a:lnTo>
                      <a:pt x="150" y="1814"/>
                    </a:lnTo>
                    <a:lnTo>
                      <a:pt x="144" y="1806"/>
                    </a:lnTo>
                    <a:lnTo>
                      <a:pt x="3" y="1643"/>
                    </a:lnTo>
                    <a:lnTo>
                      <a:pt x="0" y="1641"/>
                    </a:lnTo>
                    <a:lnTo>
                      <a:pt x="8" y="1625"/>
                    </a:lnTo>
                    <a:lnTo>
                      <a:pt x="16" y="1612"/>
                    </a:lnTo>
                    <a:lnTo>
                      <a:pt x="27" y="1596"/>
                    </a:lnTo>
                    <a:lnTo>
                      <a:pt x="34" y="1583"/>
                    </a:lnTo>
                    <a:lnTo>
                      <a:pt x="45" y="1565"/>
                    </a:lnTo>
                    <a:lnTo>
                      <a:pt x="50" y="1554"/>
                    </a:lnTo>
                    <a:lnTo>
                      <a:pt x="58" y="1544"/>
                    </a:lnTo>
                    <a:lnTo>
                      <a:pt x="61" y="1538"/>
                    </a:lnTo>
                    <a:lnTo>
                      <a:pt x="74" y="1517"/>
                    </a:lnTo>
                    <a:lnTo>
                      <a:pt x="84" y="1502"/>
                    </a:lnTo>
                    <a:lnTo>
                      <a:pt x="108" y="1460"/>
                    </a:lnTo>
                    <a:lnTo>
                      <a:pt x="124" y="1436"/>
                    </a:lnTo>
                    <a:lnTo>
                      <a:pt x="131" y="1420"/>
                    </a:lnTo>
                    <a:lnTo>
                      <a:pt x="152" y="1386"/>
                    </a:lnTo>
                    <a:lnTo>
                      <a:pt x="168" y="1357"/>
                    </a:lnTo>
                    <a:lnTo>
                      <a:pt x="171" y="1357"/>
                    </a:lnTo>
                    <a:lnTo>
                      <a:pt x="173" y="1349"/>
                    </a:lnTo>
                    <a:lnTo>
                      <a:pt x="181" y="1336"/>
                    </a:lnTo>
                    <a:lnTo>
                      <a:pt x="202" y="1299"/>
                    </a:lnTo>
                    <a:lnTo>
                      <a:pt x="226" y="1265"/>
                    </a:lnTo>
                    <a:lnTo>
                      <a:pt x="234" y="1250"/>
                    </a:lnTo>
                    <a:lnTo>
                      <a:pt x="241" y="1236"/>
                    </a:lnTo>
                    <a:lnTo>
                      <a:pt x="252" y="1218"/>
                    </a:lnTo>
                    <a:lnTo>
                      <a:pt x="255" y="1218"/>
                    </a:lnTo>
                    <a:lnTo>
                      <a:pt x="265" y="1202"/>
                    </a:lnTo>
                    <a:lnTo>
                      <a:pt x="276" y="1187"/>
                    </a:lnTo>
                    <a:lnTo>
                      <a:pt x="294" y="1166"/>
                    </a:lnTo>
                    <a:lnTo>
                      <a:pt x="307" y="1150"/>
                    </a:lnTo>
                    <a:lnTo>
                      <a:pt x="320" y="1137"/>
                    </a:lnTo>
                    <a:lnTo>
                      <a:pt x="331" y="1124"/>
                    </a:lnTo>
                    <a:lnTo>
                      <a:pt x="349" y="1108"/>
                    </a:lnTo>
                    <a:lnTo>
                      <a:pt x="367" y="1089"/>
                    </a:lnTo>
                    <a:lnTo>
                      <a:pt x="383" y="1074"/>
                    </a:lnTo>
                    <a:lnTo>
                      <a:pt x="394" y="1066"/>
                    </a:lnTo>
                    <a:lnTo>
                      <a:pt x="401" y="1061"/>
                    </a:lnTo>
                    <a:lnTo>
                      <a:pt x="409" y="1055"/>
                    </a:lnTo>
                    <a:lnTo>
                      <a:pt x="415" y="1053"/>
                    </a:lnTo>
                    <a:lnTo>
                      <a:pt x="417" y="1053"/>
                    </a:lnTo>
                    <a:lnTo>
                      <a:pt x="420" y="1053"/>
                    </a:lnTo>
                    <a:lnTo>
                      <a:pt x="428" y="1048"/>
                    </a:lnTo>
                    <a:lnTo>
                      <a:pt x="438" y="1045"/>
                    </a:lnTo>
                    <a:lnTo>
                      <a:pt x="454" y="1037"/>
                    </a:lnTo>
                    <a:lnTo>
                      <a:pt x="470" y="1032"/>
                    </a:lnTo>
                    <a:lnTo>
                      <a:pt x="483" y="1027"/>
                    </a:lnTo>
                    <a:lnTo>
                      <a:pt x="496" y="1021"/>
                    </a:lnTo>
                    <a:lnTo>
                      <a:pt x="506" y="1016"/>
                    </a:lnTo>
                    <a:lnTo>
                      <a:pt x="522" y="1008"/>
                    </a:lnTo>
                    <a:lnTo>
                      <a:pt x="532" y="1006"/>
                    </a:lnTo>
                    <a:lnTo>
                      <a:pt x="572" y="992"/>
                    </a:lnTo>
                    <a:lnTo>
                      <a:pt x="593" y="985"/>
                    </a:lnTo>
                    <a:lnTo>
                      <a:pt x="635" y="971"/>
                    </a:lnTo>
                    <a:lnTo>
                      <a:pt x="679" y="956"/>
                    </a:lnTo>
                    <a:lnTo>
                      <a:pt x="716" y="945"/>
                    </a:lnTo>
                    <a:lnTo>
                      <a:pt x="755" y="932"/>
                    </a:lnTo>
                    <a:lnTo>
                      <a:pt x="789" y="922"/>
                    </a:lnTo>
                    <a:lnTo>
                      <a:pt x="792" y="919"/>
                    </a:lnTo>
                    <a:lnTo>
                      <a:pt x="797" y="916"/>
                    </a:lnTo>
                    <a:lnTo>
                      <a:pt x="800" y="916"/>
                    </a:lnTo>
                    <a:lnTo>
                      <a:pt x="803" y="914"/>
                    </a:lnTo>
                    <a:lnTo>
                      <a:pt x="805" y="914"/>
                    </a:lnTo>
                    <a:lnTo>
                      <a:pt x="813" y="908"/>
                    </a:lnTo>
                    <a:lnTo>
                      <a:pt x="816" y="906"/>
                    </a:lnTo>
                    <a:lnTo>
                      <a:pt x="816" y="903"/>
                    </a:lnTo>
                    <a:lnTo>
                      <a:pt x="821" y="898"/>
                    </a:lnTo>
                    <a:lnTo>
                      <a:pt x="826" y="893"/>
                    </a:lnTo>
                    <a:lnTo>
                      <a:pt x="829" y="890"/>
                    </a:lnTo>
                    <a:lnTo>
                      <a:pt x="834" y="882"/>
                    </a:lnTo>
                    <a:lnTo>
                      <a:pt x="837" y="877"/>
                    </a:lnTo>
                    <a:lnTo>
                      <a:pt x="842" y="869"/>
                    </a:lnTo>
                    <a:lnTo>
                      <a:pt x="847" y="861"/>
                    </a:lnTo>
                    <a:lnTo>
                      <a:pt x="855" y="845"/>
                    </a:lnTo>
                    <a:lnTo>
                      <a:pt x="863" y="832"/>
                    </a:lnTo>
                    <a:lnTo>
                      <a:pt x="868" y="819"/>
                    </a:lnTo>
                    <a:lnTo>
                      <a:pt x="879" y="798"/>
                    </a:lnTo>
                    <a:lnTo>
                      <a:pt x="886" y="788"/>
                    </a:lnTo>
                    <a:lnTo>
                      <a:pt x="894" y="775"/>
                    </a:lnTo>
                    <a:lnTo>
                      <a:pt x="900" y="764"/>
                    </a:lnTo>
                    <a:lnTo>
                      <a:pt x="905" y="756"/>
                    </a:lnTo>
                    <a:lnTo>
                      <a:pt x="907" y="751"/>
                    </a:lnTo>
                    <a:lnTo>
                      <a:pt x="913" y="746"/>
                    </a:lnTo>
                    <a:lnTo>
                      <a:pt x="918" y="740"/>
                    </a:lnTo>
                    <a:lnTo>
                      <a:pt x="923" y="733"/>
                    </a:lnTo>
                    <a:lnTo>
                      <a:pt x="928" y="727"/>
                    </a:lnTo>
                    <a:lnTo>
                      <a:pt x="931" y="722"/>
                    </a:lnTo>
                    <a:lnTo>
                      <a:pt x="936" y="717"/>
                    </a:lnTo>
                    <a:lnTo>
                      <a:pt x="941" y="712"/>
                    </a:lnTo>
                    <a:lnTo>
                      <a:pt x="944" y="709"/>
                    </a:lnTo>
                    <a:lnTo>
                      <a:pt x="947" y="706"/>
                    </a:lnTo>
                    <a:lnTo>
                      <a:pt x="949" y="706"/>
                    </a:lnTo>
                    <a:lnTo>
                      <a:pt x="949" y="704"/>
                    </a:lnTo>
                    <a:lnTo>
                      <a:pt x="952" y="704"/>
                    </a:lnTo>
                    <a:lnTo>
                      <a:pt x="952" y="701"/>
                    </a:lnTo>
                    <a:lnTo>
                      <a:pt x="962" y="693"/>
                    </a:lnTo>
                    <a:lnTo>
                      <a:pt x="973" y="685"/>
                    </a:lnTo>
                    <a:lnTo>
                      <a:pt x="978" y="683"/>
                    </a:lnTo>
                    <a:lnTo>
                      <a:pt x="983" y="677"/>
                    </a:lnTo>
                    <a:lnTo>
                      <a:pt x="991" y="672"/>
                    </a:lnTo>
                    <a:lnTo>
                      <a:pt x="997" y="667"/>
                    </a:lnTo>
                    <a:lnTo>
                      <a:pt x="1004" y="664"/>
                    </a:lnTo>
                    <a:lnTo>
                      <a:pt x="1010" y="659"/>
                    </a:lnTo>
                    <a:lnTo>
                      <a:pt x="1017" y="654"/>
                    </a:lnTo>
                    <a:lnTo>
                      <a:pt x="1028" y="649"/>
                    </a:lnTo>
                    <a:lnTo>
                      <a:pt x="1036" y="643"/>
                    </a:lnTo>
                    <a:lnTo>
                      <a:pt x="1041" y="641"/>
                    </a:lnTo>
                    <a:lnTo>
                      <a:pt x="1044" y="638"/>
                    </a:lnTo>
                    <a:lnTo>
                      <a:pt x="1049" y="635"/>
                    </a:lnTo>
                    <a:lnTo>
                      <a:pt x="1065" y="628"/>
                    </a:lnTo>
                    <a:lnTo>
                      <a:pt x="1073" y="622"/>
                    </a:lnTo>
                    <a:lnTo>
                      <a:pt x="1083" y="617"/>
                    </a:lnTo>
                    <a:lnTo>
                      <a:pt x="1094" y="612"/>
                    </a:lnTo>
                    <a:lnTo>
                      <a:pt x="1104" y="607"/>
                    </a:lnTo>
                    <a:lnTo>
                      <a:pt x="1125" y="596"/>
                    </a:lnTo>
                    <a:lnTo>
                      <a:pt x="1133" y="593"/>
                    </a:lnTo>
                    <a:lnTo>
                      <a:pt x="1149" y="586"/>
                    </a:lnTo>
                    <a:lnTo>
                      <a:pt x="1159" y="580"/>
                    </a:lnTo>
                    <a:lnTo>
                      <a:pt x="1172" y="573"/>
                    </a:lnTo>
                    <a:lnTo>
                      <a:pt x="1188" y="565"/>
                    </a:lnTo>
                    <a:lnTo>
                      <a:pt x="1198" y="559"/>
                    </a:lnTo>
                    <a:lnTo>
                      <a:pt x="1206" y="557"/>
                    </a:lnTo>
                    <a:lnTo>
                      <a:pt x="1219" y="552"/>
                    </a:lnTo>
                    <a:lnTo>
                      <a:pt x="1235" y="546"/>
                    </a:lnTo>
                    <a:lnTo>
                      <a:pt x="1253" y="538"/>
                    </a:lnTo>
                    <a:lnTo>
                      <a:pt x="1261" y="536"/>
                    </a:lnTo>
                    <a:lnTo>
                      <a:pt x="1277" y="531"/>
                    </a:lnTo>
                    <a:lnTo>
                      <a:pt x="1293" y="525"/>
                    </a:lnTo>
                    <a:lnTo>
                      <a:pt x="1306" y="520"/>
                    </a:lnTo>
                    <a:lnTo>
                      <a:pt x="1314" y="517"/>
                    </a:lnTo>
                    <a:lnTo>
                      <a:pt x="1335" y="510"/>
                    </a:lnTo>
                    <a:lnTo>
                      <a:pt x="1337" y="510"/>
                    </a:lnTo>
                    <a:lnTo>
                      <a:pt x="1343" y="507"/>
                    </a:lnTo>
                    <a:lnTo>
                      <a:pt x="1356" y="502"/>
                    </a:lnTo>
                    <a:lnTo>
                      <a:pt x="1374" y="496"/>
                    </a:lnTo>
                    <a:lnTo>
                      <a:pt x="1392" y="486"/>
                    </a:lnTo>
                    <a:lnTo>
                      <a:pt x="1408" y="481"/>
                    </a:lnTo>
                    <a:lnTo>
                      <a:pt x="1421" y="475"/>
                    </a:lnTo>
                    <a:lnTo>
                      <a:pt x="1429" y="473"/>
                    </a:lnTo>
                    <a:lnTo>
                      <a:pt x="1437" y="468"/>
                    </a:lnTo>
                    <a:lnTo>
                      <a:pt x="1442" y="468"/>
                    </a:lnTo>
                    <a:lnTo>
                      <a:pt x="1445" y="465"/>
                    </a:lnTo>
                    <a:lnTo>
                      <a:pt x="1453" y="460"/>
                    </a:lnTo>
                    <a:lnTo>
                      <a:pt x="1463" y="452"/>
                    </a:lnTo>
                    <a:lnTo>
                      <a:pt x="1466" y="449"/>
                    </a:lnTo>
                    <a:lnTo>
                      <a:pt x="1471" y="447"/>
                    </a:lnTo>
                    <a:lnTo>
                      <a:pt x="1476" y="441"/>
                    </a:lnTo>
                    <a:lnTo>
                      <a:pt x="1495" y="428"/>
                    </a:lnTo>
                    <a:lnTo>
                      <a:pt x="1508" y="412"/>
                    </a:lnTo>
                    <a:lnTo>
                      <a:pt x="1518" y="405"/>
                    </a:lnTo>
                    <a:lnTo>
                      <a:pt x="1526" y="394"/>
                    </a:lnTo>
                    <a:lnTo>
                      <a:pt x="1534" y="386"/>
                    </a:lnTo>
                    <a:lnTo>
                      <a:pt x="1537" y="376"/>
                    </a:lnTo>
                    <a:lnTo>
                      <a:pt x="1542" y="368"/>
                    </a:lnTo>
                    <a:lnTo>
                      <a:pt x="1547" y="357"/>
                    </a:lnTo>
                    <a:lnTo>
                      <a:pt x="1552" y="342"/>
                    </a:lnTo>
                    <a:lnTo>
                      <a:pt x="1558" y="323"/>
                    </a:lnTo>
                    <a:lnTo>
                      <a:pt x="1563" y="310"/>
                    </a:lnTo>
                    <a:lnTo>
                      <a:pt x="1565" y="302"/>
                    </a:lnTo>
                    <a:lnTo>
                      <a:pt x="1565" y="297"/>
                    </a:lnTo>
                    <a:lnTo>
                      <a:pt x="1565" y="292"/>
                    </a:lnTo>
                    <a:lnTo>
                      <a:pt x="1565" y="284"/>
                    </a:lnTo>
                    <a:lnTo>
                      <a:pt x="1565" y="273"/>
                    </a:lnTo>
                    <a:lnTo>
                      <a:pt x="1565" y="263"/>
                    </a:lnTo>
                    <a:lnTo>
                      <a:pt x="1563" y="252"/>
                    </a:lnTo>
                    <a:lnTo>
                      <a:pt x="1563" y="247"/>
                    </a:lnTo>
                    <a:lnTo>
                      <a:pt x="1563" y="239"/>
                    </a:lnTo>
                    <a:lnTo>
                      <a:pt x="1560" y="231"/>
                    </a:lnTo>
                    <a:lnTo>
                      <a:pt x="1558" y="229"/>
                    </a:lnTo>
                    <a:lnTo>
                      <a:pt x="1555" y="221"/>
                    </a:lnTo>
                    <a:lnTo>
                      <a:pt x="1552" y="213"/>
                    </a:lnTo>
                    <a:lnTo>
                      <a:pt x="1547" y="200"/>
                    </a:lnTo>
                    <a:lnTo>
                      <a:pt x="1542" y="187"/>
                    </a:lnTo>
                    <a:lnTo>
                      <a:pt x="1534" y="168"/>
                    </a:lnTo>
                    <a:lnTo>
                      <a:pt x="1526" y="150"/>
                    </a:lnTo>
                    <a:lnTo>
                      <a:pt x="1518" y="134"/>
                    </a:lnTo>
                    <a:lnTo>
                      <a:pt x="1508" y="113"/>
                    </a:lnTo>
                    <a:lnTo>
                      <a:pt x="1502" y="100"/>
                    </a:lnTo>
                    <a:lnTo>
                      <a:pt x="1495" y="84"/>
                    </a:lnTo>
                    <a:lnTo>
                      <a:pt x="1492" y="77"/>
                    </a:lnTo>
                    <a:lnTo>
                      <a:pt x="1489" y="71"/>
                    </a:lnTo>
                    <a:lnTo>
                      <a:pt x="1489" y="63"/>
                    </a:lnTo>
                    <a:lnTo>
                      <a:pt x="1487" y="56"/>
                    </a:lnTo>
                    <a:lnTo>
                      <a:pt x="1487" y="50"/>
                    </a:lnTo>
                    <a:lnTo>
                      <a:pt x="1484" y="42"/>
                    </a:lnTo>
                    <a:lnTo>
                      <a:pt x="1484" y="32"/>
                    </a:lnTo>
                    <a:lnTo>
                      <a:pt x="1481" y="24"/>
                    </a:lnTo>
                    <a:lnTo>
                      <a:pt x="1481" y="16"/>
                    </a:lnTo>
                    <a:lnTo>
                      <a:pt x="1481" y="11"/>
                    </a:lnTo>
                    <a:lnTo>
                      <a:pt x="1481" y="0"/>
                    </a:lnTo>
                    <a:lnTo>
                      <a:pt x="1484" y="0"/>
                    </a:lnTo>
                    <a:lnTo>
                      <a:pt x="1518" y="8"/>
                    </a:lnTo>
                    <a:lnTo>
                      <a:pt x="1521" y="8"/>
                    </a:lnTo>
                    <a:lnTo>
                      <a:pt x="1523" y="11"/>
                    </a:lnTo>
                    <a:lnTo>
                      <a:pt x="1537" y="14"/>
                    </a:lnTo>
                    <a:lnTo>
                      <a:pt x="1571" y="21"/>
                    </a:lnTo>
                    <a:lnTo>
                      <a:pt x="1657" y="40"/>
                    </a:lnTo>
                    <a:lnTo>
                      <a:pt x="1660" y="40"/>
                    </a:lnTo>
                    <a:lnTo>
                      <a:pt x="1662" y="42"/>
                    </a:lnTo>
                    <a:lnTo>
                      <a:pt x="1673" y="45"/>
                    </a:lnTo>
                    <a:lnTo>
                      <a:pt x="1678" y="45"/>
                    </a:lnTo>
                    <a:lnTo>
                      <a:pt x="1681" y="45"/>
                    </a:lnTo>
                    <a:lnTo>
                      <a:pt x="1683" y="48"/>
                    </a:lnTo>
                    <a:lnTo>
                      <a:pt x="1689" y="48"/>
                    </a:lnTo>
                    <a:lnTo>
                      <a:pt x="1691" y="50"/>
                    </a:lnTo>
                    <a:lnTo>
                      <a:pt x="1699" y="53"/>
                    </a:lnTo>
                    <a:lnTo>
                      <a:pt x="1704" y="53"/>
                    </a:lnTo>
                    <a:lnTo>
                      <a:pt x="1707" y="56"/>
                    </a:lnTo>
                    <a:lnTo>
                      <a:pt x="1712" y="56"/>
                    </a:lnTo>
                    <a:lnTo>
                      <a:pt x="1715" y="58"/>
                    </a:lnTo>
                    <a:lnTo>
                      <a:pt x="1720" y="61"/>
                    </a:lnTo>
                    <a:lnTo>
                      <a:pt x="1723" y="61"/>
                    </a:lnTo>
                    <a:lnTo>
                      <a:pt x="1725" y="63"/>
                    </a:lnTo>
                    <a:lnTo>
                      <a:pt x="1731" y="66"/>
                    </a:lnTo>
                    <a:lnTo>
                      <a:pt x="1738" y="69"/>
                    </a:lnTo>
                    <a:lnTo>
                      <a:pt x="1741" y="69"/>
                    </a:lnTo>
                    <a:lnTo>
                      <a:pt x="1744" y="71"/>
                    </a:lnTo>
                    <a:lnTo>
                      <a:pt x="1746" y="71"/>
                    </a:lnTo>
                    <a:lnTo>
                      <a:pt x="1749" y="71"/>
                    </a:lnTo>
                    <a:lnTo>
                      <a:pt x="1749" y="74"/>
                    </a:lnTo>
                    <a:lnTo>
                      <a:pt x="1754" y="74"/>
                    </a:lnTo>
                    <a:lnTo>
                      <a:pt x="1759" y="77"/>
                    </a:lnTo>
                    <a:lnTo>
                      <a:pt x="1762" y="79"/>
                    </a:lnTo>
                    <a:lnTo>
                      <a:pt x="1770" y="82"/>
                    </a:lnTo>
                    <a:lnTo>
                      <a:pt x="1770" y="84"/>
                    </a:lnTo>
                    <a:lnTo>
                      <a:pt x="1772" y="84"/>
                    </a:lnTo>
                    <a:lnTo>
                      <a:pt x="1775" y="84"/>
                    </a:lnTo>
                    <a:lnTo>
                      <a:pt x="1775" y="87"/>
                    </a:lnTo>
                    <a:lnTo>
                      <a:pt x="1778" y="87"/>
                    </a:lnTo>
                    <a:lnTo>
                      <a:pt x="1783" y="92"/>
                    </a:lnTo>
                    <a:lnTo>
                      <a:pt x="1791" y="97"/>
                    </a:lnTo>
                    <a:lnTo>
                      <a:pt x="1799" y="100"/>
                    </a:lnTo>
                    <a:lnTo>
                      <a:pt x="1804" y="105"/>
                    </a:lnTo>
                    <a:lnTo>
                      <a:pt x="1807" y="108"/>
                    </a:lnTo>
                    <a:lnTo>
                      <a:pt x="1812" y="111"/>
                    </a:lnTo>
                    <a:lnTo>
                      <a:pt x="1814" y="113"/>
                    </a:lnTo>
                    <a:lnTo>
                      <a:pt x="1820" y="116"/>
                    </a:lnTo>
                    <a:lnTo>
                      <a:pt x="1822" y="121"/>
                    </a:lnTo>
                    <a:lnTo>
                      <a:pt x="1828" y="124"/>
                    </a:lnTo>
                    <a:lnTo>
                      <a:pt x="1833" y="129"/>
                    </a:lnTo>
                    <a:lnTo>
                      <a:pt x="1835" y="132"/>
                    </a:lnTo>
                    <a:lnTo>
                      <a:pt x="1835" y="134"/>
                    </a:lnTo>
                    <a:lnTo>
                      <a:pt x="1838" y="137"/>
                    </a:lnTo>
                    <a:lnTo>
                      <a:pt x="1841" y="137"/>
                    </a:lnTo>
                    <a:lnTo>
                      <a:pt x="1843" y="139"/>
                    </a:lnTo>
                    <a:lnTo>
                      <a:pt x="1843" y="142"/>
                    </a:lnTo>
                    <a:lnTo>
                      <a:pt x="1846" y="142"/>
                    </a:lnTo>
                    <a:lnTo>
                      <a:pt x="1846" y="145"/>
                    </a:lnTo>
                    <a:lnTo>
                      <a:pt x="1851" y="150"/>
                    </a:lnTo>
                    <a:lnTo>
                      <a:pt x="1856" y="155"/>
                    </a:lnTo>
                    <a:lnTo>
                      <a:pt x="1859" y="160"/>
                    </a:lnTo>
                    <a:lnTo>
                      <a:pt x="1864" y="168"/>
                    </a:lnTo>
                    <a:lnTo>
                      <a:pt x="1869" y="174"/>
                    </a:lnTo>
                    <a:lnTo>
                      <a:pt x="1875" y="181"/>
                    </a:lnTo>
                    <a:lnTo>
                      <a:pt x="1880" y="187"/>
                    </a:lnTo>
                    <a:lnTo>
                      <a:pt x="1883" y="192"/>
                    </a:lnTo>
                    <a:lnTo>
                      <a:pt x="1885" y="195"/>
                    </a:lnTo>
                    <a:lnTo>
                      <a:pt x="1888" y="197"/>
                    </a:lnTo>
                    <a:lnTo>
                      <a:pt x="1893" y="205"/>
                    </a:lnTo>
                    <a:lnTo>
                      <a:pt x="1898" y="210"/>
                    </a:lnTo>
                    <a:lnTo>
                      <a:pt x="1901" y="216"/>
                    </a:lnTo>
                    <a:lnTo>
                      <a:pt x="1904" y="218"/>
                    </a:lnTo>
                    <a:lnTo>
                      <a:pt x="1909" y="223"/>
                    </a:lnTo>
                    <a:lnTo>
                      <a:pt x="1914" y="229"/>
                    </a:lnTo>
                    <a:lnTo>
                      <a:pt x="1917" y="231"/>
                    </a:lnTo>
                    <a:lnTo>
                      <a:pt x="1919" y="234"/>
                    </a:lnTo>
                    <a:lnTo>
                      <a:pt x="1925" y="239"/>
                    </a:lnTo>
                    <a:lnTo>
                      <a:pt x="1927" y="242"/>
                    </a:lnTo>
                    <a:lnTo>
                      <a:pt x="1930" y="247"/>
                    </a:lnTo>
                    <a:lnTo>
                      <a:pt x="1938" y="252"/>
                    </a:lnTo>
                    <a:lnTo>
                      <a:pt x="1943" y="260"/>
                    </a:lnTo>
                    <a:lnTo>
                      <a:pt x="1948" y="263"/>
                    </a:lnTo>
                    <a:lnTo>
                      <a:pt x="1953" y="268"/>
                    </a:lnTo>
                    <a:lnTo>
                      <a:pt x="1959" y="273"/>
                    </a:lnTo>
                    <a:lnTo>
                      <a:pt x="1961" y="279"/>
                    </a:lnTo>
                    <a:lnTo>
                      <a:pt x="1966" y="281"/>
                    </a:lnTo>
                    <a:lnTo>
                      <a:pt x="1966" y="284"/>
                    </a:lnTo>
                    <a:lnTo>
                      <a:pt x="1972" y="289"/>
                    </a:lnTo>
                    <a:lnTo>
                      <a:pt x="1977" y="294"/>
                    </a:lnTo>
                    <a:lnTo>
                      <a:pt x="1982" y="300"/>
                    </a:lnTo>
                    <a:lnTo>
                      <a:pt x="1982" y="302"/>
                    </a:lnTo>
                    <a:lnTo>
                      <a:pt x="1982" y="305"/>
                    </a:lnTo>
                    <a:lnTo>
                      <a:pt x="1998" y="323"/>
                    </a:lnTo>
                    <a:lnTo>
                      <a:pt x="2003" y="331"/>
                    </a:lnTo>
                    <a:lnTo>
                      <a:pt x="2008" y="336"/>
                    </a:lnTo>
                    <a:lnTo>
                      <a:pt x="2011" y="342"/>
                    </a:lnTo>
                    <a:lnTo>
                      <a:pt x="2019" y="352"/>
                    </a:lnTo>
                    <a:lnTo>
                      <a:pt x="2024" y="360"/>
                    </a:lnTo>
                    <a:lnTo>
                      <a:pt x="2027" y="363"/>
                    </a:lnTo>
                    <a:lnTo>
                      <a:pt x="2029" y="365"/>
                    </a:lnTo>
                    <a:lnTo>
                      <a:pt x="2035" y="373"/>
                    </a:lnTo>
                    <a:lnTo>
                      <a:pt x="2040" y="381"/>
                    </a:lnTo>
                    <a:lnTo>
                      <a:pt x="2043" y="386"/>
                    </a:lnTo>
                    <a:lnTo>
                      <a:pt x="2045" y="389"/>
                    </a:lnTo>
                    <a:lnTo>
                      <a:pt x="2050" y="397"/>
                    </a:lnTo>
                    <a:lnTo>
                      <a:pt x="2053" y="402"/>
                    </a:lnTo>
                    <a:lnTo>
                      <a:pt x="2056" y="402"/>
                    </a:lnTo>
                    <a:lnTo>
                      <a:pt x="2056" y="405"/>
                    </a:lnTo>
                    <a:lnTo>
                      <a:pt x="2058" y="410"/>
                    </a:lnTo>
                    <a:lnTo>
                      <a:pt x="2061" y="410"/>
                    </a:lnTo>
                    <a:lnTo>
                      <a:pt x="2066" y="420"/>
                    </a:lnTo>
                    <a:lnTo>
                      <a:pt x="2069" y="423"/>
                    </a:lnTo>
                    <a:lnTo>
                      <a:pt x="2077" y="433"/>
                    </a:lnTo>
                    <a:lnTo>
                      <a:pt x="2077" y="436"/>
                    </a:lnTo>
                    <a:lnTo>
                      <a:pt x="2084" y="447"/>
                    </a:lnTo>
                    <a:lnTo>
                      <a:pt x="2092" y="457"/>
                    </a:lnTo>
                    <a:lnTo>
                      <a:pt x="2092" y="460"/>
                    </a:lnTo>
                    <a:lnTo>
                      <a:pt x="2095" y="460"/>
                    </a:lnTo>
                    <a:lnTo>
                      <a:pt x="2095" y="462"/>
                    </a:lnTo>
                    <a:lnTo>
                      <a:pt x="2098" y="462"/>
                    </a:lnTo>
                    <a:lnTo>
                      <a:pt x="2098" y="465"/>
                    </a:lnTo>
                    <a:lnTo>
                      <a:pt x="2100" y="468"/>
                    </a:lnTo>
                    <a:lnTo>
                      <a:pt x="2108" y="478"/>
                    </a:lnTo>
                    <a:lnTo>
                      <a:pt x="2119" y="494"/>
                    </a:lnTo>
                    <a:lnTo>
                      <a:pt x="2121" y="496"/>
                    </a:lnTo>
                    <a:lnTo>
                      <a:pt x="2129" y="507"/>
                    </a:lnTo>
                    <a:lnTo>
                      <a:pt x="2129" y="510"/>
                    </a:lnTo>
                    <a:lnTo>
                      <a:pt x="2140" y="523"/>
                    </a:lnTo>
                    <a:lnTo>
                      <a:pt x="2153" y="541"/>
                    </a:lnTo>
                    <a:lnTo>
                      <a:pt x="2155" y="546"/>
                    </a:lnTo>
                    <a:lnTo>
                      <a:pt x="2158" y="549"/>
                    </a:lnTo>
                    <a:lnTo>
                      <a:pt x="2160" y="552"/>
                    </a:lnTo>
                    <a:lnTo>
                      <a:pt x="2166" y="559"/>
                    </a:lnTo>
                    <a:lnTo>
                      <a:pt x="2168" y="562"/>
                    </a:lnTo>
                    <a:lnTo>
                      <a:pt x="2168" y="565"/>
                    </a:lnTo>
                    <a:lnTo>
                      <a:pt x="2171" y="565"/>
                    </a:lnTo>
                    <a:lnTo>
                      <a:pt x="2176" y="575"/>
                    </a:lnTo>
                    <a:lnTo>
                      <a:pt x="2187" y="588"/>
                    </a:lnTo>
                    <a:lnTo>
                      <a:pt x="2189" y="593"/>
                    </a:lnTo>
                    <a:lnTo>
                      <a:pt x="2195" y="601"/>
                    </a:lnTo>
                    <a:lnTo>
                      <a:pt x="2197" y="601"/>
                    </a:lnTo>
                    <a:lnTo>
                      <a:pt x="2197" y="607"/>
                    </a:lnTo>
                    <a:lnTo>
                      <a:pt x="2200" y="607"/>
                    </a:lnTo>
                    <a:lnTo>
                      <a:pt x="2200" y="609"/>
                    </a:lnTo>
                    <a:lnTo>
                      <a:pt x="2202" y="612"/>
                    </a:lnTo>
                    <a:lnTo>
                      <a:pt x="2205" y="617"/>
                    </a:lnTo>
                    <a:lnTo>
                      <a:pt x="2208" y="620"/>
                    </a:lnTo>
                    <a:lnTo>
                      <a:pt x="2208" y="622"/>
                    </a:lnTo>
                    <a:lnTo>
                      <a:pt x="2210" y="622"/>
                    </a:lnTo>
                    <a:lnTo>
                      <a:pt x="2210" y="625"/>
                    </a:lnTo>
                    <a:lnTo>
                      <a:pt x="2213" y="628"/>
                    </a:lnTo>
                    <a:lnTo>
                      <a:pt x="2216" y="633"/>
                    </a:lnTo>
                    <a:lnTo>
                      <a:pt x="2218" y="635"/>
                    </a:lnTo>
                    <a:lnTo>
                      <a:pt x="2223" y="646"/>
                    </a:lnTo>
                    <a:lnTo>
                      <a:pt x="2229" y="651"/>
                    </a:lnTo>
                    <a:lnTo>
                      <a:pt x="2229" y="654"/>
                    </a:lnTo>
                    <a:lnTo>
                      <a:pt x="2231" y="654"/>
                    </a:lnTo>
                    <a:lnTo>
                      <a:pt x="2234" y="662"/>
                    </a:lnTo>
                    <a:lnTo>
                      <a:pt x="2237" y="664"/>
                    </a:lnTo>
                    <a:lnTo>
                      <a:pt x="2247" y="680"/>
                    </a:lnTo>
                    <a:lnTo>
                      <a:pt x="2250" y="683"/>
                    </a:lnTo>
                    <a:lnTo>
                      <a:pt x="2250" y="685"/>
                    </a:lnTo>
                    <a:lnTo>
                      <a:pt x="2257" y="696"/>
                    </a:lnTo>
                    <a:lnTo>
                      <a:pt x="2265" y="709"/>
                    </a:lnTo>
                    <a:lnTo>
                      <a:pt x="2268" y="709"/>
                    </a:lnTo>
                    <a:lnTo>
                      <a:pt x="2268" y="712"/>
                    </a:lnTo>
                    <a:lnTo>
                      <a:pt x="2271" y="712"/>
                    </a:lnTo>
                    <a:lnTo>
                      <a:pt x="2278" y="727"/>
                    </a:lnTo>
                    <a:lnTo>
                      <a:pt x="2284" y="733"/>
                    </a:lnTo>
                    <a:lnTo>
                      <a:pt x="2289" y="740"/>
                    </a:lnTo>
                    <a:lnTo>
                      <a:pt x="2297" y="751"/>
                    </a:lnTo>
                    <a:lnTo>
                      <a:pt x="2299" y="756"/>
                    </a:lnTo>
                    <a:lnTo>
                      <a:pt x="2302" y="759"/>
                    </a:lnTo>
                    <a:lnTo>
                      <a:pt x="2305" y="761"/>
                    </a:lnTo>
                    <a:lnTo>
                      <a:pt x="2313" y="772"/>
                    </a:lnTo>
                    <a:lnTo>
                      <a:pt x="2318" y="780"/>
                    </a:lnTo>
                    <a:lnTo>
                      <a:pt x="2320" y="785"/>
                    </a:lnTo>
                    <a:lnTo>
                      <a:pt x="2323" y="790"/>
                    </a:lnTo>
                    <a:lnTo>
                      <a:pt x="2326" y="790"/>
                    </a:lnTo>
                    <a:lnTo>
                      <a:pt x="2326" y="793"/>
                    </a:lnTo>
                    <a:lnTo>
                      <a:pt x="2344" y="817"/>
                    </a:lnTo>
                    <a:lnTo>
                      <a:pt x="2349" y="827"/>
                    </a:lnTo>
                    <a:lnTo>
                      <a:pt x="2368" y="851"/>
                    </a:lnTo>
                    <a:lnTo>
                      <a:pt x="2378" y="864"/>
                    </a:lnTo>
                    <a:lnTo>
                      <a:pt x="2402" y="895"/>
                    </a:lnTo>
                    <a:lnTo>
                      <a:pt x="2402" y="898"/>
                    </a:lnTo>
                    <a:lnTo>
                      <a:pt x="2396" y="901"/>
                    </a:lnTo>
                    <a:lnTo>
                      <a:pt x="2378" y="914"/>
                    </a:lnTo>
                    <a:lnTo>
                      <a:pt x="2344" y="940"/>
                    </a:lnTo>
                    <a:lnTo>
                      <a:pt x="2320" y="958"/>
                    </a:lnTo>
                    <a:lnTo>
                      <a:pt x="2297" y="974"/>
                    </a:lnTo>
                    <a:lnTo>
                      <a:pt x="2289" y="979"/>
                    </a:lnTo>
                    <a:lnTo>
                      <a:pt x="2271" y="992"/>
                    </a:lnTo>
                    <a:lnTo>
                      <a:pt x="2255" y="1006"/>
                    </a:lnTo>
                    <a:lnTo>
                      <a:pt x="2237" y="1019"/>
                    </a:lnTo>
                    <a:lnTo>
                      <a:pt x="2218" y="1032"/>
                    </a:lnTo>
                    <a:lnTo>
                      <a:pt x="2187" y="1055"/>
                    </a:lnTo>
                    <a:lnTo>
                      <a:pt x="2168" y="1066"/>
                    </a:lnTo>
                    <a:lnTo>
                      <a:pt x="2160" y="1071"/>
                    </a:lnTo>
                    <a:lnTo>
                      <a:pt x="2155" y="1076"/>
                    </a:lnTo>
                    <a:lnTo>
                      <a:pt x="2134" y="1089"/>
                    </a:lnTo>
                    <a:lnTo>
                      <a:pt x="2119" y="1100"/>
                    </a:lnTo>
                    <a:lnTo>
                      <a:pt x="2098" y="1113"/>
                    </a:lnTo>
                    <a:lnTo>
                      <a:pt x="2087" y="1121"/>
                    </a:lnTo>
                    <a:lnTo>
                      <a:pt x="2074" y="1131"/>
                    </a:lnTo>
                    <a:lnTo>
                      <a:pt x="2045" y="1152"/>
                    </a:lnTo>
                    <a:lnTo>
                      <a:pt x="2019" y="1168"/>
                    </a:lnTo>
                    <a:lnTo>
                      <a:pt x="2016" y="1171"/>
                    </a:lnTo>
                    <a:lnTo>
                      <a:pt x="2014" y="1171"/>
                    </a:lnTo>
                    <a:lnTo>
                      <a:pt x="2011" y="1173"/>
                    </a:lnTo>
                    <a:lnTo>
                      <a:pt x="2003" y="1179"/>
                    </a:lnTo>
                    <a:lnTo>
                      <a:pt x="2001" y="1181"/>
                    </a:lnTo>
                    <a:lnTo>
                      <a:pt x="1982" y="1192"/>
                    </a:lnTo>
                    <a:lnTo>
                      <a:pt x="1956" y="1208"/>
                    </a:lnTo>
                    <a:lnTo>
                      <a:pt x="1930" y="1226"/>
                    </a:lnTo>
                    <a:lnTo>
                      <a:pt x="1906" y="1242"/>
                    </a:lnTo>
                    <a:lnTo>
                      <a:pt x="1880" y="1257"/>
                    </a:lnTo>
                    <a:lnTo>
                      <a:pt x="1851" y="1271"/>
                    </a:lnTo>
                    <a:lnTo>
                      <a:pt x="1841" y="1278"/>
                    </a:lnTo>
                    <a:lnTo>
                      <a:pt x="1835" y="1281"/>
                    </a:lnTo>
                    <a:lnTo>
                      <a:pt x="1820" y="1289"/>
                    </a:lnTo>
                    <a:lnTo>
                      <a:pt x="1817" y="1292"/>
                    </a:lnTo>
                    <a:lnTo>
                      <a:pt x="1814" y="1292"/>
                    </a:lnTo>
                    <a:lnTo>
                      <a:pt x="1791" y="1305"/>
                    </a:lnTo>
                    <a:lnTo>
                      <a:pt x="1765" y="1318"/>
                    </a:lnTo>
                    <a:lnTo>
                      <a:pt x="1744" y="1331"/>
                    </a:lnTo>
                    <a:lnTo>
                      <a:pt x="1723" y="1341"/>
                    </a:lnTo>
                    <a:lnTo>
                      <a:pt x="1704" y="1349"/>
                    </a:lnTo>
                    <a:lnTo>
                      <a:pt x="1662" y="1373"/>
                    </a:lnTo>
                    <a:lnTo>
                      <a:pt x="1660" y="1376"/>
                    </a:lnTo>
                    <a:lnTo>
                      <a:pt x="1563" y="1428"/>
                    </a:lnTo>
                    <a:lnTo>
                      <a:pt x="1560" y="1428"/>
                    </a:lnTo>
                    <a:lnTo>
                      <a:pt x="1558" y="1431"/>
                    </a:lnTo>
                    <a:lnTo>
                      <a:pt x="1537" y="1444"/>
                    </a:lnTo>
                    <a:lnTo>
                      <a:pt x="1529" y="1446"/>
                    </a:lnTo>
                    <a:lnTo>
                      <a:pt x="1526" y="1446"/>
                    </a:lnTo>
                    <a:lnTo>
                      <a:pt x="1521" y="1449"/>
                    </a:lnTo>
                    <a:lnTo>
                      <a:pt x="1350" y="1544"/>
                    </a:lnTo>
                    <a:lnTo>
                      <a:pt x="1340" y="1546"/>
                    </a:lnTo>
                    <a:lnTo>
                      <a:pt x="1335" y="1549"/>
                    </a:lnTo>
                    <a:lnTo>
                      <a:pt x="1316" y="1559"/>
                    </a:lnTo>
                    <a:lnTo>
                      <a:pt x="1295" y="1567"/>
                    </a:lnTo>
                    <a:lnTo>
                      <a:pt x="1280" y="1575"/>
                    </a:lnTo>
                    <a:lnTo>
                      <a:pt x="1277" y="1575"/>
                    </a:lnTo>
                    <a:lnTo>
                      <a:pt x="1259" y="1586"/>
                    </a:lnTo>
                    <a:lnTo>
                      <a:pt x="1235" y="1596"/>
                    </a:lnTo>
                    <a:lnTo>
                      <a:pt x="1217" y="1604"/>
                    </a:lnTo>
                    <a:lnTo>
                      <a:pt x="1196" y="1612"/>
                    </a:lnTo>
                    <a:lnTo>
                      <a:pt x="1177" y="1622"/>
                    </a:lnTo>
                    <a:lnTo>
                      <a:pt x="1159" y="1627"/>
                    </a:lnTo>
                    <a:lnTo>
                      <a:pt x="1146" y="1635"/>
                    </a:lnTo>
                    <a:lnTo>
                      <a:pt x="1122" y="1646"/>
                    </a:lnTo>
                    <a:lnTo>
                      <a:pt x="1117" y="1646"/>
                    </a:lnTo>
                    <a:lnTo>
                      <a:pt x="1112" y="1651"/>
                    </a:lnTo>
                    <a:lnTo>
                      <a:pt x="1101" y="1656"/>
                    </a:lnTo>
                    <a:lnTo>
                      <a:pt x="1086" y="1662"/>
                    </a:lnTo>
                    <a:lnTo>
                      <a:pt x="1073" y="1667"/>
                    </a:lnTo>
                    <a:lnTo>
                      <a:pt x="1065" y="1672"/>
                    </a:lnTo>
                    <a:lnTo>
                      <a:pt x="1044" y="1680"/>
                    </a:lnTo>
                    <a:lnTo>
                      <a:pt x="1031" y="1688"/>
                    </a:lnTo>
                    <a:lnTo>
                      <a:pt x="1017" y="1693"/>
                    </a:lnTo>
                    <a:lnTo>
                      <a:pt x="1004" y="1698"/>
                    </a:lnTo>
                    <a:lnTo>
                      <a:pt x="991" y="1704"/>
                    </a:lnTo>
                    <a:lnTo>
                      <a:pt x="981" y="1709"/>
                    </a:lnTo>
                    <a:lnTo>
                      <a:pt x="970" y="1714"/>
                    </a:lnTo>
                    <a:lnTo>
                      <a:pt x="957" y="1719"/>
                    </a:lnTo>
                    <a:lnTo>
                      <a:pt x="949" y="1725"/>
                    </a:lnTo>
                    <a:lnTo>
                      <a:pt x="881" y="1746"/>
                    </a:lnTo>
                    <a:lnTo>
                      <a:pt x="616" y="1832"/>
                    </a:lnTo>
                    <a:lnTo>
                      <a:pt x="598" y="1837"/>
                    </a:lnTo>
                    <a:lnTo>
                      <a:pt x="483" y="1874"/>
                    </a:lnTo>
                    <a:lnTo>
                      <a:pt x="475" y="1879"/>
                    </a:lnTo>
                    <a:lnTo>
                      <a:pt x="451" y="1885"/>
                    </a:lnTo>
                    <a:lnTo>
                      <a:pt x="412" y="1898"/>
                    </a:lnTo>
                    <a:lnTo>
                      <a:pt x="394" y="1903"/>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4" name="フリーフォーム 213"/>
              <p:cNvSpPr>
                <a:spLocks/>
              </p:cNvSpPr>
              <p:nvPr/>
            </p:nvSpPr>
            <p:spPr bwMode="auto">
              <a:xfrm>
                <a:off x="7587801" y="3309344"/>
                <a:ext cx="519009" cy="374395"/>
              </a:xfrm>
              <a:custGeom>
                <a:avLst/>
                <a:gdLst>
                  <a:gd name="T0" fmla="*/ 634 w 1083"/>
                  <a:gd name="T1" fmla="*/ 97 h 769"/>
                  <a:gd name="T2" fmla="*/ 676 w 1083"/>
                  <a:gd name="T3" fmla="*/ 105 h 769"/>
                  <a:gd name="T4" fmla="*/ 726 w 1083"/>
                  <a:gd name="T5" fmla="*/ 113 h 769"/>
                  <a:gd name="T6" fmla="*/ 760 w 1083"/>
                  <a:gd name="T7" fmla="*/ 115 h 769"/>
                  <a:gd name="T8" fmla="*/ 786 w 1083"/>
                  <a:gd name="T9" fmla="*/ 120 h 769"/>
                  <a:gd name="T10" fmla="*/ 849 w 1083"/>
                  <a:gd name="T11" fmla="*/ 152 h 769"/>
                  <a:gd name="T12" fmla="*/ 918 w 1083"/>
                  <a:gd name="T13" fmla="*/ 181 h 769"/>
                  <a:gd name="T14" fmla="*/ 1083 w 1083"/>
                  <a:gd name="T15" fmla="*/ 218 h 769"/>
                  <a:gd name="T16" fmla="*/ 1077 w 1083"/>
                  <a:gd name="T17" fmla="*/ 265 h 769"/>
                  <a:gd name="T18" fmla="*/ 1075 w 1083"/>
                  <a:gd name="T19" fmla="*/ 283 h 769"/>
                  <a:gd name="T20" fmla="*/ 1080 w 1083"/>
                  <a:gd name="T21" fmla="*/ 304 h 769"/>
                  <a:gd name="T22" fmla="*/ 1072 w 1083"/>
                  <a:gd name="T23" fmla="*/ 330 h 769"/>
                  <a:gd name="T24" fmla="*/ 1064 w 1083"/>
                  <a:gd name="T25" fmla="*/ 367 h 769"/>
                  <a:gd name="T26" fmla="*/ 1051 w 1083"/>
                  <a:gd name="T27" fmla="*/ 401 h 769"/>
                  <a:gd name="T28" fmla="*/ 1043 w 1083"/>
                  <a:gd name="T29" fmla="*/ 433 h 769"/>
                  <a:gd name="T30" fmla="*/ 1038 w 1083"/>
                  <a:gd name="T31" fmla="*/ 506 h 769"/>
                  <a:gd name="T32" fmla="*/ 1036 w 1083"/>
                  <a:gd name="T33" fmla="*/ 540 h 769"/>
                  <a:gd name="T34" fmla="*/ 1033 w 1083"/>
                  <a:gd name="T35" fmla="*/ 561 h 769"/>
                  <a:gd name="T36" fmla="*/ 1038 w 1083"/>
                  <a:gd name="T37" fmla="*/ 590 h 769"/>
                  <a:gd name="T38" fmla="*/ 957 w 1083"/>
                  <a:gd name="T39" fmla="*/ 616 h 769"/>
                  <a:gd name="T40" fmla="*/ 878 w 1083"/>
                  <a:gd name="T41" fmla="*/ 761 h 769"/>
                  <a:gd name="T42" fmla="*/ 844 w 1083"/>
                  <a:gd name="T43" fmla="*/ 766 h 769"/>
                  <a:gd name="T44" fmla="*/ 810 w 1083"/>
                  <a:gd name="T45" fmla="*/ 763 h 769"/>
                  <a:gd name="T46" fmla="*/ 789 w 1083"/>
                  <a:gd name="T47" fmla="*/ 761 h 769"/>
                  <a:gd name="T48" fmla="*/ 766 w 1083"/>
                  <a:gd name="T49" fmla="*/ 758 h 769"/>
                  <a:gd name="T50" fmla="*/ 731 w 1083"/>
                  <a:gd name="T51" fmla="*/ 756 h 769"/>
                  <a:gd name="T52" fmla="*/ 708 w 1083"/>
                  <a:gd name="T53" fmla="*/ 753 h 769"/>
                  <a:gd name="T54" fmla="*/ 676 w 1083"/>
                  <a:gd name="T55" fmla="*/ 750 h 769"/>
                  <a:gd name="T56" fmla="*/ 653 w 1083"/>
                  <a:gd name="T57" fmla="*/ 748 h 769"/>
                  <a:gd name="T58" fmla="*/ 616 w 1083"/>
                  <a:gd name="T59" fmla="*/ 745 h 769"/>
                  <a:gd name="T60" fmla="*/ 598 w 1083"/>
                  <a:gd name="T61" fmla="*/ 742 h 769"/>
                  <a:gd name="T62" fmla="*/ 577 w 1083"/>
                  <a:gd name="T63" fmla="*/ 740 h 769"/>
                  <a:gd name="T64" fmla="*/ 514 w 1083"/>
                  <a:gd name="T65" fmla="*/ 735 h 769"/>
                  <a:gd name="T66" fmla="*/ 448 w 1083"/>
                  <a:gd name="T67" fmla="*/ 729 h 769"/>
                  <a:gd name="T68" fmla="*/ 417 w 1083"/>
                  <a:gd name="T69" fmla="*/ 724 h 769"/>
                  <a:gd name="T70" fmla="*/ 385 w 1083"/>
                  <a:gd name="T71" fmla="*/ 724 h 769"/>
                  <a:gd name="T72" fmla="*/ 359 w 1083"/>
                  <a:gd name="T73" fmla="*/ 721 h 769"/>
                  <a:gd name="T74" fmla="*/ 288 w 1083"/>
                  <a:gd name="T75" fmla="*/ 716 h 769"/>
                  <a:gd name="T76" fmla="*/ 270 w 1083"/>
                  <a:gd name="T77" fmla="*/ 714 h 769"/>
                  <a:gd name="T78" fmla="*/ 210 w 1083"/>
                  <a:gd name="T79" fmla="*/ 716 h 769"/>
                  <a:gd name="T80" fmla="*/ 131 w 1083"/>
                  <a:gd name="T81" fmla="*/ 719 h 769"/>
                  <a:gd name="T82" fmla="*/ 102 w 1083"/>
                  <a:gd name="T83" fmla="*/ 719 h 769"/>
                  <a:gd name="T84" fmla="*/ 79 w 1083"/>
                  <a:gd name="T85" fmla="*/ 719 h 769"/>
                  <a:gd name="T86" fmla="*/ 60 w 1083"/>
                  <a:gd name="T87" fmla="*/ 719 h 769"/>
                  <a:gd name="T88" fmla="*/ 42 w 1083"/>
                  <a:gd name="T89" fmla="*/ 721 h 769"/>
                  <a:gd name="T90" fmla="*/ 21 w 1083"/>
                  <a:gd name="T91" fmla="*/ 721 h 769"/>
                  <a:gd name="T92" fmla="*/ 3 w 1083"/>
                  <a:gd name="T93" fmla="*/ 721 h 769"/>
                  <a:gd name="T94" fmla="*/ 8 w 1083"/>
                  <a:gd name="T95" fmla="*/ 693 h 769"/>
                  <a:gd name="T96" fmla="*/ 42 w 1083"/>
                  <a:gd name="T97" fmla="*/ 572 h 769"/>
                  <a:gd name="T98" fmla="*/ 79 w 1083"/>
                  <a:gd name="T99" fmla="*/ 462 h 769"/>
                  <a:gd name="T100" fmla="*/ 89 w 1083"/>
                  <a:gd name="T101" fmla="*/ 412 h 769"/>
                  <a:gd name="T102" fmla="*/ 94 w 1083"/>
                  <a:gd name="T103" fmla="*/ 385 h 769"/>
                  <a:gd name="T104" fmla="*/ 128 w 1083"/>
                  <a:gd name="T105" fmla="*/ 249 h 769"/>
                  <a:gd name="T106" fmla="*/ 131 w 1083"/>
                  <a:gd name="T107" fmla="*/ 228 h 769"/>
                  <a:gd name="T108" fmla="*/ 134 w 1083"/>
                  <a:gd name="T109" fmla="*/ 191 h 769"/>
                  <a:gd name="T110" fmla="*/ 131 w 1083"/>
                  <a:gd name="T111" fmla="*/ 155 h 769"/>
                  <a:gd name="T112" fmla="*/ 128 w 1083"/>
                  <a:gd name="T113" fmla="*/ 120 h 769"/>
                  <a:gd name="T114" fmla="*/ 210 w 1083"/>
                  <a:gd name="T115" fmla="*/ 84 h 769"/>
                  <a:gd name="T116" fmla="*/ 299 w 1083"/>
                  <a:gd name="T117" fmla="*/ 86 h 769"/>
                  <a:gd name="T118" fmla="*/ 336 w 1083"/>
                  <a:gd name="T119" fmla="*/ 86 h 769"/>
                  <a:gd name="T120" fmla="*/ 325 w 1083"/>
                  <a:gd name="T121" fmla="*/ 57 h 769"/>
                  <a:gd name="T122" fmla="*/ 336 w 1083"/>
                  <a:gd name="T123" fmla="*/ 13 h 769"/>
                  <a:gd name="T124" fmla="*/ 514 w 1083"/>
                  <a:gd name="T125" fmla="*/ 78 h 7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83" h="769">
                    <a:moveTo>
                      <a:pt x="579" y="89"/>
                    </a:moveTo>
                    <a:lnTo>
                      <a:pt x="598" y="92"/>
                    </a:lnTo>
                    <a:lnTo>
                      <a:pt x="606" y="92"/>
                    </a:lnTo>
                    <a:lnTo>
                      <a:pt x="608" y="92"/>
                    </a:lnTo>
                    <a:lnTo>
                      <a:pt x="616" y="94"/>
                    </a:lnTo>
                    <a:lnTo>
                      <a:pt x="624" y="94"/>
                    </a:lnTo>
                    <a:lnTo>
                      <a:pt x="634" y="97"/>
                    </a:lnTo>
                    <a:lnTo>
                      <a:pt x="648" y="97"/>
                    </a:lnTo>
                    <a:lnTo>
                      <a:pt x="650" y="97"/>
                    </a:lnTo>
                    <a:lnTo>
                      <a:pt x="653" y="97"/>
                    </a:lnTo>
                    <a:lnTo>
                      <a:pt x="655" y="99"/>
                    </a:lnTo>
                    <a:lnTo>
                      <a:pt x="663" y="99"/>
                    </a:lnTo>
                    <a:lnTo>
                      <a:pt x="666" y="99"/>
                    </a:lnTo>
                    <a:lnTo>
                      <a:pt x="676" y="105"/>
                    </a:lnTo>
                    <a:lnTo>
                      <a:pt x="679" y="105"/>
                    </a:lnTo>
                    <a:lnTo>
                      <a:pt x="684" y="107"/>
                    </a:lnTo>
                    <a:lnTo>
                      <a:pt x="687" y="107"/>
                    </a:lnTo>
                    <a:lnTo>
                      <a:pt x="713" y="113"/>
                    </a:lnTo>
                    <a:lnTo>
                      <a:pt x="718" y="113"/>
                    </a:lnTo>
                    <a:lnTo>
                      <a:pt x="721" y="113"/>
                    </a:lnTo>
                    <a:lnTo>
                      <a:pt x="726" y="113"/>
                    </a:lnTo>
                    <a:lnTo>
                      <a:pt x="737" y="113"/>
                    </a:lnTo>
                    <a:lnTo>
                      <a:pt x="739" y="113"/>
                    </a:lnTo>
                    <a:lnTo>
                      <a:pt x="742" y="113"/>
                    </a:lnTo>
                    <a:lnTo>
                      <a:pt x="745" y="113"/>
                    </a:lnTo>
                    <a:lnTo>
                      <a:pt x="745" y="115"/>
                    </a:lnTo>
                    <a:lnTo>
                      <a:pt x="750" y="115"/>
                    </a:lnTo>
                    <a:lnTo>
                      <a:pt x="760" y="115"/>
                    </a:lnTo>
                    <a:lnTo>
                      <a:pt x="766" y="115"/>
                    </a:lnTo>
                    <a:lnTo>
                      <a:pt x="771" y="118"/>
                    </a:lnTo>
                    <a:lnTo>
                      <a:pt x="773" y="118"/>
                    </a:lnTo>
                    <a:lnTo>
                      <a:pt x="779" y="118"/>
                    </a:lnTo>
                    <a:lnTo>
                      <a:pt x="784" y="118"/>
                    </a:lnTo>
                    <a:lnTo>
                      <a:pt x="786" y="118"/>
                    </a:lnTo>
                    <a:lnTo>
                      <a:pt x="786" y="120"/>
                    </a:lnTo>
                    <a:lnTo>
                      <a:pt x="789" y="120"/>
                    </a:lnTo>
                    <a:lnTo>
                      <a:pt x="810" y="131"/>
                    </a:lnTo>
                    <a:lnTo>
                      <a:pt x="818" y="134"/>
                    </a:lnTo>
                    <a:lnTo>
                      <a:pt x="836" y="141"/>
                    </a:lnTo>
                    <a:lnTo>
                      <a:pt x="836" y="144"/>
                    </a:lnTo>
                    <a:lnTo>
                      <a:pt x="839" y="144"/>
                    </a:lnTo>
                    <a:lnTo>
                      <a:pt x="849" y="152"/>
                    </a:lnTo>
                    <a:lnTo>
                      <a:pt x="860" y="157"/>
                    </a:lnTo>
                    <a:lnTo>
                      <a:pt x="865" y="160"/>
                    </a:lnTo>
                    <a:lnTo>
                      <a:pt x="870" y="162"/>
                    </a:lnTo>
                    <a:lnTo>
                      <a:pt x="894" y="170"/>
                    </a:lnTo>
                    <a:lnTo>
                      <a:pt x="899" y="173"/>
                    </a:lnTo>
                    <a:lnTo>
                      <a:pt x="910" y="176"/>
                    </a:lnTo>
                    <a:lnTo>
                      <a:pt x="918" y="181"/>
                    </a:lnTo>
                    <a:lnTo>
                      <a:pt x="975" y="194"/>
                    </a:lnTo>
                    <a:lnTo>
                      <a:pt x="980" y="194"/>
                    </a:lnTo>
                    <a:lnTo>
                      <a:pt x="996" y="197"/>
                    </a:lnTo>
                    <a:lnTo>
                      <a:pt x="1017" y="202"/>
                    </a:lnTo>
                    <a:lnTo>
                      <a:pt x="1057" y="212"/>
                    </a:lnTo>
                    <a:lnTo>
                      <a:pt x="1077" y="218"/>
                    </a:lnTo>
                    <a:lnTo>
                      <a:pt x="1083" y="218"/>
                    </a:lnTo>
                    <a:lnTo>
                      <a:pt x="1083" y="223"/>
                    </a:lnTo>
                    <a:lnTo>
                      <a:pt x="1080" y="249"/>
                    </a:lnTo>
                    <a:lnTo>
                      <a:pt x="1080" y="257"/>
                    </a:lnTo>
                    <a:lnTo>
                      <a:pt x="1080" y="260"/>
                    </a:lnTo>
                    <a:lnTo>
                      <a:pt x="1080" y="262"/>
                    </a:lnTo>
                    <a:lnTo>
                      <a:pt x="1077" y="262"/>
                    </a:lnTo>
                    <a:lnTo>
                      <a:pt x="1077" y="265"/>
                    </a:lnTo>
                    <a:lnTo>
                      <a:pt x="1075" y="267"/>
                    </a:lnTo>
                    <a:lnTo>
                      <a:pt x="1075" y="270"/>
                    </a:lnTo>
                    <a:lnTo>
                      <a:pt x="1072" y="270"/>
                    </a:lnTo>
                    <a:lnTo>
                      <a:pt x="1072" y="273"/>
                    </a:lnTo>
                    <a:lnTo>
                      <a:pt x="1072" y="278"/>
                    </a:lnTo>
                    <a:lnTo>
                      <a:pt x="1072" y="280"/>
                    </a:lnTo>
                    <a:lnTo>
                      <a:pt x="1075" y="283"/>
                    </a:lnTo>
                    <a:lnTo>
                      <a:pt x="1077" y="286"/>
                    </a:lnTo>
                    <a:lnTo>
                      <a:pt x="1077" y="288"/>
                    </a:lnTo>
                    <a:lnTo>
                      <a:pt x="1080" y="291"/>
                    </a:lnTo>
                    <a:lnTo>
                      <a:pt x="1080" y="294"/>
                    </a:lnTo>
                    <a:lnTo>
                      <a:pt x="1080" y="299"/>
                    </a:lnTo>
                    <a:lnTo>
                      <a:pt x="1080" y="301"/>
                    </a:lnTo>
                    <a:lnTo>
                      <a:pt x="1080" y="304"/>
                    </a:lnTo>
                    <a:lnTo>
                      <a:pt x="1077" y="307"/>
                    </a:lnTo>
                    <a:lnTo>
                      <a:pt x="1077" y="309"/>
                    </a:lnTo>
                    <a:lnTo>
                      <a:pt x="1077" y="312"/>
                    </a:lnTo>
                    <a:lnTo>
                      <a:pt x="1075" y="320"/>
                    </a:lnTo>
                    <a:lnTo>
                      <a:pt x="1072" y="322"/>
                    </a:lnTo>
                    <a:lnTo>
                      <a:pt x="1072" y="328"/>
                    </a:lnTo>
                    <a:lnTo>
                      <a:pt x="1072" y="330"/>
                    </a:lnTo>
                    <a:lnTo>
                      <a:pt x="1072" y="333"/>
                    </a:lnTo>
                    <a:lnTo>
                      <a:pt x="1070" y="338"/>
                    </a:lnTo>
                    <a:lnTo>
                      <a:pt x="1067" y="351"/>
                    </a:lnTo>
                    <a:lnTo>
                      <a:pt x="1067" y="354"/>
                    </a:lnTo>
                    <a:lnTo>
                      <a:pt x="1067" y="357"/>
                    </a:lnTo>
                    <a:lnTo>
                      <a:pt x="1067" y="359"/>
                    </a:lnTo>
                    <a:lnTo>
                      <a:pt x="1064" y="367"/>
                    </a:lnTo>
                    <a:lnTo>
                      <a:pt x="1062" y="370"/>
                    </a:lnTo>
                    <a:lnTo>
                      <a:pt x="1059" y="370"/>
                    </a:lnTo>
                    <a:lnTo>
                      <a:pt x="1054" y="372"/>
                    </a:lnTo>
                    <a:lnTo>
                      <a:pt x="1051" y="375"/>
                    </a:lnTo>
                    <a:lnTo>
                      <a:pt x="1051" y="391"/>
                    </a:lnTo>
                    <a:lnTo>
                      <a:pt x="1051" y="399"/>
                    </a:lnTo>
                    <a:lnTo>
                      <a:pt x="1051" y="401"/>
                    </a:lnTo>
                    <a:lnTo>
                      <a:pt x="1049" y="409"/>
                    </a:lnTo>
                    <a:lnTo>
                      <a:pt x="1049" y="412"/>
                    </a:lnTo>
                    <a:lnTo>
                      <a:pt x="1049" y="420"/>
                    </a:lnTo>
                    <a:lnTo>
                      <a:pt x="1046" y="425"/>
                    </a:lnTo>
                    <a:lnTo>
                      <a:pt x="1046" y="427"/>
                    </a:lnTo>
                    <a:lnTo>
                      <a:pt x="1046" y="430"/>
                    </a:lnTo>
                    <a:lnTo>
                      <a:pt x="1043" y="433"/>
                    </a:lnTo>
                    <a:lnTo>
                      <a:pt x="1043" y="451"/>
                    </a:lnTo>
                    <a:lnTo>
                      <a:pt x="1041" y="477"/>
                    </a:lnTo>
                    <a:lnTo>
                      <a:pt x="1041" y="480"/>
                    </a:lnTo>
                    <a:lnTo>
                      <a:pt x="1041" y="485"/>
                    </a:lnTo>
                    <a:lnTo>
                      <a:pt x="1041" y="490"/>
                    </a:lnTo>
                    <a:lnTo>
                      <a:pt x="1041" y="493"/>
                    </a:lnTo>
                    <a:lnTo>
                      <a:pt x="1038" y="506"/>
                    </a:lnTo>
                    <a:lnTo>
                      <a:pt x="1038" y="509"/>
                    </a:lnTo>
                    <a:lnTo>
                      <a:pt x="1038" y="517"/>
                    </a:lnTo>
                    <a:lnTo>
                      <a:pt x="1036" y="519"/>
                    </a:lnTo>
                    <a:lnTo>
                      <a:pt x="1036" y="525"/>
                    </a:lnTo>
                    <a:lnTo>
                      <a:pt x="1036" y="530"/>
                    </a:lnTo>
                    <a:lnTo>
                      <a:pt x="1036" y="535"/>
                    </a:lnTo>
                    <a:lnTo>
                      <a:pt x="1036" y="540"/>
                    </a:lnTo>
                    <a:lnTo>
                      <a:pt x="1036" y="543"/>
                    </a:lnTo>
                    <a:lnTo>
                      <a:pt x="1036" y="546"/>
                    </a:lnTo>
                    <a:lnTo>
                      <a:pt x="1036" y="548"/>
                    </a:lnTo>
                    <a:lnTo>
                      <a:pt x="1036" y="551"/>
                    </a:lnTo>
                    <a:lnTo>
                      <a:pt x="1036" y="553"/>
                    </a:lnTo>
                    <a:lnTo>
                      <a:pt x="1036" y="556"/>
                    </a:lnTo>
                    <a:lnTo>
                      <a:pt x="1033" y="561"/>
                    </a:lnTo>
                    <a:lnTo>
                      <a:pt x="1033" y="567"/>
                    </a:lnTo>
                    <a:lnTo>
                      <a:pt x="1033" y="569"/>
                    </a:lnTo>
                    <a:lnTo>
                      <a:pt x="1033" y="572"/>
                    </a:lnTo>
                    <a:lnTo>
                      <a:pt x="1033" y="574"/>
                    </a:lnTo>
                    <a:lnTo>
                      <a:pt x="1036" y="574"/>
                    </a:lnTo>
                    <a:lnTo>
                      <a:pt x="1036" y="580"/>
                    </a:lnTo>
                    <a:lnTo>
                      <a:pt x="1038" y="590"/>
                    </a:lnTo>
                    <a:lnTo>
                      <a:pt x="1038" y="593"/>
                    </a:lnTo>
                    <a:lnTo>
                      <a:pt x="1038" y="619"/>
                    </a:lnTo>
                    <a:lnTo>
                      <a:pt x="1017" y="619"/>
                    </a:lnTo>
                    <a:lnTo>
                      <a:pt x="996" y="619"/>
                    </a:lnTo>
                    <a:lnTo>
                      <a:pt x="965" y="616"/>
                    </a:lnTo>
                    <a:lnTo>
                      <a:pt x="960" y="616"/>
                    </a:lnTo>
                    <a:lnTo>
                      <a:pt x="957" y="616"/>
                    </a:lnTo>
                    <a:lnTo>
                      <a:pt x="946" y="616"/>
                    </a:lnTo>
                    <a:lnTo>
                      <a:pt x="925" y="614"/>
                    </a:lnTo>
                    <a:lnTo>
                      <a:pt x="891" y="614"/>
                    </a:lnTo>
                    <a:lnTo>
                      <a:pt x="886" y="672"/>
                    </a:lnTo>
                    <a:lnTo>
                      <a:pt x="883" y="714"/>
                    </a:lnTo>
                    <a:lnTo>
                      <a:pt x="881" y="732"/>
                    </a:lnTo>
                    <a:lnTo>
                      <a:pt x="878" y="761"/>
                    </a:lnTo>
                    <a:lnTo>
                      <a:pt x="878" y="766"/>
                    </a:lnTo>
                    <a:lnTo>
                      <a:pt x="878" y="769"/>
                    </a:lnTo>
                    <a:lnTo>
                      <a:pt x="857" y="766"/>
                    </a:lnTo>
                    <a:lnTo>
                      <a:pt x="855" y="766"/>
                    </a:lnTo>
                    <a:lnTo>
                      <a:pt x="852" y="766"/>
                    </a:lnTo>
                    <a:lnTo>
                      <a:pt x="849" y="766"/>
                    </a:lnTo>
                    <a:lnTo>
                      <a:pt x="844" y="766"/>
                    </a:lnTo>
                    <a:lnTo>
                      <a:pt x="842" y="766"/>
                    </a:lnTo>
                    <a:lnTo>
                      <a:pt x="834" y="766"/>
                    </a:lnTo>
                    <a:lnTo>
                      <a:pt x="828" y="763"/>
                    </a:lnTo>
                    <a:lnTo>
                      <a:pt x="823" y="763"/>
                    </a:lnTo>
                    <a:lnTo>
                      <a:pt x="821" y="763"/>
                    </a:lnTo>
                    <a:lnTo>
                      <a:pt x="815" y="763"/>
                    </a:lnTo>
                    <a:lnTo>
                      <a:pt x="810" y="763"/>
                    </a:lnTo>
                    <a:lnTo>
                      <a:pt x="807" y="763"/>
                    </a:lnTo>
                    <a:lnTo>
                      <a:pt x="805" y="761"/>
                    </a:lnTo>
                    <a:lnTo>
                      <a:pt x="802" y="761"/>
                    </a:lnTo>
                    <a:lnTo>
                      <a:pt x="800" y="761"/>
                    </a:lnTo>
                    <a:lnTo>
                      <a:pt x="794" y="761"/>
                    </a:lnTo>
                    <a:lnTo>
                      <a:pt x="792" y="761"/>
                    </a:lnTo>
                    <a:lnTo>
                      <a:pt x="789" y="761"/>
                    </a:lnTo>
                    <a:lnTo>
                      <a:pt x="786" y="761"/>
                    </a:lnTo>
                    <a:lnTo>
                      <a:pt x="779" y="761"/>
                    </a:lnTo>
                    <a:lnTo>
                      <a:pt x="776" y="758"/>
                    </a:lnTo>
                    <a:lnTo>
                      <a:pt x="773" y="758"/>
                    </a:lnTo>
                    <a:lnTo>
                      <a:pt x="771" y="758"/>
                    </a:lnTo>
                    <a:lnTo>
                      <a:pt x="768" y="758"/>
                    </a:lnTo>
                    <a:lnTo>
                      <a:pt x="766" y="758"/>
                    </a:lnTo>
                    <a:lnTo>
                      <a:pt x="760" y="758"/>
                    </a:lnTo>
                    <a:lnTo>
                      <a:pt x="752" y="758"/>
                    </a:lnTo>
                    <a:lnTo>
                      <a:pt x="742" y="756"/>
                    </a:lnTo>
                    <a:lnTo>
                      <a:pt x="739" y="756"/>
                    </a:lnTo>
                    <a:lnTo>
                      <a:pt x="737" y="756"/>
                    </a:lnTo>
                    <a:lnTo>
                      <a:pt x="734" y="756"/>
                    </a:lnTo>
                    <a:lnTo>
                      <a:pt x="731" y="756"/>
                    </a:lnTo>
                    <a:lnTo>
                      <a:pt x="726" y="756"/>
                    </a:lnTo>
                    <a:lnTo>
                      <a:pt x="724" y="756"/>
                    </a:lnTo>
                    <a:lnTo>
                      <a:pt x="721" y="753"/>
                    </a:lnTo>
                    <a:lnTo>
                      <a:pt x="718" y="753"/>
                    </a:lnTo>
                    <a:lnTo>
                      <a:pt x="716" y="753"/>
                    </a:lnTo>
                    <a:lnTo>
                      <a:pt x="710" y="753"/>
                    </a:lnTo>
                    <a:lnTo>
                      <a:pt x="708" y="753"/>
                    </a:lnTo>
                    <a:lnTo>
                      <a:pt x="705" y="753"/>
                    </a:lnTo>
                    <a:lnTo>
                      <a:pt x="692" y="753"/>
                    </a:lnTo>
                    <a:lnTo>
                      <a:pt x="687" y="750"/>
                    </a:lnTo>
                    <a:lnTo>
                      <a:pt x="684" y="750"/>
                    </a:lnTo>
                    <a:lnTo>
                      <a:pt x="682" y="750"/>
                    </a:lnTo>
                    <a:lnTo>
                      <a:pt x="679" y="750"/>
                    </a:lnTo>
                    <a:lnTo>
                      <a:pt x="676" y="750"/>
                    </a:lnTo>
                    <a:lnTo>
                      <a:pt x="674" y="750"/>
                    </a:lnTo>
                    <a:lnTo>
                      <a:pt x="669" y="750"/>
                    </a:lnTo>
                    <a:lnTo>
                      <a:pt x="663" y="750"/>
                    </a:lnTo>
                    <a:lnTo>
                      <a:pt x="661" y="750"/>
                    </a:lnTo>
                    <a:lnTo>
                      <a:pt x="658" y="748"/>
                    </a:lnTo>
                    <a:lnTo>
                      <a:pt x="655" y="748"/>
                    </a:lnTo>
                    <a:lnTo>
                      <a:pt x="653" y="748"/>
                    </a:lnTo>
                    <a:lnTo>
                      <a:pt x="650" y="748"/>
                    </a:lnTo>
                    <a:lnTo>
                      <a:pt x="648" y="748"/>
                    </a:lnTo>
                    <a:lnTo>
                      <a:pt x="627" y="745"/>
                    </a:lnTo>
                    <a:lnTo>
                      <a:pt x="624" y="745"/>
                    </a:lnTo>
                    <a:lnTo>
                      <a:pt x="621" y="745"/>
                    </a:lnTo>
                    <a:lnTo>
                      <a:pt x="619" y="745"/>
                    </a:lnTo>
                    <a:lnTo>
                      <a:pt x="616" y="745"/>
                    </a:lnTo>
                    <a:lnTo>
                      <a:pt x="611" y="745"/>
                    </a:lnTo>
                    <a:lnTo>
                      <a:pt x="611" y="742"/>
                    </a:lnTo>
                    <a:lnTo>
                      <a:pt x="608" y="742"/>
                    </a:lnTo>
                    <a:lnTo>
                      <a:pt x="606" y="742"/>
                    </a:lnTo>
                    <a:lnTo>
                      <a:pt x="603" y="742"/>
                    </a:lnTo>
                    <a:lnTo>
                      <a:pt x="600" y="742"/>
                    </a:lnTo>
                    <a:lnTo>
                      <a:pt x="598" y="742"/>
                    </a:lnTo>
                    <a:lnTo>
                      <a:pt x="592" y="742"/>
                    </a:lnTo>
                    <a:lnTo>
                      <a:pt x="587" y="742"/>
                    </a:lnTo>
                    <a:lnTo>
                      <a:pt x="585" y="742"/>
                    </a:lnTo>
                    <a:lnTo>
                      <a:pt x="582" y="742"/>
                    </a:lnTo>
                    <a:lnTo>
                      <a:pt x="579" y="742"/>
                    </a:lnTo>
                    <a:lnTo>
                      <a:pt x="579" y="740"/>
                    </a:lnTo>
                    <a:lnTo>
                      <a:pt x="577" y="740"/>
                    </a:lnTo>
                    <a:lnTo>
                      <a:pt x="564" y="740"/>
                    </a:lnTo>
                    <a:lnTo>
                      <a:pt x="556" y="740"/>
                    </a:lnTo>
                    <a:lnTo>
                      <a:pt x="553" y="740"/>
                    </a:lnTo>
                    <a:lnTo>
                      <a:pt x="537" y="737"/>
                    </a:lnTo>
                    <a:lnTo>
                      <a:pt x="522" y="735"/>
                    </a:lnTo>
                    <a:lnTo>
                      <a:pt x="519" y="735"/>
                    </a:lnTo>
                    <a:lnTo>
                      <a:pt x="514" y="735"/>
                    </a:lnTo>
                    <a:lnTo>
                      <a:pt x="503" y="735"/>
                    </a:lnTo>
                    <a:lnTo>
                      <a:pt x="498" y="735"/>
                    </a:lnTo>
                    <a:lnTo>
                      <a:pt x="495" y="735"/>
                    </a:lnTo>
                    <a:lnTo>
                      <a:pt x="495" y="732"/>
                    </a:lnTo>
                    <a:lnTo>
                      <a:pt x="459" y="729"/>
                    </a:lnTo>
                    <a:lnTo>
                      <a:pt x="451" y="729"/>
                    </a:lnTo>
                    <a:lnTo>
                      <a:pt x="448" y="729"/>
                    </a:lnTo>
                    <a:lnTo>
                      <a:pt x="448" y="727"/>
                    </a:lnTo>
                    <a:lnTo>
                      <a:pt x="446" y="727"/>
                    </a:lnTo>
                    <a:lnTo>
                      <a:pt x="430" y="727"/>
                    </a:lnTo>
                    <a:lnTo>
                      <a:pt x="422" y="724"/>
                    </a:lnTo>
                    <a:lnTo>
                      <a:pt x="419" y="727"/>
                    </a:lnTo>
                    <a:lnTo>
                      <a:pt x="417" y="727"/>
                    </a:lnTo>
                    <a:lnTo>
                      <a:pt x="417" y="724"/>
                    </a:lnTo>
                    <a:lnTo>
                      <a:pt x="412" y="724"/>
                    </a:lnTo>
                    <a:lnTo>
                      <a:pt x="406" y="724"/>
                    </a:lnTo>
                    <a:lnTo>
                      <a:pt x="404" y="724"/>
                    </a:lnTo>
                    <a:lnTo>
                      <a:pt x="396" y="724"/>
                    </a:lnTo>
                    <a:lnTo>
                      <a:pt x="393" y="724"/>
                    </a:lnTo>
                    <a:lnTo>
                      <a:pt x="388" y="724"/>
                    </a:lnTo>
                    <a:lnTo>
                      <a:pt x="385" y="724"/>
                    </a:lnTo>
                    <a:lnTo>
                      <a:pt x="383" y="724"/>
                    </a:lnTo>
                    <a:lnTo>
                      <a:pt x="380" y="724"/>
                    </a:lnTo>
                    <a:lnTo>
                      <a:pt x="378" y="724"/>
                    </a:lnTo>
                    <a:lnTo>
                      <a:pt x="372" y="721"/>
                    </a:lnTo>
                    <a:lnTo>
                      <a:pt x="370" y="721"/>
                    </a:lnTo>
                    <a:lnTo>
                      <a:pt x="364" y="721"/>
                    </a:lnTo>
                    <a:lnTo>
                      <a:pt x="359" y="721"/>
                    </a:lnTo>
                    <a:lnTo>
                      <a:pt x="354" y="721"/>
                    </a:lnTo>
                    <a:lnTo>
                      <a:pt x="351" y="721"/>
                    </a:lnTo>
                    <a:lnTo>
                      <a:pt x="343" y="721"/>
                    </a:lnTo>
                    <a:lnTo>
                      <a:pt x="299" y="716"/>
                    </a:lnTo>
                    <a:lnTo>
                      <a:pt x="294" y="716"/>
                    </a:lnTo>
                    <a:lnTo>
                      <a:pt x="291" y="716"/>
                    </a:lnTo>
                    <a:lnTo>
                      <a:pt x="288" y="716"/>
                    </a:lnTo>
                    <a:lnTo>
                      <a:pt x="283" y="716"/>
                    </a:lnTo>
                    <a:lnTo>
                      <a:pt x="281" y="716"/>
                    </a:lnTo>
                    <a:lnTo>
                      <a:pt x="278" y="716"/>
                    </a:lnTo>
                    <a:lnTo>
                      <a:pt x="275" y="716"/>
                    </a:lnTo>
                    <a:lnTo>
                      <a:pt x="273" y="716"/>
                    </a:lnTo>
                    <a:lnTo>
                      <a:pt x="273" y="714"/>
                    </a:lnTo>
                    <a:lnTo>
                      <a:pt x="270" y="714"/>
                    </a:lnTo>
                    <a:lnTo>
                      <a:pt x="267" y="714"/>
                    </a:lnTo>
                    <a:lnTo>
                      <a:pt x="262" y="716"/>
                    </a:lnTo>
                    <a:lnTo>
                      <a:pt x="252" y="716"/>
                    </a:lnTo>
                    <a:lnTo>
                      <a:pt x="249" y="716"/>
                    </a:lnTo>
                    <a:lnTo>
                      <a:pt x="244" y="716"/>
                    </a:lnTo>
                    <a:lnTo>
                      <a:pt x="241" y="716"/>
                    </a:lnTo>
                    <a:lnTo>
                      <a:pt x="210" y="716"/>
                    </a:lnTo>
                    <a:lnTo>
                      <a:pt x="202" y="716"/>
                    </a:lnTo>
                    <a:lnTo>
                      <a:pt x="197" y="716"/>
                    </a:lnTo>
                    <a:lnTo>
                      <a:pt x="181" y="716"/>
                    </a:lnTo>
                    <a:lnTo>
                      <a:pt x="170" y="716"/>
                    </a:lnTo>
                    <a:lnTo>
                      <a:pt x="160" y="719"/>
                    </a:lnTo>
                    <a:lnTo>
                      <a:pt x="134" y="719"/>
                    </a:lnTo>
                    <a:lnTo>
                      <a:pt x="131" y="719"/>
                    </a:lnTo>
                    <a:lnTo>
                      <a:pt x="126" y="719"/>
                    </a:lnTo>
                    <a:lnTo>
                      <a:pt x="123" y="719"/>
                    </a:lnTo>
                    <a:lnTo>
                      <a:pt x="121" y="719"/>
                    </a:lnTo>
                    <a:lnTo>
                      <a:pt x="110" y="719"/>
                    </a:lnTo>
                    <a:lnTo>
                      <a:pt x="108" y="719"/>
                    </a:lnTo>
                    <a:lnTo>
                      <a:pt x="105" y="719"/>
                    </a:lnTo>
                    <a:lnTo>
                      <a:pt x="102" y="719"/>
                    </a:lnTo>
                    <a:lnTo>
                      <a:pt x="100" y="719"/>
                    </a:lnTo>
                    <a:lnTo>
                      <a:pt x="97" y="719"/>
                    </a:lnTo>
                    <a:lnTo>
                      <a:pt x="94" y="719"/>
                    </a:lnTo>
                    <a:lnTo>
                      <a:pt x="89" y="719"/>
                    </a:lnTo>
                    <a:lnTo>
                      <a:pt x="84" y="719"/>
                    </a:lnTo>
                    <a:lnTo>
                      <a:pt x="81" y="719"/>
                    </a:lnTo>
                    <a:lnTo>
                      <a:pt x="79" y="719"/>
                    </a:lnTo>
                    <a:lnTo>
                      <a:pt x="76" y="719"/>
                    </a:lnTo>
                    <a:lnTo>
                      <a:pt x="73" y="719"/>
                    </a:lnTo>
                    <a:lnTo>
                      <a:pt x="71" y="719"/>
                    </a:lnTo>
                    <a:lnTo>
                      <a:pt x="68" y="719"/>
                    </a:lnTo>
                    <a:lnTo>
                      <a:pt x="66" y="719"/>
                    </a:lnTo>
                    <a:lnTo>
                      <a:pt x="63" y="719"/>
                    </a:lnTo>
                    <a:lnTo>
                      <a:pt x="60" y="719"/>
                    </a:lnTo>
                    <a:lnTo>
                      <a:pt x="58" y="719"/>
                    </a:lnTo>
                    <a:lnTo>
                      <a:pt x="55" y="719"/>
                    </a:lnTo>
                    <a:lnTo>
                      <a:pt x="52" y="719"/>
                    </a:lnTo>
                    <a:lnTo>
                      <a:pt x="50" y="719"/>
                    </a:lnTo>
                    <a:lnTo>
                      <a:pt x="47" y="719"/>
                    </a:lnTo>
                    <a:lnTo>
                      <a:pt x="45" y="719"/>
                    </a:lnTo>
                    <a:lnTo>
                      <a:pt x="42" y="721"/>
                    </a:lnTo>
                    <a:lnTo>
                      <a:pt x="39" y="721"/>
                    </a:lnTo>
                    <a:lnTo>
                      <a:pt x="37" y="721"/>
                    </a:lnTo>
                    <a:lnTo>
                      <a:pt x="31" y="721"/>
                    </a:lnTo>
                    <a:lnTo>
                      <a:pt x="29" y="721"/>
                    </a:lnTo>
                    <a:lnTo>
                      <a:pt x="26" y="721"/>
                    </a:lnTo>
                    <a:lnTo>
                      <a:pt x="24" y="721"/>
                    </a:lnTo>
                    <a:lnTo>
                      <a:pt x="21" y="721"/>
                    </a:lnTo>
                    <a:lnTo>
                      <a:pt x="18" y="721"/>
                    </a:lnTo>
                    <a:lnTo>
                      <a:pt x="16" y="721"/>
                    </a:lnTo>
                    <a:lnTo>
                      <a:pt x="13" y="721"/>
                    </a:lnTo>
                    <a:lnTo>
                      <a:pt x="11" y="721"/>
                    </a:lnTo>
                    <a:lnTo>
                      <a:pt x="8" y="721"/>
                    </a:lnTo>
                    <a:lnTo>
                      <a:pt x="5" y="721"/>
                    </a:lnTo>
                    <a:lnTo>
                      <a:pt x="3" y="721"/>
                    </a:lnTo>
                    <a:lnTo>
                      <a:pt x="0" y="721"/>
                    </a:lnTo>
                    <a:lnTo>
                      <a:pt x="0" y="719"/>
                    </a:lnTo>
                    <a:lnTo>
                      <a:pt x="3" y="711"/>
                    </a:lnTo>
                    <a:lnTo>
                      <a:pt x="5" y="700"/>
                    </a:lnTo>
                    <a:lnTo>
                      <a:pt x="5" y="698"/>
                    </a:lnTo>
                    <a:lnTo>
                      <a:pt x="8" y="695"/>
                    </a:lnTo>
                    <a:lnTo>
                      <a:pt x="8" y="693"/>
                    </a:lnTo>
                    <a:lnTo>
                      <a:pt x="13" y="669"/>
                    </a:lnTo>
                    <a:lnTo>
                      <a:pt x="16" y="664"/>
                    </a:lnTo>
                    <a:lnTo>
                      <a:pt x="18" y="656"/>
                    </a:lnTo>
                    <a:lnTo>
                      <a:pt x="18" y="653"/>
                    </a:lnTo>
                    <a:lnTo>
                      <a:pt x="21" y="651"/>
                    </a:lnTo>
                    <a:lnTo>
                      <a:pt x="31" y="611"/>
                    </a:lnTo>
                    <a:lnTo>
                      <a:pt x="42" y="572"/>
                    </a:lnTo>
                    <a:lnTo>
                      <a:pt x="60" y="509"/>
                    </a:lnTo>
                    <a:lnTo>
                      <a:pt x="60" y="506"/>
                    </a:lnTo>
                    <a:lnTo>
                      <a:pt x="63" y="498"/>
                    </a:lnTo>
                    <a:lnTo>
                      <a:pt x="66" y="490"/>
                    </a:lnTo>
                    <a:lnTo>
                      <a:pt x="71" y="475"/>
                    </a:lnTo>
                    <a:lnTo>
                      <a:pt x="76" y="467"/>
                    </a:lnTo>
                    <a:lnTo>
                      <a:pt x="79" y="462"/>
                    </a:lnTo>
                    <a:lnTo>
                      <a:pt x="79" y="456"/>
                    </a:lnTo>
                    <a:lnTo>
                      <a:pt x="81" y="448"/>
                    </a:lnTo>
                    <a:lnTo>
                      <a:pt x="81" y="441"/>
                    </a:lnTo>
                    <a:lnTo>
                      <a:pt x="84" y="441"/>
                    </a:lnTo>
                    <a:lnTo>
                      <a:pt x="84" y="435"/>
                    </a:lnTo>
                    <a:lnTo>
                      <a:pt x="87" y="435"/>
                    </a:lnTo>
                    <a:lnTo>
                      <a:pt x="89" y="412"/>
                    </a:lnTo>
                    <a:lnTo>
                      <a:pt x="92" y="409"/>
                    </a:lnTo>
                    <a:lnTo>
                      <a:pt x="92" y="401"/>
                    </a:lnTo>
                    <a:lnTo>
                      <a:pt x="92" y="399"/>
                    </a:lnTo>
                    <a:lnTo>
                      <a:pt x="94" y="393"/>
                    </a:lnTo>
                    <a:lnTo>
                      <a:pt x="92" y="391"/>
                    </a:lnTo>
                    <a:lnTo>
                      <a:pt x="92" y="388"/>
                    </a:lnTo>
                    <a:lnTo>
                      <a:pt x="94" y="385"/>
                    </a:lnTo>
                    <a:lnTo>
                      <a:pt x="94" y="375"/>
                    </a:lnTo>
                    <a:lnTo>
                      <a:pt x="94" y="370"/>
                    </a:lnTo>
                    <a:lnTo>
                      <a:pt x="97" y="367"/>
                    </a:lnTo>
                    <a:lnTo>
                      <a:pt x="123" y="267"/>
                    </a:lnTo>
                    <a:lnTo>
                      <a:pt x="126" y="260"/>
                    </a:lnTo>
                    <a:lnTo>
                      <a:pt x="126" y="257"/>
                    </a:lnTo>
                    <a:lnTo>
                      <a:pt x="128" y="249"/>
                    </a:lnTo>
                    <a:lnTo>
                      <a:pt x="128" y="246"/>
                    </a:lnTo>
                    <a:lnTo>
                      <a:pt x="128" y="244"/>
                    </a:lnTo>
                    <a:lnTo>
                      <a:pt x="128" y="241"/>
                    </a:lnTo>
                    <a:lnTo>
                      <a:pt x="131" y="239"/>
                    </a:lnTo>
                    <a:lnTo>
                      <a:pt x="131" y="236"/>
                    </a:lnTo>
                    <a:lnTo>
                      <a:pt x="131" y="231"/>
                    </a:lnTo>
                    <a:lnTo>
                      <a:pt x="131" y="228"/>
                    </a:lnTo>
                    <a:lnTo>
                      <a:pt x="131" y="223"/>
                    </a:lnTo>
                    <a:lnTo>
                      <a:pt x="134" y="218"/>
                    </a:lnTo>
                    <a:lnTo>
                      <a:pt x="134" y="212"/>
                    </a:lnTo>
                    <a:lnTo>
                      <a:pt x="134" y="207"/>
                    </a:lnTo>
                    <a:lnTo>
                      <a:pt x="134" y="202"/>
                    </a:lnTo>
                    <a:lnTo>
                      <a:pt x="134" y="194"/>
                    </a:lnTo>
                    <a:lnTo>
                      <a:pt x="134" y="191"/>
                    </a:lnTo>
                    <a:lnTo>
                      <a:pt x="134" y="189"/>
                    </a:lnTo>
                    <a:lnTo>
                      <a:pt x="134" y="183"/>
                    </a:lnTo>
                    <a:lnTo>
                      <a:pt x="131" y="176"/>
                    </a:lnTo>
                    <a:lnTo>
                      <a:pt x="131" y="170"/>
                    </a:lnTo>
                    <a:lnTo>
                      <a:pt x="131" y="160"/>
                    </a:lnTo>
                    <a:lnTo>
                      <a:pt x="131" y="157"/>
                    </a:lnTo>
                    <a:lnTo>
                      <a:pt x="131" y="155"/>
                    </a:lnTo>
                    <a:lnTo>
                      <a:pt x="131" y="152"/>
                    </a:lnTo>
                    <a:lnTo>
                      <a:pt x="131" y="149"/>
                    </a:lnTo>
                    <a:lnTo>
                      <a:pt x="131" y="147"/>
                    </a:lnTo>
                    <a:lnTo>
                      <a:pt x="131" y="144"/>
                    </a:lnTo>
                    <a:lnTo>
                      <a:pt x="128" y="136"/>
                    </a:lnTo>
                    <a:lnTo>
                      <a:pt x="128" y="123"/>
                    </a:lnTo>
                    <a:lnTo>
                      <a:pt x="128" y="120"/>
                    </a:lnTo>
                    <a:lnTo>
                      <a:pt x="126" y="107"/>
                    </a:lnTo>
                    <a:lnTo>
                      <a:pt x="123" y="94"/>
                    </a:lnTo>
                    <a:lnTo>
                      <a:pt x="123" y="92"/>
                    </a:lnTo>
                    <a:lnTo>
                      <a:pt x="123" y="89"/>
                    </a:lnTo>
                    <a:lnTo>
                      <a:pt x="123" y="84"/>
                    </a:lnTo>
                    <a:lnTo>
                      <a:pt x="123" y="81"/>
                    </a:lnTo>
                    <a:lnTo>
                      <a:pt x="210" y="84"/>
                    </a:lnTo>
                    <a:lnTo>
                      <a:pt x="212" y="84"/>
                    </a:lnTo>
                    <a:lnTo>
                      <a:pt x="218" y="84"/>
                    </a:lnTo>
                    <a:lnTo>
                      <a:pt x="228" y="84"/>
                    </a:lnTo>
                    <a:lnTo>
                      <a:pt x="239" y="84"/>
                    </a:lnTo>
                    <a:lnTo>
                      <a:pt x="281" y="86"/>
                    </a:lnTo>
                    <a:lnTo>
                      <a:pt x="296" y="86"/>
                    </a:lnTo>
                    <a:lnTo>
                      <a:pt x="299" y="86"/>
                    </a:lnTo>
                    <a:lnTo>
                      <a:pt x="301" y="86"/>
                    </a:lnTo>
                    <a:lnTo>
                      <a:pt x="304" y="86"/>
                    </a:lnTo>
                    <a:lnTo>
                      <a:pt x="309" y="86"/>
                    </a:lnTo>
                    <a:lnTo>
                      <a:pt x="320" y="86"/>
                    </a:lnTo>
                    <a:lnTo>
                      <a:pt x="325" y="89"/>
                    </a:lnTo>
                    <a:lnTo>
                      <a:pt x="336" y="89"/>
                    </a:lnTo>
                    <a:lnTo>
                      <a:pt x="336" y="86"/>
                    </a:lnTo>
                    <a:lnTo>
                      <a:pt x="333" y="86"/>
                    </a:lnTo>
                    <a:lnTo>
                      <a:pt x="333" y="81"/>
                    </a:lnTo>
                    <a:lnTo>
                      <a:pt x="328" y="71"/>
                    </a:lnTo>
                    <a:lnTo>
                      <a:pt x="328" y="68"/>
                    </a:lnTo>
                    <a:lnTo>
                      <a:pt x="325" y="63"/>
                    </a:lnTo>
                    <a:lnTo>
                      <a:pt x="325" y="60"/>
                    </a:lnTo>
                    <a:lnTo>
                      <a:pt x="325" y="57"/>
                    </a:lnTo>
                    <a:lnTo>
                      <a:pt x="325" y="52"/>
                    </a:lnTo>
                    <a:lnTo>
                      <a:pt x="325" y="50"/>
                    </a:lnTo>
                    <a:lnTo>
                      <a:pt x="325" y="0"/>
                    </a:lnTo>
                    <a:lnTo>
                      <a:pt x="328" y="2"/>
                    </a:lnTo>
                    <a:lnTo>
                      <a:pt x="330" y="8"/>
                    </a:lnTo>
                    <a:lnTo>
                      <a:pt x="336" y="10"/>
                    </a:lnTo>
                    <a:lnTo>
                      <a:pt x="336" y="13"/>
                    </a:lnTo>
                    <a:lnTo>
                      <a:pt x="341" y="15"/>
                    </a:lnTo>
                    <a:lnTo>
                      <a:pt x="346" y="23"/>
                    </a:lnTo>
                    <a:lnTo>
                      <a:pt x="370" y="52"/>
                    </a:lnTo>
                    <a:lnTo>
                      <a:pt x="372" y="52"/>
                    </a:lnTo>
                    <a:lnTo>
                      <a:pt x="372" y="55"/>
                    </a:lnTo>
                    <a:lnTo>
                      <a:pt x="472" y="71"/>
                    </a:lnTo>
                    <a:lnTo>
                      <a:pt x="514" y="78"/>
                    </a:lnTo>
                    <a:lnTo>
                      <a:pt x="522" y="78"/>
                    </a:lnTo>
                    <a:lnTo>
                      <a:pt x="527" y="78"/>
                    </a:lnTo>
                    <a:lnTo>
                      <a:pt x="530" y="78"/>
                    </a:lnTo>
                    <a:lnTo>
                      <a:pt x="532" y="78"/>
                    </a:lnTo>
                    <a:lnTo>
                      <a:pt x="564" y="86"/>
                    </a:lnTo>
                    <a:lnTo>
                      <a:pt x="579" y="89"/>
                    </a:lnTo>
                  </a:path>
                </a:pathLst>
              </a:custGeom>
              <a:pattFill prst="pct25">
                <a:fgClr>
                  <a:schemeClr val="accent1"/>
                </a:fgClr>
                <a:bgClr>
                  <a:schemeClr val="accent1">
                    <a:lumMod val="20000"/>
                    <a:lumOff val="80000"/>
                  </a:schemeClr>
                </a:bgClr>
              </a:patt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15" name="フリーフォーム 214"/>
              <p:cNvSpPr>
                <a:spLocks/>
              </p:cNvSpPr>
              <p:nvPr/>
            </p:nvSpPr>
            <p:spPr bwMode="auto">
              <a:xfrm>
                <a:off x="6706465" y="2553980"/>
                <a:ext cx="766350" cy="726548"/>
              </a:xfrm>
              <a:custGeom>
                <a:avLst/>
                <a:gdLst>
                  <a:gd name="T0" fmla="*/ 1353 w 1599"/>
                  <a:gd name="T1" fmla="*/ 87 h 1493"/>
                  <a:gd name="T2" fmla="*/ 1397 w 1599"/>
                  <a:gd name="T3" fmla="*/ 105 h 1493"/>
                  <a:gd name="T4" fmla="*/ 1497 w 1599"/>
                  <a:gd name="T5" fmla="*/ 181 h 1493"/>
                  <a:gd name="T6" fmla="*/ 1536 w 1599"/>
                  <a:gd name="T7" fmla="*/ 247 h 1493"/>
                  <a:gd name="T8" fmla="*/ 1555 w 1599"/>
                  <a:gd name="T9" fmla="*/ 299 h 1493"/>
                  <a:gd name="T10" fmla="*/ 1549 w 1599"/>
                  <a:gd name="T11" fmla="*/ 415 h 1493"/>
                  <a:gd name="T12" fmla="*/ 1494 w 1599"/>
                  <a:gd name="T13" fmla="*/ 499 h 1493"/>
                  <a:gd name="T14" fmla="*/ 1455 w 1599"/>
                  <a:gd name="T15" fmla="*/ 557 h 1493"/>
                  <a:gd name="T16" fmla="*/ 1431 w 1599"/>
                  <a:gd name="T17" fmla="*/ 614 h 1493"/>
                  <a:gd name="T18" fmla="*/ 1434 w 1599"/>
                  <a:gd name="T19" fmla="*/ 664 h 1493"/>
                  <a:gd name="T20" fmla="*/ 1455 w 1599"/>
                  <a:gd name="T21" fmla="*/ 722 h 1493"/>
                  <a:gd name="T22" fmla="*/ 1481 w 1599"/>
                  <a:gd name="T23" fmla="*/ 772 h 1493"/>
                  <a:gd name="T24" fmla="*/ 1526 w 1599"/>
                  <a:gd name="T25" fmla="*/ 837 h 1493"/>
                  <a:gd name="T26" fmla="*/ 1570 w 1599"/>
                  <a:gd name="T27" fmla="*/ 911 h 1493"/>
                  <a:gd name="T28" fmla="*/ 1594 w 1599"/>
                  <a:gd name="T29" fmla="*/ 974 h 1493"/>
                  <a:gd name="T30" fmla="*/ 1599 w 1599"/>
                  <a:gd name="T31" fmla="*/ 1032 h 1493"/>
                  <a:gd name="T32" fmla="*/ 1586 w 1599"/>
                  <a:gd name="T33" fmla="*/ 1108 h 1493"/>
                  <a:gd name="T34" fmla="*/ 1560 w 1599"/>
                  <a:gd name="T35" fmla="*/ 1152 h 1493"/>
                  <a:gd name="T36" fmla="*/ 1528 w 1599"/>
                  <a:gd name="T37" fmla="*/ 1194 h 1493"/>
                  <a:gd name="T38" fmla="*/ 1507 w 1599"/>
                  <a:gd name="T39" fmla="*/ 1221 h 1493"/>
                  <a:gd name="T40" fmla="*/ 1421 w 1599"/>
                  <a:gd name="T41" fmla="*/ 1239 h 1493"/>
                  <a:gd name="T42" fmla="*/ 1279 w 1599"/>
                  <a:gd name="T43" fmla="*/ 1242 h 1493"/>
                  <a:gd name="T44" fmla="*/ 1185 w 1599"/>
                  <a:gd name="T45" fmla="*/ 1247 h 1493"/>
                  <a:gd name="T46" fmla="*/ 1132 w 1599"/>
                  <a:gd name="T47" fmla="*/ 1221 h 1493"/>
                  <a:gd name="T48" fmla="*/ 1028 w 1599"/>
                  <a:gd name="T49" fmla="*/ 1186 h 1493"/>
                  <a:gd name="T50" fmla="*/ 923 w 1599"/>
                  <a:gd name="T51" fmla="*/ 1171 h 1493"/>
                  <a:gd name="T52" fmla="*/ 828 w 1599"/>
                  <a:gd name="T53" fmla="*/ 1163 h 1493"/>
                  <a:gd name="T54" fmla="*/ 744 w 1599"/>
                  <a:gd name="T55" fmla="*/ 1173 h 1493"/>
                  <a:gd name="T56" fmla="*/ 687 w 1599"/>
                  <a:gd name="T57" fmla="*/ 1179 h 1493"/>
                  <a:gd name="T58" fmla="*/ 647 w 1599"/>
                  <a:gd name="T59" fmla="*/ 1205 h 1493"/>
                  <a:gd name="T60" fmla="*/ 556 w 1599"/>
                  <a:gd name="T61" fmla="*/ 1286 h 1493"/>
                  <a:gd name="T62" fmla="*/ 367 w 1599"/>
                  <a:gd name="T63" fmla="*/ 1407 h 1493"/>
                  <a:gd name="T64" fmla="*/ 312 w 1599"/>
                  <a:gd name="T65" fmla="*/ 1451 h 1493"/>
                  <a:gd name="T66" fmla="*/ 267 w 1599"/>
                  <a:gd name="T67" fmla="*/ 1415 h 1493"/>
                  <a:gd name="T68" fmla="*/ 388 w 1599"/>
                  <a:gd name="T69" fmla="*/ 1249 h 1493"/>
                  <a:gd name="T70" fmla="*/ 446 w 1599"/>
                  <a:gd name="T71" fmla="*/ 1192 h 1493"/>
                  <a:gd name="T72" fmla="*/ 498 w 1599"/>
                  <a:gd name="T73" fmla="*/ 1158 h 1493"/>
                  <a:gd name="T74" fmla="*/ 558 w 1599"/>
                  <a:gd name="T75" fmla="*/ 1131 h 1493"/>
                  <a:gd name="T76" fmla="*/ 519 w 1599"/>
                  <a:gd name="T77" fmla="*/ 979 h 1493"/>
                  <a:gd name="T78" fmla="*/ 514 w 1599"/>
                  <a:gd name="T79" fmla="*/ 898 h 1493"/>
                  <a:gd name="T80" fmla="*/ 532 w 1599"/>
                  <a:gd name="T81" fmla="*/ 837 h 1493"/>
                  <a:gd name="T82" fmla="*/ 550 w 1599"/>
                  <a:gd name="T83" fmla="*/ 780 h 1493"/>
                  <a:gd name="T84" fmla="*/ 456 w 1599"/>
                  <a:gd name="T85" fmla="*/ 840 h 1493"/>
                  <a:gd name="T86" fmla="*/ 333 w 1599"/>
                  <a:gd name="T87" fmla="*/ 874 h 1493"/>
                  <a:gd name="T88" fmla="*/ 202 w 1599"/>
                  <a:gd name="T89" fmla="*/ 840 h 1493"/>
                  <a:gd name="T90" fmla="*/ 165 w 1599"/>
                  <a:gd name="T91" fmla="*/ 816 h 1493"/>
                  <a:gd name="T92" fmla="*/ 128 w 1599"/>
                  <a:gd name="T93" fmla="*/ 782 h 1493"/>
                  <a:gd name="T94" fmla="*/ 100 w 1599"/>
                  <a:gd name="T95" fmla="*/ 746 h 1493"/>
                  <a:gd name="T96" fmla="*/ 73 w 1599"/>
                  <a:gd name="T97" fmla="*/ 709 h 1493"/>
                  <a:gd name="T98" fmla="*/ 34 w 1599"/>
                  <a:gd name="T99" fmla="*/ 585 h 1493"/>
                  <a:gd name="T100" fmla="*/ 299 w 1599"/>
                  <a:gd name="T101" fmla="*/ 391 h 1493"/>
                  <a:gd name="T102" fmla="*/ 393 w 1599"/>
                  <a:gd name="T103" fmla="*/ 323 h 1493"/>
                  <a:gd name="T104" fmla="*/ 467 w 1599"/>
                  <a:gd name="T105" fmla="*/ 271 h 1493"/>
                  <a:gd name="T106" fmla="*/ 619 w 1599"/>
                  <a:gd name="T107" fmla="*/ 173 h 1493"/>
                  <a:gd name="T108" fmla="*/ 726 w 1599"/>
                  <a:gd name="T109" fmla="*/ 110 h 1493"/>
                  <a:gd name="T110" fmla="*/ 802 w 1599"/>
                  <a:gd name="T111" fmla="*/ 97 h 1493"/>
                  <a:gd name="T112" fmla="*/ 957 w 1599"/>
                  <a:gd name="T113" fmla="*/ 92 h 1493"/>
                  <a:gd name="T114" fmla="*/ 1208 w 1599"/>
                  <a:gd name="T115" fmla="*/ 29 h 1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599" h="1493">
                    <a:moveTo>
                      <a:pt x="1308" y="47"/>
                    </a:moveTo>
                    <a:lnTo>
                      <a:pt x="1321" y="66"/>
                    </a:lnTo>
                    <a:lnTo>
                      <a:pt x="1326" y="71"/>
                    </a:lnTo>
                    <a:lnTo>
                      <a:pt x="1332" y="74"/>
                    </a:lnTo>
                    <a:lnTo>
                      <a:pt x="1332" y="76"/>
                    </a:lnTo>
                    <a:lnTo>
                      <a:pt x="1334" y="76"/>
                    </a:lnTo>
                    <a:lnTo>
                      <a:pt x="1337" y="79"/>
                    </a:lnTo>
                    <a:lnTo>
                      <a:pt x="1342" y="82"/>
                    </a:lnTo>
                    <a:lnTo>
                      <a:pt x="1345" y="84"/>
                    </a:lnTo>
                    <a:lnTo>
                      <a:pt x="1350" y="87"/>
                    </a:lnTo>
                    <a:lnTo>
                      <a:pt x="1353" y="87"/>
                    </a:lnTo>
                    <a:lnTo>
                      <a:pt x="1355" y="89"/>
                    </a:lnTo>
                    <a:lnTo>
                      <a:pt x="1358" y="89"/>
                    </a:lnTo>
                    <a:lnTo>
                      <a:pt x="1363" y="92"/>
                    </a:lnTo>
                    <a:lnTo>
                      <a:pt x="1368" y="95"/>
                    </a:lnTo>
                    <a:lnTo>
                      <a:pt x="1374" y="95"/>
                    </a:lnTo>
                    <a:lnTo>
                      <a:pt x="1376" y="97"/>
                    </a:lnTo>
                    <a:lnTo>
                      <a:pt x="1379" y="97"/>
                    </a:lnTo>
                    <a:lnTo>
                      <a:pt x="1381" y="97"/>
                    </a:lnTo>
                    <a:lnTo>
                      <a:pt x="1384" y="100"/>
                    </a:lnTo>
                    <a:lnTo>
                      <a:pt x="1395" y="105"/>
                    </a:lnTo>
                    <a:lnTo>
                      <a:pt x="1397" y="105"/>
                    </a:lnTo>
                    <a:lnTo>
                      <a:pt x="1402" y="108"/>
                    </a:lnTo>
                    <a:lnTo>
                      <a:pt x="1405" y="110"/>
                    </a:lnTo>
                    <a:lnTo>
                      <a:pt x="1426" y="121"/>
                    </a:lnTo>
                    <a:lnTo>
                      <a:pt x="1447" y="131"/>
                    </a:lnTo>
                    <a:lnTo>
                      <a:pt x="1465" y="139"/>
                    </a:lnTo>
                    <a:lnTo>
                      <a:pt x="1468" y="142"/>
                    </a:lnTo>
                    <a:lnTo>
                      <a:pt x="1471" y="145"/>
                    </a:lnTo>
                    <a:lnTo>
                      <a:pt x="1473" y="147"/>
                    </a:lnTo>
                    <a:lnTo>
                      <a:pt x="1486" y="166"/>
                    </a:lnTo>
                    <a:lnTo>
                      <a:pt x="1494" y="179"/>
                    </a:lnTo>
                    <a:lnTo>
                      <a:pt x="1497" y="181"/>
                    </a:lnTo>
                    <a:lnTo>
                      <a:pt x="1499" y="187"/>
                    </a:lnTo>
                    <a:lnTo>
                      <a:pt x="1502" y="187"/>
                    </a:lnTo>
                    <a:lnTo>
                      <a:pt x="1505" y="194"/>
                    </a:lnTo>
                    <a:lnTo>
                      <a:pt x="1515" y="210"/>
                    </a:lnTo>
                    <a:lnTo>
                      <a:pt x="1520" y="218"/>
                    </a:lnTo>
                    <a:lnTo>
                      <a:pt x="1531" y="234"/>
                    </a:lnTo>
                    <a:lnTo>
                      <a:pt x="1531" y="236"/>
                    </a:lnTo>
                    <a:lnTo>
                      <a:pt x="1531" y="239"/>
                    </a:lnTo>
                    <a:lnTo>
                      <a:pt x="1534" y="242"/>
                    </a:lnTo>
                    <a:lnTo>
                      <a:pt x="1536" y="244"/>
                    </a:lnTo>
                    <a:lnTo>
                      <a:pt x="1536" y="247"/>
                    </a:lnTo>
                    <a:lnTo>
                      <a:pt x="1539" y="250"/>
                    </a:lnTo>
                    <a:lnTo>
                      <a:pt x="1539" y="252"/>
                    </a:lnTo>
                    <a:lnTo>
                      <a:pt x="1544" y="263"/>
                    </a:lnTo>
                    <a:lnTo>
                      <a:pt x="1547" y="265"/>
                    </a:lnTo>
                    <a:lnTo>
                      <a:pt x="1547" y="268"/>
                    </a:lnTo>
                    <a:lnTo>
                      <a:pt x="1549" y="273"/>
                    </a:lnTo>
                    <a:lnTo>
                      <a:pt x="1549" y="278"/>
                    </a:lnTo>
                    <a:lnTo>
                      <a:pt x="1552" y="284"/>
                    </a:lnTo>
                    <a:lnTo>
                      <a:pt x="1552" y="286"/>
                    </a:lnTo>
                    <a:lnTo>
                      <a:pt x="1552" y="292"/>
                    </a:lnTo>
                    <a:lnTo>
                      <a:pt x="1555" y="299"/>
                    </a:lnTo>
                    <a:lnTo>
                      <a:pt x="1555" y="310"/>
                    </a:lnTo>
                    <a:lnTo>
                      <a:pt x="1557" y="341"/>
                    </a:lnTo>
                    <a:lnTo>
                      <a:pt x="1560" y="362"/>
                    </a:lnTo>
                    <a:lnTo>
                      <a:pt x="1560" y="365"/>
                    </a:lnTo>
                    <a:lnTo>
                      <a:pt x="1560" y="368"/>
                    </a:lnTo>
                    <a:lnTo>
                      <a:pt x="1560" y="370"/>
                    </a:lnTo>
                    <a:lnTo>
                      <a:pt x="1557" y="389"/>
                    </a:lnTo>
                    <a:lnTo>
                      <a:pt x="1555" y="399"/>
                    </a:lnTo>
                    <a:lnTo>
                      <a:pt x="1552" y="407"/>
                    </a:lnTo>
                    <a:lnTo>
                      <a:pt x="1552" y="410"/>
                    </a:lnTo>
                    <a:lnTo>
                      <a:pt x="1549" y="415"/>
                    </a:lnTo>
                    <a:lnTo>
                      <a:pt x="1547" y="423"/>
                    </a:lnTo>
                    <a:lnTo>
                      <a:pt x="1544" y="431"/>
                    </a:lnTo>
                    <a:lnTo>
                      <a:pt x="1541" y="438"/>
                    </a:lnTo>
                    <a:lnTo>
                      <a:pt x="1539" y="444"/>
                    </a:lnTo>
                    <a:lnTo>
                      <a:pt x="1536" y="446"/>
                    </a:lnTo>
                    <a:lnTo>
                      <a:pt x="1536" y="449"/>
                    </a:lnTo>
                    <a:lnTo>
                      <a:pt x="1534" y="452"/>
                    </a:lnTo>
                    <a:lnTo>
                      <a:pt x="1531" y="454"/>
                    </a:lnTo>
                    <a:lnTo>
                      <a:pt x="1528" y="459"/>
                    </a:lnTo>
                    <a:lnTo>
                      <a:pt x="1505" y="486"/>
                    </a:lnTo>
                    <a:lnTo>
                      <a:pt x="1494" y="499"/>
                    </a:lnTo>
                    <a:lnTo>
                      <a:pt x="1489" y="507"/>
                    </a:lnTo>
                    <a:lnTo>
                      <a:pt x="1484" y="512"/>
                    </a:lnTo>
                    <a:lnTo>
                      <a:pt x="1481" y="517"/>
                    </a:lnTo>
                    <a:lnTo>
                      <a:pt x="1476" y="522"/>
                    </a:lnTo>
                    <a:lnTo>
                      <a:pt x="1471" y="530"/>
                    </a:lnTo>
                    <a:lnTo>
                      <a:pt x="1468" y="536"/>
                    </a:lnTo>
                    <a:lnTo>
                      <a:pt x="1460" y="546"/>
                    </a:lnTo>
                    <a:lnTo>
                      <a:pt x="1458" y="549"/>
                    </a:lnTo>
                    <a:lnTo>
                      <a:pt x="1458" y="551"/>
                    </a:lnTo>
                    <a:lnTo>
                      <a:pt x="1455" y="554"/>
                    </a:lnTo>
                    <a:lnTo>
                      <a:pt x="1455" y="557"/>
                    </a:lnTo>
                    <a:lnTo>
                      <a:pt x="1452" y="559"/>
                    </a:lnTo>
                    <a:lnTo>
                      <a:pt x="1450" y="562"/>
                    </a:lnTo>
                    <a:lnTo>
                      <a:pt x="1450" y="564"/>
                    </a:lnTo>
                    <a:lnTo>
                      <a:pt x="1447" y="567"/>
                    </a:lnTo>
                    <a:lnTo>
                      <a:pt x="1444" y="572"/>
                    </a:lnTo>
                    <a:lnTo>
                      <a:pt x="1439" y="588"/>
                    </a:lnTo>
                    <a:lnTo>
                      <a:pt x="1437" y="601"/>
                    </a:lnTo>
                    <a:lnTo>
                      <a:pt x="1434" y="606"/>
                    </a:lnTo>
                    <a:lnTo>
                      <a:pt x="1434" y="609"/>
                    </a:lnTo>
                    <a:lnTo>
                      <a:pt x="1431" y="612"/>
                    </a:lnTo>
                    <a:lnTo>
                      <a:pt x="1431" y="614"/>
                    </a:lnTo>
                    <a:lnTo>
                      <a:pt x="1431" y="617"/>
                    </a:lnTo>
                    <a:lnTo>
                      <a:pt x="1431" y="622"/>
                    </a:lnTo>
                    <a:lnTo>
                      <a:pt x="1431" y="627"/>
                    </a:lnTo>
                    <a:lnTo>
                      <a:pt x="1431" y="633"/>
                    </a:lnTo>
                    <a:lnTo>
                      <a:pt x="1431" y="638"/>
                    </a:lnTo>
                    <a:lnTo>
                      <a:pt x="1431" y="643"/>
                    </a:lnTo>
                    <a:lnTo>
                      <a:pt x="1431" y="646"/>
                    </a:lnTo>
                    <a:lnTo>
                      <a:pt x="1431" y="651"/>
                    </a:lnTo>
                    <a:lnTo>
                      <a:pt x="1434" y="656"/>
                    </a:lnTo>
                    <a:lnTo>
                      <a:pt x="1434" y="659"/>
                    </a:lnTo>
                    <a:lnTo>
                      <a:pt x="1434" y="664"/>
                    </a:lnTo>
                    <a:lnTo>
                      <a:pt x="1437" y="667"/>
                    </a:lnTo>
                    <a:lnTo>
                      <a:pt x="1437" y="675"/>
                    </a:lnTo>
                    <a:lnTo>
                      <a:pt x="1442" y="685"/>
                    </a:lnTo>
                    <a:lnTo>
                      <a:pt x="1444" y="693"/>
                    </a:lnTo>
                    <a:lnTo>
                      <a:pt x="1447" y="701"/>
                    </a:lnTo>
                    <a:lnTo>
                      <a:pt x="1450" y="706"/>
                    </a:lnTo>
                    <a:lnTo>
                      <a:pt x="1450" y="711"/>
                    </a:lnTo>
                    <a:lnTo>
                      <a:pt x="1452" y="714"/>
                    </a:lnTo>
                    <a:lnTo>
                      <a:pt x="1455" y="717"/>
                    </a:lnTo>
                    <a:lnTo>
                      <a:pt x="1455" y="719"/>
                    </a:lnTo>
                    <a:lnTo>
                      <a:pt x="1455" y="722"/>
                    </a:lnTo>
                    <a:lnTo>
                      <a:pt x="1458" y="722"/>
                    </a:lnTo>
                    <a:lnTo>
                      <a:pt x="1458" y="725"/>
                    </a:lnTo>
                    <a:lnTo>
                      <a:pt x="1458" y="727"/>
                    </a:lnTo>
                    <a:lnTo>
                      <a:pt x="1460" y="732"/>
                    </a:lnTo>
                    <a:lnTo>
                      <a:pt x="1465" y="740"/>
                    </a:lnTo>
                    <a:lnTo>
                      <a:pt x="1468" y="746"/>
                    </a:lnTo>
                    <a:lnTo>
                      <a:pt x="1471" y="753"/>
                    </a:lnTo>
                    <a:lnTo>
                      <a:pt x="1473" y="759"/>
                    </a:lnTo>
                    <a:lnTo>
                      <a:pt x="1476" y="764"/>
                    </a:lnTo>
                    <a:lnTo>
                      <a:pt x="1478" y="767"/>
                    </a:lnTo>
                    <a:lnTo>
                      <a:pt x="1481" y="772"/>
                    </a:lnTo>
                    <a:lnTo>
                      <a:pt x="1484" y="780"/>
                    </a:lnTo>
                    <a:lnTo>
                      <a:pt x="1489" y="785"/>
                    </a:lnTo>
                    <a:lnTo>
                      <a:pt x="1492" y="790"/>
                    </a:lnTo>
                    <a:lnTo>
                      <a:pt x="1499" y="801"/>
                    </a:lnTo>
                    <a:lnTo>
                      <a:pt x="1502" y="806"/>
                    </a:lnTo>
                    <a:lnTo>
                      <a:pt x="1507" y="814"/>
                    </a:lnTo>
                    <a:lnTo>
                      <a:pt x="1513" y="819"/>
                    </a:lnTo>
                    <a:lnTo>
                      <a:pt x="1515" y="824"/>
                    </a:lnTo>
                    <a:lnTo>
                      <a:pt x="1520" y="829"/>
                    </a:lnTo>
                    <a:lnTo>
                      <a:pt x="1523" y="835"/>
                    </a:lnTo>
                    <a:lnTo>
                      <a:pt x="1526" y="837"/>
                    </a:lnTo>
                    <a:lnTo>
                      <a:pt x="1528" y="843"/>
                    </a:lnTo>
                    <a:lnTo>
                      <a:pt x="1531" y="845"/>
                    </a:lnTo>
                    <a:lnTo>
                      <a:pt x="1534" y="850"/>
                    </a:lnTo>
                    <a:lnTo>
                      <a:pt x="1539" y="858"/>
                    </a:lnTo>
                    <a:lnTo>
                      <a:pt x="1547" y="869"/>
                    </a:lnTo>
                    <a:lnTo>
                      <a:pt x="1552" y="877"/>
                    </a:lnTo>
                    <a:lnTo>
                      <a:pt x="1555" y="882"/>
                    </a:lnTo>
                    <a:lnTo>
                      <a:pt x="1557" y="890"/>
                    </a:lnTo>
                    <a:lnTo>
                      <a:pt x="1562" y="898"/>
                    </a:lnTo>
                    <a:lnTo>
                      <a:pt x="1568" y="906"/>
                    </a:lnTo>
                    <a:lnTo>
                      <a:pt x="1570" y="911"/>
                    </a:lnTo>
                    <a:lnTo>
                      <a:pt x="1573" y="919"/>
                    </a:lnTo>
                    <a:lnTo>
                      <a:pt x="1575" y="924"/>
                    </a:lnTo>
                    <a:lnTo>
                      <a:pt x="1578" y="929"/>
                    </a:lnTo>
                    <a:lnTo>
                      <a:pt x="1581" y="934"/>
                    </a:lnTo>
                    <a:lnTo>
                      <a:pt x="1583" y="937"/>
                    </a:lnTo>
                    <a:lnTo>
                      <a:pt x="1586" y="945"/>
                    </a:lnTo>
                    <a:lnTo>
                      <a:pt x="1586" y="950"/>
                    </a:lnTo>
                    <a:lnTo>
                      <a:pt x="1589" y="955"/>
                    </a:lnTo>
                    <a:lnTo>
                      <a:pt x="1591" y="961"/>
                    </a:lnTo>
                    <a:lnTo>
                      <a:pt x="1594" y="969"/>
                    </a:lnTo>
                    <a:lnTo>
                      <a:pt x="1594" y="974"/>
                    </a:lnTo>
                    <a:lnTo>
                      <a:pt x="1594" y="976"/>
                    </a:lnTo>
                    <a:lnTo>
                      <a:pt x="1596" y="982"/>
                    </a:lnTo>
                    <a:lnTo>
                      <a:pt x="1596" y="990"/>
                    </a:lnTo>
                    <a:lnTo>
                      <a:pt x="1596" y="992"/>
                    </a:lnTo>
                    <a:lnTo>
                      <a:pt x="1599" y="995"/>
                    </a:lnTo>
                    <a:lnTo>
                      <a:pt x="1599" y="1003"/>
                    </a:lnTo>
                    <a:lnTo>
                      <a:pt x="1599" y="1008"/>
                    </a:lnTo>
                    <a:lnTo>
                      <a:pt x="1599" y="1013"/>
                    </a:lnTo>
                    <a:lnTo>
                      <a:pt x="1599" y="1021"/>
                    </a:lnTo>
                    <a:lnTo>
                      <a:pt x="1599" y="1026"/>
                    </a:lnTo>
                    <a:lnTo>
                      <a:pt x="1599" y="1032"/>
                    </a:lnTo>
                    <a:lnTo>
                      <a:pt x="1599" y="1039"/>
                    </a:lnTo>
                    <a:lnTo>
                      <a:pt x="1596" y="1047"/>
                    </a:lnTo>
                    <a:lnTo>
                      <a:pt x="1596" y="1053"/>
                    </a:lnTo>
                    <a:lnTo>
                      <a:pt x="1596" y="1063"/>
                    </a:lnTo>
                    <a:lnTo>
                      <a:pt x="1594" y="1071"/>
                    </a:lnTo>
                    <a:lnTo>
                      <a:pt x="1594" y="1076"/>
                    </a:lnTo>
                    <a:lnTo>
                      <a:pt x="1594" y="1084"/>
                    </a:lnTo>
                    <a:lnTo>
                      <a:pt x="1591" y="1089"/>
                    </a:lnTo>
                    <a:lnTo>
                      <a:pt x="1591" y="1092"/>
                    </a:lnTo>
                    <a:lnTo>
                      <a:pt x="1589" y="1097"/>
                    </a:lnTo>
                    <a:lnTo>
                      <a:pt x="1586" y="1108"/>
                    </a:lnTo>
                    <a:lnTo>
                      <a:pt x="1583" y="1113"/>
                    </a:lnTo>
                    <a:lnTo>
                      <a:pt x="1583" y="1116"/>
                    </a:lnTo>
                    <a:lnTo>
                      <a:pt x="1581" y="1118"/>
                    </a:lnTo>
                    <a:lnTo>
                      <a:pt x="1581" y="1121"/>
                    </a:lnTo>
                    <a:lnTo>
                      <a:pt x="1578" y="1126"/>
                    </a:lnTo>
                    <a:lnTo>
                      <a:pt x="1575" y="1131"/>
                    </a:lnTo>
                    <a:lnTo>
                      <a:pt x="1573" y="1134"/>
                    </a:lnTo>
                    <a:lnTo>
                      <a:pt x="1570" y="1137"/>
                    </a:lnTo>
                    <a:lnTo>
                      <a:pt x="1568" y="1142"/>
                    </a:lnTo>
                    <a:lnTo>
                      <a:pt x="1565" y="1147"/>
                    </a:lnTo>
                    <a:lnTo>
                      <a:pt x="1560" y="1152"/>
                    </a:lnTo>
                    <a:lnTo>
                      <a:pt x="1557" y="1160"/>
                    </a:lnTo>
                    <a:lnTo>
                      <a:pt x="1552" y="1165"/>
                    </a:lnTo>
                    <a:lnTo>
                      <a:pt x="1547" y="1171"/>
                    </a:lnTo>
                    <a:lnTo>
                      <a:pt x="1544" y="1176"/>
                    </a:lnTo>
                    <a:lnTo>
                      <a:pt x="1539" y="1181"/>
                    </a:lnTo>
                    <a:lnTo>
                      <a:pt x="1536" y="1184"/>
                    </a:lnTo>
                    <a:lnTo>
                      <a:pt x="1536" y="1186"/>
                    </a:lnTo>
                    <a:lnTo>
                      <a:pt x="1534" y="1189"/>
                    </a:lnTo>
                    <a:lnTo>
                      <a:pt x="1531" y="1189"/>
                    </a:lnTo>
                    <a:lnTo>
                      <a:pt x="1531" y="1192"/>
                    </a:lnTo>
                    <a:lnTo>
                      <a:pt x="1528" y="1194"/>
                    </a:lnTo>
                    <a:lnTo>
                      <a:pt x="1526" y="1200"/>
                    </a:lnTo>
                    <a:lnTo>
                      <a:pt x="1526" y="1202"/>
                    </a:lnTo>
                    <a:lnTo>
                      <a:pt x="1523" y="1205"/>
                    </a:lnTo>
                    <a:lnTo>
                      <a:pt x="1520" y="1207"/>
                    </a:lnTo>
                    <a:lnTo>
                      <a:pt x="1520" y="1210"/>
                    </a:lnTo>
                    <a:lnTo>
                      <a:pt x="1518" y="1213"/>
                    </a:lnTo>
                    <a:lnTo>
                      <a:pt x="1518" y="1215"/>
                    </a:lnTo>
                    <a:lnTo>
                      <a:pt x="1515" y="1215"/>
                    </a:lnTo>
                    <a:lnTo>
                      <a:pt x="1513" y="1215"/>
                    </a:lnTo>
                    <a:lnTo>
                      <a:pt x="1510" y="1218"/>
                    </a:lnTo>
                    <a:lnTo>
                      <a:pt x="1507" y="1221"/>
                    </a:lnTo>
                    <a:lnTo>
                      <a:pt x="1505" y="1221"/>
                    </a:lnTo>
                    <a:lnTo>
                      <a:pt x="1502" y="1221"/>
                    </a:lnTo>
                    <a:lnTo>
                      <a:pt x="1499" y="1223"/>
                    </a:lnTo>
                    <a:lnTo>
                      <a:pt x="1486" y="1223"/>
                    </a:lnTo>
                    <a:lnTo>
                      <a:pt x="1476" y="1228"/>
                    </a:lnTo>
                    <a:lnTo>
                      <a:pt x="1437" y="1236"/>
                    </a:lnTo>
                    <a:lnTo>
                      <a:pt x="1429" y="1236"/>
                    </a:lnTo>
                    <a:lnTo>
                      <a:pt x="1429" y="1239"/>
                    </a:lnTo>
                    <a:lnTo>
                      <a:pt x="1426" y="1239"/>
                    </a:lnTo>
                    <a:lnTo>
                      <a:pt x="1423" y="1239"/>
                    </a:lnTo>
                    <a:lnTo>
                      <a:pt x="1421" y="1239"/>
                    </a:lnTo>
                    <a:lnTo>
                      <a:pt x="1418" y="1239"/>
                    </a:lnTo>
                    <a:lnTo>
                      <a:pt x="1416" y="1239"/>
                    </a:lnTo>
                    <a:lnTo>
                      <a:pt x="1410" y="1239"/>
                    </a:lnTo>
                    <a:lnTo>
                      <a:pt x="1402" y="1236"/>
                    </a:lnTo>
                    <a:lnTo>
                      <a:pt x="1361" y="1234"/>
                    </a:lnTo>
                    <a:lnTo>
                      <a:pt x="1345" y="1234"/>
                    </a:lnTo>
                    <a:lnTo>
                      <a:pt x="1326" y="1234"/>
                    </a:lnTo>
                    <a:lnTo>
                      <a:pt x="1313" y="1231"/>
                    </a:lnTo>
                    <a:lnTo>
                      <a:pt x="1300" y="1234"/>
                    </a:lnTo>
                    <a:lnTo>
                      <a:pt x="1290" y="1236"/>
                    </a:lnTo>
                    <a:lnTo>
                      <a:pt x="1279" y="1242"/>
                    </a:lnTo>
                    <a:lnTo>
                      <a:pt x="1274" y="1242"/>
                    </a:lnTo>
                    <a:lnTo>
                      <a:pt x="1271" y="1244"/>
                    </a:lnTo>
                    <a:lnTo>
                      <a:pt x="1266" y="1244"/>
                    </a:lnTo>
                    <a:lnTo>
                      <a:pt x="1235" y="1247"/>
                    </a:lnTo>
                    <a:lnTo>
                      <a:pt x="1227" y="1247"/>
                    </a:lnTo>
                    <a:lnTo>
                      <a:pt x="1198" y="1252"/>
                    </a:lnTo>
                    <a:lnTo>
                      <a:pt x="1195" y="1252"/>
                    </a:lnTo>
                    <a:lnTo>
                      <a:pt x="1193" y="1249"/>
                    </a:lnTo>
                    <a:lnTo>
                      <a:pt x="1190" y="1249"/>
                    </a:lnTo>
                    <a:lnTo>
                      <a:pt x="1187" y="1249"/>
                    </a:lnTo>
                    <a:lnTo>
                      <a:pt x="1185" y="1247"/>
                    </a:lnTo>
                    <a:lnTo>
                      <a:pt x="1177" y="1244"/>
                    </a:lnTo>
                    <a:lnTo>
                      <a:pt x="1172" y="1242"/>
                    </a:lnTo>
                    <a:lnTo>
                      <a:pt x="1169" y="1242"/>
                    </a:lnTo>
                    <a:lnTo>
                      <a:pt x="1164" y="1239"/>
                    </a:lnTo>
                    <a:lnTo>
                      <a:pt x="1161" y="1239"/>
                    </a:lnTo>
                    <a:lnTo>
                      <a:pt x="1159" y="1236"/>
                    </a:lnTo>
                    <a:lnTo>
                      <a:pt x="1156" y="1234"/>
                    </a:lnTo>
                    <a:lnTo>
                      <a:pt x="1148" y="1231"/>
                    </a:lnTo>
                    <a:lnTo>
                      <a:pt x="1143" y="1226"/>
                    </a:lnTo>
                    <a:lnTo>
                      <a:pt x="1135" y="1223"/>
                    </a:lnTo>
                    <a:lnTo>
                      <a:pt x="1132" y="1221"/>
                    </a:lnTo>
                    <a:lnTo>
                      <a:pt x="1130" y="1218"/>
                    </a:lnTo>
                    <a:lnTo>
                      <a:pt x="1117" y="1213"/>
                    </a:lnTo>
                    <a:lnTo>
                      <a:pt x="1101" y="1207"/>
                    </a:lnTo>
                    <a:lnTo>
                      <a:pt x="1088" y="1202"/>
                    </a:lnTo>
                    <a:lnTo>
                      <a:pt x="1075" y="1197"/>
                    </a:lnTo>
                    <a:lnTo>
                      <a:pt x="1070" y="1194"/>
                    </a:lnTo>
                    <a:lnTo>
                      <a:pt x="1067" y="1192"/>
                    </a:lnTo>
                    <a:lnTo>
                      <a:pt x="1056" y="1189"/>
                    </a:lnTo>
                    <a:lnTo>
                      <a:pt x="1054" y="1189"/>
                    </a:lnTo>
                    <a:lnTo>
                      <a:pt x="1051" y="1186"/>
                    </a:lnTo>
                    <a:lnTo>
                      <a:pt x="1028" y="1186"/>
                    </a:lnTo>
                    <a:lnTo>
                      <a:pt x="1025" y="1186"/>
                    </a:lnTo>
                    <a:lnTo>
                      <a:pt x="1012" y="1184"/>
                    </a:lnTo>
                    <a:lnTo>
                      <a:pt x="1001" y="1184"/>
                    </a:lnTo>
                    <a:lnTo>
                      <a:pt x="993" y="1184"/>
                    </a:lnTo>
                    <a:lnTo>
                      <a:pt x="983" y="1181"/>
                    </a:lnTo>
                    <a:lnTo>
                      <a:pt x="973" y="1181"/>
                    </a:lnTo>
                    <a:lnTo>
                      <a:pt x="970" y="1179"/>
                    </a:lnTo>
                    <a:lnTo>
                      <a:pt x="967" y="1179"/>
                    </a:lnTo>
                    <a:lnTo>
                      <a:pt x="944" y="1176"/>
                    </a:lnTo>
                    <a:lnTo>
                      <a:pt x="931" y="1173"/>
                    </a:lnTo>
                    <a:lnTo>
                      <a:pt x="923" y="1171"/>
                    </a:lnTo>
                    <a:lnTo>
                      <a:pt x="910" y="1168"/>
                    </a:lnTo>
                    <a:lnTo>
                      <a:pt x="902" y="1165"/>
                    </a:lnTo>
                    <a:lnTo>
                      <a:pt x="896" y="1165"/>
                    </a:lnTo>
                    <a:lnTo>
                      <a:pt x="889" y="1165"/>
                    </a:lnTo>
                    <a:lnTo>
                      <a:pt x="886" y="1165"/>
                    </a:lnTo>
                    <a:lnTo>
                      <a:pt x="881" y="1163"/>
                    </a:lnTo>
                    <a:lnTo>
                      <a:pt x="876" y="1163"/>
                    </a:lnTo>
                    <a:lnTo>
                      <a:pt x="873" y="1163"/>
                    </a:lnTo>
                    <a:lnTo>
                      <a:pt x="849" y="1163"/>
                    </a:lnTo>
                    <a:lnTo>
                      <a:pt x="839" y="1163"/>
                    </a:lnTo>
                    <a:lnTo>
                      <a:pt x="828" y="1163"/>
                    </a:lnTo>
                    <a:lnTo>
                      <a:pt x="815" y="1163"/>
                    </a:lnTo>
                    <a:lnTo>
                      <a:pt x="805" y="1163"/>
                    </a:lnTo>
                    <a:lnTo>
                      <a:pt x="794" y="1165"/>
                    </a:lnTo>
                    <a:lnTo>
                      <a:pt x="784" y="1168"/>
                    </a:lnTo>
                    <a:lnTo>
                      <a:pt x="776" y="1168"/>
                    </a:lnTo>
                    <a:lnTo>
                      <a:pt x="773" y="1168"/>
                    </a:lnTo>
                    <a:lnTo>
                      <a:pt x="771" y="1168"/>
                    </a:lnTo>
                    <a:lnTo>
                      <a:pt x="763" y="1171"/>
                    </a:lnTo>
                    <a:lnTo>
                      <a:pt x="755" y="1171"/>
                    </a:lnTo>
                    <a:lnTo>
                      <a:pt x="747" y="1171"/>
                    </a:lnTo>
                    <a:lnTo>
                      <a:pt x="744" y="1173"/>
                    </a:lnTo>
                    <a:lnTo>
                      <a:pt x="731" y="1173"/>
                    </a:lnTo>
                    <a:lnTo>
                      <a:pt x="726" y="1173"/>
                    </a:lnTo>
                    <a:lnTo>
                      <a:pt x="721" y="1176"/>
                    </a:lnTo>
                    <a:lnTo>
                      <a:pt x="718" y="1176"/>
                    </a:lnTo>
                    <a:lnTo>
                      <a:pt x="716" y="1176"/>
                    </a:lnTo>
                    <a:lnTo>
                      <a:pt x="713" y="1176"/>
                    </a:lnTo>
                    <a:lnTo>
                      <a:pt x="708" y="1176"/>
                    </a:lnTo>
                    <a:lnTo>
                      <a:pt x="702" y="1176"/>
                    </a:lnTo>
                    <a:lnTo>
                      <a:pt x="697" y="1179"/>
                    </a:lnTo>
                    <a:lnTo>
                      <a:pt x="695" y="1179"/>
                    </a:lnTo>
                    <a:lnTo>
                      <a:pt x="687" y="1179"/>
                    </a:lnTo>
                    <a:lnTo>
                      <a:pt x="679" y="1181"/>
                    </a:lnTo>
                    <a:lnTo>
                      <a:pt x="676" y="1181"/>
                    </a:lnTo>
                    <a:lnTo>
                      <a:pt x="674" y="1184"/>
                    </a:lnTo>
                    <a:lnTo>
                      <a:pt x="671" y="1184"/>
                    </a:lnTo>
                    <a:lnTo>
                      <a:pt x="668" y="1186"/>
                    </a:lnTo>
                    <a:lnTo>
                      <a:pt x="666" y="1186"/>
                    </a:lnTo>
                    <a:lnTo>
                      <a:pt x="663" y="1189"/>
                    </a:lnTo>
                    <a:lnTo>
                      <a:pt x="661" y="1189"/>
                    </a:lnTo>
                    <a:lnTo>
                      <a:pt x="661" y="1192"/>
                    </a:lnTo>
                    <a:lnTo>
                      <a:pt x="655" y="1197"/>
                    </a:lnTo>
                    <a:lnTo>
                      <a:pt x="647" y="1205"/>
                    </a:lnTo>
                    <a:lnTo>
                      <a:pt x="632" y="1221"/>
                    </a:lnTo>
                    <a:lnTo>
                      <a:pt x="621" y="1231"/>
                    </a:lnTo>
                    <a:lnTo>
                      <a:pt x="616" y="1236"/>
                    </a:lnTo>
                    <a:lnTo>
                      <a:pt x="613" y="1239"/>
                    </a:lnTo>
                    <a:lnTo>
                      <a:pt x="613" y="1242"/>
                    </a:lnTo>
                    <a:lnTo>
                      <a:pt x="603" y="1249"/>
                    </a:lnTo>
                    <a:lnTo>
                      <a:pt x="592" y="1263"/>
                    </a:lnTo>
                    <a:lnTo>
                      <a:pt x="585" y="1268"/>
                    </a:lnTo>
                    <a:lnTo>
                      <a:pt x="569" y="1278"/>
                    </a:lnTo>
                    <a:lnTo>
                      <a:pt x="558" y="1286"/>
                    </a:lnTo>
                    <a:lnTo>
                      <a:pt x="556" y="1286"/>
                    </a:lnTo>
                    <a:lnTo>
                      <a:pt x="548" y="1291"/>
                    </a:lnTo>
                    <a:lnTo>
                      <a:pt x="545" y="1294"/>
                    </a:lnTo>
                    <a:lnTo>
                      <a:pt x="543" y="1294"/>
                    </a:lnTo>
                    <a:lnTo>
                      <a:pt x="540" y="1297"/>
                    </a:lnTo>
                    <a:lnTo>
                      <a:pt x="480" y="1336"/>
                    </a:lnTo>
                    <a:lnTo>
                      <a:pt x="467" y="1344"/>
                    </a:lnTo>
                    <a:lnTo>
                      <a:pt x="459" y="1349"/>
                    </a:lnTo>
                    <a:lnTo>
                      <a:pt x="435" y="1365"/>
                    </a:lnTo>
                    <a:lnTo>
                      <a:pt x="430" y="1367"/>
                    </a:lnTo>
                    <a:lnTo>
                      <a:pt x="427" y="1370"/>
                    </a:lnTo>
                    <a:lnTo>
                      <a:pt x="367" y="1407"/>
                    </a:lnTo>
                    <a:lnTo>
                      <a:pt x="354" y="1417"/>
                    </a:lnTo>
                    <a:lnTo>
                      <a:pt x="346" y="1423"/>
                    </a:lnTo>
                    <a:lnTo>
                      <a:pt x="335" y="1430"/>
                    </a:lnTo>
                    <a:lnTo>
                      <a:pt x="322" y="1441"/>
                    </a:lnTo>
                    <a:lnTo>
                      <a:pt x="320" y="1444"/>
                    </a:lnTo>
                    <a:lnTo>
                      <a:pt x="317" y="1444"/>
                    </a:lnTo>
                    <a:lnTo>
                      <a:pt x="317" y="1446"/>
                    </a:lnTo>
                    <a:lnTo>
                      <a:pt x="315" y="1446"/>
                    </a:lnTo>
                    <a:lnTo>
                      <a:pt x="315" y="1449"/>
                    </a:lnTo>
                    <a:lnTo>
                      <a:pt x="312" y="1449"/>
                    </a:lnTo>
                    <a:lnTo>
                      <a:pt x="312" y="1451"/>
                    </a:lnTo>
                    <a:lnTo>
                      <a:pt x="291" y="1467"/>
                    </a:lnTo>
                    <a:lnTo>
                      <a:pt x="278" y="1475"/>
                    </a:lnTo>
                    <a:lnTo>
                      <a:pt x="275" y="1478"/>
                    </a:lnTo>
                    <a:lnTo>
                      <a:pt x="273" y="1480"/>
                    </a:lnTo>
                    <a:lnTo>
                      <a:pt x="265" y="1483"/>
                    </a:lnTo>
                    <a:lnTo>
                      <a:pt x="241" y="1488"/>
                    </a:lnTo>
                    <a:lnTo>
                      <a:pt x="223" y="1493"/>
                    </a:lnTo>
                    <a:lnTo>
                      <a:pt x="246" y="1451"/>
                    </a:lnTo>
                    <a:lnTo>
                      <a:pt x="246" y="1449"/>
                    </a:lnTo>
                    <a:lnTo>
                      <a:pt x="249" y="1444"/>
                    </a:lnTo>
                    <a:lnTo>
                      <a:pt x="267" y="1415"/>
                    </a:lnTo>
                    <a:lnTo>
                      <a:pt x="270" y="1412"/>
                    </a:lnTo>
                    <a:lnTo>
                      <a:pt x="270" y="1409"/>
                    </a:lnTo>
                    <a:lnTo>
                      <a:pt x="275" y="1402"/>
                    </a:lnTo>
                    <a:lnTo>
                      <a:pt x="278" y="1402"/>
                    </a:lnTo>
                    <a:lnTo>
                      <a:pt x="312" y="1349"/>
                    </a:lnTo>
                    <a:lnTo>
                      <a:pt x="333" y="1320"/>
                    </a:lnTo>
                    <a:lnTo>
                      <a:pt x="349" y="1299"/>
                    </a:lnTo>
                    <a:lnTo>
                      <a:pt x="351" y="1297"/>
                    </a:lnTo>
                    <a:lnTo>
                      <a:pt x="354" y="1291"/>
                    </a:lnTo>
                    <a:lnTo>
                      <a:pt x="377" y="1263"/>
                    </a:lnTo>
                    <a:lnTo>
                      <a:pt x="388" y="1249"/>
                    </a:lnTo>
                    <a:lnTo>
                      <a:pt x="396" y="1239"/>
                    </a:lnTo>
                    <a:lnTo>
                      <a:pt x="401" y="1234"/>
                    </a:lnTo>
                    <a:lnTo>
                      <a:pt x="406" y="1226"/>
                    </a:lnTo>
                    <a:lnTo>
                      <a:pt x="411" y="1218"/>
                    </a:lnTo>
                    <a:lnTo>
                      <a:pt x="417" y="1215"/>
                    </a:lnTo>
                    <a:lnTo>
                      <a:pt x="419" y="1210"/>
                    </a:lnTo>
                    <a:lnTo>
                      <a:pt x="422" y="1207"/>
                    </a:lnTo>
                    <a:lnTo>
                      <a:pt x="427" y="1205"/>
                    </a:lnTo>
                    <a:lnTo>
                      <a:pt x="430" y="1200"/>
                    </a:lnTo>
                    <a:lnTo>
                      <a:pt x="438" y="1194"/>
                    </a:lnTo>
                    <a:lnTo>
                      <a:pt x="446" y="1192"/>
                    </a:lnTo>
                    <a:lnTo>
                      <a:pt x="451" y="1186"/>
                    </a:lnTo>
                    <a:lnTo>
                      <a:pt x="459" y="1181"/>
                    </a:lnTo>
                    <a:lnTo>
                      <a:pt x="469" y="1176"/>
                    </a:lnTo>
                    <a:lnTo>
                      <a:pt x="472" y="1173"/>
                    </a:lnTo>
                    <a:lnTo>
                      <a:pt x="474" y="1173"/>
                    </a:lnTo>
                    <a:lnTo>
                      <a:pt x="474" y="1171"/>
                    </a:lnTo>
                    <a:lnTo>
                      <a:pt x="480" y="1171"/>
                    </a:lnTo>
                    <a:lnTo>
                      <a:pt x="482" y="1168"/>
                    </a:lnTo>
                    <a:lnTo>
                      <a:pt x="485" y="1165"/>
                    </a:lnTo>
                    <a:lnTo>
                      <a:pt x="493" y="1163"/>
                    </a:lnTo>
                    <a:lnTo>
                      <a:pt x="498" y="1158"/>
                    </a:lnTo>
                    <a:lnTo>
                      <a:pt x="503" y="1155"/>
                    </a:lnTo>
                    <a:lnTo>
                      <a:pt x="508" y="1152"/>
                    </a:lnTo>
                    <a:lnTo>
                      <a:pt x="514" y="1150"/>
                    </a:lnTo>
                    <a:lnTo>
                      <a:pt x="522" y="1147"/>
                    </a:lnTo>
                    <a:lnTo>
                      <a:pt x="527" y="1144"/>
                    </a:lnTo>
                    <a:lnTo>
                      <a:pt x="529" y="1142"/>
                    </a:lnTo>
                    <a:lnTo>
                      <a:pt x="537" y="1139"/>
                    </a:lnTo>
                    <a:lnTo>
                      <a:pt x="545" y="1137"/>
                    </a:lnTo>
                    <a:lnTo>
                      <a:pt x="553" y="1134"/>
                    </a:lnTo>
                    <a:lnTo>
                      <a:pt x="556" y="1131"/>
                    </a:lnTo>
                    <a:lnTo>
                      <a:pt x="558" y="1131"/>
                    </a:lnTo>
                    <a:lnTo>
                      <a:pt x="553" y="1113"/>
                    </a:lnTo>
                    <a:lnTo>
                      <a:pt x="553" y="1110"/>
                    </a:lnTo>
                    <a:lnTo>
                      <a:pt x="545" y="1095"/>
                    </a:lnTo>
                    <a:lnTo>
                      <a:pt x="529" y="1053"/>
                    </a:lnTo>
                    <a:lnTo>
                      <a:pt x="532" y="1021"/>
                    </a:lnTo>
                    <a:lnTo>
                      <a:pt x="532" y="1018"/>
                    </a:lnTo>
                    <a:lnTo>
                      <a:pt x="532" y="1016"/>
                    </a:lnTo>
                    <a:lnTo>
                      <a:pt x="529" y="1016"/>
                    </a:lnTo>
                    <a:lnTo>
                      <a:pt x="529" y="1013"/>
                    </a:lnTo>
                    <a:lnTo>
                      <a:pt x="524" y="992"/>
                    </a:lnTo>
                    <a:lnTo>
                      <a:pt x="519" y="979"/>
                    </a:lnTo>
                    <a:lnTo>
                      <a:pt x="519" y="974"/>
                    </a:lnTo>
                    <a:lnTo>
                      <a:pt x="516" y="971"/>
                    </a:lnTo>
                    <a:lnTo>
                      <a:pt x="516" y="966"/>
                    </a:lnTo>
                    <a:lnTo>
                      <a:pt x="511" y="955"/>
                    </a:lnTo>
                    <a:lnTo>
                      <a:pt x="511" y="953"/>
                    </a:lnTo>
                    <a:lnTo>
                      <a:pt x="508" y="940"/>
                    </a:lnTo>
                    <a:lnTo>
                      <a:pt x="508" y="927"/>
                    </a:lnTo>
                    <a:lnTo>
                      <a:pt x="508" y="919"/>
                    </a:lnTo>
                    <a:lnTo>
                      <a:pt x="508" y="908"/>
                    </a:lnTo>
                    <a:lnTo>
                      <a:pt x="508" y="906"/>
                    </a:lnTo>
                    <a:lnTo>
                      <a:pt x="514" y="898"/>
                    </a:lnTo>
                    <a:lnTo>
                      <a:pt x="516" y="892"/>
                    </a:lnTo>
                    <a:lnTo>
                      <a:pt x="519" y="885"/>
                    </a:lnTo>
                    <a:lnTo>
                      <a:pt x="519" y="879"/>
                    </a:lnTo>
                    <a:lnTo>
                      <a:pt x="522" y="877"/>
                    </a:lnTo>
                    <a:lnTo>
                      <a:pt x="524" y="869"/>
                    </a:lnTo>
                    <a:lnTo>
                      <a:pt x="524" y="866"/>
                    </a:lnTo>
                    <a:lnTo>
                      <a:pt x="527" y="864"/>
                    </a:lnTo>
                    <a:lnTo>
                      <a:pt x="527" y="861"/>
                    </a:lnTo>
                    <a:lnTo>
                      <a:pt x="527" y="856"/>
                    </a:lnTo>
                    <a:lnTo>
                      <a:pt x="532" y="843"/>
                    </a:lnTo>
                    <a:lnTo>
                      <a:pt x="532" y="837"/>
                    </a:lnTo>
                    <a:lnTo>
                      <a:pt x="535" y="832"/>
                    </a:lnTo>
                    <a:lnTo>
                      <a:pt x="537" y="824"/>
                    </a:lnTo>
                    <a:lnTo>
                      <a:pt x="537" y="822"/>
                    </a:lnTo>
                    <a:lnTo>
                      <a:pt x="537" y="819"/>
                    </a:lnTo>
                    <a:lnTo>
                      <a:pt x="540" y="816"/>
                    </a:lnTo>
                    <a:lnTo>
                      <a:pt x="543" y="808"/>
                    </a:lnTo>
                    <a:lnTo>
                      <a:pt x="543" y="801"/>
                    </a:lnTo>
                    <a:lnTo>
                      <a:pt x="545" y="795"/>
                    </a:lnTo>
                    <a:lnTo>
                      <a:pt x="545" y="793"/>
                    </a:lnTo>
                    <a:lnTo>
                      <a:pt x="548" y="785"/>
                    </a:lnTo>
                    <a:lnTo>
                      <a:pt x="550" y="780"/>
                    </a:lnTo>
                    <a:lnTo>
                      <a:pt x="550" y="777"/>
                    </a:lnTo>
                    <a:lnTo>
                      <a:pt x="548" y="777"/>
                    </a:lnTo>
                    <a:lnTo>
                      <a:pt x="532" y="780"/>
                    </a:lnTo>
                    <a:lnTo>
                      <a:pt x="529" y="777"/>
                    </a:lnTo>
                    <a:lnTo>
                      <a:pt x="493" y="785"/>
                    </a:lnTo>
                    <a:lnTo>
                      <a:pt x="469" y="790"/>
                    </a:lnTo>
                    <a:lnTo>
                      <a:pt x="453" y="793"/>
                    </a:lnTo>
                    <a:lnTo>
                      <a:pt x="453" y="801"/>
                    </a:lnTo>
                    <a:lnTo>
                      <a:pt x="453" y="806"/>
                    </a:lnTo>
                    <a:lnTo>
                      <a:pt x="456" y="814"/>
                    </a:lnTo>
                    <a:lnTo>
                      <a:pt x="456" y="840"/>
                    </a:lnTo>
                    <a:lnTo>
                      <a:pt x="440" y="840"/>
                    </a:lnTo>
                    <a:lnTo>
                      <a:pt x="427" y="837"/>
                    </a:lnTo>
                    <a:lnTo>
                      <a:pt x="414" y="837"/>
                    </a:lnTo>
                    <a:lnTo>
                      <a:pt x="401" y="837"/>
                    </a:lnTo>
                    <a:lnTo>
                      <a:pt x="396" y="837"/>
                    </a:lnTo>
                    <a:lnTo>
                      <a:pt x="393" y="837"/>
                    </a:lnTo>
                    <a:lnTo>
                      <a:pt x="388" y="850"/>
                    </a:lnTo>
                    <a:lnTo>
                      <a:pt x="377" y="864"/>
                    </a:lnTo>
                    <a:lnTo>
                      <a:pt x="375" y="866"/>
                    </a:lnTo>
                    <a:lnTo>
                      <a:pt x="343" y="869"/>
                    </a:lnTo>
                    <a:lnTo>
                      <a:pt x="333" y="874"/>
                    </a:lnTo>
                    <a:lnTo>
                      <a:pt x="330" y="874"/>
                    </a:lnTo>
                    <a:lnTo>
                      <a:pt x="328" y="885"/>
                    </a:lnTo>
                    <a:lnTo>
                      <a:pt x="325" y="898"/>
                    </a:lnTo>
                    <a:lnTo>
                      <a:pt x="322" y="906"/>
                    </a:lnTo>
                    <a:lnTo>
                      <a:pt x="294" y="890"/>
                    </a:lnTo>
                    <a:lnTo>
                      <a:pt x="241" y="864"/>
                    </a:lnTo>
                    <a:lnTo>
                      <a:pt x="223" y="853"/>
                    </a:lnTo>
                    <a:lnTo>
                      <a:pt x="220" y="850"/>
                    </a:lnTo>
                    <a:lnTo>
                      <a:pt x="215" y="848"/>
                    </a:lnTo>
                    <a:lnTo>
                      <a:pt x="207" y="845"/>
                    </a:lnTo>
                    <a:lnTo>
                      <a:pt x="202" y="840"/>
                    </a:lnTo>
                    <a:lnTo>
                      <a:pt x="199" y="840"/>
                    </a:lnTo>
                    <a:lnTo>
                      <a:pt x="197" y="837"/>
                    </a:lnTo>
                    <a:lnTo>
                      <a:pt x="186" y="829"/>
                    </a:lnTo>
                    <a:lnTo>
                      <a:pt x="181" y="827"/>
                    </a:lnTo>
                    <a:lnTo>
                      <a:pt x="178" y="827"/>
                    </a:lnTo>
                    <a:lnTo>
                      <a:pt x="178" y="824"/>
                    </a:lnTo>
                    <a:lnTo>
                      <a:pt x="176" y="822"/>
                    </a:lnTo>
                    <a:lnTo>
                      <a:pt x="173" y="822"/>
                    </a:lnTo>
                    <a:lnTo>
                      <a:pt x="170" y="819"/>
                    </a:lnTo>
                    <a:lnTo>
                      <a:pt x="168" y="816"/>
                    </a:lnTo>
                    <a:lnTo>
                      <a:pt x="165" y="816"/>
                    </a:lnTo>
                    <a:lnTo>
                      <a:pt x="162" y="811"/>
                    </a:lnTo>
                    <a:lnTo>
                      <a:pt x="160" y="811"/>
                    </a:lnTo>
                    <a:lnTo>
                      <a:pt x="160" y="808"/>
                    </a:lnTo>
                    <a:lnTo>
                      <a:pt x="157" y="808"/>
                    </a:lnTo>
                    <a:lnTo>
                      <a:pt x="157" y="811"/>
                    </a:lnTo>
                    <a:lnTo>
                      <a:pt x="155" y="808"/>
                    </a:lnTo>
                    <a:lnTo>
                      <a:pt x="147" y="801"/>
                    </a:lnTo>
                    <a:lnTo>
                      <a:pt x="136" y="790"/>
                    </a:lnTo>
                    <a:lnTo>
                      <a:pt x="134" y="788"/>
                    </a:lnTo>
                    <a:lnTo>
                      <a:pt x="131" y="785"/>
                    </a:lnTo>
                    <a:lnTo>
                      <a:pt x="128" y="782"/>
                    </a:lnTo>
                    <a:lnTo>
                      <a:pt x="126" y="780"/>
                    </a:lnTo>
                    <a:lnTo>
                      <a:pt x="126" y="777"/>
                    </a:lnTo>
                    <a:lnTo>
                      <a:pt x="123" y="774"/>
                    </a:lnTo>
                    <a:lnTo>
                      <a:pt x="121" y="772"/>
                    </a:lnTo>
                    <a:lnTo>
                      <a:pt x="118" y="769"/>
                    </a:lnTo>
                    <a:lnTo>
                      <a:pt x="113" y="761"/>
                    </a:lnTo>
                    <a:lnTo>
                      <a:pt x="110" y="759"/>
                    </a:lnTo>
                    <a:lnTo>
                      <a:pt x="110" y="756"/>
                    </a:lnTo>
                    <a:lnTo>
                      <a:pt x="105" y="751"/>
                    </a:lnTo>
                    <a:lnTo>
                      <a:pt x="102" y="748"/>
                    </a:lnTo>
                    <a:lnTo>
                      <a:pt x="100" y="746"/>
                    </a:lnTo>
                    <a:lnTo>
                      <a:pt x="100" y="743"/>
                    </a:lnTo>
                    <a:lnTo>
                      <a:pt x="92" y="735"/>
                    </a:lnTo>
                    <a:lnTo>
                      <a:pt x="89" y="732"/>
                    </a:lnTo>
                    <a:lnTo>
                      <a:pt x="89" y="730"/>
                    </a:lnTo>
                    <a:lnTo>
                      <a:pt x="86" y="727"/>
                    </a:lnTo>
                    <a:lnTo>
                      <a:pt x="84" y="725"/>
                    </a:lnTo>
                    <a:lnTo>
                      <a:pt x="84" y="722"/>
                    </a:lnTo>
                    <a:lnTo>
                      <a:pt x="79" y="717"/>
                    </a:lnTo>
                    <a:lnTo>
                      <a:pt x="79" y="714"/>
                    </a:lnTo>
                    <a:lnTo>
                      <a:pt x="76" y="711"/>
                    </a:lnTo>
                    <a:lnTo>
                      <a:pt x="73" y="709"/>
                    </a:lnTo>
                    <a:lnTo>
                      <a:pt x="68" y="704"/>
                    </a:lnTo>
                    <a:lnTo>
                      <a:pt x="68" y="701"/>
                    </a:lnTo>
                    <a:lnTo>
                      <a:pt x="50" y="680"/>
                    </a:lnTo>
                    <a:lnTo>
                      <a:pt x="50" y="677"/>
                    </a:lnTo>
                    <a:lnTo>
                      <a:pt x="47" y="675"/>
                    </a:lnTo>
                    <a:lnTo>
                      <a:pt x="34" y="656"/>
                    </a:lnTo>
                    <a:lnTo>
                      <a:pt x="24" y="643"/>
                    </a:lnTo>
                    <a:lnTo>
                      <a:pt x="21" y="641"/>
                    </a:lnTo>
                    <a:lnTo>
                      <a:pt x="21" y="638"/>
                    </a:lnTo>
                    <a:lnTo>
                      <a:pt x="0" y="612"/>
                    </a:lnTo>
                    <a:lnTo>
                      <a:pt x="34" y="585"/>
                    </a:lnTo>
                    <a:lnTo>
                      <a:pt x="55" y="570"/>
                    </a:lnTo>
                    <a:lnTo>
                      <a:pt x="73" y="557"/>
                    </a:lnTo>
                    <a:lnTo>
                      <a:pt x="97" y="538"/>
                    </a:lnTo>
                    <a:lnTo>
                      <a:pt x="136" y="509"/>
                    </a:lnTo>
                    <a:lnTo>
                      <a:pt x="165" y="488"/>
                    </a:lnTo>
                    <a:lnTo>
                      <a:pt x="178" y="478"/>
                    </a:lnTo>
                    <a:lnTo>
                      <a:pt x="218" y="449"/>
                    </a:lnTo>
                    <a:lnTo>
                      <a:pt x="241" y="433"/>
                    </a:lnTo>
                    <a:lnTo>
                      <a:pt x="265" y="415"/>
                    </a:lnTo>
                    <a:lnTo>
                      <a:pt x="283" y="402"/>
                    </a:lnTo>
                    <a:lnTo>
                      <a:pt x="299" y="391"/>
                    </a:lnTo>
                    <a:lnTo>
                      <a:pt x="299" y="389"/>
                    </a:lnTo>
                    <a:lnTo>
                      <a:pt x="304" y="386"/>
                    </a:lnTo>
                    <a:lnTo>
                      <a:pt x="317" y="378"/>
                    </a:lnTo>
                    <a:lnTo>
                      <a:pt x="330" y="368"/>
                    </a:lnTo>
                    <a:lnTo>
                      <a:pt x="349" y="354"/>
                    </a:lnTo>
                    <a:lnTo>
                      <a:pt x="354" y="352"/>
                    </a:lnTo>
                    <a:lnTo>
                      <a:pt x="354" y="349"/>
                    </a:lnTo>
                    <a:lnTo>
                      <a:pt x="362" y="344"/>
                    </a:lnTo>
                    <a:lnTo>
                      <a:pt x="375" y="336"/>
                    </a:lnTo>
                    <a:lnTo>
                      <a:pt x="388" y="326"/>
                    </a:lnTo>
                    <a:lnTo>
                      <a:pt x="393" y="323"/>
                    </a:lnTo>
                    <a:lnTo>
                      <a:pt x="398" y="318"/>
                    </a:lnTo>
                    <a:lnTo>
                      <a:pt x="404" y="312"/>
                    </a:lnTo>
                    <a:lnTo>
                      <a:pt x="406" y="312"/>
                    </a:lnTo>
                    <a:lnTo>
                      <a:pt x="409" y="310"/>
                    </a:lnTo>
                    <a:lnTo>
                      <a:pt x="411" y="310"/>
                    </a:lnTo>
                    <a:lnTo>
                      <a:pt x="414" y="307"/>
                    </a:lnTo>
                    <a:lnTo>
                      <a:pt x="414" y="305"/>
                    </a:lnTo>
                    <a:lnTo>
                      <a:pt x="417" y="305"/>
                    </a:lnTo>
                    <a:lnTo>
                      <a:pt x="425" y="299"/>
                    </a:lnTo>
                    <a:lnTo>
                      <a:pt x="446" y="284"/>
                    </a:lnTo>
                    <a:lnTo>
                      <a:pt x="467" y="271"/>
                    </a:lnTo>
                    <a:lnTo>
                      <a:pt x="488" y="257"/>
                    </a:lnTo>
                    <a:lnTo>
                      <a:pt x="506" y="244"/>
                    </a:lnTo>
                    <a:lnTo>
                      <a:pt x="529" y="229"/>
                    </a:lnTo>
                    <a:lnTo>
                      <a:pt x="550" y="215"/>
                    </a:lnTo>
                    <a:lnTo>
                      <a:pt x="558" y="210"/>
                    </a:lnTo>
                    <a:lnTo>
                      <a:pt x="566" y="205"/>
                    </a:lnTo>
                    <a:lnTo>
                      <a:pt x="577" y="200"/>
                    </a:lnTo>
                    <a:lnTo>
                      <a:pt x="585" y="192"/>
                    </a:lnTo>
                    <a:lnTo>
                      <a:pt x="592" y="187"/>
                    </a:lnTo>
                    <a:lnTo>
                      <a:pt x="598" y="184"/>
                    </a:lnTo>
                    <a:lnTo>
                      <a:pt x="619" y="173"/>
                    </a:lnTo>
                    <a:lnTo>
                      <a:pt x="642" y="158"/>
                    </a:lnTo>
                    <a:lnTo>
                      <a:pt x="661" y="147"/>
                    </a:lnTo>
                    <a:lnTo>
                      <a:pt x="682" y="137"/>
                    </a:lnTo>
                    <a:lnTo>
                      <a:pt x="687" y="134"/>
                    </a:lnTo>
                    <a:lnTo>
                      <a:pt x="692" y="129"/>
                    </a:lnTo>
                    <a:lnTo>
                      <a:pt x="700" y="124"/>
                    </a:lnTo>
                    <a:lnTo>
                      <a:pt x="713" y="116"/>
                    </a:lnTo>
                    <a:lnTo>
                      <a:pt x="718" y="113"/>
                    </a:lnTo>
                    <a:lnTo>
                      <a:pt x="721" y="113"/>
                    </a:lnTo>
                    <a:lnTo>
                      <a:pt x="723" y="110"/>
                    </a:lnTo>
                    <a:lnTo>
                      <a:pt x="726" y="110"/>
                    </a:lnTo>
                    <a:lnTo>
                      <a:pt x="731" y="108"/>
                    </a:lnTo>
                    <a:lnTo>
                      <a:pt x="734" y="108"/>
                    </a:lnTo>
                    <a:lnTo>
                      <a:pt x="742" y="105"/>
                    </a:lnTo>
                    <a:lnTo>
                      <a:pt x="750" y="103"/>
                    </a:lnTo>
                    <a:lnTo>
                      <a:pt x="758" y="100"/>
                    </a:lnTo>
                    <a:lnTo>
                      <a:pt x="765" y="100"/>
                    </a:lnTo>
                    <a:lnTo>
                      <a:pt x="768" y="97"/>
                    </a:lnTo>
                    <a:lnTo>
                      <a:pt x="773" y="97"/>
                    </a:lnTo>
                    <a:lnTo>
                      <a:pt x="776" y="97"/>
                    </a:lnTo>
                    <a:lnTo>
                      <a:pt x="789" y="97"/>
                    </a:lnTo>
                    <a:lnTo>
                      <a:pt x="802" y="97"/>
                    </a:lnTo>
                    <a:lnTo>
                      <a:pt x="805" y="97"/>
                    </a:lnTo>
                    <a:lnTo>
                      <a:pt x="828" y="97"/>
                    </a:lnTo>
                    <a:lnTo>
                      <a:pt x="834" y="97"/>
                    </a:lnTo>
                    <a:lnTo>
                      <a:pt x="836" y="97"/>
                    </a:lnTo>
                    <a:lnTo>
                      <a:pt x="844" y="97"/>
                    </a:lnTo>
                    <a:lnTo>
                      <a:pt x="862" y="95"/>
                    </a:lnTo>
                    <a:lnTo>
                      <a:pt x="876" y="95"/>
                    </a:lnTo>
                    <a:lnTo>
                      <a:pt x="902" y="95"/>
                    </a:lnTo>
                    <a:lnTo>
                      <a:pt x="925" y="95"/>
                    </a:lnTo>
                    <a:lnTo>
                      <a:pt x="944" y="95"/>
                    </a:lnTo>
                    <a:lnTo>
                      <a:pt x="957" y="92"/>
                    </a:lnTo>
                    <a:lnTo>
                      <a:pt x="959" y="92"/>
                    </a:lnTo>
                    <a:lnTo>
                      <a:pt x="962" y="92"/>
                    </a:lnTo>
                    <a:lnTo>
                      <a:pt x="965" y="92"/>
                    </a:lnTo>
                    <a:lnTo>
                      <a:pt x="970" y="92"/>
                    </a:lnTo>
                    <a:lnTo>
                      <a:pt x="973" y="92"/>
                    </a:lnTo>
                    <a:lnTo>
                      <a:pt x="1062" y="92"/>
                    </a:lnTo>
                    <a:lnTo>
                      <a:pt x="1064" y="92"/>
                    </a:lnTo>
                    <a:lnTo>
                      <a:pt x="1177" y="42"/>
                    </a:lnTo>
                    <a:lnTo>
                      <a:pt x="1180" y="40"/>
                    </a:lnTo>
                    <a:lnTo>
                      <a:pt x="1185" y="40"/>
                    </a:lnTo>
                    <a:lnTo>
                      <a:pt x="1208" y="29"/>
                    </a:lnTo>
                    <a:lnTo>
                      <a:pt x="1208" y="26"/>
                    </a:lnTo>
                    <a:lnTo>
                      <a:pt x="1214" y="26"/>
                    </a:lnTo>
                    <a:lnTo>
                      <a:pt x="1274" y="0"/>
                    </a:lnTo>
                    <a:lnTo>
                      <a:pt x="1292" y="24"/>
                    </a:lnTo>
                    <a:lnTo>
                      <a:pt x="1308" y="47"/>
                    </a:lnTo>
                  </a:path>
                </a:pathLst>
              </a:custGeom>
              <a:pattFill prst="pct25">
                <a:fgClr>
                  <a:schemeClr val="accent1"/>
                </a:fgClr>
                <a:bgClr>
                  <a:schemeClr val="accent1">
                    <a:lumMod val="20000"/>
                    <a:lumOff val="80000"/>
                  </a:schemeClr>
                </a:bgClr>
              </a:pattFill>
              <a:ln w="9525">
                <a:solidFill>
                  <a:schemeClr val="tx1"/>
                </a:solidFill>
                <a:round/>
                <a:headEnd/>
                <a:tailEnd/>
              </a:ln>
            </p:spPr>
            <p:txBody>
              <a:bodyPr rot="0" vert="horz" wrap="square" lIns="91440" tIns="45720" rIns="91440" bIns="45720" anchor="t" anchorCtr="0" upright="1">
                <a:noAutofit/>
              </a:bodyPr>
              <a:lstStyle/>
              <a:p>
                <a:endParaRPr lang="ja-JP" altLang="en-US" sz="1600"/>
              </a:p>
            </p:txBody>
          </p:sp>
          <p:sp>
            <p:nvSpPr>
              <p:cNvPr id="216" name="フリーフォーム 215"/>
              <p:cNvSpPr>
                <a:spLocks/>
              </p:cNvSpPr>
              <p:nvPr/>
            </p:nvSpPr>
            <p:spPr bwMode="auto">
              <a:xfrm>
                <a:off x="6260288" y="1994451"/>
                <a:ext cx="958951" cy="861231"/>
              </a:xfrm>
              <a:custGeom>
                <a:avLst/>
                <a:gdLst>
                  <a:gd name="T0" fmla="*/ 1655 w 2001"/>
                  <a:gd name="T1" fmla="*/ 24 h 1769"/>
                  <a:gd name="T2" fmla="*/ 1710 w 2001"/>
                  <a:gd name="T3" fmla="*/ 37 h 1769"/>
                  <a:gd name="T4" fmla="*/ 1783 w 2001"/>
                  <a:gd name="T5" fmla="*/ 79 h 1769"/>
                  <a:gd name="T6" fmla="*/ 1762 w 2001"/>
                  <a:gd name="T7" fmla="*/ 137 h 1769"/>
                  <a:gd name="T8" fmla="*/ 1990 w 2001"/>
                  <a:gd name="T9" fmla="*/ 260 h 1769"/>
                  <a:gd name="T10" fmla="*/ 1985 w 2001"/>
                  <a:gd name="T11" fmla="*/ 310 h 1769"/>
                  <a:gd name="T12" fmla="*/ 1967 w 2001"/>
                  <a:gd name="T13" fmla="*/ 357 h 1769"/>
                  <a:gd name="T14" fmla="*/ 1951 w 2001"/>
                  <a:gd name="T15" fmla="*/ 396 h 1769"/>
                  <a:gd name="T16" fmla="*/ 1954 w 2001"/>
                  <a:gd name="T17" fmla="*/ 441 h 1769"/>
                  <a:gd name="T18" fmla="*/ 1893 w 2001"/>
                  <a:gd name="T19" fmla="*/ 559 h 1769"/>
                  <a:gd name="T20" fmla="*/ 1872 w 2001"/>
                  <a:gd name="T21" fmla="*/ 630 h 1769"/>
                  <a:gd name="T22" fmla="*/ 1864 w 2001"/>
                  <a:gd name="T23" fmla="*/ 664 h 1769"/>
                  <a:gd name="T24" fmla="*/ 1849 w 2001"/>
                  <a:gd name="T25" fmla="*/ 743 h 1769"/>
                  <a:gd name="T26" fmla="*/ 1841 w 2001"/>
                  <a:gd name="T27" fmla="*/ 832 h 1769"/>
                  <a:gd name="T28" fmla="*/ 1862 w 2001"/>
                  <a:gd name="T29" fmla="*/ 955 h 1769"/>
                  <a:gd name="T30" fmla="*/ 1883 w 2001"/>
                  <a:gd name="T31" fmla="*/ 1013 h 1769"/>
                  <a:gd name="T32" fmla="*/ 1899 w 2001"/>
                  <a:gd name="T33" fmla="*/ 1189 h 1769"/>
                  <a:gd name="T34" fmla="*/ 1802 w 2001"/>
                  <a:gd name="T35" fmla="*/ 1247 h 1769"/>
                  <a:gd name="T36" fmla="*/ 1684 w 2001"/>
                  <a:gd name="T37" fmla="*/ 1252 h 1769"/>
                  <a:gd name="T38" fmla="*/ 1608 w 2001"/>
                  <a:gd name="T39" fmla="*/ 1289 h 1769"/>
                  <a:gd name="T40" fmla="*/ 1414 w 2001"/>
                  <a:gd name="T41" fmla="*/ 1409 h 1769"/>
                  <a:gd name="T42" fmla="*/ 1314 w 2001"/>
                  <a:gd name="T43" fmla="*/ 1478 h 1769"/>
                  <a:gd name="T44" fmla="*/ 1167 w 2001"/>
                  <a:gd name="T45" fmla="*/ 1585 h 1769"/>
                  <a:gd name="T46" fmla="*/ 887 w 2001"/>
                  <a:gd name="T47" fmla="*/ 1722 h 1769"/>
                  <a:gd name="T48" fmla="*/ 808 w 2001"/>
                  <a:gd name="T49" fmla="*/ 1611 h 1769"/>
                  <a:gd name="T50" fmla="*/ 750 w 2001"/>
                  <a:gd name="T51" fmla="*/ 1525 h 1769"/>
                  <a:gd name="T52" fmla="*/ 719 w 2001"/>
                  <a:gd name="T53" fmla="*/ 1480 h 1769"/>
                  <a:gd name="T54" fmla="*/ 677 w 2001"/>
                  <a:gd name="T55" fmla="*/ 1420 h 1769"/>
                  <a:gd name="T56" fmla="*/ 614 w 2001"/>
                  <a:gd name="T57" fmla="*/ 1331 h 1769"/>
                  <a:gd name="T58" fmla="*/ 569 w 2001"/>
                  <a:gd name="T59" fmla="*/ 1268 h 1769"/>
                  <a:gd name="T60" fmla="*/ 501 w 2001"/>
                  <a:gd name="T61" fmla="*/ 1176 h 1769"/>
                  <a:gd name="T62" fmla="*/ 449 w 2001"/>
                  <a:gd name="T63" fmla="*/ 1118 h 1769"/>
                  <a:gd name="T64" fmla="*/ 402 w 2001"/>
                  <a:gd name="T65" fmla="*/ 1063 h 1769"/>
                  <a:gd name="T66" fmla="*/ 357 w 2001"/>
                  <a:gd name="T67" fmla="*/ 1008 h 1769"/>
                  <a:gd name="T68" fmla="*/ 302 w 2001"/>
                  <a:gd name="T69" fmla="*/ 963 h 1769"/>
                  <a:gd name="T70" fmla="*/ 263 w 2001"/>
                  <a:gd name="T71" fmla="*/ 942 h 1769"/>
                  <a:gd name="T72" fmla="*/ 208 w 2001"/>
                  <a:gd name="T73" fmla="*/ 919 h 1769"/>
                  <a:gd name="T74" fmla="*/ 3 w 2001"/>
                  <a:gd name="T75" fmla="*/ 871 h 1769"/>
                  <a:gd name="T76" fmla="*/ 8 w 2001"/>
                  <a:gd name="T77" fmla="*/ 803 h 1769"/>
                  <a:gd name="T78" fmla="*/ 35 w 2001"/>
                  <a:gd name="T79" fmla="*/ 743 h 1769"/>
                  <a:gd name="T80" fmla="*/ 69 w 2001"/>
                  <a:gd name="T81" fmla="*/ 696 h 1769"/>
                  <a:gd name="T82" fmla="*/ 111 w 2001"/>
                  <a:gd name="T83" fmla="*/ 669 h 1769"/>
                  <a:gd name="T84" fmla="*/ 181 w 2001"/>
                  <a:gd name="T85" fmla="*/ 664 h 1769"/>
                  <a:gd name="T86" fmla="*/ 352 w 2001"/>
                  <a:gd name="T87" fmla="*/ 667 h 1769"/>
                  <a:gd name="T88" fmla="*/ 472 w 2001"/>
                  <a:gd name="T89" fmla="*/ 711 h 1769"/>
                  <a:gd name="T90" fmla="*/ 585 w 2001"/>
                  <a:gd name="T91" fmla="*/ 756 h 1769"/>
                  <a:gd name="T92" fmla="*/ 630 w 2001"/>
                  <a:gd name="T93" fmla="*/ 808 h 1769"/>
                  <a:gd name="T94" fmla="*/ 695 w 2001"/>
                  <a:gd name="T95" fmla="*/ 814 h 1769"/>
                  <a:gd name="T96" fmla="*/ 797 w 2001"/>
                  <a:gd name="T97" fmla="*/ 787 h 1769"/>
                  <a:gd name="T98" fmla="*/ 858 w 2001"/>
                  <a:gd name="T99" fmla="*/ 714 h 1769"/>
                  <a:gd name="T100" fmla="*/ 923 w 2001"/>
                  <a:gd name="T101" fmla="*/ 656 h 1769"/>
                  <a:gd name="T102" fmla="*/ 978 w 2001"/>
                  <a:gd name="T103" fmla="*/ 609 h 1769"/>
                  <a:gd name="T104" fmla="*/ 1073 w 2001"/>
                  <a:gd name="T105" fmla="*/ 567 h 1769"/>
                  <a:gd name="T106" fmla="*/ 1178 w 2001"/>
                  <a:gd name="T107" fmla="*/ 504 h 1769"/>
                  <a:gd name="T108" fmla="*/ 1180 w 2001"/>
                  <a:gd name="T109" fmla="*/ 415 h 1769"/>
                  <a:gd name="T110" fmla="*/ 1196 w 2001"/>
                  <a:gd name="T111" fmla="*/ 375 h 1769"/>
                  <a:gd name="T112" fmla="*/ 1261 w 2001"/>
                  <a:gd name="T113" fmla="*/ 315 h 1769"/>
                  <a:gd name="T114" fmla="*/ 1259 w 2001"/>
                  <a:gd name="T115" fmla="*/ 226 h 1769"/>
                  <a:gd name="T116" fmla="*/ 1277 w 2001"/>
                  <a:gd name="T117" fmla="*/ 152 h 1769"/>
                  <a:gd name="T118" fmla="*/ 1345 w 2001"/>
                  <a:gd name="T119" fmla="*/ 121 h 1769"/>
                  <a:gd name="T120" fmla="*/ 1424 w 2001"/>
                  <a:gd name="T121" fmla="*/ 29 h 1769"/>
                  <a:gd name="T122" fmla="*/ 1505 w 2001"/>
                  <a:gd name="T123" fmla="*/ 0 h 1769"/>
                  <a:gd name="T124" fmla="*/ 1584 w 2001"/>
                  <a:gd name="T125" fmla="*/ 24 h 17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001" h="1769">
                    <a:moveTo>
                      <a:pt x="1584" y="24"/>
                    </a:moveTo>
                    <a:lnTo>
                      <a:pt x="1589" y="29"/>
                    </a:lnTo>
                    <a:lnTo>
                      <a:pt x="1610" y="13"/>
                    </a:lnTo>
                    <a:lnTo>
                      <a:pt x="1613" y="11"/>
                    </a:lnTo>
                    <a:lnTo>
                      <a:pt x="1615" y="8"/>
                    </a:lnTo>
                    <a:lnTo>
                      <a:pt x="1621" y="5"/>
                    </a:lnTo>
                    <a:lnTo>
                      <a:pt x="1623" y="8"/>
                    </a:lnTo>
                    <a:lnTo>
                      <a:pt x="1623" y="11"/>
                    </a:lnTo>
                    <a:lnTo>
                      <a:pt x="1628" y="13"/>
                    </a:lnTo>
                    <a:lnTo>
                      <a:pt x="1631" y="16"/>
                    </a:lnTo>
                    <a:lnTo>
                      <a:pt x="1639" y="18"/>
                    </a:lnTo>
                    <a:lnTo>
                      <a:pt x="1647" y="24"/>
                    </a:lnTo>
                    <a:lnTo>
                      <a:pt x="1655" y="24"/>
                    </a:lnTo>
                    <a:lnTo>
                      <a:pt x="1657" y="24"/>
                    </a:lnTo>
                    <a:lnTo>
                      <a:pt x="1668" y="21"/>
                    </a:lnTo>
                    <a:lnTo>
                      <a:pt x="1670" y="21"/>
                    </a:lnTo>
                    <a:lnTo>
                      <a:pt x="1676" y="21"/>
                    </a:lnTo>
                    <a:lnTo>
                      <a:pt x="1676" y="24"/>
                    </a:lnTo>
                    <a:lnTo>
                      <a:pt x="1684" y="24"/>
                    </a:lnTo>
                    <a:lnTo>
                      <a:pt x="1686" y="26"/>
                    </a:lnTo>
                    <a:lnTo>
                      <a:pt x="1691" y="29"/>
                    </a:lnTo>
                    <a:lnTo>
                      <a:pt x="1694" y="29"/>
                    </a:lnTo>
                    <a:lnTo>
                      <a:pt x="1697" y="29"/>
                    </a:lnTo>
                    <a:lnTo>
                      <a:pt x="1705" y="34"/>
                    </a:lnTo>
                    <a:lnTo>
                      <a:pt x="1707" y="34"/>
                    </a:lnTo>
                    <a:lnTo>
                      <a:pt x="1710" y="37"/>
                    </a:lnTo>
                    <a:lnTo>
                      <a:pt x="1728" y="45"/>
                    </a:lnTo>
                    <a:lnTo>
                      <a:pt x="1744" y="53"/>
                    </a:lnTo>
                    <a:lnTo>
                      <a:pt x="1752" y="55"/>
                    </a:lnTo>
                    <a:lnTo>
                      <a:pt x="1754" y="55"/>
                    </a:lnTo>
                    <a:lnTo>
                      <a:pt x="1762" y="55"/>
                    </a:lnTo>
                    <a:lnTo>
                      <a:pt x="1765" y="55"/>
                    </a:lnTo>
                    <a:lnTo>
                      <a:pt x="1767" y="55"/>
                    </a:lnTo>
                    <a:lnTo>
                      <a:pt x="1773" y="55"/>
                    </a:lnTo>
                    <a:lnTo>
                      <a:pt x="1775" y="58"/>
                    </a:lnTo>
                    <a:lnTo>
                      <a:pt x="1778" y="58"/>
                    </a:lnTo>
                    <a:lnTo>
                      <a:pt x="1781" y="58"/>
                    </a:lnTo>
                    <a:lnTo>
                      <a:pt x="1781" y="60"/>
                    </a:lnTo>
                    <a:lnTo>
                      <a:pt x="1783" y="79"/>
                    </a:lnTo>
                    <a:lnTo>
                      <a:pt x="1783" y="81"/>
                    </a:lnTo>
                    <a:lnTo>
                      <a:pt x="1783" y="89"/>
                    </a:lnTo>
                    <a:lnTo>
                      <a:pt x="1783" y="92"/>
                    </a:lnTo>
                    <a:lnTo>
                      <a:pt x="1783" y="95"/>
                    </a:lnTo>
                    <a:lnTo>
                      <a:pt x="1783" y="97"/>
                    </a:lnTo>
                    <a:lnTo>
                      <a:pt x="1781" y="100"/>
                    </a:lnTo>
                    <a:lnTo>
                      <a:pt x="1778" y="105"/>
                    </a:lnTo>
                    <a:lnTo>
                      <a:pt x="1773" y="113"/>
                    </a:lnTo>
                    <a:lnTo>
                      <a:pt x="1773" y="116"/>
                    </a:lnTo>
                    <a:lnTo>
                      <a:pt x="1773" y="118"/>
                    </a:lnTo>
                    <a:lnTo>
                      <a:pt x="1770" y="118"/>
                    </a:lnTo>
                    <a:lnTo>
                      <a:pt x="1770" y="121"/>
                    </a:lnTo>
                    <a:lnTo>
                      <a:pt x="1762" y="137"/>
                    </a:lnTo>
                    <a:lnTo>
                      <a:pt x="1864" y="197"/>
                    </a:lnTo>
                    <a:lnTo>
                      <a:pt x="1925" y="228"/>
                    </a:lnTo>
                    <a:lnTo>
                      <a:pt x="1946" y="242"/>
                    </a:lnTo>
                    <a:lnTo>
                      <a:pt x="1961" y="249"/>
                    </a:lnTo>
                    <a:lnTo>
                      <a:pt x="1964" y="249"/>
                    </a:lnTo>
                    <a:lnTo>
                      <a:pt x="1967" y="252"/>
                    </a:lnTo>
                    <a:lnTo>
                      <a:pt x="1969" y="252"/>
                    </a:lnTo>
                    <a:lnTo>
                      <a:pt x="1975" y="255"/>
                    </a:lnTo>
                    <a:lnTo>
                      <a:pt x="1980" y="257"/>
                    </a:lnTo>
                    <a:lnTo>
                      <a:pt x="1982" y="257"/>
                    </a:lnTo>
                    <a:lnTo>
                      <a:pt x="1985" y="260"/>
                    </a:lnTo>
                    <a:lnTo>
                      <a:pt x="1988" y="260"/>
                    </a:lnTo>
                    <a:lnTo>
                      <a:pt x="1990" y="260"/>
                    </a:lnTo>
                    <a:lnTo>
                      <a:pt x="1993" y="263"/>
                    </a:lnTo>
                    <a:lnTo>
                      <a:pt x="1996" y="263"/>
                    </a:lnTo>
                    <a:lnTo>
                      <a:pt x="1998" y="265"/>
                    </a:lnTo>
                    <a:lnTo>
                      <a:pt x="2001" y="265"/>
                    </a:lnTo>
                    <a:lnTo>
                      <a:pt x="1996" y="281"/>
                    </a:lnTo>
                    <a:lnTo>
                      <a:pt x="1993" y="284"/>
                    </a:lnTo>
                    <a:lnTo>
                      <a:pt x="1993" y="286"/>
                    </a:lnTo>
                    <a:lnTo>
                      <a:pt x="1990" y="297"/>
                    </a:lnTo>
                    <a:lnTo>
                      <a:pt x="1988" y="297"/>
                    </a:lnTo>
                    <a:lnTo>
                      <a:pt x="1988" y="299"/>
                    </a:lnTo>
                    <a:lnTo>
                      <a:pt x="1988" y="302"/>
                    </a:lnTo>
                    <a:lnTo>
                      <a:pt x="1985" y="305"/>
                    </a:lnTo>
                    <a:lnTo>
                      <a:pt x="1985" y="310"/>
                    </a:lnTo>
                    <a:lnTo>
                      <a:pt x="1982" y="312"/>
                    </a:lnTo>
                    <a:lnTo>
                      <a:pt x="1982" y="315"/>
                    </a:lnTo>
                    <a:lnTo>
                      <a:pt x="1982" y="318"/>
                    </a:lnTo>
                    <a:lnTo>
                      <a:pt x="1980" y="323"/>
                    </a:lnTo>
                    <a:lnTo>
                      <a:pt x="1977" y="328"/>
                    </a:lnTo>
                    <a:lnTo>
                      <a:pt x="1977" y="331"/>
                    </a:lnTo>
                    <a:lnTo>
                      <a:pt x="1975" y="331"/>
                    </a:lnTo>
                    <a:lnTo>
                      <a:pt x="1972" y="339"/>
                    </a:lnTo>
                    <a:lnTo>
                      <a:pt x="1972" y="341"/>
                    </a:lnTo>
                    <a:lnTo>
                      <a:pt x="1969" y="347"/>
                    </a:lnTo>
                    <a:lnTo>
                      <a:pt x="1969" y="349"/>
                    </a:lnTo>
                    <a:lnTo>
                      <a:pt x="1969" y="352"/>
                    </a:lnTo>
                    <a:lnTo>
                      <a:pt x="1967" y="357"/>
                    </a:lnTo>
                    <a:lnTo>
                      <a:pt x="1967" y="360"/>
                    </a:lnTo>
                    <a:lnTo>
                      <a:pt x="1964" y="362"/>
                    </a:lnTo>
                    <a:lnTo>
                      <a:pt x="1961" y="370"/>
                    </a:lnTo>
                    <a:lnTo>
                      <a:pt x="1961" y="375"/>
                    </a:lnTo>
                    <a:lnTo>
                      <a:pt x="1959" y="375"/>
                    </a:lnTo>
                    <a:lnTo>
                      <a:pt x="1959" y="378"/>
                    </a:lnTo>
                    <a:lnTo>
                      <a:pt x="1959" y="381"/>
                    </a:lnTo>
                    <a:lnTo>
                      <a:pt x="1956" y="386"/>
                    </a:lnTo>
                    <a:lnTo>
                      <a:pt x="1956" y="389"/>
                    </a:lnTo>
                    <a:lnTo>
                      <a:pt x="1954" y="391"/>
                    </a:lnTo>
                    <a:lnTo>
                      <a:pt x="1954" y="394"/>
                    </a:lnTo>
                    <a:lnTo>
                      <a:pt x="1954" y="396"/>
                    </a:lnTo>
                    <a:lnTo>
                      <a:pt x="1951" y="396"/>
                    </a:lnTo>
                    <a:lnTo>
                      <a:pt x="1951" y="399"/>
                    </a:lnTo>
                    <a:lnTo>
                      <a:pt x="1951" y="402"/>
                    </a:lnTo>
                    <a:lnTo>
                      <a:pt x="1948" y="404"/>
                    </a:lnTo>
                    <a:lnTo>
                      <a:pt x="1948" y="407"/>
                    </a:lnTo>
                    <a:lnTo>
                      <a:pt x="1948" y="410"/>
                    </a:lnTo>
                    <a:lnTo>
                      <a:pt x="1946" y="415"/>
                    </a:lnTo>
                    <a:lnTo>
                      <a:pt x="1943" y="420"/>
                    </a:lnTo>
                    <a:lnTo>
                      <a:pt x="1946" y="420"/>
                    </a:lnTo>
                    <a:lnTo>
                      <a:pt x="1948" y="423"/>
                    </a:lnTo>
                    <a:lnTo>
                      <a:pt x="1956" y="425"/>
                    </a:lnTo>
                    <a:lnTo>
                      <a:pt x="1959" y="428"/>
                    </a:lnTo>
                    <a:lnTo>
                      <a:pt x="1954" y="436"/>
                    </a:lnTo>
                    <a:lnTo>
                      <a:pt x="1954" y="441"/>
                    </a:lnTo>
                    <a:lnTo>
                      <a:pt x="1951" y="441"/>
                    </a:lnTo>
                    <a:lnTo>
                      <a:pt x="1951" y="444"/>
                    </a:lnTo>
                    <a:lnTo>
                      <a:pt x="1940" y="441"/>
                    </a:lnTo>
                    <a:lnTo>
                      <a:pt x="1938" y="446"/>
                    </a:lnTo>
                    <a:lnTo>
                      <a:pt x="1938" y="449"/>
                    </a:lnTo>
                    <a:lnTo>
                      <a:pt x="1935" y="454"/>
                    </a:lnTo>
                    <a:lnTo>
                      <a:pt x="1935" y="457"/>
                    </a:lnTo>
                    <a:lnTo>
                      <a:pt x="1933" y="459"/>
                    </a:lnTo>
                    <a:lnTo>
                      <a:pt x="1933" y="465"/>
                    </a:lnTo>
                    <a:lnTo>
                      <a:pt x="1909" y="520"/>
                    </a:lnTo>
                    <a:lnTo>
                      <a:pt x="1909" y="522"/>
                    </a:lnTo>
                    <a:lnTo>
                      <a:pt x="1906" y="525"/>
                    </a:lnTo>
                    <a:lnTo>
                      <a:pt x="1893" y="559"/>
                    </a:lnTo>
                    <a:lnTo>
                      <a:pt x="1888" y="572"/>
                    </a:lnTo>
                    <a:lnTo>
                      <a:pt x="1885" y="585"/>
                    </a:lnTo>
                    <a:lnTo>
                      <a:pt x="1883" y="588"/>
                    </a:lnTo>
                    <a:lnTo>
                      <a:pt x="1883" y="591"/>
                    </a:lnTo>
                    <a:lnTo>
                      <a:pt x="1883" y="593"/>
                    </a:lnTo>
                    <a:lnTo>
                      <a:pt x="1880" y="596"/>
                    </a:lnTo>
                    <a:lnTo>
                      <a:pt x="1878" y="601"/>
                    </a:lnTo>
                    <a:lnTo>
                      <a:pt x="1878" y="606"/>
                    </a:lnTo>
                    <a:lnTo>
                      <a:pt x="1875" y="617"/>
                    </a:lnTo>
                    <a:lnTo>
                      <a:pt x="1875" y="619"/>
                    </a:lnTo>
                    <a:lnTo>
                      <a:pt x="1875" y="622"/>
                    </a:lnTo>
                    <a:lnTo>
                      <a:pt x="1872" y="627"/>
                    </a:lnTo>
                    <a:lnTo>
                      <a:pt x="1872" y="630"/>
                    </a:lnTo>
                    <a:lnTo>
                      <a:pt x="1872" y="633"/>
                    </a:lnTo>
                    <a:lnTo>
                      <a:pt x="1872" y="640"/>
                    </a:lnTo>
                    <a:lnTo>
                      <a:pt x="1870" y="640"/>
                    </a:lnTo>
                    <a:lnTo>
                      <a:pt x="1870" y="643"/>
                    </a:lnTo>
                    <a:lnTo>
                      <a:pt x="1870" y="646"/>
                    </a:lnTo>
                    <a:lnTo>
                      <a:pt x="1870" y="648"/>
                    </a:lnTo>
                    <a:lnTo>
                      <a:pt x="1867" y="651"/>
                    </a:lnTo>
                    <a:lnTo>
                      <a:pt x="1867" y="654"/>
                    </a:lnTo>
                    <a:lnTo>
                      <a:pt x="1867" y="656"/>
                    </a:lnTo>
                    <a:lnTo>
                      <a:pt x="1864" y="656"/>
                    </a:lnTo>
                    <a:lnTo>
                      <a:pt x="1864" y="659"/>
                    </a:lnTo>
                    <a:lnTo>
                      <a:pt x="1864" y="661"/>
                    </a:lnTo>
                    <a:lnTo>
                      <a:pt x="1864" y="664"/>
                    </a:lnTo>
                    <a:lnTo>
                      <a:pt x="1862" y="669"/>
                    </a:lnTo>
                    <a:lnTo>
                      <a:pt x="1862" y="677"/>
                    </a:lnTo>
                    <a:lnTo>
                      <a:pt x="1862" y="680"/>
                    </a:lnTo>
                    <a:lnTo>
                      <a:pt x="1859" y="682"/>
                    </a:lnTo>
                    <a:lnTo>
                      <a:pt x="1859" y="685"/>
                    </a:lnTo>
                    <a:lnTo>
                      <a:pt x="1859" y="688"/>
                    </a:lnTo>
                    <a:lnTo>
                      <a:pt x="1859" y="690"/>
                    </a:lnTo>
                    <a:lnTo>
                      <a:pt x="1859" y="693"/>
                    </a:lnTo>
                    <a:lnTo>
                      <a:pt x="1859" y="696"/>
                    </a:lnTo>
                    <a:lnTo>
                      <a:pt x="1854" y="711"/>
                    </a:lnTo>
                    <a:lnTo>
                      <a:pt x="1854" y="719"/>
                    </a:lnTo>
                    <a:lnTo>
                      <a:pt x="1851" y="732"/>
                    </a:lnTo>
                    <a:lnTo>
                      <a:pt x="1849" y="743"/>
                    </a:lnTo>
                    <a:lnTo>
                      <a:pt x="1846" y="756"/>
                    </a:lnTo>
                    <a:lnTo>
                      <a:pt x="1843" y="764"/>
                    </a:lnTo>
                    <a:lnTo>
                      <a:pt x="1843" y="769"/>
                    </a:lnTo>
                    <a:lnTo>
                      <a:pt x="1843" y="774"/>
                    </a:lnTo>
                    <a:lnTo>
                      <a:pt x="1843" y="780"/>
                    </a:lnTo>
                    <a:lnTo>
                      <a:pt x="1841" y="785"/>
                    </a:lnTo>
                    <a:lnTo>
                      <a:pt x="1841" y="790"/>
                    </a:lnTo>
                    <a:lnTo>
                      <a:pt x="1841" y="803"/>
                    </a:lnTo>
                    <a:lnTo>
                      <a:pt x="1841" y="808"/>
                    </a:lnTo>
                    <a:lnTo>
                      <a:pt x="1841" y="814"/>
                    </a:lnTo>
                    <a:lnTo>
                      <a:pt x="1841" y="819"/>
                    </a:lnTo>
                    <a:lnTo>
                      <a:pt x="1841" y="824"/>
                    </a:lnTo>
                    <a:lnTo>
                      <a:pt x="1841" y="832"/>
                    </a:lnTo>
                    <a:lnTo>
                      <a:pt x="1843" y="837"/>
                    </a:lnTo>
                    <a:lnTo>
                      <a:pt x="1843" y="850"/>
                    </a:lnTo>
                    <a:lnTo>
                      <a:pt x="1846" y="861"/>
                    </a:lnTo>
                    <a:lnTo>
                      <a:pt x="1846" y="869"/>
                    </a:lnTo>
                    <a:lnTo>
                      <a:pt x="1846" y="877"/>
                    </a:lnTo>
                    <a:lnTo>
                      <a:pt x="1849" y="892"/>
                    </a:lnTo>
                    <a:lnTo>
                      <a:pt x="1851" y="903"/>
                    </a:lnTo>
                    <a:lnTo>
                      <a:pt x="1851" y="911"/>
                    </a:lnTo>
                    <a:lnTo>
                      <a:pt x="1854" y="924"/>
                    </a:lnTo>
                    <a:lnTo>
                      <a:pt x="1857" y="927"/>
                    </a:lnTo>
                    <a:lnTo>
                      <a:pt x="1857" y="932"/>
                    </a:lnTo>
                    <a:lnTo>
                      <a:pt x="1857" y="934"/>
                    </a:lnTo>
                    <a:lnTo>
                      <a:pt x="1862" y="955"/>
                    </a:lnTo>
                    <a:lnTo>
                      <a:pt x="1864" y="961"/>
                    </a:lnTo>
                    <a:lnTo>
                      <a:pt x="1864" y="963"/>
                    </a:lnTo>
                    <a:lnTo>
                      <a:pt x="1867" y="971"/>
                    </a:lnTo>
                    <a:lnTo>
                      <a:pt x="1870" y="974"/>
                    </a:lnTo>
                    <a:lnTo>
                      <a:pt x="1870" y="979"/>
                    </a:lnTo>
                    <a:lnTo>
                      <a:pt x="1872" y="982"/>
                    </a:lnTo>
                    <a:lnTo>
                      <a:pt x="1872" y="987"/>
                    </a:lnTo>
                    <a:lnTo>
                      <a:pt x="1878" y="997"/>
                    </a:lnTo>
                    <a:lnTo>
                      <a:pt x="1878" y="1000"/>
                    </a:lnTo>
                    <a:lnTo>
                      <a:pt x="1880" y="1005"/>
                    </a:lnTo>
                    <a:lnTo>
                      <a:pt x="1880" y="1008"/>
                    </a:lnTo>
                    <a:lnTo>
                      <a:pt x="1880" y="1010"/>
                    </a:lnTo>
                    <a:lnTo>
                      <a:pt x="1883" y="1013"/>
                    </a:lnTo>
                    <a:lnTo>
                      <a:pt x="1883" y="1016"/>
                    </a:lnTo>
                    <a:lnTo>
                      <a:pt x="1883" y="1018"/>
                    </a:lnTo>
                    <a:lnTo>
                      <a:pt x="1885" y="1021"/>
                    </a:lnTo>
                    <a:lnTo>
                      <a:pt x="1885" y="1026"/>
                    </a:lnTo>
                    <a:lnTo>
                      <a:pt x="1888" y="1037"/>
                    </a:lnTo>
                    <a:lnTo>
                      <a:pt x="1893" y="1052"/>
                    </a:lnTo>
                    <a:lnTo>
                      <a:pt x="1896" y="1094"/>
                    </a:lnTo>
                    <a:lnTo>
                      <a:pt x="1896" y="1108"/>
                    </a:lnTo>
                    <a:lnTo>
                      <a:pt x="1896" y="1126"/>
                    </a:lnTo>
                    <a:lnTo>
                      <a:pt x="1896" y="1155"/>
                    </a:lnTo>
                    <a:lnTo>
                      <a:pt x="1896" y="1157"/>
                    </a:lnTo>
                    <a:lnTo>
                      <a:pt x="1899" y="1168"/>
                    </a:lnTo>
                    <a:lnTo>
                      <a:pt x="1899" y="1189"/>
                    </a:lnTo>
                    <a:lnTo>
                      <a:pt x="1899" y="1210"/>
                    </a:lnTo>
                    <a:lnTo>
                      <a:pt x="1899" y="1226"/>
                    </a:lnTo>
                    <a:lnTo>
                      <a:pt x="1899" y="1239"/>
                    </a:lnTo>
                    <a:lnTo>
                      <a:pt x="1899" y="1244"/>
                    </a:lnTo>
                    <a:lnTo>
                      <a:pt x="1896" y="1244"/>
                    </a:lnTo>
                    <a:lnTo>
                      <a:pt x="1891" y="1244"/>
                    </a:lnTo>
                    <a:lnTo>
                      <a:pt x="1888" y="1244"/>
                    </a:lnTo>
                    <a:lnTo>
                      <a:pt x="1885" y="1244"/>
                    </a:lnTo>
                    <a:lnTo>
                      <a:pt x="1883" y="1244"/>
                    </a:lnTo>
                    <a:lnTo>
                      <a:pt x="1870" y="1247"/>
                    </a:lnTo>
                    <a:lnTo>
                      <a:pt x="1851" y="1247"/>
                    </a:lnTo>
                    <a:lnTo>
                      <a:pt x="1828" y="1247"/>
                    </a:lnTo>
                    <a:lnTo>
                      <a:pt x="1802" y="1247"/>
                    </a:lnTo>
                    <a:lnTo>
                      <a:pt x="1788" y="1247"/>
                    </a:lnTo>
                    <a:lnTo>
                      <a:pt x="1770" y="1249"/>
                    </a:lnTo>
                    <a:lnTo>
                      <a:pt x="1762" y="1249"/>
                    </a:lnTo>
                    <a:lnTo>
                      <a:pt x="1760" y="1249"/>
                    </a:lnTo>
                    <a:lnTo>
                      <a:pt x="1754" y="1249"/>
                    </a:lnTo>
                    <a:lnTo>
                      <a:pt x="1731" y="1249"/>
                    </a:lnTo>
                    <a:lnTo>
                      <a:pt x="1728" y="1249"/>
                    </a:lnTo>
                    <a:lnTo>
                      <a:pt x="1715" y="1249"/>
                    </a:lnTo>
                    <a:lnTo>
                      <a:pt x="1702" y="1249"/>
                    </a:lnTo>
                    <a:lnTo>
                      <a:pt x="1699" y="1249"/>
                    </a:lnTo>
                    <a:lnTo>
                      <a:pt x="1694" y="1249"/>
                    </a:lnTo>
                    <a:lnTo>
                      <a:pt x="1691" y="1252"/>
                    </a:lnTo>
                    <a:lnTo>
                      <a:pt x="1684" y="1252"/>
                    </a:lnTo>
                    <a:lnTo>
                      <a:pt x="1676" y="1255"/>
                    </a:lnTo>
                    <a:lnTo>
                      <a:pt x="1668" y="1257"/>
                    </a:lnTo>
                    <a:lnTo>
                      <a:pt x="1660" y="1260"/>
                    </a:lnTo>
                    <a:lnTo>
                      <a:pt x="1657" y="1260"/>
                    </a:lnTo>
                    <a:lnTo>
                      <a:pt x="1652" y="1262"/>
                    </a:lnTo>
                    <a:lnTo>
                      <a:pt x="1649" y="1262"/>
                    </a:lnTo>
                    <a:lnTo>
                      <a:pt x="1647" y="1265"/>
                    </a:lnTo>
                    <a:lnTo>
                      <a:pt x="1644" y="1265"/>
                    </a:lnTo>
                    <a:lnTo>
                      <a:pt x="1639" y="1268"/>
                    </a:lnTo>
                    <a:lnTo>
                      <a:pt x="1626" y="1276"/>
                    </a:lnTo>
                    <a:lnTo>
                      <a:pt x="1618" y="1281"/>
                    </a:lnTo>
                    <a:lnTo>
                      <a:pt x="1613" y="1286"/>
                    </a:lnTo>
                    <a:lnTo>
                      <a:pt x="1608" y="1289"/>
                    </a:lnTo>
                    <a:lnTo>
                      <a:pt x="1587" y="1299"/>
                    </a:lnTo>
                    <a:lnTo>
                      <a:pt x="1568" y="1310"/>
                    </a:lnTo>
                    <a:lnTo>
                      <a:pt x="1545" y="1325"/>
                    </a:lnTo>
                    <a:lnTo>
                      <a:pt x="1524" y="1336"/>
                    </a:lnTo>
                    <a:lnTo>
                      <a:pt x="1518" y="1339"/>
                    </a:lnTo>
                    <a:lnTo>
                      <a:pt x="1511" y="1344"/>
                    </a:lnTo>
                    <a:lnTo>
                      <a:pt x="1503" y="1352"/>
                    </a:lnTo>
                    <a:lnTo>
                      <a:pt x="1492" y="1357"/>
                    </a:lnTo>
                    <a:lnTo>
                      <a:pt x="1484" y="1362"/>
                    </a:lnTo>
                    <a:lnTo>
                      <a:pt x="1476" y="1367"/>
                    </a:lnTo>
                    <a:lnTo>
                      <a:pt x="1455" y="1381"/>
                    </a:lnTo>
                    <a:lnTo>
                      <a:pt x="1432" y="1396"/>
                    </a:lnTo>
                    <a:lnTo>
                      <a:pt x="1414" y="1409"/>
                    </a:lnTo>
                    <a:lnTo>
                      <a:pt x="1393" y="1423"/>
                    </a:lnTo>
                    <a:lnTo>
                      <a:pt x="1372" y="1436"/>
                    </a:lnTo>
                    <a:lnTo>
                      <a:pt x="1351" y="1451"/>
                    </a:lnTo>
                    <a:lnTo>
                      <a:pt x="1343" y="1457"/>
                    </a:lnTo>
                    <a:lnTo>
                      <a:pt x="1340" y="1457"/>
                    </a:lnTo>
                    <a:lnTo>
                      <a:pt x="1340" y="1459"/>
                    </a:lnTo>
                    <a:lnTo>
                      <a:pt x="1337" y="1462"/>
                    </a:lnTo>
                    <a:lnTo>
                      <a:pt x="1335" y="1462"/>
                    </a:lnTo>
                    <a:lnTo>
                      <a:pt x="1332" y="1464"/>
                    </a:lnTo>
                    <a:lnTo>
                      <a:pt x="1330" y="1464"/>
                    </a:lnTo>
                    <a:lnTo>
                      <a:pt x="1324" y="1470"/>
                    </a:lnTo>
                    <a:lnTo>
                      <a:pt x="1319" y="1475"/>
                    </a:lnTo>
                    <a:lnTo>
                      <a:pt x="1314" y="1478"/>
                    </a:lnTo>
                    <a:lnTo>
                      <a:pt x="1301" y="1488"/>
                    </a:lnTo>
                    <a:lnTo>
                      <a:pt x="1288" y="1496"/>
                    </a:lnTo>
                    <a:lnTo>
                      <a:pt x="1280" y="1501"/>
                    </a:lnTo>
                    <a:lnTo>
                      <a:pt x="1280" y="1504"/>
                    </a:lnTo>
                    <a:lnTo>
                      <a:pt x="1275" y="1506"/>
                    </a:lnTo>
                    <a:lnTo>
                      <a:pt x="1256" y="1520"/>
                    </a:lnTo>
                    <a:lnTo>
                      <a:pt x="1243" y="1530"/>
                    </a:lnTo>
                    <a:lnTo>
                      <a:pt x="1230" y="1538"/>
                    </a:lnTo>
                    <a:lnTo>
                      <a:pt x="1225" y="1541"/>
                    </a:lnTo>
                    <a:lnTo>
                      <a:pt x="1225" y="1543"/>
                    </a:lnTo>
                    <a:lnTo>
                      <a:pt x="1209" y="1554"/>
                    </a:lnTo>
                    <a:lnTo>
                      <a:pt x="1191" y="1567"/>
                    </a:lnTo>
                    <a:lnTo>
                      <a:pt x="1167" y="1585"/>
                    </a:lnTo>
                    <a:lnTo>
                      <a:pt x="1144" y="1601"/>
                    </a:lnTo>
                    <a:lnTo>
                      <a:pt x="1104" y="1630"/>
                    </a:lnTo>
                    <a:lnTo>
                      <a:pt x="1091" y="1640"/>
                    </a:lnTo>
                    <a:lnTo>
                      <a:pt x="1062" y="1661"/>
                    </a:lnTo>
                    <a:lnTo>
                      <a:pt x="1023" y="1690"/>
                    </a:lnTo>
                    <a:lnTo>
                      <a:pt x="999" y="1709"/>
                    </a:lnTo>
                    <a:lnTo>
                      <a:pt x="981" y="1722"/>
                    </a:lnTo>
                    <a:lnTo>
                      <a:pt x="960" y="1737"/>
                    </a:lnTo>
                    <a:lnTo>
                      <a:pt x="926" y="1764"/>
                    </a:lnTo>
                    <a:lnTo>
                      <a:pt x="921" y="1769"/>
                    </a:lnTo>
                    <a:lnTo>
                      <a:pt x="921" y="1766"/>
                    </a:lnTo>
                    <a:lnTo>
                      <a:pt x="897" y="1735"/>
                    </a:lnTo>
                    <a:lnTo>
                      <a:pt x="887" y="1722"/>
                    </a:lnTo>
                    <a:lnTo>
                      <a:pt x="868" y="1698"/>
                    </a:lnTo>
                    <a:lnTo>
                      <a:pt x="863" y="1688"/>
                    </a:lnTo>
                    <a:lnTo>
                      <a:pt x="845" y="1664"/>
                    </a:lnTo>
                    <a:lnTo>
                      <a:pt x="845" y="1661"/>
                    </a:lnTo>
                    <a:lnTo>
                      <a:pt x="842" y="1661"/>
                    </a:lnTo>
                    <a:lnTo>
                      <a:pt x="839" y="1656"/>
                    </a:lnTo>
                    <a:lnTo>
                      <a:pt x="837" y="1651"/>
                    </a:lnTo>
                    <a:lnTo>
                      <a:pt x="832" y="1643"/>
                    </a:lnTo>
                    <a:lnTo>
                      <a:pt x="824" y="1632"/>
                    </a:lnTo>
                    <a:lnTo>
                      <a:pt x="821" y="1630"/>
                    </a:lnTo>
                    <a:lnTo>
                      <a:pt x="818" y="1627"/>
                    </a:lnTo>
                    <a:lnTo>
                      <a:pt x="816" y="1622"/>
                    </a:lnTo>
                    <a:lnTo>
                      <a:pt x="808" y="1611"/>
                    </a:lnTo>
                    <a:lnTo>
                      <a:pt x="803" y="1604"/>
                    </a:lnTo>
                    <a:lnTo>
                      <a:pt x="797" y="1598"/>
                    </a:lnTo>
                    <a:lnTo>
                      <a:pt x="790" y="1583"/>
                    </a:lnTo>
                    <a:lnTo>
                      <a:pt x="787" y="1583"/>
                    </a:lnTo>
                    <a:lnTo>
                      <a:pt x="787" y="1580"/>
                    </a:lnTo>
                    <a:lnTo>
                      <a:pt x="784" y="1580"/>
                    </a:lnTo>
                    <a:lnTo>
                      <a:pt x="776" y="1567"/>
                    </a:lnTo>
                    <a:lnTo>
                      <a:pt x="769" y="1556"/>
                    </a:lnTo>
                    <a:lnTo>
                      <a:pt x="769" y="1554"/>
                    </a:lnTo>
                    <a:lnTo>
                      <a:pt x="766" y="1551"/>
                    </a:lnTo>
                    <a:lnTo>
                      <a:pt x="756" y="1535"/>
                    </a:lnTo>
                    <a:lnTo>
                      <a:pt x="753" y="1533"/>
                    </a:lnTo>
                    <a:lnTo>
                      <a:pt x="750" y="1525"/>
                    </a:lnTo>
                    <a:lnTo>
                      <a:pt x="748" y="1525"/>
                    </a:lnTo>
                    <a:lnTo>
                      <a:pt x="748" y="1522"/>
                    </a:lnTo>
                    <a:lnTo>
                      <a:pt x="742" y="1517"/>
                    </a:lnTo>
                    <a:lnTo>
                      <a:pt x="737" y="1506"/>
                    </a:lnTo>
                    <a:lnTo>
                      <a:pt x="735" y="1504"/>
                    </a:lnTo>
                    <a:lnTo>
                      <a:pt x="732" y="1499"/>
                    </a:lnTo>
                    <a:lnTo>
                      <a:pt x="729" y="1496"/>
                    </a:lnTo>
                    <a:lnTo>
                      <a:pt x="729" y="1493"/>
                    </a:lnTo>
                    <a:lnTo>
                      <a:pt x="727" y="1493"/>
                    </a:lnTo>
                    <a:lnTo>
                      <a:pt x="727" y="1491"/>
                    </a:lnTo>
                    <a:lnTo>
                      <a:pt x="724" y="1488"/>
                    </a:lnTo>
                    <a:lnTo>
                      <a:pt x="721" y="1483"/>
                    </a:lnTo>
                    <a:lnTo>
                      <a:pt x="719" y="1480"/>
                    </a:lnTo>
                    <a:lnTo>
                      <a:pt x="719" y="1478"/>
                    </a:lnTo>
                    <a:lnTo>
                      <a:pt x="716" y="1478"/>
                    </a:lnTo>
                    <a:lnTo>
                      <a:pt x="716" y="1472"/>
                    </a:lnTo>
                    <a:lnTo>
                      <a:pt x="714" y="1472"/>
                    </a:lnTo>
                    <a:lnTo>
                      <a:pt x="708" y="1464"/>
                    </a:lnTo>
                    <a:lnTo>
                      <a:pt x="706" y="1459"/>
                    </a:lnTo>
                    <a:lnTo>
                      <a:pt x="695" y="1446"/>
                    </a:lnTo>
                    <a:lnTo>
                      <a:pt x="690" y="1436"/>
                    </a:lnTo>
                    <a:lnTo>
                      <a:pt x="687" y="1436"/>
                    </a:lnTo>
                    <a:lnTo>
                      <a:pt x="687" y="1433"/>
                    </a:lnTo>
                    <a:lnTo>
                      <a:pt x="685" y="1430"/>
                    </a:lnTo>
                    <a:lnTo>
                      <a:pt x="679" y="1423"/>
                    </a:lnTo>
                    <a:lnTo>
                      <a:pt x="677" y="1420"/>
                    </a:lnTo>
                    <a:lnTo>
                      <a:pt x="674" y="1417"/>
                    </a:lnTo>
                    <a:lnTo>
                      <a:pt x="672" y="1412"/>
                    </a:lnTo>
                    <a:lnTo>
                      <a:pt x="659" y="1394"/>
                    </a:lnTo>
                    <a:lnTo>
                      <a:pt x="648" y="1381"/>
                    </a:lnTo>
                    <a:lnTo>
                      <a:pt x="648" y="1378"/>
                    </a:lnTo>
                    <a:lnTo>
                      <a:pt x="640" y="1367"/>
                    </a:lnTo>
                    <a:lnTo>
                      <a:pt x="638" y="1365"/>
                    </a:lnTo>
                    <a:lnTo>
                      <a:pt x="627" y="1349"/>
                    </a:lnTo>
                    <a:lnTo>
                      <a:pt x="619" y="1339"/>
                    </a:lnTo>
                    <a:lnTo>
                      <a:pt x="617" y="1336"/>
                    </a:lnTo>
                    <a:lnTo>
                      <a:pt x="617" y="1333"/>
                    </a:lnTo>
                    <a:lnTo>
                      <a:pt x="614" y="1333"/>
                    </a:lnTo>
                    <a:lnTo>
                      <a:pt x="614" y="1331"/>
                    </a:lnTo>
                    <a:lnTo>
                      <a:pt x="611" y="1331"/>
                    </a:lnTo>
                    <a:lnTo>
                      <a:pt x="611" y="1328"/>
                    </a:lnTo>
                    <a:lnTo>
                      <a:pt x="603" y="1318"/>
                    </a:lnTo>
                    <a:lnTo>
                      <a:pt x="596" y="1307"/>
                    </a:lnTo>
                    <a:lnTo>
                      <a:pt x="596" y="1304"/>
                    </a:lnTo>
                    <a:lnTo>
                      <a:pt x="588" y="1294"/>
                    </a:lnTo>
                    <a:lnTo>
                      <a:pt x="585" y="1291"/>
                    </a:lnTo>
                    <a:lnTo>
                      <a:pt x="580" y="1281"/>
                    </a:lnTo>
                    <a:lnTo>
                      <a:pt x="577" y="1281"/>
                    </a:lnTo>
                    <a:lnTo>
                      <a:pt x="575" y="1276"/>
                    </a:lnTo>
                    <a:lnTo>
                      <a:pt x="575" y="1273"/>
                    </a:lnTo>
                    <a:lnTo>
                      <a:pt x="572" y="1273"/>
                    </a:lnTo>
                    <a:lnTo>
                      <a:pt x="569" y="1268"/>
                    </a:lnTo>
                    <a:lnTo>
                      <a:pt x="564" y="1260"/>
                    </a:lnTo>
                    <a:lnTo>
                      <a:pt x="562" y="1257"/>
                    </a:lnTo>
                    <a:lnTo>
                      <a:pt x="559" y="1252"/>
                    </a:lnTo>
                    <a:lnTo>
                      <a:pt x="554" y="1244"/>
                    </a:lnTo>
                    <a:lnTo>
                      <a:pt x="548" y="1236"/>
                    </a:lnTo>
                    <a:lnTo>
                      <a:pt x="546" y="1234"/>
                    </a:lnTo>
                    <a:lnTo>
                      <a:pt x="543" y="1231"/>
                    </a:lnTo>
                    <a:lnTo>
                      <a:pt x="538" y="1223"/>
                    </a:lnTo>
                    <a:lnTo>
                      <a:pt x="530" y="1213"/>
                    </a:lnTo>
                    <a:lnTo>
                      <a:pt x="527" y="1207"/>
                    </a:lnTo>
                    <a:lnTo>
                      <a:pt x="522" y="1202"/>
                    </a:lnTo>
                    <a:lnTo>
                      <a:pt x="517" y="1194"/>
                    </a:lnTo>
                    <a:lnTo>
                      <a:pt x="501" y="1176"/>
                    </a:lnTo>
                    <a:lnTo>
                      <a:pt x="501" y="1173"/>
                    </a:lnTo>
                    <a:lnTo>
                      <a:pt x="501" y="1171"/>
                    </a:lnTo>
                    <a:lnTo>
                      <a:pt x="496" y="1165"/>
                    </a:lnTo>
                    <a:lnTo>
                      <a:pt x="491" y="1160"/>
                    </a:lnTo>
                    <a:lnTo>
                      <a:pt x="485" y="1155"/>
                    </a:lnTo>
                    <a:lnTo>
                      <a:pt x="485" y="1152"/>
                    </a:lnTo>
                    <a:lnTo>
                      <a:pt x="480" y="1150"/>
                    </a:lnTo>
                    <a:lnTo>
                      <a:pt x="478" y="1144"/>
                    </a:lnTo>
                    <a:lnTo>
                      <a:pt x="472" y="1139"/>
                    </a:lnTo>
                    <a:lnTo>
                      <a:pt x="467" y="1134"/>
                    </a:lnTo>
                    <a:lnTo>
                      <a:pt x="462" y="1131"/>
                    </a:lnTo>
                    <a:lnTo>
                      <a:pt x="457" y="1123"/>
                    </a:lnTo>
                    <a:lnTo>
                      <a:pt x="449" y="1118"/>
                    </a:lnTo>
                    <a:lnTo>
                      <a:pt x="446" y="1113"/>
                    </a:lnTo>
                    <a:lnTo>
                      <a:pt x="444" y="1110"/>
                    </a:lnTo>
                    <a:lnTo>
                      <a:pt x="438" y="1105"/>
                    </a:lnTo>
                    <a:lnTo>
                      <a:pt x="436" y="1102"/>
                    </a:lnTo>
                    <a:lnTo>
                      <a:pt x="433" y="1100"/>
                    </a:lnTo>
                    <a:lnTo>
                      <a:pt x="428" y="1094"/>
                    </a:lnTo>
                    <a:lnTo>
                      <a:pt x="423" y="1089"/>
                    </a:lnTo>
                    <a:lnTo>
                      <a:pt x="420" y="1087"/>
                    </a:lnTo>
                    <a:lnTo>
                      <a:pt x="417" y="1081"/>
                    </a:lnTo>
                    <a:lnTo>
                      <a:pt x="412" y="1076"/>
                    </a:lnTo>
                    <a:lnTo>
                      <a:pt x="407" y="1068"/>
                    </a:lnTo>
                    <a:lnTo>
                      <a:pt x="404" y="1066"/>
                    </a:lnTo>
                    <a:lnTo>
                      <a:pt x="402" y="1063"/>
                    </a:lnTo>
                    <a:lnTo>
                      <a:pt x="399" y="1058"/>
                    </a:lnTo>
                    <a:lnTo>
                      <a:pt x="394" y="1052"/>
                    </a:lnTo>
                    <a:lnTo>
                      <a:pt x="388" y="1045"/>
                    </a:lnTo>
                    <a:lnTo>
                      <a:pt x="383" y="1039"/>
                    </a:lnTo>
                    <a:lnTo>
                      <a:pt x="378" y="1031"/>
                    </a:lnTo>
                    <a:lnTo>
                      <a:pt x="375" y="1026"/>
                    </a:lnTo>
                    <a:lnTo>
                      <a:pt x="370" y="1021"/>
                    </a:lnTo>
                    <a:lnTo>
                      <a:pt x="365" y="1016"/>
                    </a:lnTo>
                    <a:lnTo>
                      <a:pt x="365" y="1013"/>
                    </a:lnTo>
                    <a:lnTo>
                      <a:pt x="362" y="1013"/>
                    </a:lnTo>
                    <a:lnTo>
                      <a:pt x="362" y="1010"/>
                    </a:lnTo>
                    <a:lnTo>
                      <a:pt x="360" y="1008"/>
                    </a:lnTo>
                    <a:lnTo>
                      <a:pt x="357" y="1008"/>
                    </a:lnTo>
                    <a:lnTo>
                      <a:pt x="354" y="1005"/>
                    </a:lnTo>
                    <a:lnTo>
                      <a:pt x="354" y="1003"/>
                    </a:lnTo>
                    <a:lnTo>
                      <a:pt x="352" y="1000"/>
                    </a:lnTo>
                    <a:lnTo>
                      <a:pt x="347" y="995"/>
                    </a:lnTo>
                    <a:lnTo>
                      <a:pt x="341" y="992"/>
                    </a:lnTo>
                    <a:lnTo>
                      <a:pt x="339" y="987"/>
                    </a:lnTo>
                    <a:lnTo>
                      <a:pt x="333" y="984"/>
                    </a:lnTo>
                    <a:lnTo>
                      <a:pt x="331" y="982"/>
                    </a:lnTo>
                    <a:lnTo>
                      <a:pt x="326" y="979"/>
                    </a:lnTo>
                    <a:lnTo>
                      <a:pt x="323" y="976"/>
                    </a:lnTo>
                    <a:lnTo>
                      <a:pt x="318" y="971"/>
                    </a:lnTo>
                    <a:lnTo>
                      <a:pt x="310" y="968"/>
                    </a:lnTo>
                    <a:lnTo>
                      <a:pt x="302" y="963"/>
                    </a:lnTo>
                    <a:lnTo>
                      <a:pt x="297" y="958"/>
                    </a:lnTo>
                    <a:lnTo>
                      <a:pt x="294" y="958"/>
                    </a:lnTo>
                    <a:lnTo>
                      <a:pt x="294" y="955"/>
                    </a:lnTo>
                    <a:lnTo>
                      <a:pt x="291" y="955"/>
                    </a:lnTo>
                    <a:lnTo>
                      <a:pt x="289" y="955"/>
                    </a:lnTo>
                    <a:lnTo>
                      <a:pt x="289" y="953"/>
                    </a:lnTo>
                    <a:lnTo>
                      <a:pt x="281" y="950"/>
                    </a:lnTo>
                    <a:lnTo>
                      <a:pt x="278" y="948"/>
                    </a:lnTo>
                    <a:lnTo>
                      <a:pt x="273" y="945"/>
                    </a:lnTo>
                    <a:lnTo>
                      <a:pt x="268" y="945"/>
                    </a:lnTo>
                    <a:lnTo>
                      <a:pt x="268" y="942"/>
                    </a:lnTo>
                    <a:lnTo>
                      <a:pt x="265" y="942"/>
                    </a:lnTo>
                    <a:lnTo>
                      <a:pt x="263" y="942"/>
                    </a:lnTo>
                    <a:lnTo>
                      <a:pt x="260" y="940"/>
                    </a:lnTo>
                    <a:lnTo>
                      <a:pt x="257" y="940"/>
                    </a:lnTo>
                    <a:lnTo>
                      <a:pt x="250" y="937"/>
                    </a:lnTo>
                    <a:lnTo>
                      <a:pt x="244" y="934"/>
                    </a:lnTo>
                    <a:lnTo>
                      <a:pt x="242" y="932"/>
                    </a:lnTo>
                    <a:lnTo>
                      <a:pt x="239" y="932"/>
                    </a:lnTo>
                    <a:lnTo>
                      <a:pt x="234" y="929"/>
                    </a:lnTo>
                    <a:lnTo>
                      <a:pt x="231" y="927"/>
                    </a:lnTo>
                    <a:lnTo>
                      <a:pt x="226" y="927"/>
                    </a:lnTo>
                    <a:lnTo>
                      <a:pt x="223" y="924"/>
                    </a:lnTo>
                    <a:lnTo>
                      <a:pt x="218" y="924"/>
                    </a:lnTo>
                    <a:lnTo>
                      <a:pt x="210" y="921"/>
                    </a:lnTo>
                    <a:lnTo>
                      <a:pt x="208" y="919"/>
                    </a:lnTo>
                    <a:lnTo>
                      <a:pt x="202" y="919"/>
                    </a:lnTo>
                    <a:lnTo>
                      <a:pt x="200" y="916"/>
                    </a:lnTo>
                    <a:lnTo>
                      <a:pt x="197" y="916"/>
                    </a:lnTo>
                    <a:lnTo>
                      <a:pt x="192" y="916"/>
                    </a:lnTo>
                    <a:lnTo>
                      <a:pt x="181" y="913"/>
                    </a:lnTo>
                    <a:lnTo>
                      <a:pt x="179" y="911"/>
                    </a:lnTo>
                    <a:lnTo>
                      <a:pt x="176" y="911"/>
                    </a:lnTo>
                    <a:lnTo>
                      <a:pt x="90" y="892"/>
                    </a:lnTo>
                    <a:lnTo>
                      <a:pt x="56" y="885"/>
                    </a:lnTo>
                    <a:lnTo>
                      <a:pt x="42" y="882"/>
                    </a:lnTo>
                    <a:lnTo>
                      <a:pt x="40" y="879"/>
                    </a:lnTo>
                    <a:lnTo>
                      <a:pt x="37" y="879"/>
                    </a:lnTo>
                    <a:lnTo>
                      <a:pt x="3" y="871"/>
                    </a:lnTo>
                    <a:lnTo>
                      <a:pt x="0" y="871"/>
                    </a:lnTo>
                    <a:lnTo>
                      <a:pt x="0" y="869"/>
                    </a:lnTo>
                    <a:lnTo>
                      <a:pt x="0" y="864"/>
                    </a:lnTo>
                    <a:lnTo>
                      <a:pt x="0" y="861"/>
                    </a:lnTo>
                    <a:lnTo>
                      <a:pt x="0" y="858"/>
                    </a:lnTo>
                    <a:lnTo>
                      <a:pt x="0" y="856"/>
                    </a:lnTo>
                    <a:lnTo>
                      <a:pt x="3" y="845"/>
                    </a:lnTo>
                    <a:lnTo>
                      <a:pt x="3" y="835"/>
                    </a:lnTo>
                    <a:lnTo>
                      <a:pt x="3" y="824"/>
                    </a:lnTo>
                    <a:lnTo>
                      <a:pt x="6" y="816"/>
                    </a:lnTo>
                    <a:lnTo>
                      <a:pt x="6" y="811"/>
                    </a:lnTo>
                    <a:lnTo>
                      <a:pt x="6" y="806"/>
                    </a:lnTo>
                    <a:lnTo>
                      <a:pt x="8" y="803"/>
                    </a:lnTo>
                    <a:lnTo>
                      <a:pt x="8" y="798"/>
                    </a:lnTo>
                    <a:lnTo>
                      <a:pt x="11" y="793"/>
                    </a:lnTo>
                    <a:lnTo>
                      <a:pt x="11" y="787"/>
                    </a:lnTo>
                    <a:lnTo>
                      <a:pt x="14" y="782"/>
                    </a:lnTo>
                    <a:lnTo>
                      <a:pt x="16" y="780"/>
                    </a:lnTo>
                    <a:lnTo>
                      <a:pt x="16" y="777"/>
                    </a:lnTo>
                    <a:lnTo>
                      <a:pt x="19" y="772"/>
                    </a:lnTo>
                    <a:lnTo>
                      <a:pt x="21" y="769"/>
                    </a:lnTo>
                    <a:lnTo>
                      <a:pt x="24" y="764"/>
                    </a:lnTo>
                    <a:lnTo>
                      <a:pt x="27" y="759"/>
                    </a:lnTo>
                    <a:lnTo>
                      <a:pt x="29" y="753"/>
                    </a:lnTo>
                    <a:lnTo>
                      <a:pt x="32" y="748"/>
                    </a:lnTo>
                    <a:lnTo>
                      <a:pt x="35" y="743"/>
                    </a:lnTo>
                    <a:lnTo>
                      <a:pt x="40" y="735"/>
                    </a:lnTo>
                    <a:lnTo>
                      <a:pt x="45" y="727"/>
                    </a:lnTo>
                    <a:lnTo>
                      <a:pt x="48" y="722"/>
                    </a:lnTo>
                    <a:lnTo>
                      <a:pt x="48" y="719"/>
                    </a:lnTo>
                    <a:lnTo>
                      <a:pt x="50" y="719"/>
                    </a:lnTo>
                    <a:lnTo>
                      <a:pt x="53" y="714"/>
                    </a:lnTo>
                    <a:lnTo>
                      <a:pt x="56" y="711"/>
                    </a:lnTo>
                    <a:lnTo>
                      <a:pt x="58" y="709"/>
                    </a:lnTo>
                    <a:lnTo>
                      <a:pt x="61" y="706"/>
                    </a:lnTo>
                    <a:lnTo>
                      <a:pt x="61" y="703"/>
                    </a:lnTo>
                    <a:lnTo>
                      <a:pt x="63" y="701"/>
                    </a:lnTo>
                    <a:lnTo>
                      <a:pt x="66" y="698"/>
                    </a:lnTo>
                    <a:lnTo>
                      <a:pt x="69" y="696"/>
                    </a:lnTo>
                    <a:lnTo>
                      <a:pt x="71" y="693"/>
                    </a:lnTo>
                    <a:lnTo>
                      <a:pt x="77" y="690"/>
                    </a:lnTo>
                    <a:lnTo>
                      <a:pt x="79" y="688"/>
                    </a:lnTo>
                    <a:lnTo>
                      <a:pt x="82" y="685"/>
                    </a:lnTo>
                    <a:lnTo>
                      <a:pt x="84" y="682"/>
                    </a:lnTo>
                    <a:lnTo>
                      <a:pt x="87" y="682"/>
                    </a:lnTo>
                    <a:lnTo>
                      <a:pt x="90" y="680"/>
                    </a:lnTo>
                    <a:lnTo>
                      <a:pt x="90" y="677"/>
                    </a:lnTo>
                    <a:lnTo>
                      <a:pt x="95" y="677"/>
                    </a:lnTo>
                    <a:lnTo>
                      <a:pt x="97" y="675"/>
                    </a:lnTo>
                    <a:lnTo>
                      <a:pt x="103" y="672"/>
                    </a:lnTo>
                    <a:lnTo>
                      <a:pt x="105" y="672"/>
                    </a:lnTo>
                    <a:lnTo>
                      <a:pt x="111" y="669"/>
                    </a:lnTo>
                    <a:lnTo>
                      <a:pt x="113" y="669"/>
                    </a:lnTo>
                    <a:lnTo>
                      <a:pt x="118" y="667"/>
                    </a:lnTo>
                    <a:lnTo>
                      <a:pt x="124" y="667"/>
                    </a:lnTo>
                    <a:lnTo>
                      <a:pt x="126" y="667"/>
                    </a:lnTo>
                    <a:lnTo>
                      <a:pt x="132" y="664"/>
                    </a:lnTo>
                    <a:lnTo>
                      <a:pt x="134" y="664"/>
                    </a:lnTo>
                    <a:lnTo>
                      <a:pt x="139" y="664"/>
                    </a:lnTo>
                    <a:lnTo>
                      <a:pt x="145" y="664"/>
                    </a:lnTo>
                    <a:lnTo>
                      <a:pt x="150" y="664"/>
                    </a:lnTo>
                    <a:lnTo>
                      <a:pt x="158" y="664"/>
                    </a:lnTo>
                    <a:lnTo>
                      <a:pt x="166" y="664"/>
                    </a:lnTo>
                    <a:lnTo>
                      <a:pt x="176" y="664"/>
                    </a:lnTo>
                    <a:lnTo>
                      <a:pt x="181" y="664"/>
                    </a:lnTo>
                    <a:lnTo>
                      <a:pt x="205" y="664"/>
                    </a:lnTo>
                    <a:lnTo>
                      <a:pt x="208" y="664"/>
                    </a:lnTo>
                    <a:lnTo>
                      <a:pt x="231" y="661"/>
                    </a:lnTo>
                    <a:lnTo>
                      <a:pt x="278" y="661"/>
                    </a:lnTo>
                    <a:lnTo>
                      <a:pt x="302" y="661"/>
                    </a:lnTo>
                    <a:lnTo>
                      <a:pt x="320" y="659"/>
                    </a:lnTo>
                    <a:lnTo>
                      <a:pt x="323" y="659"/>
                    </a:lnTo>
                    <a:lnTo>
                      <a:pt x="326" y="659"/>
                    </a:lnTo>
                    <a:lnTo>
                      <a:pt x="328" y="659"/>
                    </a:lnTo>
                    <a:lnTo>
                      <a:pt x="331" y="661"/>
                    </a:lnTo>
                    <a:lnTo>
                      <a:pt x="339" y="661"/>
                    </a:lnTo>
                    <a:lnTo>
                      <a:pt x="347" y="664"/>
                    </a:lnTo>
                    <a:lnTo>
                      <a:pt x="352" y="667"/>
                    </a:lnTo>
                    <a:lnTo>
                      <a:pt x="360" y="667"/>
                    </a:lnTo>
                    <a:lnTo>
                      <a:pt x="368" y="672"/>
                    </a:lnTo>
                    <a:lnTo>
                      <a:pt x="375" y="675"/>
                    </a:lnTo>
                    <a:lnTo>
                      <a:pt x="391" y="682"/>
                    </a:lnTo>
                    <a:lnTo>
                      <a:pt x="412" y="690"/>
                    </a:lnTo>
                    <a:lnTo>
                      <a:pt x="430" y="698"/>
                    </a:lnTo>
                    <a:lnTo>
                      <a:pt x="433" y="698"/>
                    </a:lnTo>
                    <a:lnTo>
                      <a:pt x="436" y="698"/>
                    </a:lnTo>
                    <a:lnTo>
                      <a:pt x="441" y="701"/>
                    </a:lnTo>
                    <a:lnTo>
                      <a:pt x="444" y="703"/>
                    </a:lnTo>
                    <a:lnTo>
                      <a:pt x="457" y="709"/>
                    </a:lnTo>
                    <a:lnTo>
                      <a:pt x="470" y="711"/>
                    </a:lnTo>
                    <a:lnTo>
                      <a:pt x="472" y="711"/>
                    </a:lnTo>
                    <a:lnTo>
                      <a:pt x="480" y="714"/>
                    </a:lnTo>
                    <a:lnTo>
                      <a:pt x="485" y="717"/>
                    </a:lnTo>
                    <a:lnTo>
                      <a:pt x="493" y="719"/>
                    </a:lnTo>
                    <a:lnTo>
                      <a:pt x="501" y="722"/>
                    </a:lnTo>
                    <a:lnTo>
                      <a:pt x="512" y="724"/>
                    </a:lnTo>
                    <a:lnTo>
                      <a:pt x="522" y="730"/>
                    </a:lnTo>
                    <a:lnTo>
                      <a:pt x="527" y="730"/>
                    </a:lnTo>
                    <a:lnTo>
                      <a:pt x="530" y="732"/>
                    </a:lnTo>
                    <a:lnTo>
                      <a:pt x="538" y="735"/>
                    </a:lnTo>
                    <a:lnTo>
                      <a:pt x="551" y="740"/>
                    </a:lnTo>
                    <a:lnTo>
                      <a:pt x="567" y="748"/>
                    </a:lnTo>
                    <a:lnTo>
                      <a:pt x="577" y="753"/>
                    </a:lnTo>
                    <a:lnTo>
                      <a:pt x="585" y="756"/>
                    </a:lnTo>
                    <a:lnTo>
                      <a:pt x="590" y="759"/>
                    </a:lnTo>
                    <a:lnTo>
                      <a:pt x="596" y="761"/>
                    </a:lnTo>
                    <a:lnTo>
                      <a:pt x="603" y="764"/>
                    </a:lnTo>
                    <a:lnTo>
                      <a:pt x="609" y="766"/>
                    </a:lnTo>
                    <a:lnTo>
                      <a:pt x="614" y="766"/>
                    </a:lnTo>
                    <a:lnTo>
                      <a:pt x="619" y="769"/>
                    </a:lnTo>
                    <a:lnTo>
                      <a:pt x="622" y="769"/>
                    </a:lnTo>
                    <a:lnTo>
                      <a:pt x="624" y="769"/>
                    </a:lnTo>
                    <a:lnTo>
                      <a:pt x="640" y="772"/>
                    </a:lnTo>
                    <a:lnTo>
                      <a:pt x="632" y="798"/>
                    </a:lnTo>
                    <a:lnTo>
                      <a:pt x="632" y="803"/>
                    </a:lnTo>
                    <a:lnTo>
                      <a:pt x="630" y="806"/>
                    </a:lnTo>
                    <a:lnTo>
                      <a:pt x="630" y="808"/>
                    </a:lnTo>
                    <a:lnTo>
                      <a:pt x="630" y="811"/>
                    </a:lnTo>
                    <a:lnTo>
                      <a:pt x="645" y="814"/>
                    </a:lnTo>
                    <a:lnTo>
                      <a:pt x="651" y="814"/>
                    </a:lnTo>
                    <a:lnTo>
                      <a:pt x="659" y="816"/>
                    </a:lnTo>
                    <a:lnTo>
                      <a:pt x="661" y="816"/>
                    </a:lnTo>
                    <a:lnTo>
                      <a:pt x="666" y="816"/>
                    </a:lnTo>
                    <a:lnTo>
                      <a:pt x="669" y="816"/>
                    </a:lnTo>
                    <a:lnTo>
                      <a:pt x="674" y="816"/>
                    </a:lnTo>
                    <a:lnTo>
                      <a:pt x="677" y="816"/>
                    </a:lnTo>
                    <a:lnTo>
                      <a:pt x="682" y="816"/>
                    </a:lnTo>
                    <a:lnTo>
                      <a:pt x="687" y="816"/>
                    </a:lnTo>
                    <a:lnTo>
                      <a:pt x="687" y="814"/>
                    </a:lnTo>
                    <a:lnTo>
                      <a:pt x="695" y="814"/>
                    </a:lnTo>
                    <a:lnTo>
                      <a:pt x="700" y="811"/>
                    </a:lnTo>
                    <a:lnTo>
                      <a:pt x="714" y="811"/>
                    </a:lnTo>
                    <a:lnTo>
                      <a:pt x="716" y="808"/>
                    </a:lnTo>
                    <a:lnTo>
                      <a:pt x="719" y="808"/>
                    </a:lnTo>
                    <a:lnTo>
                      <a:pt x="724" y="808"/>
                    </a:lnTo>
                    <a:lnTo>
                      <a:pt x="737" y="808"/>
                    </a:lnTo>
                    <a:lnTo>
                      <a:pt x="748" y="808"/>
                    </a:lnTo>
                    <a:lnTo>
                      <a:pt x="766" y="808"/>
                    </a:lnTo>
                    <a:lnTo>
                      <a:pt x="792" y="808"/>
                    </a:lnTo>
                    <a:lnTo>
                      <a:pt x="795" y="803"/>
                    </a:lnTo>
                    <a:lnTo>
                      <a:pt x="795" y="798"/>
                    </a:lnTo>
                    <a:lnTo>
                      <a:pt x="797" y="793"/>
                    </a:lnTo>
                    <a:lnTo>
                      <a:pt x="797" y="787"/>
                    </a:lnTo>
                    <a:lnTo>
                      <a:pt x="800" y="777"/>
                    </a:lnTo>
                    <a:lnTo>
                      <a:pt x="808" y="772"/>
                    </a:lnTo>
                    <a:lnTo>
                      <a:pt x="808" y="769"/>
                    </a:lnTo>
                    <a:lnTo>
                      <a:pt x="808" y="766"/>
                    </a:lnTo>
                    <a:lnTo>
                      <a:pt x="808" y="764"/>
                    </a:lnTo>
                    <a:lnTo>
                      <a:pt x="805" y="761"/>
                    </a:lnTo>
                    <a:lnTo>
                      <a:pt x="805" y="743"/>
                    </a:lnTo>
                    <a:lnTo>
                      <a:pt x="813" y="738"/>
                    </a:lnTo>
                    <a:lnTo>
                      <a:pt x="824" y="732"/>
                    </a:lnTo>
                    <a:lnTo>
                      <a:pt x="834" y="727"/>
                    </a:lnTo>
                    <a:lnTo>
                      <a:pt x="845" y="722"/>
                    </a:lnTo>
                    <a:lnTo>
                      <a:pt x="855" y="717"/>
                    </a:lnTo>
                    <a:lnTo>
                      <a:pt x="858" y="714"/>
                    </a:lnTo>
                    <a:lnTo>
                      <a:pt x="860" y="714"/>
                    </a:lnTo>
                    <a:lnTo>
                      <a:pt x="863" y="711"/>
                    </a:lnTo>
                    <a:lnTo>
                      <a:pt x="866" y="711"/>
                    </a:lnTo>
                    <a:lnTo>
                      <a:pt x="868" y="709"/>
                    </a:lnTo>
                    <a:lnTo>
                      <a:pt x="876" y="703"/>
                    </a:lnTo>
                    <a:lnTo>
                      <a:pt x="881" y="701"/>
                    </a:lnTo>
                    <a:lnTo>
                      <a:pt x="884" y="696"/>
                    </a:lnTo>
                    <a:lnTo>
                      <a:pt x="889" y="690"/>
                    </a:lnTo>
                    <a:lnTo>
                      <a:pt x="897" y="682"/>
                    </a:lnTo>
                    <a:lnTo>
                      <a:pt x="902" y="677"/>
                    </a:lnTo>
                    <a:lnTo>
                      <a:pt x="908" y="672"/>
                    </a:lnTo>
                    <a:lnTo>
                      <a:pt x="915" y="664"/>
                    </a:lnTo>
                    <a:lnTo>
                      <a:pt x="923" y="656"/>
                    </a:lnTo>
                    <a:lnTo>
                      <a:pt x="929" y="648"/>
                    </a:lnTo>
                    <a:lnTo>
                      <a:pt x="934" y="643"/>
                    </a:lnTo>
                    <a:lnTo>
                      <a:pt x="939" y="640"/>
                    </a:lnTo>
                    <a:lnTo>
                      <a:pt x="942" y="635"/>
                    </a:lnTo>
                    <a:lnTo>
                      <a:pt x="947" y="633"/>
                    </a:lnTo>
                    <a:lnTo>
                      <a:pt x="950" y="630"/>
                    </a:lnTo>
                    <a:lnTo>
                      <a:pt x="952" y="627"/>
                    </a:lnTo>
                    <a:lnTo>
                      <a:pt x="957" y="622"/>
                    </a:lnTo>
                    <a:lnTo>
                      <a:pt x="960" y="619"/>
                    </a:lnTo>
                    <a:lnTo>
                      <a:pt x="965" y="619"/>
                    </a:lnTo>
                    <a:lnTo>
                      <a:pt x="970" y="614"/>
                    </a:lnTo>
                    <a:lnTo>
                      <a:pt x="973" y="612"/>
                    </a:lnTo>
                    <a:lnTo>
                      <a:pt x="978" y="609"/>
                    </a:lnTo>
                    <a:lnTo>
                      <a:pt x="984" y="606"/>
                    </a:lnTo>
                    <a:lnTo>
                      <a:pt x="989" y="601"/>
                    </a:lnTo>
                    <a:lnTo>
                      <a:pt x="994" y="598"/>
                    </a:lnTo>
                    <a:lnTo>
                      <a:pt x="999" y="596"/>
                    </a:lnTo>
                    <a:lnTo>
                      <a:pt x="1005" y="593"/>
                    </a:lnTo>
                    <a:lnTo>
                      <a:pt x="1010" y="591"/>
                    </a:lnTo>
                    <a:lnTo>
                      <a:pt x="1015" y="588"/>
                    </a:lnTo>
                    <a:lnTo>
                      <a:pt x="1020" y="585"/>
                    </a:lnTo>
                    <a:lnTo>
                      <a:pt x="1026" y="585"/>
                    </a:lnTo>
                    <a:lnTo>
                      <a:pt x="1039" y="580"/>
                    </a:lnTo>
                    <a:lnTo>
                      <a:pt x="1047" y="577"/>
                    </a:lnTo>
                    <a:lnTo>
                      <a:pt x="1060" y="572"/>
                    </a:lnTo>
                    <a:lnTo>
                      <a:pt x="1073" y="567"/>
                    </a:lnTo>
                    <a:lnTo>
                      <a:pt x="1083" y="564"/>
                    </a:lnTo>
                    <a:lnTo>
                      <a:pt x="1091" y="559"/>
                    </a:lnTo>
                    <a:lnTo>
                      <a:pt x="1104" y="556"/>
                    </a:lnTo>
                    <a:lnTo>
                      <a:pt x="1115" y="551"/>
                    </a:lnTo>
                    <a:lnTo>
                      <a:pt x="1123" y="546"/>
                    </a:lnTo>
                    <a:lnTo>
                      <a:pt x="1136" y="538"/>
                    </a:lnTo>
                    <a:lnTo>
                      <a:pt x="1146" y="533"/>
                    </a:lnTo>
                    <a:lnTo>
                      <a:pt x="1146" y="530"/>
                    </a:lnTo>
                    <a:lnTo>
                      <a:pt x="1149" y="528"/>
                    </a:lnTo>
                    <a:lnTo>
                      <a:pt x="1151" y="528"/>
                    </a:lnTo>
                    <a:lnTo>
                      <a:pt x="1162" y="520"/>
                    </a:lnTo>
                    <a:lnTo>
                      <a:pt x="1170" y="512"/>
                    </a:lnTo>
                    <a:lnTo>
                      <a:pt x="1178" y="504"/>
                    </a:lnTo>
                    <a:lnTo>
                      <a:pt x="1183" y="499"/>
                    </a:lnTo>
                    <a:lnTo>
                      <a:pt x="1185" y="493"/>
                    </a:lnTo>
                    <a:lnTo>
                      <a:pt x="1191" y="488"/>
                    </a:lnTo>
                    <a:lnTo>
                      <a:pt x="1196" y="483"/>
                    </a:lnTo>
                    <a:lnTo>
                      <a:pt x="1196" y="480"/>
                    </a:lnTo>
                    <a:lnTo>
                      <a:pt x="1199" y="478"/>
                    </a:lnTo>
                    <a:lnTo>
                      <a:pt x="1201" y="472"/>
                    </a:lnTo>
                    <a:lnTo>
                      <a:pt x="1209" y="459"/>
                    </a:lnTo>
                    <a:lnTo>
                      <a:pt x="1209" y="457"/>
                    </a:lnTo>
                    <a:lnTo>
                      <a:pt x="1212" y="454"/>
                    </a:lnTo>
                    <a:lnTo>
                      <a:pt x="1214" y="452"/>
                    </a:lnTo>
                    <a:lnTo>
                      <a:pt x="1183" y="423"/>
                    </a:lnTo>
                    <a:lnTo>
                      <a:pt x="1180" y="415"/>
                    </a:lnTo>
                    <a:lnTo>
                      <a:pt x="1170" y="399"/>
                    </a:lnTo>
                    <a:lnTo>
                      <a:pt x="1167" y="391"/>
                    </a:lnTo>
                    <a:lnTo>
                      <a:pt x="1167" y="389"/>
                    </a:lnTo>
                    <a:lnTo>
                      <a:pt x="1170" y="389"/>
                    </a:lnTo>
                    <a:lnTo>
                      <a:pt x="1172" y="386"/>
                    </a:lnTo>
                    <a:lnTo>
                      <a:pt x="1175" y="386"/>
                    </a:lnTo>
                    <a:lnTo>
                      <a:pt x="1178" y="383"/>
                    </a:lnTo>
                    <a:lnTo>
                      <a:pt x="1180" y="383"/>
                    </a:lnTo>
                    <a:lnTo>
                      <a:pt x="1185" y="381"/>
                    </a:lnTo>
                    <a:lnTo>
                      <a:pt x="1188" y="381"/>
                    </a:lnTo>
                    <a:lnTo>
                      <a:pt x="1188" y="378"/>
                    </a:lnTo>
                    <a:lnTo>
                      <a:pt x="1191" y="378"/>
                    </a:lnTo>
                    <a:lnTo>
                      <a:pt x="1196" y="375"/>
                    </a:lnTo>
                    <a:lnTo>
                      <a:pt x="1199" y="375"/>
                    </a:lnTo>
                    <a:lnTo>
                      <a:pt x="1209" y="381"/>
                    </a:lnTo>
                    <a:lnTo>
                      <a:pt x="1214" y="381"/>
                    </a:lnTo>
                    <a:lnTo>
                      <a:pt x="1217" y="381"/>
                    </a:lnTo>
                    <a:lnTo>
                      <a:pt x="1217" y="383"/>
                    </a:lnTo>
                    <a:lnTo>
                      <a:pt x="1220" y="383"/>
                    </a:lnTo>
                    <a:lnTo>
                      <a:pt x="1225" y="383"/>
                    </a:lnTo>
                    <a:lnTo>
                      <a:pt x="1230" y="386"/>
                    </a:lnTo>
                    <a:lnTo>
                      <a:pt x="1235" y="386"/>
                    </a:lnTo>
                    <a:lnTo>
                      <a:pt x="1241" y="386"/>
                    </a:lnTo>
                    <a:lnTo>
                      <a:pt x="1254" y="344"/>
                    </a:lnTo>
                    <a:lnTo>
                      <a:pt x="1256" y="331"/>
                    </a:lnTo>
                    <a:lnTo>
                      <a:pt x="1261" y="315"/>
                    </a:lnTo>
                    <a:lnTo>
                      <a:pt x="1267" y="299"/>
                    </a:lnTo>
                    <a:lnTo>
                      <a:pt x="1269" y="289"/>
                    </a:lnTo>
                    <a:lnTo>
                      <a:pt x="1275" y="273"/>
                    </a:lnTo>
                    <a:lnTo>
                      <a:pt x="1277" y="265"/>
                    </a:lnTo>
                    <a:lnTo>
                      <a:pt x="1280" y="257"/>
                    </a:lnTo>
                    <a:lnTo>
                      <a:pt x="1261" y="252"/>
                    </a:lnTo>
                    <a:lnTo>
                      <a:pt x="1259" y="252"/>
                    </a:lnTo>
                    <a:lnTo>
                      <a:pt x="1256" y="247"/>
                    </a:lnTo>
                    <a:lnTo>
                      <a:pt x="1256" y="244"/>
                    </a:lnTo>
                    <a:lnTo>
                      <a:pt x="1261" y="236"/>
                    </a:lnTo>
                    <a:lnTo>
                      <a:pt x="1259" y="234"/>
                    </a:lnTo>
                    <a:lnTo>
                      <a:pt x="1259" y="228"/>
                    </a:lnTo>
                    <a:lnTo>
                      <a:pt x="1259" y="226"/>
                    </a:lnTo>
                    <a:lnTo>
                      <a:pt x="1259" y="218"/>
                    </a:lnTo>
                    <a:lnTo>
                      <a:pt x="1256" y="218"/>
                    </a:lnTo>
                    <a:lnTo>
                      <a:pt x="1259" y="213"/>
                    </a:lnTo>
                    <a:lnTo>
                      <a:pt x="1259" y="192"/>
                    </a:lnTo>
                    <a:lnTo>
                      <a:pt x="1261" y="179"/>
                    </a:lnTo>
                    <a:lnTo>
                      <a:pt x="1261" y="176"/>
                    </a:lnTo>
                    <a:lnTo>
                      <a:pt x="1261" y="173"/>
                    </a:lnTo>
                    <a:lnTo>
                      <a:pt x="1256" y="173"/>
                    </a:lnTo>
                    <a:lnTo>
                      <a:pt x="1261" y="168"/>
                    </a:lnTo>
                    <a:lnTo>
                      <a:pt x="1267" y="165"/>
                    </a:lnTo>
                    <a:lnTo>
                      <a:pt x="1269" y="163"/>
                    </a:lnTo>
                    <a:lnTo>
                      <a:pt x="1275" y="158"/>
                    </a:lnTo>
                    <a:lnTo>
                      <a:pt x="1277" y="152"/>
                    </a:lnTo>
                    <a:lnTo>
                      <a:pt x="1282" y="144"/>
                    </a:lnTo>
                    <a:lnTo>
                      <a:pt x="1293" y="126"/>
                    </a:lnTo>
                    <a:lnTo>
                      <a:pt x="1298" y="121"/>
                    </a:lnTo>
                    <a:lnTo>
                      <a:pt x="1309" y="110"/>
                    </a:lnTo>
                    <a:lnTo>
                      <a:pt x="1311" y="108"/>
                    </a:lnTo>
                    <a:lnTo>
                      <a:pt x="1317" y="102"/>
                    </a:lnTo>
                    <a:lnTo>
                      <a:pt x="1319" y="100"/>
                    </a:lnTo>
                    <a:lnTo>
                      <a:pt x="1324" y="102"/>
                    </a:lnTo>
                    <a:lnTo>
                      <a:pt x="1327" y="105"/>
                    </a:lnTo>
                    <a:lnTo>
                      <a:pt x="1330" y="108"/>
                    </a:lnTo>
                    <a:lnTo>
                      <a:pt x="1332" y="110"/>
                    </a:lnTo>
                    <a:lnTo>
                      <a:pt x="1335" y="113"/>
                    </a:lnTo>
                    <a:lnTo>
                      <a:pt x="1345" y="121"/>
                    </a:lnTo>
                    <a:lnTo>
                      <a:pt x="1351" y="118"/>
                    </a:lnTo>
                    <a:lnTo>
                      <a:pt x="1356" y="108"/>
                    </a:lnTo>
                    <a:lnTo>
                      <a:pt x="1358" y="105"/>
                    </a:lnTo>
                    <a:lnTo>
                      <a:pt x="1361" y="102"/>
                    </a:lnTo>
                    <a:lnTo>
                      <a:pt x="1366" y="92"/>
                    </a:lnTo>
                    <a:lnTo>
                      <a:pt x="1374" y="81"/>
                    </a:lnTo>
                    <a:lnTo>
                      <a:pt x="1382" y="74"/>
                    </a:lnTo>
                    <a:lnTo>
                      <a:pt x="1387" y="68"/>
                    </a:lnTo>
                    <a:lnTo>
                      <a:pt x="1393" y="60"/>
                    </a:lnTo>
                    <a:lnTo>
                      <a:pt x="1406" y="47"/>
                    </a:lnTo>
                    <a:lnTo>
                      <a:pt x="1414" y="37"/>
                    </a:lnTo>
                    <a:lnTo>
                      <a:pt x="1421" y="32"/>
                    </a:lnTo>
                    <a:lnTo>
                      <a:pt x="1424" y="29"/>
                    </a:lnTo>
                    <a:lnTo>
                      <a:pt x="1432" y="24"/>
                    </a:lnTo>
                    <a:lnTo>
                      <a:pt x="1440" y="21"/>
                    </a:lnTo>
                    <a:lnTo>
                      <a:pt x="1445" y="16"/>
                    </a:lnTo>
                    <a:lnTo>
                      <a:pt x="1453" y="13"/>
                    </a:lnTo>
                    <a:lnTo>
                      <a:pt x="1458" y="11"/>
                    </a:lnTo>
                    <a:lnTo>
                      <a:pt x="1463" y="8"/>
                    </a:lnTo>
                    <a:lnTo>
                      <a:pt x="1471" y="5"/>
                    </a:lnTo>
                    <a:lnTo>
                      <a:pt x="1476" y="5"/>
                    </a:lnTo>
                    <a:lnTo>
                      <a:pt x="1482" y="3"/>
                    </a:lnTo>
                    <a:lnTo>
                      <a:pt x="1487" y="3"/>
                    </a:lnTo>
                    <a:lnTo>
                      <a:pt x="1492" y="0"/>
                    </a:lnTo>
                    <a:lnTo>
                      <a:pt x="1497" y="0"/>
                    </a:lnTo>
                    <a:lnTo>
                      <a:pt x="1505" y="0"/>
                    </a:lnTo>
                    <a:lnTo>
                      <a:pt x="1511" y="0"/>
                    </a:lnTo>
                    <a:lnTo>
                      <a:pt x="1518" y="0"/>
                    </a:lnTo>
                    <a:lnTo>
                      <a:pt x="1524" y="3"/>
                    </a:lnTo>
                    <a:lnTo>
                      <a:pt x="1526" y="3"/>
                    </a:lnTo>
                    <a:lnTo>
                      <a:pt x="1529" y="3"/>
                    </a:lnTo>
                    <a:lnTo>
                      <a:pt x="1534" y="5"/>
                    </a:lnTo>
                    <a:lnTo>
                      <a:pt x="1539" y="5"/>
                    </a:lnTo>
                    <a:lnTo>
                      <a:pt x="1547" y="8"/>
                    </a:lnTo>
                    <a:lnTo>
                      <a:pt x="1552" y="11"/>
                    </a:lnTo>
                    <a:lnTo>
                      <a:pt x="1560" y="13"/>
                    </a:lnTo>
                    <a:lnTo>
                      <a:pt x="1566" y="16"/>
                    </a:lnTo>
                    <a:lnTo>
                      <a:pt x="1576" y="21"/>
                    </a:lnTo>
                    <a:lnTo>
                      <a:pt x="1584" y="24"/>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7" name="フリーフォーム 216"/>
              <p:cNvSpPr>
                <a:spLocks/>
              </p:cNvSpPr>
              <p:nvPr/>
            </p:nvSpPr>
            <p:spPr bwMode="auto">
              <a:xfrm>
                <a:off x="7031457" y="3986374"/>
                <a:ext cx="526308" cy="620696"/>
              </a:xfrm>
              <a:custGeom>
                <a:avLst/>
                <a:gdLst>
                  <a:gd name="T0" fmla="*/ 1067 w 1098"/>
                  <a:gd name="T1" fmla="*/ 236 h 1275"/>
                  <a:gd name="T2" fmla="*/ 1015 w 1098"/>
                  <a:gd name="T3" fmla="*/ 365 h 1275"/>
                  <a:gd name="T4" fmla="*/ 920 w 1098"/>
                  <a:gd name="T5" fmla="*/ 459 h 1275"/>
                  <a:gd name="T6" fmla="*/ 918 w 1098"/>
                  <a:gd name="T7" fmla="*/ 619 h 1275"/>
                  <a:gd name="T8" fmla="*/ 902 w 1098"/>
                  <a:gd name="T9" fmla="*/ 690 h 1275"/>
                  <a:gd name="T10" fmla="*/ 891 w 1098"/>
                  <a:gd name="T11" fmla="*/ 722 h 1275"/>
                  <a:gd name="T12" fmla="*/ 844 w 1098"/>
                  <a:gd name="T13" fmla="*/ 848 h 1275"/>
                  <a:gd name="T14" fmla="*/ 784 w 1098"/>
                  <a:gd name="T15" fmla="*/ 1008 h 1275"/>
                  <a:gd name="T16" fmla="*/ 737 w 1098"/>
                  <a:gd name="T17" fmla="*/ 1115 h 1275"/>
                  <a:gd name="T18" fmla="*/ 703 w 1098"/>
                  <a:gd name="T19" fmla="*/ 1194 h 1275"/>
                  <a:gd name="T20" fmla="*/ 674 w 1098"/>
                  <a:gd name="T21" fmla="*/ 1254 h 1275"/>
                  <a:gd name="T22" fmla="*/ 658 w 1098"/>
                  <a:gd name="T23" fmla="*/ 1275 h 1275"/>
                  <a:gd name="T24" fmla="*/ 480 w 1098"/>
                  <a:gd name="T25" fmla="*/ 1257 h 1275"/>
                  <a:gd name="T26" fmla="*/ 419 w 1098"/>
                  <a:gd name="T27" fmla="*/ 1244 h 1275"/>
                  <a:gd name="T28" fmla="*/ 414 w 1098"/>
                  <a:gd name="T29" fmla="*/ 1210 h 1275"/>
                  <a:gd name="T30" fmla="*/ 412 w 1098"/>
                  <a:gd name="T31" fmla="*/ 1181 h 1275"/>
                  <a:gd name="T32" fmla="*/ 417 w 1098"/>
                  <a:gd name="T33" fmla="*/ 1147 h 1275"/>
                  <a:gd name="T34" fmla="*/ 422 w 1098"/>
                  <a:gd name="T35" fmla="*/ 1084 h 1275"/>
                  <a:gd name="T36" fmla="*/ 383 w 1098"/>
                  <a:gd name="T37" fmla="*/ 1036 h 1275"/>
                  <a:gd name="T38" fmla="*/ 288 w 1098"/>
                  <a:gd name="T39" fmla="*/ 1000 h 1275"/>
                  <a:gd name="T40" fmla="*/ 131 w 1098"/>
                  <a:gd name="T41" fmla="*/ 939 h 1275"/>
                  <a:gd name="T42" fmla="*/ 100 w 1098"/>
                  <a:gd name="T43" fmla="*/ 945 h 1275"/>
                  <a:gd name="T44" fmla="*/ 18 w 1098"/>
                  <a:gd name="T45" fmla="*/ 992 h 1275"/>
                  <a:gd name="T46" fmla="*/ 3 w 1098"/>
                  <a:gd name="T47" fmla="*/ 976 h 1275"/>
                  <a:gd name="T48" fmla="*/ 8 w 1098"/>
                  <a:gd name="T49" fmla="*/ 952 h 1275"/>
                  <a:gd name="T50" fmla="*/ 13 w 1098"/>
                  <a:gd name="T51" fmla="*/ 934 h 1275"/>
                  <a:gd name="T52" fmla="*/ 21 w 1098"/>
                  <a:gd name="T53" fmla="*/ 895 h 1275"/>
                  <a:gd name="T54" fmla="*/ 45 w 1098"/>
                  <a:gd name="T55" fmla="*/ 858 h 1275"/>
                  <a:gd name="T56" fmla="*/ 60 w 1098"/>
                  <a:gd name="T57" fmla="*/ 834 h 1275"/>
                  <a:gd name="T58" fmla="*/ 92 w 1098"/>
                  <a:gd name="T59" fmla="*/ 782 h 1275"/>
                  <a:gd name="T60" fmla="*/ 110 w 1098"/>
                  <a:gd name="T61" fmla="*/ 753 h 1275"/>
                  <a:gd name="T62" fmla="*/ 121 w 1098"/>
                  <a:gd name="T63" fmla="*/ 732 h 1275"/>
                  <a:gd name="T64" fmla="*/ 155 w 1098"/>
                  <a:gd name="T65" fmla="*/ 708 h 1275"/>
                  <a:gd name="T66" fmla="*/ 157 w 1098"/>
                  <a:gd name="T67" fmla="*/ 672 h 1275"/>
                  <a:gd name="T68" fmla="*/ 168 w 1098"/>
                  <a:gd name="T69" fmla="*/ 643 h 1275"/>
                  <a:gd name="T70" fmla="*/ 181 w 1098"/>
                  <a:gd name="T71" fmla="*/ 624 h 1275"/>
                  <a:gd name="T72" fmla="*/ 189 w 1098"/>
                  <a:gd name="T73" fmla="*/ 598 h 1275"/>
                  <a:gd name="T74" fmla="*/ 199 w 1098"/>
                  <a:gd name="T75" fmla="*/ 567 h 1275"/>
                  <a:gd name="T76" fmla="*/ 220 w 1098"/>
                  <a:gd name="T77" fmla="*/ 538 h 1275"/>
                  <a:gd name="T78" fmla="*/ 233 w 1098"/>
                  <a:gd name="T79" fmla="*/ 491 h 1275"/>
                  <a:gd name="T80" fmla="*/ 244 w 1098"/>
                  <a:gd name="T81" fmla="*/ 477 h 1275"/>
                  <a:gd name="T82" fmla="*/ 262 w 1098"/>
                  <a:gd name="T83" fmla="*/ 430 h 1275"/>
                  <a:gd name="T84" fmla="*/ 273 w 1098"/>
                  <a:gd name="T85" fmla="*/ 409 h 1275"/>
                  <a:gd name="T86" fmla="*/ 294 w 1098"/>
                  <a:gd name="T87" fmla="*/ 383 h 1275"/>
                  <a:gd name="T88" fmla="*/ 349 w 1098"/>
                  <a:gd name="T89" fmla="*/ 254 h 1275"/>
                  <a:gd name="T90" fmla="*/ 357 w 1098"/>
                  <a:gd name="T91" fmla="*/ 223 h 1275"/>
                  <a:gd name="T92" fmla="*/ 375 w 1098"/>
                  <a:gd name="T93" fmla="*/ 181 h 1275"/>
                  <a:gd name="T94" fmla="*/ 385 w 1098"/>
                  <a:gd name="T95" fmla="*/ 147 h 1275"/>
                  <a:gd name="T96" fmla="*/ 393 w 1098"/>
                  <a:gd name="T97" fmla="*/ 121 h 1275"/>
                  <a:gd name="T98" fmla="*/ 406 w 1098"/>
                  <a:gd name="T99" fmla="*/ 102 h 1275"/>
                  <a:gd name="T100" fmla="*/ 422 w 1098"/>
                  <a:gd name="T101" fmla="*/ 44 h 1275"/>
                  <a:gd name="T102" fmla="*/ 430 w 1098"/>
                  <a:gd name="T103" fmla="*/ 13 h 1275"/>
                  <a:gd name="T104" fmla="*/ 454 w 1098"/>
                  <a:gd name="T105" fmla="*/ 18 h 1275"/>
                  <a:gd name="T106" fmla="*/ 490 w 1098"/>
                  <a:gd name="T107" fmla="*/ 29 h 1275"/>
                  <a:gd name="T108" fmla="*/ 553 w 1098"/>
                  <a:gd name="T109" fmla="*/ 50 h 1275"/>
                  <a:gd name="T110" fmla="*/ 710 w 1098"/>
                  <a:gd name="T111" fmla="*/ 100 h 1275"/>
                  <a:gd name="T112" fmla="*/ 747 w 1098"/>
                  <a:gd name="T113" fmla="*/ 102 h 1275"/>
                  <a:gd name="T114" fmla="*/ 789 w 1098"/>
                  <a:gd name="T115" fmla="*/ 102 h 1275"/>
                  <a:gd name="T116" fmla="*/ 815 w 1098"/>
                  <a:gd name="T117" fmla="*/ 100 h 1275"/>
                  <a:gd name="T118" fmla="*/ 852 w 1098"/>
                  <a:gd name="T119" fmla="*/ 84 h 1275"/>
                  <a:gd name="T120" fmla="*/ 876 w 1098"/>
                  <a:gd name="T121" fmla="*/ 65 h 1275"/>
                  <a:gd name="T122" fmla="*/ 899 w 1098"/>
                  <a:gd name="T123" fmla="*/ 42 h 1275"/>
                  <a:gd name="T124" fmla="*/ 944 w 1098"/>
                  <a:gd name="T125" fmla="*/ 8 h 1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98" h="1275">
                    <a:moveTo>
                      <a:pt x="1028" y="94"/>
                    </a:moveTo>
                    <a:lnTo>
                      <a:pt x="1041" y="105"/>
                    </a:lnTo>
                    <a:lnTo>
                      <a:pt x="1046" y="110"/>
                    </a:lnTo>
                    <a:lnTo>
                      <a:pt x="1067" y="131"/>
                    </a:lnTo>
                    <a:lnTo>
                      <a:pt x="1083" y="144"/>
                    </a:lnTo>
                    <a:lnTo>
                      <a:pt x="1098" y="157"/>
                    </a:lnTo>
                    <a:lnTo>
                      <a:pt x="1088" y="186"/>
                    </a:lnTo>
                    <a:lnTo>
                      <a:pt x="1077" y="210"/>
                    </a:lnTo>
                    <a:lnTo>
                      <a:pt x="1067" y="236"/>
                    </a:lnTo>
                    <a:lnTo>
                      <a:pt x="1059" y="252"/>
                    </a:lnTo>
                    <a:lnTo>
                      <a:pt x="1059" y="257"/>
                    </a:lnTo>
                    <a:lnTo>
                      <a:pt x="1057" y="260"/>
                    </a:lnTo>
                    <a:lnTo>
                      <a:pt x="1057" y="262"/>
                    </a:lnTo>
                    <a:lnTo>
                      <a:pt x="1051" y="270"/>
                    </a:lnTo>
                    <a:lnTo>
                      <a:pt x="1051" y="273"/>
                    </a:lnTo>
                    <a:lnTo>
                      <a:pt x="1046" y="289"/>
                    </a:lnTo>
                    <a:lnTo>
                      <a:pt x="1041" y="299"/>
                    </a:lnTo>
                    <a:lnTo>
                      <a:pt x="1015" y="365"/>
                    </a:lnTo>
                    <a:lnTo>
                      <a:pt x="1012" y="375"/>
                    </a:lnTo>
                    <a:lnTo>
                      <a:pt x="1009" y="378"/>
                    </a:lnTo>
                    <a:lnTo>
                      <a:pt x="1009" y="380"/>
                    </a:lnTo>
                    <a:lnTo>
                      <a:pt x="1004" y="393"/>
                    </a:lnTo>
                    <a:lnTo>
                      <a:pt x="986" y="435"/>
                    </a:lnTo>
                    <a:lnTo>
                      <a:pt x="925" y="417"/>
                    </a:lnTo>
                    <a:lnTo>
                      <a:pt x="923" y="417"/>
                    </a:lnTo>
                    <a:lnTo>
                      <a:pt x="920" y="417"/>
                    </a:lnTo>
                    <a:lnTo>
                      <a:pt x="920" y="459"/>
                    </a:lnTo>
                    <a:lnTo>
                      <a:pt x="920" y="472"/>
                    </a:lnTo>
                    <a:lnTo>
                      <a:pt x="920" y="506"/>
                    </a:lnTo>
                    <a:lnTo>
                      <a:pt x="920" y="535"/>
                    </a:lnTo>
                    <a:lnTo>
                      <a:pt x="918" y="564"/>
                    </a:lnTo>
                    <a:lnTo>
                      <a:pt x="918" y="596"/>
                    </a:lnTo>
                    <a:lnTo>
                      <a:pt x="918" y="606"/>
                    </a:lnTo>
                    <a:lnTo>
                      <a:pt x="918" y="609"/>
                    </a:lnTo>
                    <a:lnTo>
                      <a:pt x="918" y="611"/>
                    </a:lnTo>
                    <a:lnTo>
                      <a:pt x="918" y="619"/>
                    </a:lnTo>
                    <a:lnTo>
                      <a:pt x="918" y="627"/>
                    </a:lnTo>
                    <a:lnTo>
                      <a:pt x="915" y="638"/>
                    </a:lnTo>
                    <a:lnTo>
                      <a:pt x="915" y="640"/>
                    </a:lnTo>
                    <a:lnTo>
                      <a:pt x="912" y="653"/>
                    </a:lnTo>
                    <a:lnTo>
                      <a:pt x="912" y="659"/>
                    </a:lnTo>
                    <a:lnTo>
                      <a:pt x="910" y="661"/>
                    </a:lnTo>
                    <a:lnTo>
                      <a:pt x="910" y="666"/>
                    </a:lnTo>
                    <a:lnTo>
                      <a:pt x="904" y="687"/>
                    </a:lnTo>
                    <a:lnTo>
                      <a:pt x="902" y="690"/>
                    </a:lnTo>
                    <a:lnTo>
                      <a:pt x="902" y="693"/>
                    </a:lnTo>
                    <a:lnTo>
                      <a:pt x="899" y="693"/>
                    </a:lnTo>
                    <a:lnTo>
                      <a:pt x="899" y="695"/>
                    </a:lnTo>
                    <a:lnTo>
                      <a:pt x="899" y="698"/>
                    </a:lnTo>
                    <a:lnTo>
                      <a:pt x="899" y="701"/>
                    </a:lnTo>
                    <a:lnTo>
                      <a:pt x="897" y="701"/>
                    </a:lnTo>
                    <a:lnTo>
                      <a:pt x="897" y="703"/>
                    </a:lnTo>
                    <a:lnTo>
                      <a:pt x="897" y="706"/>
                    </a:lnTo>
                    <a:lnTo>
                      <a:pt x="891" y="722"/>
                    </a:lnTo>
                    <a:lnTo>
                      <a:pt x="889" y="727"/>
                    </a:lnTo>
                    <a:lnTo>
                      <a:pt x="886" y="735"/>
                    </a:lnTo>
                    <a:lnTo>
                      <a:pt x="883" y="737"/>
                    </a:lnTo>
                    <a:lnTo>
                      <a:pt x="878" y="753"/>
                    </a:lnTo>
                    <a:lnTo>
                      <a:pt x="873" y="771"/>
                    </a:lnTo>
                    <a:lnTo>
                      <a:pt x="870" y="782"/>
                    </a:lnTo>
                    <a:lnTo>
                      <a:pt x="868" y="787"/>
                    </a:lnTo>
                    <a:lnTo>
                      <a:pt x="855" y="819"/>
                    </a:lnTo>
                    <a:lnTo>
                      <a:pt x="844" y="848"/>
                    </a:lnTo>
                    <a:lnTo>
                      <a:pt x="844" y="853"/>
                    </a:lnTo>
                    <a:lnTo>
                      <a:pt x="834" y="882"/>
                    </a:lnTo>
                    <a:lnTo>
                      <a:pt x="831" y="884"/>
                    </a:lnTo>
                    <a:lnTo>
                      <a:pt x="818" y="924"/>
                    </a:lnTo>
                    <a:lnTo>
                      <a:pt x="810" y="945"/>
                    </a:lnTo>
                    <a:lnTo>
                      <a:pt x="805" y="958"/>
                    </a:lnTo>
                    <a:lnTo>
                      <a:pt x="797" y="981"/>
                    </a:lnTo>
                    <a:lnTo>
                      <a:pt x="789" y="997"/>
                    </a:lnTo>
                    <a:lnTo>
                      <a:pt x="784" y="1008"/>
                    </a:lnTo>
                    <a:lnTo>
                      <a:pt x="779" y="1021"/>
                    </a:lnTo>
                    <a:lnTo>
                      <a:pt x="773" y="1031"/>
                    </a:lnTo>
                    <a:lnTo>
                      <a:pt x="763" y="1055"/>
                    </a:lnTo>
                    <a:lnTo>
                      <a:pt x="755" y="1073"/>
                    </a:lnTo>
                    <a:lnTo>
                      <a:pt x="752" y="1078"/>
                    </a:lnTo>
                    <a:lnTo>
                      <a:pt x="752" y="1081"/>
                    </a:lnTo>
                    <a:lnTo>
                      <a:pt x="745" y="1097"/>
                    </a:lnTo>
                    <a:lnTo>
                      <a:pt x="745" y="1099"/>
                    </a:lnTo>
                    <a:lnTo>
                      <a:pt x="737" y="1115"/>
                    </a:lnTo>
                    <a:lnTo>
                      <a:pt x="729" y="1136"/>
                    </a:lnTo>
                    <a:lnTo>
                      <a:pt x="718" y="1162"/>
                    </a:lnTo>
                    <a:lnTo>
                      <a:pt x="716" y="1168"/>
                    </a:lnTo>
                    <a:lnTo>
                      <a:pt x="713" y="1168"/>
                    </a:lnTo>
                    <a:lnTo>
                      <a:pt x="713" y="1173"/>
                    </a:lnTo>
                    <a:lnTo>
                      <a:pt x="710" y="1176"/>
                    </a:lnTo>
                    <a:lnTo>
                      <a:pt x="710" y="1178"/>
                    </a:lnTo>
                    <a:lnTo>
                      <a:pt x="708" y="1181"/>
                    </a:lnTo>
                    <a:lnTo>
                      <a:pt x="703" y="1194"/>
                    </a:lnTo>
                    <a:lnTo>
                      <a:pt x="700" y="1197"/>
                    </a:lnTo>
                    <a:lnTo>
                      <a:pt x="692" y="1215"/>
                    </a:lnTo>
                    <a:lnTo>
                      <a:pt x="689" y="1223"/>
                    </a:lnTo>
                    <a:lnTo>
                      <a:pt x="684" y="1231"/>
                    </a:lnTo>
                    <a:lnTo>
                      <a:pt x="682" y="1233"/>
                    </a:lnTo>
                    <a:lnTo>
                      <a:pt x="682" y="1236"/>
                    </a:lnTo>
                    <a:lnTo>
                      <a:pt x="679" y="1241"/>
                    </a:lnTo>
                    <a:lnTo>
                      <a:pt x="674" y="1252"/>
                    </a:lnTo>
                    <a:lnTo>
                      <a:pt x="674" y="1254"/>
                    </a:lnTo>
                    <a:lnTo>
                      <a:pt x="671" y="1260"/>
                    </a:lnTo>
                    <a:lnTo>
                      <a:pt x="669" y="1262"/>
                    </a:lnTo>
                    <a:lnTo>
                      <a:pt x="666" y="1265"/>
                    </a:lnTo>
                    <a:lnTo>
                      <a:pt x="666" y="1267"/>
                    </a:lnTo>
                    <a:lnTo>
                      <a:pt x="666" y="1270"/>
                    </a:lnTo>
                    <a:lnTo>
                      <a:pt x="663" y="1273"/>
                    </a:lnTo>
                    <a:lnTo>
                      <a:pt x="663" y="1275"/>
                    </a:lnTo>
                    <a:lnTo>
                      <a:pt x="661" y="1275"/>
                    </a:lnTo>
                    <a:lnTo>
                      <a:pt x="658" y="1275"/>
                    </a:lnTo>
                    <a:lnTo>
                      <a:pt x="621" y="1270"/>
                    </a:lnTo>
                    <a:lnTo>
                      <a:pt x="608" y="1270"/>
                    </a:lnTo>
                    <a:lnTo>
                      <a:pt x="574" y="1267"/>
                    </a:lnTo>
                    <a:lnTo>
                      <a:pt x="540" y="1262"/>
                    </a:lnTo>
                    <a:lnTo>
                      <a:pt x="535" y="1262"/>
                    </a:lnTo>
                    <a:lnTo>
                      <a:pt x="511" y="1260"/>
                    </a:lnTo>
                    <a:lnTo>
                      <a:pt x="488" y="1257"/>
                    </a:lnTo>
                    <a:lnTo>
                      <a:pt x="482" y="1257"/>
                    </a:lnTo>
                    <a:lnTo>
                      <a:pt x="480" y="1257"/>
                    </a:lnTo>
                    <a:lnTo>
                      <a:pt x="477" y="1257"/>
                    </a:lnTo>
                    <a:lnTo>
                      <a:pt x="464" y="1257"/>
                    </a:lnTo>
                    <a:lnTo>
                      <a:pt x="464" y="1252"/>
                    </a:lnTo>
                    <a:lnTo>
                      <a:pt x="454" y="1252"/>
                    </a:lnTo>
                    <a:lnTo>
                      <a:pt x="446" y="1249"/>
                    </a:lnTo>
                    <a:lnTo>
                      <a:pt x="443" y="1249"/>
                    </a:lnTo>
                    <a:lnTo>
                      <a:pt x="419" y="1249"/>
                    </a:lnTo>
                    <a:lnTo>
                      <a:pt x="422" y="1244"/>
                    </a:lnTo>
                    <a:lnTo>
                      <a:pt x="419" y="1244"/>
                    </a:lnTo>
                    <a:lnTo>
                      <a:pt x="412" y="1244"/>
                    </a:lnTo>
                    <a:lnTo>
                      <a:pt x="414" y="1241"/>
                    </a:lnTo>
                    <a:lnTo>
                      <a:pt x="412" y="1239"/>
                    </a:lnTo>
                    <a:lnTo>
                      <a:pt x="412" y="1233"/>
                    </a:lnTo>
                    <a:lnTo>
                      <a:pt x="412" y="1231"/>
                    </a:lnTo>
                    <a:lnTo>
                      <a:pt x="412" y="1228"/>
                    </a:lnTo>
                    <a:lnTo>
                      <a:pt x="412" y="1225"/>
                    </a:lnTo>
                    <a:lnTo>
                      <a:pt x="412" y="1223"/>
                    </a:lnTo>
                    <a:lnTo>
                      <a:pt x="414" y="1210"/>
                    </a:lnTo>
                    <a:lnTo>
                      <a:pt x="409" y="1207"/>
                    </a:lnTo>
                    <a:lnTo>
                      <a:pt x="406" y="1204"/>
                    </a:lnTo>
                    <a:lnTo>
                      <a:pt x="412" y="1194"/>
                    </a:lnTo>
                    <a:lnTo>
                      <a:pt x="412" y="1191"/>
                    </a:lnTo>
                    <a:lnTo>
                      <a:pt x="414" y="1189"/>
                    </a:lnTo>
                    <a:lnTo>
                      <a:pt x="414" y="1186"/>
                    </a:lnTo>
                    <a:lnTo>
                      <a:pt x="412" y="1186"/>
                    </a:lnTo>
                    <a:lnTo>
                      <a:pt x="412" y="1183"/>
                    </a:lnTo>
                    <a:lnTo>
                      <a:pt x="412" y="1181"/>
                    </a:lnTo>
                    <a:lnTo>
                      <a:pt x="414" y="1178"/>
                    </a:lnTo>
                    <a:lnTo>
                      <a:pt x="414" y="1176"/>
                    </a:lnTo>
                    <a:lnTo>
                      <a:pt x="414" y="1173"/>
                    </a:lnTo>
                    <a:lnTo>
                      <a:pt x="417" y="1170"/>
                    </a:lnTo>
                    <a:lnTo>
                      <a:pt x="417" y="1168"/>
                    </a:lnTo>
                    <a:lnTo>
                      <a:pt x="419" y="1168"/>
                    </a:lnTo>
                    <a:lnTo>
                      <a:pt x="414" y="1165"/>
                    </a:lnTo>
                    <a:lnTo>
                      <a:pt x="419" y="1152"/>
                    </a:lnTo>
                    <a:lnTo>
                      <a:pt x="417" y="1147"/>
                    </a:lnTo>
                    <a:lnTo>
                      <a:pt x="417" y="1141"/>
                    </a:lnTo>
                    <a:lnTo>
                      <a:pt x="417" y="1139"/>
                    </a:lnTo>
                    <a:lnTo>
                      <a:pt x="414" y="1136"/>
                    </a:lnTo>
                    <a:lnTo>
                      <a:pt x="417" y="1134"/>
                    </a:lnTo>
                    <a:lnTo>
                      <a:pt x="417" y="1131"/>
                    </a:lnTo>
                    <a:lnTo>
                      <a:pt x="417" y="1123"/>
                    </a:lnTo>
                    <a:lnTo>
                      <a:pt x="417" y="1120"/>
                    </a:lnTo>
                    <a:lnTo>
                      <a:pt x="419" y="1110"/>
                    </a:lnTo>
                    <a:lnTo>
                      <a:pt x="422" y="1084"/>
                    </a:lnTo>
                    <a:lnTo>
                      <a:pt x="425" y="1073"/>
                    </a:lnTo>
                    <a:lnTo>
                      <a:pt x="425" y="1071"/>
                    </a:lnTo>
                    <a:lnTo>
                      <a:pt x="427" y="1065"/>
                    </a:lnTo>
                    <a:lnTo>
                      <a:pt x="427" y="1060"/>
                    </a:lnTo>
                    <a:lnTo>
                      <a:pt x="427" y="1052"/>
                    </a:lnTo>
                    <a:lnTo>
                      <a:pt x="427" y="1042"/>
                    </a:lnTo>
                    <a:lnTo>
                      <a:pt x="406" y="1039"/>
                    </a:lnTo>
                    <a:lnTo>
                      <a:pt x="385" y="1036"/>
                    </a:lnTo>
                    <a:lnTo>
                      <a:pt x="383" y="1036"/>
                    </a:lnTo>
                    <a:lnTo>
                      <a:pt x="380" y="1036"/>
                    </a:lnTo>
                    <a:lnTo>
                      <a:pt x="378" y="1039"/>
                    </a:lnTo>
                    <a:lnTo>
                      <a:pt x="372" y="1036"/>
                    </a:lnTo>
                    <a:lnTo>
                      <a:pt x="372" y="1034"/>
                    </a:lnTo>
                    <a:lnTo>
                      <a:pt x="372" y="1031"/>
                    </a:lnTo>
                    <a:lnTo>
                      <a:pt x="370" y="1031"/>
                    </a:lnTo>
                    <a:lnTo>
                      <a:pt x="336" y="1018"/>
                    </a:lnTo>
                    <a:lnTo>
                      <a:pt x="312" y="1008"/>
                    </a:lnTo>
                    <a:lnTo>
                      <a:pt x="288" y="1000"/>
                    </a:lnTo>
                    <a:lnTo>
                      <a:pt x="267" y="992"/>
                    </a:lnTo>
                    <a:lnTo>
                      <a:pt x="254" y="987"/>
                    </a:lnTo>
                    <a:lnTo>
                      <a:pt x="236" y="979"/>
                    </a:lnTo>
                    <a:lnTo>
                      <a:pt x="233" y="979"/>
                    </a:lnTo>
                    <a:lnTo>
                      <a:pt x="210" y="968"/>
                    </a:lnTo>
                    <a:lnTo>
                      <a:pt x="186" y="960"/>
                    </a:lnTo>
                    <a:lnTo>
                      <a:pt x="147" y="945"/>
                    </a:lnTo>
                    <a:lnTo>
                      <a:pt x="136" y="939"/>
                    </a:lnTo>
                    <a:lnTo>
                      <a:pt x="131" y="939"/>
                    </a:lnTo>
                    <a:lnTo>
                      <a:pt x="128" y="939"/>
                    </a:lnTo>
                    <a:lnTo>
                      <a:pt x="123" y="939"/>
                    </a:lnTo>
                    <a:lnTo>
                      <a:pt x="118" y="939"/>
                    </a:lnTo>
                    <a:lnTo>
                      <a:pt x="115" y="939"/>
                    </a:lnTo>
                    <a:lnTo>
                      <a:pt x="113" y="939"/>
                    </a:lnTo>
                    <a:lnTo>
                      <a:pt x="107" y="942"/>
                    </a:lnTo>
                    <a:lnTo>
                      <a:pt x="105" y="942"/>
                    </a:lnTo>
                    <a:lnTo>
                      <a:pt x="102" y="942"/>
                    </a:lnTo>
                    <a:lnTo>
                      <a:pt x="100" y="945"/>
                    </a:lnTo>
                    <a:lnTo>
                      <a:pt x="94" y="947"/>
                    </a:lnTo>
                    <a:lnTo>
                      <a:pt x="89" y="950"/>
                    </a:lnTo>
                    <a:lnTo>
                      <a:pt x="89" y="942"/>
                    </a:lnTo>
                    <a:lnTo>
                      <a:pt x="87" y="934"/>
                    </a:lnTo>
                    <a:lnTo>
                      <a:pt x="66" y="955"/>
                    </a:lnTo>
                    <a:lnTo>
                      <a:pt x="55" y="963"/>
                    </a:lnTo>
                    <a:lnTo>
                      <a:pt x="26" y="987"/>
                    </a:lnTo>
                    <a:lnTo>
                      <a:pt x="21" y="989"/>
                    </a:lnTo>
                    <a:lnTo>
                      <a:pt x="18" y="992"/>
                    </a:lnTo>
                    <a:lnTo>
                      <a:pt x="13" y="992"/>
                    </a:lnTo>
                    <a:lnTo>
                      <a:pt x="10" y="994"/>
                    </a:lnTo>
                    <a:lnTo>
                      <a:pt x="5" y="994"/>
                    </a:lnTo>
                    <a:lnTo>
                      <a:pt x="0" y="989"/>
                    </a:lnTo>
                    <a:lnTo>
                      <a:pt x="0" y="987"/>
                    </a:lnTo>
                    <a:lnTo>
                      <a:pt x="0" y="984"/>
                    </a:lnTo>
                    <a:lnTo>
                      <a:pt x="0" y="981"/>
                    </a:lnTo>
                    <a:lnTo>
                      <a:pt x="3" y="979"/>
                    </a:lnTo>
                    <a:lnTo>
                      <a:pt x="3" y="976"/>
                    </a:lnTo>
                    <a:lnTo>
                      <a:pt x="3" y="973"/>
                    </a:lnTo>
                    <a:lnTo>
                      <a:pt x="3" y="971"/>
                    </a:lnTo>
                    <a:lnTo>
                      <a:pt x="5" y="968"/>
                    </a:lnTo>
                    <a:lnTo>
                      <a:pt x="5" y="966"/>
                    </a:lnTo>
                    <a:lnTo>
                      <a:pt x="5" y="963"/>
                    </a:lnTo>
                    <a:lnTo>
                      <a:pt x="5" y="960"/>
                    </a:lnTo>
                    <a:lnTo>
                      <a:pt x="8" y="958"/>
                    </a:lnTo>
                    <a:lnTo>
                      <a:pt x="8" y="955"/>
                    </a:lnTo>
                    <a:lnTo>
                      <a:pt x="8" y="952"/>
                    </a:lnTo>
                    <a:lnTo>
                      <a:pt x="8" y="950"/>
                    </a:lnTo>
                    <a:lnTo>
                      <a:pt x="8" y="947"/>
                    </a:lnTo>
                    <a:lnTo>
                      <a:pt x="10" y="947"/>
                    </a:lnTo>
                    <a:lnTo>
                      <a:pt x="10" y="945"/>
                    </a:lnTo>
                    <a:lnTo>
                      <a:pt x="10" y="942"/>
                    </a:lnTo>
                    <a:lnTo>
                      <a:pt x="10" y="939"/>
                    </a:lnTo>
                    <a:lnTo>
                      <a:pt x="10" y="937"/>
                    </a:lnTo>
                    <a:lnTo>
                      <a:pt x="13" y="937"/>
                    </a:lnTo>
                    <a:lnTo>
                      <a:pt x="13" y="934"/>
                    </a:lnTo>
                    <a:lnTo>
                      <a:pt x="13" y="931"/>
                    </a:lnTo>
                    <a:lnTo>
                      <a:pt x="13" y="929"/>
                    </a:lnTo>
                    <a:lnTo>
                      <a:pt x="16" y="926"/>
                    </a:lnTo>
                    <a:lnTo>
                      <a:pt x="16" y="924"/>
                    </a:lnTo>
                    <a:lnTo>
                      <a:pt x="16" y="921"/>
                    </a:lnTo>
                    <a:lnTo>
                      <a:pt x="18" y="916"/>
                    </a:lnTo>
                    <a:lnTo>
                      <a:pt x="18" y="913"/>
                    </a:lnTo>
                    <a:lnTo>
                      <a:pt x="18" y="910"/>
                    </a:lnTo>
                    <a:lnTo>
                      <a:pt x="21" y="895"/>
                    </a:lnTo>
                    <a:lnTo>
                      <a:pt x="24" y="889"/>
                    </a:lnTo>
                    <a:lnTo>
                      <a:pt x="26" y="879"/>
                    </a:lnTo>
                    <a:lnTo>
                      <a:pt x="31" y="871"/>
                    </a:lnTo>
                    <a:lnTo>
                      <a:pt x="34" y="866"/>
                    </a:lnTo>
                    <a:lnTo>
                      <a:pt x="37" y="869"/>
                    </a:lnTo>
                    <a:lnTo>
                      <a:pt x="39" y="866"/>
                    </a:lnTo>
                    <a:lnTo>
                      <a:pt x="42" y="863"/>
                    </a:lnTo>
                    <a:lnTo>
                      <a:pt x="42" y="861"/>
                    </a:lnTo>
                    <a:lnTo>
                      <a:pt x="45" y="858"/>
                    </a:lnTo>
                    <a:lnTo>
                      <a:pt x="45" y="855"/>
                    </a:lnTo>
                    <a:lnTo>
                      <a:pt x="47" y="853"/>
                    </a:lnTo>
                    <a:lnTo>
                      <a:pt x="50" y="848"/>
                    </a:lnTo>
                    <a:lnTo>
                      <a:pt x="50" y="845"/>
                    </a:lnTo>
                    <a:lnTo>
                      <a:pt x="50" y="840"/>
                    </a:lnTo>
                    <a:lnTo>
                      <a:pt x="52" y="840"/>
                    </a:lnTo>
                    <a:lnTo>
                      <a:pt x="55" y="840"/>
                    </a:lnTo>
                    <a:lnTo>
                      <a:pt x="58" y="837"/>
                    </a:lnTo>
                    <a:lnTo>
                      <a:pt x="60" y="834"/>
                    </a:lnTo>
                    <a:lnTo>
                      <a:pt x="63" y="832"/>
                    </a:lnTo>
                    <a:lnTo>
                      <a:pt x="66" y="829"/>
                    </a:lnTo>
                    <a:lnTo>
                      <a:pt x="68" y="824"/>
                    </a:lnTo>
                    <a:lnTo>
                      <a:pt x="71" y="816"/>
                    </a:lnTo>
                    <a:lnTo>
                      <a:pt x="81" y="790"/>
                    </a:lnTo>
                    <a:lnTo>
                      <a:pt x="81" y="787"/>
                    </a:lnTo>
                    <a:lnTo>
                      <a:pt x="87" y="779"/>
                    </a:lnTo>
                    <a:lnTo>
                      <a:pt x="89" y="779"/>
                    </a:lnTo>
                    <a:lnTo>
                      <a:pt x="92" y="782"/>
                    </a:lnTo>
                    <a:lnTo>
                      <a:pt x="94" y="782"/>
                    </a:lnTo>
                    <a:lnTo>
                      <a:pt x="94" y="779"/>
                    </a:lnTo>
                    <a:lnTo>
                      <a:pt x="97" y="779"/>
                    </a:lnTo>
                    <a:lnTo>
                      <a:pt x="97" y="777"/>
                    </a:lnTo>
                    <a:lnTo>
                      <a:pt x="100" y="771"/>
                    </a:lnTo>
                    <a:lnTo>
                      <a:pt x="102" y="771"/>
                    </a:lnTo>
                    <a:lnTo>
                      <a:pt x="102" y="769"/>
                    </a:lnTo>
                    <a:lnTo>
                      <a:pt x="107" y="758"/>
                    </a:lnTo>
                    <a:lnTo>
                      <a:pt x="110" y="753"/>
                    </a:lnTo>
                    <a:lnTo>
                      <a:pt x="113" y="750"/>
                    </a:lnTo>
                    <a:lnTo>
                      <a:pt x="113" y="748"/>
                    </a:lnTo>
                    <a:lnTo>
                      <a:pt x="115" y="745"/>
                    </a:lnTo>
                    <a:lnTo>
                      <a:pt x="115" y="743"/>
                    </a:lnTo>
                    <a:lnTo>
                      <a:pt x="118" y="740"/>
                    </a:lnTo>
                    <a:lnTo>
                      <a:pt x="118" y="737"/>
                    </a:lnTo>
                    <a:lnTo>
                      <a:pt x="121" y="737"/>
                    </a:lnTo>
                    <a:lnTo>
                      <a:pt x="123" y="732"/>
                    </a:lnTo>
                    <a:lnTo>
                      <a:pt x="121" y="732"/>
                    </a:lnTo>
                    <a:lnTo>
                      <a:pt x="121" y="729"/>
                    </a:lnTo>
                    <a:lnTo>
                      <a:pt x="126" y="724"/>
                    </a:lnTo>
                    <a:lnTo>
                      <a:pt x="128" y="722"/>
                    </a:lnTo>
                    <a:lnTo>
                      <a:pt x="131" y="719"/>
                    </a:lnTo>
                    <a:lnTo>
                      <a:pt x="134" y="716"/>
                    </a:lnTo>
                    <a:lnTo>
                      <a:pt x="136" y="714"/>
                    </a:lnTo>
                    <a:lnTo>
                      <a:pt x="144" y="714"/>
                    </a:lnTo>
                    <a:lnTo>
                      <a:pt x="149" y="719"/>
                    </a:lnTo>
                    <a:lnTo>
                      <a:pt x="155" y="708"/>
                    </a:lnTo>
                    <a:lnTo>
                      <a:pt x="155" y="706"/>
                    </a:lnTo>
                    <a:lnTo>
                      <a:pt x="155" y="698"/>
                    </a:lnTo>
                    <a:lnTo>
                      <a:pt x="155" y="693"/>
                    </a:lnTo>
                    <a:lnTo>
                      <a:pt x="157" y="690"/>
                    </a:lnTo>
                    <a:lnTo>
                      <a:pt x="157" y="687"/>
                    </a:lnTo>
                    <a:lnTo>
                      <a:pt x="157" y="685"/>
                    </a:lnTo>
                    <a:lnTo>
                      <a:pt x="157" y="682"/>
                    </a:lnTo>
                    <a:lnTo>
                      <a:pt x="157" y="677"/>
                    </a:lnTo>
                    <a:lnTo>
                      <a:pt x="157" y="672"/>
                    </a:lnTo>
                    <a:lnTo>
                      <a:pt x="157" y="669"/>
                    </a:lnTo>
                    <a:lnTo>
                      <a:pt x="157" y="666"/>
                    </a:lnTo>
                    <a:lnTo>
                      <a:pt x="157" y="664"/>
                    </a:lnTo>
                    <a:lnTo>
                      <a:pt x="160" y="661"/>
                    </a:lnTo>
                    <a:lnTo>
                      <a:pt x="160" y="659"/>
                    </a:lnTo>
                    <a:lnTo>
                      <a:pt x="160" y="656"/>
                    </a:lnTo>
                    <a:lnTo>
                      <a:pt x="163" y="653"/>
                    </a:lnTo>
                    <a:lnTo>
                      <a:pt x="165" y="648"/>
                    </a:lnTo>
                    <a:lnTo>
                      <a:pt x="168" y="643"/>
                    </a:lnTo>
                    <a:lnTo>
                      <a:pt x="168" y="640"/>
                    </a:lnTo>
                    <a:lnTo>
                      <a:pt x="170" y="640"/>
                    </a:lnTo>
                    <a:lnTo>
                      <a:pt x="170" y="638"/>
                    </a:lnTo>
                    <a:lnTo>
                      <a:pt x="168" y="638"/>
                    </a:lnTo>
                    <a:lnTo>
                      <a:pt x="170" y="635"/>
                    </a:lnTo>
                    <a:lnTo>
                      <a:pt x="170" y="630"/>
                    </a:lnTo>
                    <a:lnTo>
                      <a:pt x="176" y="630"/>
                    </a:lnTo>
                    <a:lnTo>
                      <a:pt x="176" y="622"/>
                    </a:lnTo>
                    <a:lnTo>
                      <a:pt x="181" y="624"/>
                    </a:lnTo>
                    <a:lnTo>
                      <a:pt x="181" y="622"/>
                    </a:lnTo>
                    <a:lnTo>
                      <a:pt x="181" y="619"/>
                    </a:lnTo>
                    <a:lnTo>
                      <a:pt x="184" y="617"/>
                    </a:lnTo>
                    <a:lnTo>
                      <a:pt x="184" y="614"/>
                    </a:lnTo>
                    <a:lnTo>
                      <a:pt x="184" y="611"/>
                    </a:lnTo>
                    <a:lnTo>
                      <a:pt x="186" y="606"/>
                    </a:lnTo>
                    <a:lnTo>
                      <a:pt x="189" y="603"/>
                    </a:lnTo>
                    <a:lnTo>
                      <a:pt x="189" y="601"/>
                    </a:lnTo>
                    <a:lnTo>
                      <a:pt x="189" y="598"/>
                    </a:lnTo>
                    <a:lnTo>
                      <a:pt x="191" y="590"/>
                    </a:lnTo>
                    <a:lnTo>
                      <a:pt x="194" y="585"/>
                    </a:lnTo>
                    <a:lnTo>
                      <a:pt x="194" y="582"/>
                    </a:lnTo>
                    <a:lnTo>
                      <a:pt x="197" y="580"/>
                    </a:lnTo>
                    <a:lnTo>
                      <a:pt x="197" y="577"/>
                    </a:lnTo>
                    <a:lnTo>
                      <a:pt x="197" y="575"/>
                    </a:lnTo>
                    <a:lnTo>
                      <a:pt x="197" y="572"/>
                    </a:lnTo>
                    <a:lnTo>
                      <a:pt x="199" y="569"/>
                    </a:lnTo>
                    <a:lnTo>
                      <a:pt x="199" y="567"/>
                    </a:lnTo>
                    <a:lnTo>
                      <a:pt x="202" y="564"/>
                    </a:lnTo>
                    <a:lnTo>
                      <a:pt x="202" y="559"/>
                    </a:lnTo>
                    <a:lnTo>
                      <a:pt x="204" y="559"/>
                    </a:lnTo>
                    <a:lnTo>
                      <a:pt x="204" y="556"/>
                    </a:lnTo>
                    <a:lnTo>
                      <a:pt x="204" y="554"/>
                    </a:lnTo>
                    <a:lnTo>
                      <a:pt x="207" y="554"/>
                    </a:lnTo>
                    <a:lnTo>
                      <a:pt x="212" y="540"/>
                    </a:lnTo>
                    <a:lnTo>
                      <a:pt x="212" y="538"/>
                    </a:lnTo>
                    <a:lnTo>
                      <a:pt x="220" y="538"/>
                    </a:lnTo>
                    <a:lnTo>
                      <a:pt x="223" y="527"/>
                    </a:lnTo>
                    <a:lnTo>
                      <a:pt x="225" y="525"/>
                    </a:lnTo>
                    <a:lnTo>
                      <a:pt x="223" y="512"/>
                    </a:lnTo>
                    <a:lnTo>
                      <a:pt x="225" y="509"/>
                    </a:lnTo>
                    <a:lnTo>
                      <a:pt x="225" y="504"/>
                    </a:lnTo>
                    <a:lnTo>
                      <a:pt x="228" y="501"/>
                    </a:lnTo>
                    <a:lnTo>
                      <a:pt x="231" y="496"/>
                    </a:lnTo>
                    <a:lnTo>
                      <a:pt x="231" y="493"/>
                    </a:lnTo>
                    <a:lnTo>
                      <a:pt x="233" y="491"/>
                    </a:lnTo>
                    <a:lnTo>
                      <a:pt x="233" y="488"/>
                    </a:lnTo>
                    <a:lnTo>
                      <a:pt x="236" y="488"/>
                    </a:lnTo>
                    <a:lnTo>
                      <a:pt x="236" y="485"/>
                    </a:lnTo>
                    <a:lnTo>
                      <a:pt x="239" y="485"/>
                    </a:lnTo>
                    <a:lnTo>
                      <a:pt x="239" y="483"/>
                    </a:lnTo>
                    <a:lnTo>
                      <a:pt x="239" y="480"/>
                    </a:lnTo>
                    <a:lnTo>
                      <a:pt x="241" y="480"/>
                    </a:lnTo>
                    <a:lnTo>
                      <a:pt x="241" y="477"/>
                    </a:lnTo>
                    <a:lnTo>
                      <a:pt x="244" y="477"/>
                    </a:lnTo>
                    <a:lnTo>
                      <a:pt x="246" y="477"/>
                    </a:lnTo>
                    <a:lnTo>
                      <a:pt x="244" y="475"/>
                    </a:lnTo>
                    <a:lnTo>
                      <a:pt x="246" y="472"/>
                    </a:lnTo>
                    <a:lnTo>
                      <a:pt x="246" y="470"/>
                    </a:lnTo>
                    <a:lnTo>
                      <a:pt x="249" y="467"/>
                    </a:lnTo>
                    <a:lnTo>
                      <a:pt x="257" y="443"/>
                    </a:lnTo>
                    <a:lnTo>
                      <a:pt x="260" y="438"/>
                    </a:lnTo>
                    <a:lnTo>
                      <a:pt x="262" y="433"/>
                    </a:lnTo>
                    <a:lnTo>
                      <a:pt x="262" y="430"/>
                    </a:lnTo>
                    <a:lnTo>
                      <a:pt x="265" y="430"/>
                    </a:lnTo>
                    <a:lnTo>
                      <a:pt x="265" y="428"/>
                    </a:lnTo>
                    <a:lnTo>
                      <a:pt x="265" y="425"/>
                    </a:lnTo>
                    <a:lnTo>
                      <a:pt x="265" y="422"/>
                    </a:lnTo>
                    <a:lnTo>
                      <a:pt x="267" y="422"/>
                    </a:lnTo>
                    <a:lnTo>
                      <a:pt x="267" y="420"/>
                    </a:lnTo>
                    <a:lnTo>
                      <a:pt x="270" y="417"/>
                    </a:lnTo>
                    <a:lnTo>
                      <a:pt x="270" y="414"/>
                    </a:lnTo>
                    <a:lnTo>
                      <a:pt x="273" y="409"/>
                    </a:lnTo>
                    <a:lnTo>
                      <a:pt x="275" y="404"/>
                    </a:lnTo>
                    <a:lnTo>
                      <a:pt x="275" y="407"/>
                    </a:lnTo>
                    <a:lnTo>
                      <a:pt x="278" y="407"/>
                    </a:lnTo>
                    <a:lnTo>
                      <a:pt x="281" y="407"/>
                    </a:lnTo>
                    <a:lnTo>
                      <a:pt x="281" y="409"/>
                    </a:lnTo>
                    <a:lnTo>
                      <a:pt x="283" y="409"/>
                    </a:lnTo>
                    <a:lnTo>
                      <a:pt x="283" y="407"/>
                    </a:lnTo>
                    <a:lnTo>
                      <a:pt x="286" y="401"/>
                    </a:lnTo>
                    <a:lnTo>
                      <a:pt x="294" y="383"/>
                    </a:lnTo>
                    <a:lnTo>
                      <a:pt x="309" y="346"/>
                    </a:lnTo>
                    <a:lnTo>
                      <a:pt x="309" y="344"/>
                    </a:lnTo>
                    <a:lnTo>
                      <a:pt x="315" y="338"/>
                    </a:lnTo>
                    <a:lnTo>
                      <a:pt x="317" y="331"/>
                    </a:lnTo>
                    <a:lnTo>
                      <a:pt x="317" y="328"/>
                    </a:lnTo>
                    <a:lnTo>
                      <a:pt x="325" y="312"/>
                    </a:lnTo>
                    <a:lnTo>
                      <a:pt x="336" y="286"/>
                    </a:lnTo>
                    <a:lnTo>
                      <a:pt x="349" y="257"/>
                    </a:lnTo>
                    <a:lnTo>
                      <a:pt x="349" y="254"/>
                    </a:lnTo>
                    <a:lnTo>
                      <a:pt x="351" y="252"/>
                    </a:lnTo>
                    <a:lnTo>
                      <a:pt x="351" y="249"/>
                    </a:lnTo>
                    <a:lnTo>
                      <a:pt x="351" y="247"/>
                    </a:lnTo>
                    <a:lnTo>
                      <a:pt x="351" y="241"/>
                    </a:lnTo>
                    <a:lnTo>
                      <a:pt x="354" y="239"/>
                    </a:lnTo>
                    <a:lnTo>
                      <a:pt x="354" y="231"/>
                    </a:lnTo>
                    <a:lnTo>
                      <a:pt x="354" y="228"/>
                    </a:lnTo>
                    <a:lnTo>
                      <a:pt x="357" y="228"/>
                    </a:lnTo>
                    <a:lnTo>
                      <a:pt x="357" y="223"/>
                    </a:lnTo>
                    <a:lnTo>
                      <a:pt x="362" y="218"/>
                    </a:lnTo>
                    <a:lnTo>
                      <a:pt x="362" y="212"/>
                    </a:lnTo>
                    <a:lnTo>
                      <a:pt x="364" y="210"/>
                    </a:lnTo>
                    <a:lnTo>
                      <a:pt x="370" y="199"/>
                    </a:lnTo>
                    <a:lnTo>
                      <a:pt x="372" y="191"/>
                    </a:lnTo>
                    <a:lnTo>
                      <a:pt x="372" y="189"/>
                    </a:lnTo>
                    <a:lnTo>
                      <a:pt x="372" y="184"/>
                    </a:lnTo>
                    <a:lnTo>
                      <a:pt x="372" y="181"/>
                    </a:lnTo>
                    <a:lnTo>
                      <a:pt x="375" y="181"/>
                    </a:lnTo>
                    <a:lnTo>
                      <a:pt x="375" y="178"/>
                    </a:lnTo>
                    <a:lnTo>
                      <a:pt x="380" y="168"/>
                    </a:lnTo>
                    <a:lnTo>
                      <a:pt x="380" y="165"/>
                    </a:lnTo>
                    <a:lnTo>
                      <a:pt x="383" y="165"/>
                    </a:lnTo>
                    <a:lnTo>
                      <a:pt x="383" y="163"/>
                    </a:lnTo>
                    <a:lnTo>
                      <a:pt x="385" y="160"/>
                    </a:lnTo>
                    <a:lnTo>
                      <a:pt x="383" y="157"/>
                    </a:lnTo>
                    <a:lnTo>
                      <a:pt x="385" y="152"/>
                    </a:lnTo>
                    <a:lnTo>
                      <a:pt x="385" y="147"/>
                    </a:lnTo>
                    <a:lnTo>
                      <a:pt x="385" y="139"/>
                    </a:lnTo>
                    <a:lnTo>
                      <a:pt x="388" y="139"/>
                    </a:lnTo>
                    <a:lnTo>
                      <a:pt x="388" y="136"/>
                    </a:lnTo>
                    <a:lnTo>
                      <a:pt x="388" y="134"/>
                    </a:lnTo>
                    <a:lnTo>
                      <a:pt x="391" y="134"/>
                    </a:lnTo>
                    <a:lnTo>
                      <a:pt x="391" y="128"/>
                    </a:lnTo>
                    <a:lnTo>
                      <a:pt x="393" y="128"/>
                    </a:lnTo>
                    <a:lnTo>
                      <a:pt x="393" y="126"/>
                    </a:lnTo>
                    <a:lnTo>
                      <a:pt x="393" y="121"/>
                    </a:lnTo>
                    <a:lnTo>
                      <a:pt x="396" y="118"/>
                    </a:lnTo>
                    <a:lnTo>
                      <a:pt x="396" y="115"/>
                    </a:lnTo>
                    <a:lnTo>
                      <a:pt x="398" y="107"/>
                    </a:lnTo>
                    <a:lnTo>
                      <a:pt x="398" y="105"/>
                    </a:lnTo>
                    <a:lnTo>
                      <a:pt x="401" y="105"/>
                    </a:lnTo>
                    <a:lnTo>
                      <a:pt x="401" y="102"/>
                    </a:lnTo>
                    <a:lnTo>
                      <a:pt x="404" y="102"/>
                    </a:lnTo>
                    <a:lnTo>
                      <a:pt x="406" y="105"/>
                    </a:lnTo>
                    <a:lnTo>
                      <a:pt x="406" y="102"/>
                    </a:lnTo>
                    <a:lnTo>
                      <a:pt x="409" y="92"/>
                    </a:lnTo>
                    <a:lnTo>
                      <a:pt x="412" y="86"/>
                    </a:lnTo>
                    <a:lnTo>
                      <a:pt x="412" y="81"/>
                    </a:lnTo>
                    <a:lnTo>
                      <a:pt x="414" y="73"/>
                    </a:lnTo>
                    <a:lnTo>
                      <a:pt x="414" y="71"/>
                    </a:lnTo>
                    <a:lnTo>
                      <a:pt x="414" y="68"/>
                    </a:lnTo>
                    <a:lnTo>
                      <a:pt x="422" y="50"/>
                    </a:lnTo>
                    <a:lnTo>
                      <a:pt x="422" y="47"/>
                    </a:lnTo>
                    <a:lnTo>
                      <a:pt x="422" y="44"/>
                    </a:lnTo>
                    <a:lnTo>
                      <a:pt x="425" y="42"/>
                    </a:lnTo>
                    <a:lnTo>
                      <a:pt x="430" y="29"/>
                    </a:lnTo>
                    <a:lnTo>
                      <a:pt x="430" y="26"/>
                    </a:lnTo>
                    <a:lnTo>
                      <a:pt x="422" y="23"/>
                    </a:lnTo>
                    <a:lnTo>
                      <a:pt x="422" y="16"/>
                    </a:lnTo>
                    <a:lnTo>
                      <a:pt x="425" y="16"/>
                    </a:lnTo>
                    <a:lnTo>
                      <a:pt x="425" y="13"/>
                    </a:lnTo>
                    <a:lnTo>
                      <a:pt x="427" y="13"/>
                    </a:lnTo>
                    <a:lnTo>
                      <a:pt x="430" y="13"/>
                    </a:lnTo>
                    <a:lnTo>
                      <a:pt x="433" y="13"/>
                    </a:lnTo>
                    <a:lnTo>
                      <a:pt x="435" y="16"/>
                    </a:lnTo>
                    <a:lnTo>
                      <a:pt x="438" y="16"/>
                    </a:lnTo>
                    <a:lnTo>
                      <a:pt x="440" y="16"/>
                    </a:lnTo>
                    <a:lnTo>
                      <a:pt x="443" y="16"/>
                    </a:lnTo>
                    <a:lnTo>
                      <a:pt x="446" y="16"/>
                    </a:lnTo>
                    <a:lnTo>
                      <a:pt x="448" y="18"/>
                    </a:lnTo>
                    <a:lnTo>
                      <a:pt x="451" y="18"/>
                    </a:lnTo>
                    <a:lnTo>
                      <a:pt x="454" y="18"/>
                    </a:lnTo>
                    <a:lnTo>
                      <a:pt x="456" y="18"/>
                    </a:lnTo>
                    <a:lnTo>
                      <a:pt x="459" y="21"/>
                    </a:lnTo>
                    <a:lnTo>
                      <a:pt x="461" y="21"/>
                    </a:lnTo>
                    <a:lnTo>
                      <a:pt x="464" y="21"/>
                    </a:lnTo>
                    <a:lnTo>
                      <a:pt x="467" y="23"/>
                    </a:lnTo>
                    <a:lnTo>
                      <a:pt x="469" y="23"/>
                    </a:lnTo>
                    <a:lnTo>
                      <a:pt x="472" y="23"/>
                    </a:lnTo>
                    <a:lnTo>
                      <a:pt x="485" y="29"/>
                    </a:lnTo>
                    <a:lnTo>
                      <a:pt x="490" y="29"/>
                    </a:lnTo>
                    <a:lnTo>
                      <a:pt x="495" y="31"/>
                    </a:lnTo>
                    <a:lnTo>
                      <a:pt x="498" y="31"/>
                    </a:lnTo>
                    <a:lnTo>
                      <a:pt x="501" y="31"/>
                    </a:lnTo>
                    <a:lnTo>
                      <a:pt x="511" y="37"/>
                    </a:lnTo>
                    <a:lnTo>
                      <a:pt x="516" y="37"/>
                    </a:lnTo>
                    <a:lnTo>
                      <a:pt x="537" y="44"/>
                    </a:lnTo>
                    <a:lnTo>
                      <a:pt x="540" y="44"/>
                    </a:lnTo>
                    <a:lnTo>
                      <a:pt x="545" y="47"/>
                    </a:lnTo>
                    <a:lnTo>
                      <a:pt x="553" y="50"/>
                    </a:lnTo>
                    <a:lnTo>
                      <a:pt x="564" y="52"/>
                    </a:lnTo>
                    <a:lnTo>
                      <a:pt x="566" y="55"/>
                    </a:lnTo>
                    <a:lnTo>
                      <a:pt x="569" y="55"/>
                    </a:lnTo>
                    <a:lnTo>
                      <a:pt x="572" y="55"/>
                    </a:lnTo>
                    <a:lnTo>
                      <a:pt x="585" y="63"/>
                    </a:lnTo>
                    <a:lnTo>
                      <a:pt x="592" y="68"/>
                    </a:lnTo>
                    <a:lnTo>
                      <a:pt x="661" y="89"/>
                    </a:lnTo>
                    <a:lnTo>
                      <a:pt x="705" y="102"/>
                    </a:lnTo>
                    <a:lnTo>
                      <a:pt x="710" y="100"/>
                    </a:lnTo>
                    <a:lnTo>
                      <a:pt x="716" y="100"/>
                    </a:lnTo>
                    <a:lnTo>
                      <a:pt x="718" y="100"/>
                    </a:lnTo>
                    <a:lnTo>
                      <a:pt x="721" y="100"/>
                    </a:lnTo>
                    <a:lnTo>
                      <a:pt x="724" y="100"/>
                    </a:lnTo>
                    <a:lnTo>
                      <a:pt x="731" y="102"/>
                    </a:lnTo>
                    <a:lnTo>
                      <a:pt x="734" y="102"/>
                    </a:lnTo>
                    <a:lnTo>
                      <a:pt x="739" y="102"/>
                    </a:lnTo>
                    <a:lnTo>
                      <a:pt x="742" y="102"/>
                    </a:lnTo>
                    <a:lnTo>
                      <a:pt x="747" y="102"/>
                    </a:lnTo>
                    <a:lnTo>
                      <a:pt x="752" y="102"/>
                    </a:lnTo>
                    <a:lnTo>
                      <a:pt x="758" y="102"/>
                    </a:lnTo>
                    <a:lnTo>
                      <a:pt x="768" y="102"/>
                    </a:lnTo>
                    <a:lnTo>
                      <a:pt x="773" y="102"/>
                    </a:lnTo>
                    <a:lnTo>
                      <a:pt x="779" y="102"/>
                    </a:lnTo>
                    <a:lnTo>
                      <a:pt x="781" y="102"/>
                    </a:lnTo>
                    <a:lnTo>
                      <a:pt x="784" y="102"/>
                    </a:lnTo>
                    <a:lnTo>
                      <a:pt x="786" y="102"/>
                    </a:lnTo>
                    <a:lnTo>
                      <a:pt x="789" y="102"/>
                    </a:lnTo>
                    <a:lnTo>
                      <a:pt x="792" y="102"/>
                    </a:lnTo>
                    <a:lnTo>
                      <a:pt x="794" y="102"/>
                    </a:lnTo>
                    <a:lnTo>
                      <a:pt x="797" y="102"/>
                    </a:lnTo>
                    <a:lnTo>
                      <a:pt x="800" y="102"/>
                    </a:lnTo>
                    <a:lnTo>
                      <a:pt x="805" y="102"/>
                    </a:lnTo>
                    <a:lnTo>
                      <a:pt x="807" y="102"/>
                    </a:lnTo>
                    <a:lnTo>
                      <a:pt x="807" y="100"/>
                    </a:lnTo>
                    <a:lnTo>
                      <a:pt x="810" y="100"/>
                    </a:lnTo>
                    <a:lnTo>
                      <a:pt x="815" y="100"/>
                    </a:lnTo>
                    <a:lnTo>
                      <a:pt x="821" y="97"/>
                    </a:lnTo>
                    <a:lnTo>
                      <a:pt x="826" y="97"/>
                    </a:lnTo>
                    <a:lnTo>
                      <a:pt x="828" y="97"/>
                    </a:lnTo>
                    <a:lnTo>
                      <a:pt x="834" y="94"/>
                    </a:lnTo>
                    <a:lnTo>
                      <a:pt x="836" y="92"/>
                    </a:lnTo>
                    <a:lnTo>
                      <a:pt x="842" y="89"/>
                    </a:lnTo>
                    <a:lnTo>
                      <a:pt x="844" y="89"/>
                    </a:lnTo>
                    <a:lnTo>
                      <a:pt x="849" y="86"/>
                    </a:lnTo>
                    <a:lnTo>
                      <a:pt x="852" y="84"/>
                    </a:lnTo>
                    <a:lnTo>
                      <a:pt x="857" y="81"/>
                    </a:lnTo>
                    <a:lnTo>
                      <a:pt x="863" y="76"/>
                    </a:lnTo>
                    <a:lnTo>
                      <a:pt x="865" y="76"/>
                    </a:lnTo>
                    <a:lnTo>
                      <a:pt x="865" y="73"/>
                    </a:lnTo>
                    <a:lnTo>
                      <a:pt x="868" y="73"/>
                    </a:lnTo>
                    <a:lnTo>
                      <a:pt x="873" y="71"/>
                    </a:lnTo>
                    <a:lnTo>
                      <a:pt x="873" y="68"/>
                    </a:lnTo>
                    <a:lnTo>
                      <a:pt x="876" y="68"/>
                    </a:lnTo>
                    <a:lnTo>
                      <a:pt x="876" y="65"/>
                    </a:lnTo>
                    <a:lnTo>
                      <a:pt x="881" y="63"/>
                    </a:lnTo>
                    <a:lnTo>
                      <a:pt x="881" y="60"/>
                    </a:lnTo>
                    <a:lnTo>
                      <a:pt x="883" y="58"/>
                    </a:lnTo>
                    <a:lnTo>
                      <a:pt x="886" y="58"/>
                    </a:lnTo>
                    <a:lnTo>
                      <a:pt x="889" y="52"/>
                    </a:lnTo>
                    <a:lnTo>
                      <a:pt x="891" y="52"/>
                    </a:lnTo>
                    <a:lnTo>
                      <a:pt x="891" y="50"/>
                    </a:lnTo>
                    <a:lnTo>
                      <a:pt x="894" y="47"/>
                    </a:lnTo>
                    <a:lnTo>
                      <a:pt x="899" y="42"/>
                    </a:lnTo>
                    <a:lnTo>
                      <a:pt x="904" y="37"/>
                    </a:lnTo>
                    <a:lnTo>
                      <a:pt x="910" y="31"/>
                    </a:lnTo>
                    <a:lnTo>
                      <a:pt x="918" y="21"/>
                    </a:lnTo>
                    <a:lnTo>
                      <a:pt x="920" y="21"/>
                    </a:lnTo>
                    <a:lnTo>
                      <a:pt x="920" y="18"/>
                    </a:lnTo>
                    <a:lnTo>
                      <a:pt x="928" y="8"/>
                    </a:lnTo>
                    <a:lnTo>
                      <a:pt x="931" y="8"/>
                    </a:lnTo>
                    <a:lnTo>
                      <a:pt x="936" y="0"/>
                    </a:lnTo>
                    <a:lnTo>
                      <a:pt x="944" y="8"/>
                    </a:lnTo>
                    <a:lnTo>
                      <a:pt x="957" y="21"/>
                    </a:lnTo>
                    <a:lnTo>
                      <a:pt x="970" y="34"/>
                    </a:lnTo>
                    <a:lnTo>
                      <a:pt x="975" y="39"/>
                    </a:lnTo>
                    <a:lnTo>
                      <a:pt x="980" y="44"/>
                    </a:lnTo>
                    <a:lnTo>
                      <a:pt x="1001" y="65"/>
                    </a:lnTo>
                    <a:lnTo>
                      <a:pt x="1009" y="73"/>
                    </a:lnTo>
                    <a:lnTo>
                      <a:pt x="1017" y="81"/>
                    </a:lnTo>
                    <a:lnTo>
                      <a:pt x="1028" y="94"/>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8" name="フリーフォーム 217"/>
              <p:cNvSpPr>
                <a:spLocks/>
              </p:cNvSpPr>
              <p:nvPr/>
            </p:nvSpPr>
            <p:spPr bwMode="auto">
              <a:xfrm>
                <a:off x="6513672" y="2854011"/>
                <a:ext cx="455755" cy="504135"/>
              </a:xfrm>
              <a:custGeom>
                <a:avLst/>
                <a:gdLst>
                  <a:gd name="T0" fmla="*/ 553 w 951"/>
                  <a:gd name="T1" fmla="*/ 196 h 1036"/>
                  <a:gd name="T2" fmla="*/ 569 w 951"/>
                  <a:gd name="T3" fmla="*/ 210 h 1036"/>
                  <a:gd name="T4" fmla="*/ 590 w 951"/>
                  <a:gd name="T5" fmla="*/ 225 h 1036"/>
                  <a:gd name="T6" fmla="*/ 687 w 951"/>
                  <a:gd name="T7" fmla="*/ 278 h 1036"/>
                  <a:gd name="T8" fmla="*/ 736 w 951"/>
                  <a:gd name="T9" fmla="*/ 257 h 1036"/>
                  <a:gd name="T10" fmla="*/ 807 w 951"/>
                  <a:gd name="T11" fmla="*/ 225 h 1036"/>
                  <a:gd name="T12" fmla="*/ 846 w 951"/>
                  <a:gd name="T13" fmla="*/ 189 h 1036"/>
                  <a:gd name="T14" fmla="*/ 941 w 951"/>
                  <a:gd name="T15" fmla="*/ 165 h 1036"/>
                  <a:gd name="T16" fmla="*/ 936 w 951"/>
                  <a:gd name="T17" fmla="*/ 189 h 1036"/>
                  <a:gd name="T18" fmla="*/ 928 w 951"/>
                  <a:gd name="T19" fmla="*/ 220 h 1036"/>
                  <a:gd name="T20" fmla="*/ 917 w 951"/>
                  <a:gd name="T21" fmla="*/ 257 h 1036"/>
                  <a:gd name="T22" fmla="*/ 909 w 951"/>
                  <a:gd name="T23" fmla="*/ 280 h 1036"/>
                  <a:gd name="T24" fmla="*/ 901 w 951"/>
                  <a:gd name="T25" fmla="*/ 315 h 1036"/>
                  <a:gd name="T26" fmla="*/ 904 w 951"/>
                  <a:gd name="T27" fmla="*/ 341 h 1036"/>
                  <a:gd name="T28" fmla="*/ 912 w 951"/>
                  <a:gd name="T29" fmla="*/ 367 h 1036"/>
                  <a:gd name="T30" fmla="*/ 938 w 951"/>
                  <a:gd name="T31" fmla="*/ 483 h 1036"/>
                  <a:gd name="T32" fmla="*/ 951 w 951"/>
                  <a:gd name="T33" fmla="*/ 519 h 1036"/>
                  <a:gd name="T34" fmla="*/ 920 w 951"/>
                  <a:gd name="T35" fmla="*/ 532 h 1036"/>
                  <a:gd name="T36" fmla="*/ 875 w 951"/>
                  <a:gd name="T37" fmla="*/ 556 h 1036"/>
                  <a:gd name="T38" fmla="*/ 862 w 951"/>
                  <a:gd name="T39" fmla="*/ 564 h 1036"/>
                  <a:gd name="T40" fmla="*/ 823 w 951"/>
                  <a:gd name="T41" fmla="*/ 588 h 1036"/>
                  <a:gd name="T42" fmla="*/ 789 w 951"/>
                  <a:gd name="T43" fmla="*/ 627 h 1036"/>
                  <a:gd name="T44" fmla="*/ 705 w 951"/>
                  <a:gd name="T45" fmla="*/ 737 h 1036"/>
                  <a:gd name="T46" fmla="*/ 663 w 951"/>
                  <a:gd name="T47" fmla="*/ 800 h 1036"/>
                  <a:gd name="T48" fmla="*/ 639 w 951"/>
                  <a:gd name="T49" fmla="*/ 839 h 1036"/>
                  <a:gd name="T50" fmla="*/ 443 w 951"/>
                  <a:gd name="T51" fmla="*/ 992 h 1036"/>
                  <a:gd name="T52" fmla="*/ 325 w 951"/>
                  <a:gd name="T53" fmla="*/ 1036 h 1036"/>
                  <a:gd name="T54" fmla="*/ 299 w 951"/>
                  <a:gd name="T55" fmla="*/ 992 h 1036"/>
                  <a:gd name="T56" fmla="*/ 230 w 951"/>
                  <a:gd name="T57" fmla="*/ 879 h 1036"/>
                  <a:gd name="T58" fmla="*/ 223 w 951"/>
                  <a:gd name="T59" fmla="*/ 866 h 1036"/>
                  <a:gd name="T60" fmla="*/ 215 w 951"/>
                  <a:gd name="T61" fmla="*/ 858 h 1036"/>
                  <a:gd name="T62" fmla="*/ 209 w 951"/>
                  <a:gd name="T63" fmla="*/ 850 h 1036"/>
                  <a:gd name="T64" fmla="*/ 199 w 951"/>
                  <a:gd name="T65" fmla="*/ 839 h 1036"/>
                  <a:gd name="T66" fmla="*/ 196 w 951"/>
                  <a:gd name="T67" fmla="*/ 837 h 1036"/>
                  <a:gd name="T68" fmla="*/ 186 w 951"/>
                  <a:gd name="T69" fmla="*/ 824 h 1036"/>
                  <a:gd name="T70" fmla="*/ 146 w 951"/>
                  <a:gd name="T71" fmla="*/ 803 h 1036"/>
                  <a:gd name="T72" fmla="*/ 99 w 951"/>
                  <a:gd name="T73" fmla="*/ 792 h 1036"/>
                  <a:gd name="T74" fmla="*/ 70 w 951"/>
                  <a:gd name="T75" fmla="*/ 787 h 1036"/>
                  <a:gd name="T76" fmla="*/ 10 w 951"/>
                  <a:gd name="T77" fmla="*/ 766 h 1036"/>
                  <a:gd name="T78" fmla="*/ 13 w 951"/>
                  <a:gd name="T79" fmla="*/ 745 h 1036"/>
                  <a:gd name="T80" fmla="*/ 21 w 951"/>
                  <a:gd name="T81" fmla="*/ 695 h 1036"/>
                  <a:gd name="T82" fmla="*/ 68 w 951"/>
                  <a:gd name="T83" fmla="*/ 580 h 1036"/>
                  <a:gd name="T84" fmla="*/ 55 w 951"/>
                  <a:gd name="T85" fmla="*/ 527 h 1036"/>
                  <a:gd name="T86" fmla="*/ 29 w 951"/>
                  <a:gd name="T87" fmla="*/ 459 h 1036"/>
                  <a:gd name="T88" fmla="*/ 31 w 951"/>
                  <a:gd name="T89" fmla="*/ 438 h 1036"/>
                  <a:gd name="T90" fmla="*/ 52 w 951"/>
                  <a:gd name="T91" fmla="*/ 412 h 1036"/>
                  <a:gd name="T92" fmla="*/ 73 w 951"/>
                  <a:gd name="T93" fmla="*/ 388 h 1036"/>
                  <a:gd name="T94" fmla="*/ 34 w 951"/>
                  <a:gd name="T95" fmla="*/ 328 h 1036"/>
                  <a:gd name="T96" fmla="*/ 31 w 951"/>
                  <a:gd name="T97" fmla="*/ 259 h 1036"/>
                  <a:gd name="T98" fmla="*/ 141 w 951"/>
                  <a:gd name="T99" fmla="*/ 183 h 1036"/>
                  <a:gd name="T100" fmla="*/ 204 w 951"/>
                  <a:gd name="T101" fmla="*/ 139 h 1036"/>
                  <a:gd name="T102" fmla="*/ 330 w 951"/>
                  <a:gd name="T103" fmla="*/ 47 h 1036"/>
                  <a:gd name="T104" fmla="*/ 393 w 951"/>
                  <a:gd name="T105" fmla="*/ 0 h 1036"/>
                  <a:gd name="T106" fmla="*/ 443 w 951"/>
                  <a:gd name="T107" fmla="*/ 68 h 1036"/>
                  <a:gd name="T108" fmla="*/ 472 w 951"/>
                  <a:gd name="T109" fmla="*/ 105 h 1036"/>
                  <a:gd name="T110" fmla="*/ 485 w 951"/>
                  <a:gd name="T111" fmla="*/ 123 h 1036"/>
                  <a:gd name="T112" fmla="*/ 503 w 951"/>
                  <a:gd name="T113" fmla="*/ 144 h 1036"/>
                  <a:gd name="T114" fmla="*/ 506 w 951"/>
                  <a:gd name="T115" fmla="*/ 149 h 1036"/>
                  <a:gd name="T116" fmla="*/ 521 w 951"/>
                  <a:gd name="T117" fmla="*/ 170 h 1036"/>
                  <a:gd name="T118" fmla="*/ 548 w 951"/>
                  <a:gd name="T119" fmla="*/ 196 h 10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51" h="1036">
                    <a:moveTo>
                      <a:pt x="548" y="196"/>
                    </a:moveTo>
                    <a:lnTo>
                      <a:pt x="550" y="199"/>
                    </a:lnTo>
                    <a:lnTo>
                      <a:pt x="550" y="196"/>
                    </a:lnTo>
                    <a:lnTo>
                      <a:pt x="553" y="196"/>
                    </a:lnTo>
                    <a:lnTo>
                      <a:pt x="553" y="199"/>
                    </a:lnTo>
                    <a:lnTo>
                      <a:pt x="555" y="199"/>
                    </a:lnTo>
                    <a:lnTo>
                      <a:pt x="558" y="204"/>
                    </a:lnTo>
                    <a:lnTo>
                      <a:pt x="561" y="204"/>
                    </a:lnTo>
                    <a:lnTo>
                      <a:pt x="563" y="207"/>
                    </a:lnTo>
                    <a:lnTo>
                      <a:pt x="566" y="210"/>
                    </a:lnTo>
                    <a:lnTo>
                      <a:pt x="569" y="210"/>
                    </a:lnTo>
                    <a:lnTo>
                      <a:pt x="571" y="212"/>
                    </a:lnTo>
                    <a:lnTo>
                      <a:pt x="571" y="215"/>
                    </a:lnTo>
                    <a:lnTo>
                      <a:pt x="574" y="215"/>
                    </a:lnTo>
                    <a:lnTo>
                      <a:pt x="579" y="217"/>
                    </a:lnTo>
                    <a:lnTo>
                      <a:pt x="590" y="225"/>
                    </a:lnTo>
                    <a:lnTo>
                      <a:pt x="592" y="228"/>
                    </a:lnTo>
                    <a:lnTo>
                      <a:pt x="595" y="228"/>
                    </a:lnTo>
                    <a:lnTo>
                      <a:pt x="600" y="233"/>
                    </a:lnTo>
                    <a:lnTo>
                      <a:pt x="608" y="236"/>
                    </a:lnTo>
                    <a:lnTo>
                      <a:pt x="613" y="238"/>
                    </a:lnTo>
                    <a:lnTo>
                      <a:pt x="616" y="241"/>
                    </a:lnTo>
                    <a:lnTo>
                      <a:pt x="634" y="252"/>
                    </a:lnTo>
                    <a:lnTo>
                      <a:pt x="687" y="278"/>
                    </a:lnTo>
                    <a:lnTo>
                      <a:pt x="715" y="294"/>
                    </a:lnTo>
                    <a:lnTo>
                      <a:pt x="718" y="286"/>
                    </a:lnTo>
                    <a:lnTo>
                      <a:pt x="721" y="273"/>
                    </a:lnTo>
                    <a:lnTo>
                      <a:pt x="723" y="262"/>
                    </a:lnTo>
                    <a:lnTo>
                      <a:pt x="726" y="262"/>
                    </a:lnTo>
                    <a:lnTo>
                      <a:pt x="736" y="257"/>
                    </a:lnTo>
                    <a:lnTo>
                      <a:pt x="768" y="254"/>
                    </a:lnTo>
                    <a:lnTo>
                      <a:pt x="770" y="252"/>
                    </a:lnTo>
                    <a:lnTo>
                      <a:pt x="781" y="238"/>
                    </a:lnTo>
                    <a:lnTo>
                      <a:pt x="786" y="225"/>
                    </a:lnTo>
                    <a:lnTo>
                      <a:pt x="789" y="225"/>
                    </a:lnTo>
                    <a:lnTo>
                      <a:pt x="794" y="225"/>
                    </a:lnTo>
                    <a:lnTo>
                      <a:pt x="807" y="225"/>
                    </a:lnTo>
                    <a:lnTo>
                      <a:pt x="820" y="225"/>
                    </a:lnTo>
                    <a:lnTo>
                      <a:pt x="833" y="228"/>
                    </a:lnTo>
                    <a:lnTo>
                      <a:pt x="849" y="228"/>
                    </a:lnTo>
                    <a:lnTo>
                      <a:pt x="849" y="202"/>
                    </a:lnTo>
                    <a:lnTo>
                      <a:pt x="846" y="194"/>
                    </a:lnTo>
                    <a:lnTo>
                      <a:pt x="846" y="189"/>
                    </a:lnTo>
                    <a:lnTo>
                      <a:pt x="846" y="181"/>
                    </a:lnTo>
                    <a:lnTo>
                      <a:pt x="862" y="178"/>
                    </a:lnTo>
                    <a:lnTo>
                      <a:pt x="886" y="173"/>
                    </a:lnTo>
                    <a:lnTo>
                      <a:pt x="922" y="165"/>
                    </a:lnTo>
                    <a:lnTo>
                      <a:pt x="925" y="168"/>
                    </a:lnTo>
                    <a:lnTo>
                      <a:pt x="941" y="165"/>
                    </a:lnTo>
                    <a:lnTo>
                      <a:pt x="943" y="165"/>
                    </a:lnTo>
                    <a:lnTo>
                      <a:pt x="943" y="168"/>
                    </a:lnTo>
                    <a:lnTo>
                      <a:pt x="941" y="173"/>
                    </a:lnTo>
                    <a:lnTo>
                      <a:pt x="938" y="181"/>
                    </a:lnTo>
                    <a:lnTo>
                      <a:pt x="938" y="183"/>
                    </a:lnTo>
                    <a:lnTo>
                      <a:pt x="936" y="189"/>
                    </a:lnTo>
                    <a:lnTo>
                      <a:pt x="936" y="196"/>
                    </a:lnTo>
                    <a:lnTo>
                      <a:pt x="933" y="204"/>
                    </a:lnTo>
                    <a:lnTo>
                      <a:pt x="930" y="207"/>
                    </a:lnTo>
                    <a:lnTo>
                      <a:pt x="930" y="210"/>
                    </a:lnTo>
                    <a:lnTo>
                      <a:pt x="930" y="212"/>
                    </a:lnTo>
                    <a:lnTo>
                      <a:pt x="928" y="220"/>
                    </a:lnTo>
                    <a:lnTo>
                      <a:pt x="925" y="225"/>
                    </a:lnTo>
                    <a:lnTo>
                      <a:pt x="925" y="231"/>
                    </a:lnTo>
                    <a:lnTo>
                      <a:pt x="920" y="244"/>
                    </a:lnTo>
                    <a:lnTo>
                      <a:pt x="920" y="249"/>
                    </a:lnTo>
                    <a:lnTo>
                      <a:pt x="920" y="252"/>
                    </a:lnTo>
                    <a:lnTo>
                      <a:pt x="917" y="254"/>
                    </a:lnTo>
                    <a:lnTo>
                      <a:pt x="917" y="257"/>
                    </a:lnTo>
                    <a:lnTo>
                      <a:pt x="915" y="265"/>
                    </a:lnTo>
                    <a:lnTo>
                      <a:pt x="912" y="267"/>
                    </a:lnTo>
                    <a:lnTo>
                      <a:pt x="912" y="273"/>
                    </a:lnTo>
                    <a:lnTo>
                      <a:pt x="909" y="280"/>
                    </a:lnTo>
                    <a:lnTo>
                      <a:pt x="907" y="286"/>
                    </a:lnTo>
                    <a:lnTo>
                      <a:pt x="901" y="294"/>
                    </a:lnTo>
                    <a:lnTo>
                      <a:pt x="901" y="296"/>
                    </a:lnTo>
                    <a:lnTo>
                      <a:pt x="901" y="307"/>
                    </a:lnTo>
                    <a:lnTo>
                      <a:pt x="901" y="315"/>
                    </a:lnTo>
                    <a:lnTo>
                      <a:pt x="901" y="328"/>
                    </a:lnTo>
                    <a:lnTo>
                      <a:pt x="904" y="341"/>
                    </a:lnTo>
                    <a:lnTo>
                      <a:pt x="904" y="343"/>
                    </a:lnTo>
                    <a:lnTo>
                      <a:pt x="909" y="354"/>
                    </a:lnTo>
                    <a:lnTo>
                      <a:pt x="909" y="359"/>
                    </a:lnTo>
                    <a:lnTo>
                      <a:pt x="912" y="362"/>
                    </a:lnTo>
                    <a:lnTo>
                      <a:pt x="912" y="367"/>
                    </a:lnTo>
                    <a:lnTo>
                      <a:pt x="917" y="380"/>
                    </a:lnTo>
                    <a:lnTo>
                      <a:pt x="922" y="401"/>
                    </a:lnTo>
                    <a:lnTo>
                      <a:pt x="922" y="404"/>
                    </a:lnTo>
                    <a:lnTo>
                      <a:pt x="925" y="404"/>
                    </a:lnTo>
                    <a:lnTo>
                      <a:pt x="925" y="406"/>
                    </a:lnTo>
                    <a:lnTo>
                      <a:pt x="925" y="409"/>
                    </a:lnTo>
                    <a:lnTo>
                      <a:pt x="922" y="441"/>
                    </a:lnTo>
                    <a:lnTo>
                      <a:pt x="938" y="483"/>
                    </a:lnTo>
                    <a:lnTo>
                      <a:pt x="946" y="498"/>
                    </a:lnTo>
                    <a:lnTo>
                      <a:pt x="946" y="501"/>
                    </a:lnTo>
                    <a:lnTo>
                      <a:pt x="951" y="519"/>
                    </a:lnTo>
                    <a:lnTo>
                      <a:pt x="949" y="519"/>
                    </a:lnTo>
                    <a:lnTo>
                      <a:pt x="946" y="522"/>
                    </a:lnTo>
                    <a:lnTo>
                      <a:pt x="938" y="525"/>
                    </a:lnTo>
                    <a:lnTo>
                      <a:pt x="930" y="527"/>
                    </a:lnTo>
                    <a:lnTo>
                      <a:pt x="922" y="530"/>
                    </a:lnTo>
                    <a:lnTo>
                      <a:pt x="920" y="532"/>
                    </a:lnTo>
                    <a:lnTo>
                      <a:pt x="915" y="535"/>
                    </a:lnTo>
                    <a:lnTo>
                      <a:pt x="907" y="538"/>
                    </a:lnTo>
                    <a:lnTo>
                      <a:pt x="901" y="540"/>
                    </a:lnTo>
                    <a:lnTo>
                      <a:pt x="896" y="543"/>
                    </a:lnTo>
                    <a:lnTo>
                      <a:pt x="891" y="546"/>
                    </a:lnTo>
                    <a:lnTo>
                      <a:pt x="886" y="551"/>
                    </a:lnTo>
                    <a:lnTo>
                      <a:pt x="878" y="553"/>
                    </a:lnTo>
                    <a:lnTo>
                      <a:pt x="875" y="556"/>
                    </a:lnTo>
                    <a:lnTo>
                      <a:pt x="873" y="559"/>
                    </a:lnTo>
                    <a:lnTo>
                      <a:pt x="867" y="559"/>
                    </a:lnTo>
                    <a:lnTo>
                      <a:pt x="867" y="561"/>
                    </a:lnTo>
                    <a:lnTo>
                      <a:pt x="865" y="561"/>
                    </a:lnTo>
                    <a:lnTo>
                      <a:pt x="862" y="564"/>
                    </a:lnTo>
                    <a:lnTo>
                      <a:pt x="852" y="569"/>
                    </a:lnTo>
                    <a:lnTo>
                      <a:pt x="844" y="574"/>
                    </a:lnTo>
                    <a:lnTo>
                      <a:pt x="839" y="580"/>
                    </a:lnTo>
                    <a:lnTo>
                      <a:pt x="831" y="582"/>
                    </a:lnTo>
                    <a:lnTo>
                      <a:pt x="823" y="588"/>
                    </a:lnTo>
                    <a:lnTo>
                      <a:pt x="820" y="593"/>
                    </a:lnTo>
                    <a:lnTo>
                      <a:pt x="815" y="595"/>
                    </a:lnTo>
                    <a:lnTo>
                      <a:pt x="812" y="598"/>
                    </a:lnTo>
                    <a:lnTo>
                      <a:pt x="810" y="603"/>
                    </a:lnTo>
                    <a:lnTo>
                      <a:pt x="804" y="606"/>
                    </a:lnTo>
                    <a:lnTo>
                      <a:pt x="799" y="614"/>
                    </a:lnTo>
                    <a:lnTo>
                      <a:pt x="794" y="622"/>
                    </a:lnTo>
                    <a:lnTo>
                      <a:pt x="789" y="627"/>
                    </a:lnTo>
                    <a:lnTo>
                      <a:pt x="781" y="637"/>
                    </a:lnTo>
                    <a:lnTo>
                      <a:pt x="770" y="651"/>
                    </a:lnTo>
                    <a:lnTo>
                      <a:pt x="747" y="679"/>
                    </a:lnTo>
                    <a:lnTo>
                      <a:pt x="744" y="685"/>
                    </a:lnTo>
                    <a:lnTo>
                      <a:pt x="742" y="687"/>
                    </a:lnTo>
                    <a:lnTo>
                      <a:pt x="726" y="708"/>
                    </a:lnTo>
                    <a:lnTo>
                      <a:pt x="705" y="737"/>
                    </a:lnTo>
                    <a:lnTo>
                      <a:pt x="671" y="790"/>
                    </a:lnTo>
                    <a:lnTo>
                      <a:pt x="668" y="790"/>
                    </a:lnTo>
                    <a:lnTo>
                      <a:pt x="663" y="797"/>
                    </a:lnTo>
                    <a:lnTo>
                      <a:pt x="663" y="800"/>
                    </a:lnTo>
                    <a:lnTo>
                      <a:pt x="660" y="803"/>
                    </a:lnTo>
                    <a:lnTo>
                      <a:pt x="642" y="832"/>
                    </a:lnTo>
                    <a:lnTo>
                      <a:pt x="639" y="837"/>
                    </a:lnTo>
                    <a:lnTo>
                      <a:pt x="639" y="839"/>
                    </a:lnTo>
                    <a:lnTo>
                      <a:pt x="616" y="881"/>
                    </a:lnTo>
                    <a:lnTo>
                      <a:pt x="590" y="929"/>
                    </a:lnTo>
                    <a:lnTo>
                      <a:pt x="563" y="942"/>
                    </a:lnTo>
                    <a:lnTo>
                      <a:pt x="527" y="958"/>
                    </a:lnTo>
                    <a:lnTo>
                      <a:pt x="474" y="979"/>
                    </a:lnTo>
                    <a:lnTo>
                      <a:pt x="456" y="986"/>
                    </a:lnTo>
                    <a:lnTo>
                      <a:pt x="443" y="992"/>
                    </a:lnTo>
                    <a:lnTo>
                      <a:pt x="364" y="1026"/>
                    </a:lnTo>
                    <a:lnTo>
                      <a:pt x="359" y="1028"/>
                    </a:lnTo>
                    <a:lnTo>
                      <a:pt x="354" y="1028"/>
                    </a:lnTo>
                    <a:lnTo>
                      <a:pt x="348" y="1031"/>
                    </a:lnTo>
                    <a:lnTo>
                      <a:pt x="343" y="1034"/>
                    </a:lnTo>
                    <a:lnTo>
                      <a:pt x="340" y="1034"/>
                    </a:lnTo>
                    <a:lnTo>
                      <a:pt x="335" y="1036"/>
                    </a:lnTo>
                    <a:lnTo>
                      <a:pt x="325" y="1036"/>
                    </a:lnTo>
                    <a:lnTo>
                      <a:pt x="317" y="1023"/>
                    </a:lnTo>
                    <a:lnTo>
                      <a:pt x="312" y="1013"/>
                    </a:lnTo>
                    <a:lnTo>
                      <a:pt x="309" y="1010"/>
                    </a:lnTo>
                    <a:lnTo>
                      <a:pt x="306" y="1005"/>
                    </a:lnTo>
                    <a:lnTo>
                      <a:pt x="299" y="992"/>
                    </a:lnTo>
                    <a:lnTo>
                      <a:pt x="293" y="984"/>
                    </a:lnTo>
                    <a:lnTo>
                      <a:pt x="285" y="973"/>
                    </a:lnTo>
                    <a:lnTo>
                      <a:pt x="280" y="963"/>
                    </a:lnTo>
                    <a:lnTo>
                      <a:pt x="272" y="950"/>
                    </a:lnTo>
                    <a:lnTo>
                      <a:pt x="264" y="931"/>
                    </a:lnTo>
                    <a:lnTo>
                      <a:pt x="251" y="910"/>
                    </a:lnTo>
                    <a:lnTo>
                      <a:pt x="230" y="881"/>
                    </a:lnTo>
                    <a:lnTo>
                      <a:pt x="230" y="879"/>
                    </a:lnTo>
                    <a:lnTo>
                      <a:pt x="225" y="874"/>
                    </a:lnTo>
                    <a:lnTo>
                      <a:pt x="223" y="866"/>
                    </a:lnTo>
                    <a:lnTo>
                      <a:pt x="220" y="863"/>
                    </a:lnTo>
                    <a:lnTo>
                      <a:pt x="217" y="860"/>
                    </a:lnTo>
                    <a:lnTo>
                      <a:pt x="217" y="858"/>
                    </a:lnTo>
                    <a:lnTo>
                      <a:pt x="215" y="858"/>
                    </a:lnTo>
                    <a:lnTo>
                      <a:pt x="215" y="855"/>
                    </a:lnTo>
                    <a:lnTo>
                      <a:pt x="212" y="853"/>
                    </a:lnTo>
                    <a:lnTo>
                      <a:pt x="209" y="850"/>
                    </a:lnTo>
                    <a:lnTo>
                      <a:pt x="204" y="845"/>
                    </a:lnTo>
                    <a:lnTo>
                      <a:pt x="204" y="842"/>
                    </a:lnTo>
                    <a:lnTo>
                      <a:pt x="202" y="842"/>
                    </a:lnTo>
                    <a:lnTo>
                      <a:pt x="202" y="839"/>
                    </a:lnTo>
                    <a:lnTo>
                      <a:pt x="199" y="839"/>
                    </a:lnTo>
                    <a:lnTo>
                      <a:pt x="199" y="837"/>
                    </a:lnTo>
                    <a:lnTo>
                      <a:pt x="196" y="837"/>
                    </a:lnTo>
                    <a:lnTo>
                      <a:pt x="196" y="834"/>
                    </a:lnTo>
                    <a:lnTo>
                      <a:pt x="194" y="834"/>
                    </a:lnTo>
                    <a:lnTo>
                      <a:pt x="188" y="826"/>
                    </a:lnTo>
                    <a:lnTo>
                      <a:pt x="186" y="826"/>
                    </a:lnTo>
                    <a:lnTo>
                      <a:pt x="186" y="824"/>
                    </a:lnTo>
                    <a:lnTo>
                      <a:pt x="183" y="824"/>
                    </a:lnTo>
                    <a:lnTo>
                      <a:pt x="183" y="821"/>
                    </a:lnTo>
                    <a:lnTo>
                      <a:pt x="181" y="818"/>
                    </a:lnTo>
                    <a:lnTo>
                      <a:pt x="175" y="813"/>
                    </a:lnTo>
                    <a:lnTo>
                      <a:pt x="149" y="803"/>
                    </a:lnTo>
                    <a:lnTo>
                      <a:pt x="146" y="803"/>
                    </a:lnTo>
                    <a:lnTo>
                      <a:pt x="144" y="800"/>
                    </a:lnTo>
                    <a:lnTo>
                      <a:pt x="126" y="797"/>
                    </a:lnTo>
                    <a:lnTo>
                      <a:pt x="118" y="797"/>
                    </a:lnTo>
                    <a:lnTo>
                      <a:pt x="118" y="795"/>
                    </a:lnTo>
                    <a:lnTo>
                      <a:pt x="102" y="792"/>
                    </a:lnTo>
                    <a:lnTo>
                      <a:pt x="99" y="792"/>
                    </a:lnTo>
                    <a:lnTo>
                      <a:pt x="97" y="792"/>
                    </a:lnTo>
                    <a:lnTo>
                      <a:pt x="86" y="790"/>
                    </a:lnTo>
                    <a:lnTo>
                      <a:pt x="84" y="790"/>
                    </a:lnTo>
                    <a:lnTo>
                      <a:pt x="78" y="787"/>
                    </a:lnTo>
                    <a:lnTo>
                      <a:pt x="70" y="787"/>
                    </a:lnTo>
                    <a:lnTo>
                      <a:pt x="57" y="784"/>
                    </a:lnTo>
                    <a:lnTo>
                      <a:pt x="42" y="782"/>
                    </a:lnTo>
                    <a:lnTo>
                      <a:pt x="36" y="779"/>
                    </a:lnTo>
                    <a:lnTo>
                      <a:pt x="10" y="774"/>
                    </a:lnTo>
                    <a:lnTo>
                      <a:pt x="10" y="771"/>
                    </a:lnTo>
                    <a:lnTo>
                      <a:pt x="10" y="766"/>
                    </a:lnTo>
                    <a:lnTo>
                      <a:pt x="10" y="761"/>
                    </a:lnTo>
                    <a:lnTo>
                      <a:pt x="10" y="758"/>
                    </a:lnTo>
                    <a:lnTo>
                      <a:pt x="10" y="755"/>
                    </a:lnTo>
                    <a:lnTo>
                      <a:pt x="10" y="750"/>
                    </a:lnTo>
                    <a:lnTo>
                      <a:pt x="13" y="745"/>
                    </a:lnTo>
                    <a:lnTo>
                      <a:pt x="13" y="740"/>
                    </a:lnTo>
                    <a:lnTo>
                      <a:pt x="13" y="737"/>
                    </a:lnTo>
                    <a:lnTo>
                      <a:pt x="13" y="708"/>
                    </a:lnTo>
                    <a:lnTo>
                      <a:pt x="15" y="703"/>
                    </a:lnTo>
                    <a:lnTo>
                      <a:pt x="21" y="695"/>
                    </a:lnTo>
                    <a:lnTo>
                      <a:pt x="52" y="651"/>
                    </a:lnTo>
                    <a:lnTo>
                      <a:pt x="60" y="640"/>
                    </a:lnTo>
                    <a:lnTo>
                      <a:pt x="65" y="632"/>
                    </a:lnTo>
                    <a:lnTo>
                      <a:pt x="65" y="630"/>
                    </a:lnTo>
                    <a:lnTo>
                      <a:pt x="65" y="616"/>
                    </a:lnTo>
                    <a:lnTo>
                      <a:pt x="68" y="598"/>
                    </a:lnTo>
                    <a:lnTo>
                      <a:pt x="68" y="580"/>
                    </a:lnTo>
                    <a:lnTo>
                      <a:pt x="70" y="574"/>
                    </a:lnTo>
                    <a:lnTo>
                      <a:pt x="70" y="569"/>
                    </a:lnTo>
                    <a:lnTo>
                      <a:pt x="68" y="564"/>
                    </a:lnTo>
                    <a:lnTo>
                      <a:pt x="68" y="561"/>
                    </a:lnTo>
                    <a:lnTo>
                      <a:pt x="68" y="556"/>
                    </a:lnTo>
                    <a:lnTo>
                      <a:pt x="65" y="553"/>
                    </a:lnTo>
                    <a:lnTo>
                      <a:pt x="60" y="540"/>
                    </a:lnTo>
                    <a:lnTo>
                      <a:pt x="55" y="527"/>
                    </a:lnTo>
                    <a:lnTo>
                      <a:pt x="52" y="519"/>
                    </a:lnTo>
                    <a:lnTo>
                      <a:pt x="47" y="506"/>
                    </a:lnTo>
                    <a:lnTo>
                      <a:pt x="47" y="504"/>
                    </a:lnTo>
                    <a:lnTo>
                      <a:pt x="44" y="498"/>
                    </a:lnTo>
                    <a:lnTo>
                      <a:pt x="42" y="493"/>
                    </a:lnTo>
                    <a:lnTo>
                      <a:pt x="42" y="490"/>
                    </a:lnTo>
                    <a:lnTo>
                      <a:pt x="34" y="467"/>
                    </a:lnTo>
                    <a:lnTo>
                      <a:pt x="29" y="459"/>
                    </a:lnTo>
                    <a:lnTo>
                      <a:pt x="29" y="454"/>
                    </a:lnTo>
                    <a:lnTo>
                      <a:pt x="29" y="451"/>
                    </a:lnTo>
                    <a:lnTo>
                      <a:pt x="29" y="448"/>
                    </a:lnTo>
                    <a:lnTo>
                      <a:pt x="29" y="446"/>
                    </a:lnTo>
                    <a:lnTo>
                      <a:pt x="29" y="443"/>
                    </a:lnTo>
                    <a:lnTo>
                      <a:pt x="29" y="441"/>
                    </a:lnTo>
                    <a:lnTo>
                      <a:pt x="31" y="438"/>
                    </a:lnTo>
                    <a:lnTo>
                      <a:pt x="31" y="435"/>
                    </a:lnTo>
                    <a:lnTo>
                      <a:pt x="34" y="430"/>
                    </a:lnTo>
                    <a:lnTo>
                      <a:pt x="36" y="425"/>
                    </a:lnTo>
                    <a:lnTo>
                      <a:pt x="39" y="422"/>
                    </a:lnTo>
                    <a:lnTo>
                      <a:pt x="42" y="420"/>
                    </a:lnTo>
                    <a:lnTo>
                      <a:pt x="44" y="417"/>
                    </a:lnTo>
                    <a:lnTo>
                      <a:pt x="52" y="412"/>
                    </a:lnTo>
                    <a:lnTo>
                      <a:pt x="63" y="404"/>
                    </a:lnTo>
                    <a:lnTo>
                      <a:pt x="65" y="404"/>
                    </a:lnTo>
                    <a:lnTo>
                      <a:pt x="70" y="399"/>
                    </a:lnTo>
                    <a:lnTo>
                      <a:pt x="73" y="396"/>
                    </a:lnTo>
                    <a:lnTo>
                      <a:pt x="76" y="396"/>
                    </a:lnTo>
                    <a:lnTo>
                      <a:pt x="76" y="393"/>
                    </a:lnTo>
                    <a:lnTo>
                      <a:pt x="73" y="388"/>
                    </a:lnTo>
                    <a:lnTo>
                      <a:pt x="73" y="385"/>
                    </a:lnTo>
                    <a:lnTo>
                      <a:pt x="68" y="383"/>
                    </a:lnTo>
                    <a:lnTo>
                      <a:pt x="63" y="372"/>
                    </a:lnTo>
                    <a:lnTo>
                      <a:pt x="52" y="359"/>
                    </a:lnTo>
                    <a:lnTo>
                      <a:pt x="34" y="328"/>
                    </a:lnTo>
                    <a:lnTo>
                      <a:pt x="5" y="286"/>
                    </a:lnTo>
                    <a:lnTo>
                      <a:pt x="0" y="278"/>
                    </a:lnTo>
                    <a:lnTo>
                      <a:pt x="2" y="278"/>
                    </a:lnTo>
                    <a:lnTo>
                      <a:pt x="5" y="275"/>
                    </a:lnTo>
                    <a:lnTo>
                      <a:pt x="31" y="259"/>
                    </a:lnTo>
                    <a:lnTo>
                      <a:pt x="60" y="238"/>
                    </a:lnTo>
                    <a:lnTo>
                      <a:pt x="73" y="228"/>
                    </a:lnTo>
                    <a:lnTo>
                      <a:pt x="84" y="220"/>
                    </a:lnTo>
                    <a:lnTo>
                      <a:pt x="105" y="207"/>
                    </a:lnTo>
                    <a:lnTo>
                      <a:pt x="120" y="196"/>
                    </a:lnTo>
                    <a:lnTo>
                      <a:pt x="141" y="183"/>
                    </a:lnTo>
                    <a:lnTo>
                      <a:pt x="146" y="178"/>
                    </a:lnTo>
                    <a:lnTo>
                      <a:pt x="154" y="173"/>
                    </a:lnTo>
                    <a:lnTo>
                      <a:pt x="173" y="162"/>
                    </a:lnTo>
                    <a:lnTo>
                      <a:pt x="204" y="139"/>
                    </a:lnTo>
                    <a:lnTo>
                      <a:pt x="223" y="126"/>
                    </a:lnTo>
                    <a:lnTo>
                      <a:pt x="241" y="113"/>
                    </a:lnTo>
                    <a:lnTo>
                      <a:pt x="257" y="99"/>
                    </a:lnTo>
                    <a:lnTo>
                      <a:pt x="275" y="86"/>
                    </a:lnTo>
                    <a:lnTo>
                      <a:pt x="283" y="81"/>
                    </a:lnTo>
                    <a:lnTo>
                      <a:pt x="306" y="65"/>
                    </a:lnTo>
                    <a:lnTo>
                      <a:pt x="330" y="47"/>
                    </a:lnTo>
                    <a:lnTo>
                      <a:pt x="364" y="21"/>
                    </a:lnTo>
                    <a:lnTo>
                      <a:pt x="382" y="8"/>
                    </a:lnTo>
                    <a:lnTo>
                      <a:pt x="388" y="5"/>
                    </a:lnTo>
                    <a:lnTo>
                      <a:pt x="393" y="0"/>
                    </a:lnTo>
                    <a:lnTo>
                      <a:pt x="414" y="26"/>
                    </a:lnTo>
                    <a:lnTo>
                      <a:pt x="414" y="29"/>
                    </a:lnTo>
                    <a:lnTo>
                      <a:pt x="417" y="31"/>
                    </a:lnTo>
                    <a:lnTo>
                      <a:pt x="427" y="44"/>
                    </a:lnTo>
                    <a:lnTo>
                      <a:pt x="440" y="63"/>
                    </a:lnTo>
                    <a:lnTo>
                      <a:pt x="443" y="65"/>
                    </a:lnTo>
                    <a:lnTo>
                      <a:pt x="443" y="68"/>
                    </a:lnTo>
                    <a:lnTo>
                      <a:pt x="461" y="89"/>
                    </a:lnTo>
                    <a:lnTo>
                      <a:pt x="461" y="92"/>
                    </a:lnTo>
                    <a:lnTo>
                      <a:pt x="466" y="97"/>
                    </a:lnTo>
                    <a:lnTo>
                      <a:pt x="469" y="99"/>
                    </a:lnTo>
                    <a:lnTo>
                      <a:pt x="472" y="102"/>
                    </a:lnTo>
                    <a:lnTo>
                      <a:pt x="472" y="105"/>
                    </a:lnTo>
                    <a:lnTo>
                      <a:pt x="477" y="110"/>
                    </a:lnTo>
                    <a:lnTo>
                      <a:pt x="477" y="113"/>
                    </a:lnTo>
                    <a:lnTo>
                      <a:pt x="479" y="115"/>
                    </a:lnTo>
                    <a:lnTo>
                      <a:pt x="482" y="118"/>
                    </a:lnTo>
                    <a:lnTo>
                      <a:pt x="482" y="120"/>
                    </a:lnTo>
                    <a:lnTo>
                      <a:pt x="485" y="123"/>
                    </a:lnTo>
                    <a:lnTo>
                      <a:pt x="493" y="131"/>
                    </a:lnTo>
                    <a:lnTo>
                      <a:pt x="493" y="134"/>
                    </a:lnTo>
                    <a:lnTo>
                      <a:pt x="495" y="136"/>
                    </a:lnTo>
                    <a:lnTo>
                      <a:pt x="498" y="139"/>
                    </a:lnTo>
                    <a:lnTo>
                      <a:pt x="503" y="144"/>
                    </a:lnTo>
                    <a:lnTo>
                      <a:pt x="503" y="147"/>
                    </a:lnTo>
                    <a:lnTo>
                      <a:pt x="506" y="149"/>
                    </a:lnTo>
                    <a:lnTo>
                      <a:pt x="511" y="157"/>
                    </a:lnTo>
                    <a:lnTo>
                      <a:pt x="514" y="160"/>
                    </a:lnTo>
                    <a:lnTo>
                      <a:pt x="516" y="162"/>
                    </a:lnTo>
                    <a:lnTo>
                      <a:pt x="519" y="165"/>
                    </a:lnTo>
                    <a:lnTo>
                      <a:pt x="519" y="168"/>
                    </a:lnTo>
                    <a:lnTo>
                      <a:pt x="521" y="170"/>
                    </a:lnTo>
                    <a:lnTo>
                      <a:pt x="524" y="173"/>
                    </a:lnTo>
                    <a:lnTo>
                      <a:pt x="527" y="176"/>
                    </a:lnTo>
                    <a:lnTo>
                      <a:pt x="529" y="178"/>
                    </a:lnTo>
                    <a:lnTo>
                      <a:pt x="540" y="189"/>
                    </a:lnTo>
                    <a:lnTo>
                      <a:pt x="548" y="196"/>
                    </a:lnTo>
                  </a:path>
                </a:pathLst>
              </a:custGeom>
              <a:pattFill prst="pct25">
                <a:fgClr>
                  <a:schemeClr val="accent1"/>
                </a:fgClr>
                <a:bgClr>
                  <a:schemeClr val="accent1">
                    <a:lumMod val="20000"/>
                    <a:lumOff val="80000"/>
                  </a:schemeClr>
                </a:bgClr>
              </a:patt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19" name="フリーフォーム 218"/>
              <p:cNvSpPr>
                <a:spLocks/>
              </p:cNvSpPr>
              <p:nvPr/>
            </p:nvSpPr>
            <p:spPr bwMode="auto">
              <a:xfrm>
                <a:off x="6800107" y="3561132"/>
                <a:ext cx="476434" cy="412699"/>
              </a:xfrm>
              <a:custGeom>
                <a:avLst/>
                <a:gdLst>
                  <a:gd name="T0" fmla="*/ 551 w 994"/>
                  <a:gd name="T1" fmla="*/ 63 h 848"/>
                  <a:gd name="T2" fmla="*/ 580 w 994"/>
                  <a:gd name="T3" fmla="*/ 116 h 848"/>
                  <a:gd name="T4" fmla="*/ 593 w 994"/>
                  <a:gd name="T5" fmla="*/ 137 h 848"/>
                  <a:gd name="T6" fmla="*/ 616 w 994"/>
                  <a:gd name="T7" fmla="*/ 182 h 848"/>
                  <a:gd name="T8" fmla="*/ 630 w 994"/>
                  <a:gd name="T9" fmla="*/ 208 h 848"/>
                  <a:gd name="T10" fmla="*/ 666 w 994"/>
                  <a:gd name="T11" fmla="*/ 263 h 848"/>
                  <a:gd name="T12" fmla="*/ 716 w 994"/>
                  <a:gd name="T13" fmla="*/ 258 h 848"/>
                  <a:gd name="T14" fmla="*/ 740 w 994"/>
                  <a:gd name="T15" fmla="*/ 276 h 848"/>
                  <a:gd name="T16" fmla="*/ 839 w 994"/>
                  <a:gd name="T17" fmla="*/ 281 h 848"/>
                  <a:gd name="T18" fmla="*/ 960 w 994"/>
                  <a:gd name="T19" fmla="*/ 302 h 848"/>
                  <a:gd name="T20" fmla="*/ 986 w 994"/>
                  <a:gd name="T21" fmla="*/ 423 h 848"/>
                  <a:gd name="T22" fmla="*/ 981 w 994"/>
                  <a:gd name="T23" fmla="*/ 486 h 848"/>
                  <a:gd name="T24" fmla="*/ 907 w 994"/>
                  <a:gd name="T25" fmla="*/ 643 h 848"/>
                  <a:gd name="T26" fmla="*/ 889 w 994"/>
                  <a:gd name="T27" fmla="*/ 688 h 848"/>
                  <a:gd name="T28" fmla="*/ 845 w 994"/>
                  <a:gd name="T29" fmla="*/ 843 h 848"/>
                  <a:gd name="T30" fmla="*/ 808 w 994"/>
                  <a:gd name="T31" fmla="*/ 838 h 848"/>
                  <a:gd name="T32" fmla="*/ 776 w 994"/>
                  <a:gd name="T33" fmla="*/ 830 h 848"/>
                  <a:gd name="T34" fmla="*/ 753 w 994"/>
                  <a:gd name="T35" fmla="*/ 824 h 848"/>
                  <a:gd name="T36" fmla="*/ 727 w 994"/>
                  <a:gd name="T37" fmla="*/ 817 h 848"/>
                  <a:gd name="T38" fmla="*/ 679 w 994"/>
                  <a:gd name="T39" fmla="*/ 801 h 848"/>
                  <a:gd name="T40" fmla="*/ 648 w 994"/>
                  <a:gd name="T41" fmla="*/ 790 h 848"/>
                  <a:gd name="T42" fmla="*/ 624 w 994"/>
                  <a:gd name="T43" fmla="*/ 785 h 848"/>
                  <a:gd name="T44" fmla="*/ 598 w 994"/>
                  <a:gd name="T45" fmla="*/ 777 h 848"/>
                  <a:gd name="T46" fmla="*/ 551 w 994"/>
                  <a:gd name="T47" fmla="*/ 761 h 848"/>
                  <a:gd name="T48" fmla="*/ 525 w 994"/>
                  <a:gd name="T49" fmla="*/ 751 h 848"/>
                  <a:gd name="T50" fmla="*/ 498 w 994"/>
                  <a:gd name="T51" fmla="*/ 743 h 848"/>
                  <a:gd name="T52" fmla="*/ 483 w 994"/>
                  <a:gd name="T53" fmla="*/ 735 h 848"/>
                  <a:gd name="T54" fmla="*/ 438 w 994"/>
                  <a:gd name="T55" fmla="*/ 709 h 848"/>
                  <a:gd name="T56" fmla="*/ 407 w 994"/>
                  <a:gd name="T57" fmla="*/ 683 h 848"/>
                  <a:gd name="T58" fmla="*/ 391 w 994"/>
                  <a:gd name="T59" fmla="*/ 670 h 848"/>
                  <a:gd name="T60" fmla="*/ 367 w 994"/>
                  <a:gd name="T61" fmla="*/ 654 h 848"/>
                  <a:gd name="T62" fmla="*/ 331 w 994"/>
                  <a:gd name="T63" fmla="*/ 646 h 848"/>
                  <a:gd name="T64" fmla="*/ 299 w 994"/>
                  <a:gd name="T65" fmla="*/ 638 h 848"/>
                  <a:gd name="T66" fmla="*/ 260 w 994"/>
                  <a:gd name="T67" fmla="*/ 638 h 848"/>
                  <a:gd name="T68" fmla="*/ 207 w 994"/>
                  <a:gd name="T69" fmla="*/ 701 h 848"/>
                  <a:gd name="T70" fmla="*/ 158 w 994"/>
                  <a:gd name="T71" fmla="*/ 659 h 848"/>
                  <a:gd name="T72" fmla="*/ 152 w 994"/>
                  <a:gd name="T73" fmla="*/ 557 h 848"/>
                  <a:gd name="T74" fmla="*/ 152 w 994"/>
                  <a:gd name="T75" fmla="*/ 523 h 848"/>
                  <a:gd name="T76" fmla="*/ 158 w 994"/>
                  <a:gd name="T77" fmla="*/ 499 h 848"/>
                  <a:gd name="T78" fmla="*/ 131 w 994"/>
                  <a:gd name="T79" fmla="*/ 520 h 848"/>
                  <a:gd name="T80" fmla="*/ 87 w 994"/>
                  <a:gd name="T81" fmla="*/ 546 h 848"/>
                  <a:gd name="T82" fmla="*/ 61 w 994"/>
                  <a:gd name="T83" fmla="*/ 567 h 848"/>
                  <a:gd name="T84" fmla="*/ 40 w 994"/>
                  <a:gd name="T85" fmla="*/ 578 h 848"/>
                  <a:gd name="T86" fmla="*/ 27 w 994"/>
                  <a:gd name="T87" fmla="*/ 557 h 848"/>
                  <a:gd name="T88" fmla="*/ 45 w 994"/>
                  <a:gd name="T89" fmla="*/ 447 h 848"/>
                  <a:gd name="T90" fmla="*/ 48 w 994"/>
                  <a:gd name="T91" fmla="*/ 334 h 848"/>
                  <a:gd name="T92" fmla="*/ 45 w 994"/>
                  <a:gd name="T93" fmla="*/ 252 h 848"/>
                  <a:gd name="T94" fmla="*/ 24 w 994"/>
                  <a:gd name="T95" fmla="*/ 153 h 848"/>
                  <a:gd name="T96" fmla="*/ 11 w 994"/>
                  <a:gd name="T97" fmla="*/ 61 h 848"/>
                  <a:gd name="T98" fmla="*/ 45 w 994"/>
                  <a:gd name="T99" fmla="*/ 32 h 848"/>
                  <a:gd name="T100" fmla="*/ 100 w 994"/>
                  <a:gd name="T101" fmla="*/ 19 h 848"/>
                  <a:gd name="T102" fmla="*/ 218 w 994"/>
                  <a:gd name="T103" fmla="*/ 3 h 848"/>
                  <a:gd name="T104" fmla="*/ 331 w 994"/>
                  <a:gd name="T105" fmla="*/ 14 h 848"/>
                  <a:gd name="T106" fmla="*/ 428 w 994"/>
                  <a:gd name="T107" fmla="*/ 27 h 848"/>
                  <a:gd name="T108" fmla="*/ 527 w 994"/>
                  <a:gd name="T109" fmla="*/ 42 h 8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4" h="848">
                    <a:moveTo>
                      <a:pt x="540" y="42"/>
                    </a:moveTo>
                    <a:lnTo>
                      <a:pt x="546" y="42"/>
                    </a:lnTo>
                    <a:lnTo>
                      <a:pt x="551" y="42"/>
                    </a:lnTo>
                    <a:lnTo>
                      <a:pt x="551" y="56"/>
                    </a:lnTo>
                    <a:lnTo>
                      <a:pt x="551" y="58"/>
                    </a:lnTo>
                    <a:lnTo>
                      <a:pt x="551" y="61"/>
                    </a:lnTo>
                    <a:lnTo>
                      <a:pt x="551" y="63"/>
                    </a:lnTo>
                    <a:lnTo>
                      <a:pt x="561" y="79"/>
                    </a:lnTo>
                    <a:lnTo>
                      <a:pt x="569" y="98"/>
                    </a:lnTo>
                    <a:lnTo>
                      <a:pt x="572" y="100"/>
                    </a:lnTo>
                    <a:lnTo>
                      <a:pt x="575" y="105"/>
                    </a:lnTo>
                    <a:lnTo>
                      <a:pt x="577" y="111"/>
                    </a:lnTo>
                    <a:lnTo>
                      <a:pt x="580" y="113"/>
                    </a:lnTo>
                    <a:lnTo>
                      <a:pt x="580" y="116"/>
                    </a:lnTo>
                    <a:lnTo>
                      <a:pt x="582" y="119"/>
                    </a:lnTo>
                    <a:lnTo>
                      <a:pt x="582" y="121"/>
                    </a:lnTo>
                    <a:lnTo>
                      <a:pt x="585" y="124"/>
                    </a:lnTo>
                    <a:lnTo>
                      <a:pt x="588" y="126"/>
                    </a:lnTo>
                    <a:lnTo>
                      <a:pt x="588" y="132"/>
                    </a:lnTo>
                    <a:lnTo>
                      <a:pt x="590" y="134"/>
                    </a:lnTo>
                    <a:lnTo>
                      <a:pt x="593" y="137"/>
                    </a:lnTo>
                    <a:lnTo>
                      <a:pt x="593" y="140"/>
                    </a:lnTo>
                    <a:lnTo>
                      <a:pt x="593" y="142"/>
                    </a:lnTo>
                    <a:lnTo>
                      <a:pt x="595" y="142"/>
                    </a:lnTo>
                    <a:lnTo>
                      <a:pt x="595" y="145"/>
                    </a:lnTo>
                    <a:lnTo>
                      <a:pt x="601" y="155"/>
                    </a:lnTo>
                    <a:lnTo>
                      <a:pt x="614" y="179"/>
                    </a:lnTo>
                    <a:lnTo>
                      <a:pt x="616" y="182"/>
                    </a:lnTo>
                    <a:lnTo>
                      <a:pt x="619" y="187"/>
                    </a:lnTo>
                    <a:lnTo>
                      <a:pt x="619" y="189"/>
                    </a:lnTo>
                    <a:lnTo>
                      <a:pt x="622" y="192"/>
                    </a:lnTo>
                    <a:lnTo>
                      <a:pt x="624" y="197"/>
                    </a:lnTo>
                    <a:lnTo>
                      <a:pt x="627" y="200"/>
                    </a:lnTo>
                    <a:lnTo>
                      <a:pt x="627" y="203"/>
                    </a:lnTo>
                    <a:lnTo>
                      <a:pt x="630" y="208"/>
                    </a:lnTo>
                    <a:lnTo>
                      <a:pt x="635" y="216"/>
                    </a:lnTo>
                    <a:lnTo>
                      <a:pt x="643" y="229"/>
                    </a:lnTo>
                    <a:lnTo>
                      <a:pt x="651" y="242"/>
                    </a:lnTo>
                    <a:lnTo>
                      <a:pt x="656" y="250"/>
                    </a:lnTo>
                    <a:lnTo>
                      <a:pt x="661" y="263"/>
                    </a:lnTo>
                    <a:lnTo>
                      <a:pt x="664" y="263"/>
                    </a:lnTo>
                    <a:lnTo>
                      <a:pt x="666" y="263"/>
                    </a:lnTo>
                    <a:lnTo>
                      <a:pt x="677" y="255"/>
                    </a:lnTo>
                    <a:lnTo>
                      <a:pt x="679" y="255"/>
                    </a:lnTo>
                    <a:lnTo>
                      <a:pt x="679" y="258"/>
                    </a:lnTo>
                    <a:lnTo>
                      <a:pt x="687" y="271"/>
                    </a:lnTo>
                    <a:lnTo>
                      <a:pt x="708" y="263"/>
                    </a:lnTo>
                    <a:lnTo>
                      <a:pt x="713" y="258"/>
                    </a:lnTo>
                    <a:lnTo>
                      <a:pt x="716" y="258"/>
                    </a:lnTo>
                    <a:lnTo>
                      <a:pt x="719" y="255"/>
                    </a:lnTo>
                    <a:lnTo>
                      <a:pt x="724" y="255"/>
                    </a:lnTo>
                    <a:lnTo>
                      <a:pt x="727" y="252"/>
                    </a:lnTo>
                    <a:lnTo>
                      <a:pt x="729" y="263"/>
                    </a:lnTo>
                    <a:lnTo>
                      <a:pt x="734" y="273"/>
                    </a:lnTo>
                    <a:lnTo>
                      <a:pt x="737" y="273"/>
                    </a:lnTo>
                    <a:lnTo>
                      <a:pt x="740" y="276"/>
                    </a:lnTo>
                    <a:lnTo>
                      <a:pt x="755" y="276"/>
                    </a:lnTo>
                    <a:lnTo>
                      <a:pt x="774" y="279"/>
                    </a:lnTo>
                    <a:lnTo>
                      <a:pt x="795" y="279"/>
                    </a:lnTo>
                    <a:lnTo>
                      <a:pt x="805" y="279"/>
                    </a:lnTo>
                    <a:lnTo>
                      <a:pt x="808" y="279"/>
                    </a:lnTo>
                    <a:lnTo>
                      <a:pt x="831" y="281"/>
                    </a:lnTo>
                    <a:lnTo>
                      <a:pt x="839" y="281"/>
                    </a:lnTo>
                    <a:lnTo>
                      <a:pt x="850" y="284"/>
                    </a:lnTo>
                    <a:lnTo>
                      <a:pt x="860" y="286"/>
                    </a:lnTo>
                    <a:lnTo>
                      <a:pt x="900" y="292"/>
                    </a:lnTo>
                    <a:lnTo>
                      <a:pt x="931" y="297"/>
                    </a:lnTo>
                    <a:lnTo>
                      <a:pt x="955" y="302"/>
                    </a:lnTo>
                    <a:lnTo>
                      <a:pt x="957" y="302"/>
                    </a:lnTo>
                    <a:lnTo>
                      <a:pt x="960" y="302"/>
                    </a:lnTo>
                    <a:lnTo>
                      <a:pt x="965" y="302"/>
                    </a:lnTo>
                    <a:lnTo>
                      <a:pt x="983" y="307"/>
                    </a:lnTo>
                    <a:lnTo>
                      <a:pt x="994" y="307"/>
                    </a:lnTo>
                    <a:lnTo>
                      <a:pt x="991" y="355"/>
                    </a:lnTo>
                    <a:lnTo>
                      <a:pt x="989" y="391"/>
                    </a:lnTo>
                    <a:lnTo>
                      <a:pt x="989" y="399"/>
                    </a:lnTo>
                    <a:lnTo>
                      <a:pt x="986" y="423"/>
                    </a:lnTo>
                    <a:lnTo>
                      <a:pt x="986" y="439"/>
                    </a:lnTo>
                    <a:lnTo>
                      <a:pt x="986" y="449"/>
                    </a:lnTo>
                    <a:lnTo>
                      <a:pt x="986" y="454"/>
                    </a:lnTo>
                    <a:lnTo>
                      <a:pt x="983" y="457"/>
                    </a:lnTo>
                    <a:lnTo>
                      <a:pt x="983" y="460"/>
                    </a:lnTo>
                    <a:lnTo>
                      <a:pt x="983" y="465"/>
                    </a:lnTo>
                    <a:lnTo>
                      <a:pt x="981" y="486"/>
                    </a:lnTo>
                    <a:lnTo>
                      <a:pt x="981" y="489"/>
                    </a:lnTo>
                    <a:lnTo>
                      <a:pt x="963" y="601"/>
                    </a:lnTo>
                    <a:lnTo>
                      <a:pt x="960" y="612"/>
                    </a:lnTo>
                    <a:lnTo>
                      <a:pt x="955" y="651"/>
                    </a:lnTo>
                    <a:lnTo>
                      <a:pt x="944" y="649"/>
                    </a:lnTo>
                    <a:lnTo>
                      <a:pt x="923" y="646"/>
                    </a:lnTo>
                    <a:lnTo>
                      <a:pt x="907" y="643"/>
                    </a:lnTo>
                    <a:lnTo>
                      <a:pt x="902" y="643"/>
                    </a:lnTo>
                    <a:lnTo>
                      <a:pt x="900" y="643"/>
                    </a:lnTo>
                    <a:lnTo>
                      <a:pt x="897" y="657"/>
                    </a:lnTo>
                    <a:lnTo>
                      <a:pt x="897" y="662"/>
                    </a:lnTo>
                    <a:lnTo>
                      <a:pt x="897" y="664"/>
                    </a:lnTo>
                    <a:lnTo>
                      <a:pt x="894" y="670"/>
                    </a:lnTo>
                    <a:lnTo>
                      <a:pt x="889" y="688"/>
                    </a:lnTo>
                    <a:lnTo>
                      <a:pt x="886" y="699"/>
                    </a:lnTo>
                    <a:lnTo>
                      <a:pt x="881" y="717"/>
                    </a:lnTo>
                    <a:lnTo>
                      <a:pt x="866" y="767"/>
                    </a:lnTo>
                    <a:lnTo>
                      <a:pt x="858" y="798"/>
                    </a:lnTo>
                    <a:lnTo>
                      <a:pt x="852" y="817"/>
                    </a:lnTo>
                    <a:lnTo>
                      <a:pt x="845" y="835"/>
                    </a:lnTo>
                    <a:lnTo>
                      <a:pt x="845" y="843"/>
                    </a:lnTo>
                    <a:lnTo>
                      <a:pt x="842" y="848"/>
                    </a:lnTo>
                    <a:lnTo>
                      <a:pt x="837" y="848"/>
                    </a:lnTo>
                    <a:lnTo>
                      <a:pt x="834" y="845"/>
                    </a:lnTo>
                    <a:lnTo>
                      <a:pt x="831" y="845"/>
                    </a:lnTo>
                    <a:lnTo>
                      <a:pt x="824" y="843"/>
                    </a:lnTo>
                    <a:lnTo>
                      <a:pt x="821" y="843"/>
                    </a:lnTo>
                    <a:lnTo>
                      <a:pt x="808" y="838"/>
                    </a:lnTo>
                    <a:lnTo>
                      <a:pt x="805" y="838"/>
                    </a:lnTo>
                    <a:lnTo>
                      <a:pt x="795" y="835"/>
                    </a:lnTo>
                    <a:lnTo>
                      <a:pt x="789" y="832"/>
                    </a:lnTo>
                    <a:lnTo>
                      <a:pt x="787" y="832"/>
                    </a:lnTo>
                    <a:lnTo>
                      <a:pt x="784" y="832"/>
                    </a:lnTo>
                    <a:lnTo>
                      <a:pt x="779" y="830"/>
                    </a:lnTo>
                    <a:lnTo>
                      <a:pt x="776" y="830"/>
                    </a:lnTo>
                    <a:lnTo>
                      <a:pt x="774" y="830"/>
                    </a:lnTo>
                    <a:lnTo>
                      <a:pt x="769" y="827"/>
                    </a:lnTo>
                    <a:lnTo>
                      <a:pt x="766" y="827"/>
                    </a:lnTo>
                    <a:lnTo>
                      <a:pt x="763" y="827"/>
                    </a:lnTo>
                    <a:lnTo>
                      <a:pt x="761" y="824"/>
                    </a:lnTo>
                    <a:lnTo>
                      <a:pt x="755" y="824"/>
                    </a:lnTo>
                    <a:lnTo>
                      <a:pt x="753" y="824"/>
                    </a:lnTo>
                    <a:lnTo>
                      <a:pt x="745" y="822"/>
                    </a:lnTo>
                    <a:lnTo>
                      <a:pt x="742" y="819"/>
                    </a:lnTo>
                    <a:lnTo>
                      <a:pt x="737" y="819"/>
                    </a:lnTo>
                    <a:lnTo>
                      <a:pt x="734" y="817"/>
                    </a:lnTo>
                    <a:lnTo>
                      <a:pt x="732" y="817"/>
                    </a:lnTo>
                    <a:lnTo>
                      <a:pt x="729" y="817"/>
                    </a:lnTo>
                    <a:lnTo>
                      <a:pt x="727" y="817"/>
                    </a:lnTo>
                    <a:lnTo>
                      <a:pt x="724" y="814"/>
                    </a:lnTo>
                    <a:lnTo>
                      <a:pt x="713" y="811"/>
                    </a:lnTo>
                    <a:lnTo>
                      <a:pt x="700" y="809"/>
                    </a:lnTo>
                    <a:lnTo>
                      <a:pt x="698" y="806"/>
                    </a:lnTo>
                    <a:lnTo>
                      <a:pt x="692" y="806"/>
                    </a:lnTo>
                    <a:lnTo>
                      <a:pt x="687" y="803"/>
                    </a:lnTo>
                    <a:lnTo>
                      <a:pt x="679" y="801"/>
                    </a:lnTo>
                    <a:lnTo>
                      <a:pt x="672" y="798"/>
                    </a:lnTo>
                    <a:lnTo>
                      <a:pt x="666" y="798"/>
                    </a:lnTo>
                    <a:lnTo>
                      <a:pt x="658" y="796"/>
                    </a:lnTo>
                    <a:lnTo>
                      <a:pt x="653" y="793"/>
                    </a:lnTo>
                    <a:lnTo>
                      <a:pt x="651" y="793"/>
                    </a:lnTo>
                    <a:lnTo>
                      <a:pt x="648" y="793"/>
                    </a:lnTo>
                    <a:lnTo>
                      <a:pt x="648" y="790"/>
                    </a:lnTo>
                    <a:lnTo>
                      <a:pt x="645" y="790"/>
                    </a:lnTo>
                    <a:lnTo>
                      <a:pt x="643" y="790"/>
                    </a:lnTo>
                    <a:lnTo>
                      <a:pt x="640" y="788"/>
                    </a:lnTo>
                    <a:lnTo>
                      <a:pt x="637" y="788"/>
                    </a:lnTo>
                    <a:lnTo>
                      <a:pt x="635" y="788"/>
                    </a:lnTo>
                    <a:lnTo>
                      <a:pt x="632" y="785"/>
                    </a:lnTo>
                    <a:lnTo>
                      <a:pt x="624" y="785"/>
                    </a:lnTo>
                    <a:lnTo>
                      <a:pt x="622" y="782"/>
                    </a:lnTo>
                    <a:lnTo>
                      <a:pt x="619" y="782"/>
                    </a:lnTo>
                    <a:lnTo>
                      <a:pt x="616" y="782"/>
                    </a:lnTo>
                    <a:lnTo>
                      <a:pt x="614" y="780"/>
                    </a:lnTo>
                    <a:lnTo>
                      <a:pt x="609" y="780"/>
                    </a:lnTo>
                    <a:lnTo>
                      <a:pt x="603" y="777"/>
                    </a:lnTo>
                    <a:lnTo>
                      <a:pt x="598" y="777"/>
                    </a:lnTo>
                    <a:lnTo>
                      <a:pt x="595" y="775"/>
                    </a:lnTo>
                    <a:lnTo>
                      <a:pt x="593" y="775"/>
                    </a:lnTo>
                    <a:lnTo>
                      <a:pt x="582" y="772"/>
                    </a:lnTo>
                    <a:lnTo>
                      <a:pt x="580" y="769"/>
                    </a:lnTo>
                    <a:lnTo>
                      <a:pt x="564" y="767"/>
                    </a:lnTo>
                    <a:lnTo>
                      <a:pt x="554" y="761"/>
                    </a:lnTo>
                    <a:lnTo>
                      <a:pt x="551" y="761"/>
                    </a:lnTo>
                    <a:lnTo>
                      <a:pt x="543" y="759"/>
                    </a:lnTo>
                    <a:lnTo>
                      <a:pt x="540" y="756"/>
                    </a:lnTo>
                    <a:lnTo>
                      <a:pt x="538" y="756"/>
                    </a:lnTo>
                    <a:lnTo>
                      <a:pt x="535" y="756"/>
                    </a:lnTo>
                    <a:lnTo>
                      <a:pt x="530" y="754"/>
                    </a:lnTo>
                    <a:lnTo>
                      <a:pt x="525" y="754"/>
                    </a:lnTo>
                    <a:lnTo>
                      <a:pt x="525" y="751"/>
                    </a:lnTo>
                    <a:lnTo>
                      <a:pt x="522" y="751"/>
                    </a:lnTo>
                    <a:lnTo>
                      <a:pt x="517" y="751"/>
                    </a:lnTo>
                    <a:lnTo>
                      <a:pt x="506" y="748"/>
                    </a:lnTo>
                    <a:lnTo>
                      <a:pt x="504" y="748"/>
                    </a:lnTo>
                    <a:lnTo>
                      <a:pt x="501" y="746"/>
                    </a:lnTo>
                    <a:lnTo>
                      <a:pt x="498" y="746"/>
                    </a:lnTo>
                    <a:lnTo>
                      <a:pt x="498" y="743"/>
                    </a:lnTo>
                    <a:lnTo>
                      <a:pt x="496" y="743"/>
                    </a:lnTo>
                    <a:lnTo>
                      <a:pt x="493" y="740"/>
                    </a:lnTo>
                    <a:lnTo>
                      <a:pt x="488" y="740"/>
                    </a:lnTo>
                    <a:lnTo>
                      <a:pt x="488" y="738"/>
                    </a:lnTo>
                    <a:lnTo>
                      <a:pt x="485" y="738"/>
                    </a:lnTo>
                    <a:lnTo>
                      <a:pt x="483" y="738"/>
                    </a:lnTo>
                    <a:lnTo>
                      <a:pt x="483" y="735"/>
                    </a:lnTo>
                    <a:lnTo>
                      <a:pt x="475" y="733"/>
                    </a:lnTo>
                    <a:lnTo>
                      <a:pt x="470" y="727"/>
                    </a:lnTo>
                    <a:lnTo>
                      <a:pt x="467" y="727"/>
                    </a:lnTo>
                    <a:lnTo>
                      <a:pt x="462" y="725"/>
                    </a:lnTo>
                    <a:lnTo>
                      <a:pt x="454" y="720"/>
                    </a:lnTo>
                    <a:lnTo>
                      <a:pt x="449" y="717"/>
                    </a:lnTo>
                    <a:lnTo>
                      <a:pt x="438" y="709"/>
                    </a:lnTo>
                    <a:lnTo>
                      <a:pt x="430" y="699"/>
                    </a:lnTo>
                    <a:lnTo>
                      <a:pt x="428" y="699"/>
                    </a:lnTo>
                    <a:lnTo>
                      <a:pt x="425" y="693"/>
                    </a:lnTo>
                    <a:lnTo>
                      <a:pt x="422" y="693"/>
                    </a:lnTo>
                    <a:lnTo>
                      <a:pt x="417" y="691"/>
                    </a:lnTo>
                    <a:lnTo>
                      <a:pt x="412" y="685"/>
                    </a:lnTo>
                    <a:lnTo>
                      <a:pt x="407" y="683"/>
                    </a:lnTo>
                    <a:lnTo>
                      <a:pt x="404" y="680"/>
                    </a:lnTo>
                    <a:lnTo>
                      <a:pt x="401" y="678"/>
                    </a:lnTo>
                    <a:lnTo>
                      <a:pt x="399" y="675"/>
                    </a:lnTo>
                    <a:lnTo>
                      <a:pt x="396" y="675"/>
                    </a:lnTo>
                    <a:lnTo>
                      <a:pt x="396" y="672"/>
                    </a:lnTo>
                    <a:lnTo>
                      <a:pt x="394" y="670"/>
                    </a:lnTo>
                    <a:lnTo>
                      <a:pt x="391" y="670"/>
                    </a:lnTo>
                    <a:lnTo>
                      <a:pt x="388" y="667"/>
                    </a:lnTo>
                    <a:lnTo>
                      <a:pt x="381" y="662"/>
                    </a:lnTo>
                    <a:lnTo>
                      <a:pt x="378" y="662"/>
                    </a:lnTo>
                    <a:lnTo>
                      <a:pt x="373" y="659"/>
                    </a:lnTo>
                    <a:lnTo>
                      <a:pt x="370" y="657"/>
                    </a:lnTo>
                    <a:lnTo>
                      <a:pt x="367" y="657"/>
                    </a:lnTo>
                    <a:lnTo>
                      <a:pt x="367" y="654"/>
                    </a:lnTo>
                    <a:lnTo>
                      <a:pt x="365" y="654"/>
                    </a:lnTo>
                    <a:lnTo>
                      <a:pt x="360" y="651"/>
                    </a:lnTo>
                    <a:lnTo>
                      <a:pt x="352" y="651"/>
                    </a:lnTo>
                    <a:lnTo>
                      <a:pt x="346" y="649"/>
                    </a:lnTo>
                    <a:lnTo>
                      <a:pt x="341" y="649"/>
                    </a:lnTo>
                    <a:lnTo>
                      <a:pt x="336" y="646"/>
                    </a:lnTo>
                    <a:lnTo>
                      <a:pt x="331" y="646"/>
                    </a:lnTo>
                    <a:lnTo>
                      <a:pt x="328" y="643"/>
                    </a:lnTo>
                    <a:lnTo>
                      <a:pt x="325" y="643"/>
                    </a:lnTo>
                    <a:lnTo>
                      <a:pt x="320" y="643"/>
                    </a:lnTo>
                    <a:lnTo>
                      <a:pt x="318" y="641"/>
                    </a:lnTo>
                    <a:lnTo>
                      <a:pt x="315" y="641"/>
                    </a:lnTo>
                    <a:lnTo>
                      <a:pt x="304" y="641"/>
                    </a:lnTo>
                    <a:lnTo>
                      <a:pt x="299" y="638"/>
                    </a:lnTo>
                    <a:lnTo>
                      <a:pt x="297" y="638"/>
                    </a:lnTo>
                    <a:lnTo>
                      <a:pt x="294" y="638"/>
                    </a:lnTo>
                    <a:lnTo>
                      <a:pt x="289" y="638"/>
                    </a:lnTo>
                    <a:lnTo>
                      <a:pt x="281" y="638"/>
                    </a:lnTo>
                    <a:lnTo>
                      <a:pt x="273" y="638"/>
                    </a:lnTo>
                    <a:lnTo>
                      <a:pt x="265" y="638"/>
                    </a:lnTo>
                    <a:lnTo>
                      <a:pt x="260" y="638"/>
                    </a:lnTo>
                    <a:lnTo>
                      <a:pt x="255" y="638"/>
                    </a:lnTo>
                    <a:lnTo>
                      <a:pt x="249" y="654"/>
                    </a:lnTo>
                    <a:lnTo>
                      <a:pt x="242" y="654"/>
                    </a:lnTo>
                    <a:lnTo>
                      <a:pt x="236" y="657"/>
                    </a:lnTo>
                    <a:lnTo>
                      <a:pt x="228" y="683"/>
                    </a:lnTo>
                    <a:lnTo>
                      <a:pt x="226" y="691"/>
                    </a:lnTo>
                    <a:lnTo>
                      <a:pt x="207" y="701"/>
                    </a:lnTo>
                    <a:lnTo>
                      <a:pt x="197" y="706"/>
                    </a:lnTo>
                    <a:lnTo>
                      <a:pt x="181" y="720"/>
                    </a:lnTo>
                    <a:lnTo>
                      <a:pt x="171" y="725"/>
                    </a:lnTo>
                    <a:lnTo>
                      <a:pt x="168" y="725"/>
                    </a:lnTo>
                    <a:lnTo>
                      <a:pt x="163" y="693"/>
                    </a:lnTo>
                    <a:lnTo>
                      <a:pt x="160" y="670"/>
                    </a:lnTo>
                    <a:lnTo>
                      <a:pt x="158" y="659"/>
                    </a:lnTo>
                    <a:lnTo>
                      <a:pt x="158" y="643"/>
                    </a:lnTo>
                    <a:lnTo>
                      <a:pt x="155" y="638"/>
                    </a:lnTo>
                    <a:lnTo>
                      <a:pt x="152" y="604"/>
                    </a:lnTo>
                    <a:lnTo>
                      <a:pt x="152" y="588"/>
                    </a:lnTo>
                    <a:lnTo>
                      <a:pt x="152" y="573"/>
                    </a:lnTo>
                    <a:lnTo>
                      <a:pt x="152" y="562"/>
                    </a:lnTo>
                    <a:lnTo>
                      <a:pt x="152" y="557"/>
                    </a:lnTo>
                    <a:lnTo>
                      <a:pt x="152" y="554"/>
                    </a:lnTo>
                    <a:lnTo>
                      <a:pt x="152" y="549"/>
                    </a:lnTo>
                    <a:lnTo>
                      <a:pt x="152" y="546"/>
                    </a:lnTo>
                    <a:lnTo>
                      <a:pt x="152" y="538"/>
                    </a:lnTo>
                    <a:lnTo>
                      <a:pt x="152" y="533"/>
                    </a:lnTo>
                    <a:lnTo>
                      <a:pt x="152" y="528"/>
                    </a:lnTo>
                    <a:lnTo>
                      <a:pt x="152" y="523"/>
                    </a:lnTo>
                    <a:lnTo>
                      <a:pt x="160" y="510"/>
                    </a:lnTo>
                    <a:lnTo>
                      <a:pt x="160" y="507"/>
                    </a:lnTo>
                    <a:lnTo>
                      <a:pt x="163" y="499"/>
                    </a:lnTo>
                    <a:lnTo>
                      <a:pt x="160" y="499"/>
                    </a:lnTo>
                    <a:lnTo>
                      <a:pt x="160" y="496"/>
                    </a:lnTo>
                    <a:lnTo>
                      <a:pt x="158" y="496"/>
                    </a:lnTo>
                    <a:lnTo>
                      <a:pt x="158" y="499"/>
                    </a:lnTo>
                    <a:lnTo>
                      <a:pt x="155" y="502"/>
                    </a:lnTo>
                    <a:lnTo>
                      <a:pt x="147" y="512"/>
                    </a:lnTo>
                    <a:lnTo>
                      <a:pt x="145" y="515"/>
                    </a:lnTo>
                    <a:lnTo>
                      <a:pt x="142" y="515"/>
                    </a:lnTo>
                    <a:lnTo>
                      <a:pt x="139" y="517"/>
                    </a:lnTo>
                    <a:lnTo>
                      <a:pt x="137" y="520"/>
                    </a:lnTo>
                    <a:lnTo>
                      <a:pt x="131" y="520"/>
                    </a:lnTo>
                    <a:lnTo>
                      <a:pt x="131" y="523"/>
                    </a:lnTo>
                    <a:lnTo>
                      <a:pt x="124" y="525"/>
                    </a:lnTo>
                    <a:lnTo>
                      <a:pt x="116" y="531"/>
                    </a:lnTo>
                    <a:lnTo>
                      <a:pt x="113" y="533"/>
                    </a:lnTo>
                    <a:lnTo>
                      <a:pt x="103" y="538"/>
                    </a:lnTo>
                    <a:lnTo>
                      <a:pt x="97" y="538"/>
                    </a:lnTo>
                    <a:lnTo>
                      <a:pt x="87" y="546"/>
                    </a:lnTo>
                    <a:lnTo>
                      <a:pt x="82" y="549"/>
                    </a:lnTo>
                    <a:lnTo>
                      <a:pt x="82" y="552"/>
                    </a:lnTo>
                    <a:lnTo>
                      <a:pt x="76" y="554"/>
                    </a:lnTo>
                    <a:lnTo>
                      <a:pt x="71" y="557"/>
                    </a:lnTo>
                    <a:lnTo>
                      <a:pt x="66" y="565"/>
                    </a:lnTo>
                    <a:lnTo>
                      <a:pt x="63" y="565"/>
                    </a:lnTo>
                    <a:lnTo>
                      <a:pt x="61" y="567"/>
                    </a:lnTo>
                    <a:lnTo>
                      <a:pt x="58" y="567"/>
                    </a:lnTo>
                    <a:lnTo>
                      <a:pt x="55" y="570"/>
                    </a:lnTo>
                    <a:lnTo>
                      <a:pt x="53" y="570"/>
                    </a:lnTo>
                    <a:lnTo>
                      <a:pt x="50" y="573"/>
                    </a:lnTo>
                    <a:lnTo>
                      <a:pt x="45" y="575"/>
                    </a:lnTo>
                    <a:lnTo>
                      <a:pt x="42" y="578"/>
                    </a:lnTo>
                    <a:lnTo>
                      <a:pt x="40" y="578"/>
                    </a:lnTo>
                    <a:lnTo>
                      <a:pt x="37" y="578"/>
                    </a:lnTo>
                    <a:lnTo>
                      <a:pt x="32" y="580"/>
                    </a:lnTo>
                    <a:lnTo>
                      <a:pt x="21" y="586"/>
                    </a:lnTo>
                    <a:lnTo>
                      <a:pt x="21" y="580"/>
                    </a:lnTo>
                    <a:lnTo>
                      <a:pt x="24" y="575"/>
                    </a:lnTo>
                    <a:lnTo>
                      <a:pt x="24" y="567"/>
                    </a:lnTo>
                    <a:lnTo>
                      <a:pt x="27" y="557"/>
                    </a:lnTo>
                    <a:lnTo>
                      <a:pt x="32" y="531"/>
                    </a:lnTo>
                    <a:lnTo>
                      <a:pt x="37" y="510"/>
                    </a:lnTo>
                    <a:lnTo>
                      <a:pt x="40" y="494"/>
                    </a:lnTo>
                    <a:lnTo>
                      <a:pt x="42" y="478"/>
                    </a:lnTo>
                    <a:lnTo>
                      <a:pt x="42" y="475"/>
                    </a:lnTo>
                    <a:lnTo>
                      <a:pt x="42" y="468"/>
                    </a:lnTo>
                    <a:lnTo>
                      <a:pt x="45" y="447"/>
                    </a:lnTo>
                    <a:lnTo>
                      <a:pt x="48" y="433"/>
                    </a:lnTo>
                    <a:lnTo>
                      <a:pt x="48" y="420"/>
                    </a:lnTo>
                    <a:lnTo>
                      <a:pt x="50" y="402"/>
                    </a:lnTo>
                    <a:lnTo>
                      <a:pt x="50" y="386"/>
                    </a:lnTo>
                    <a:lnTo>
                      <a:pt x="50" y="370"/>
                    </a:lnTo>
                    <a:lnTo>
                      <a:pt x="50" y="355"/>
                    </a:lnTo>
                    <a:lnTo>
                      <a:pt x="48" y="334"/>
                    </a:lnTo>
                    <a:lnTo>
                      <a:pt x="48" y="313"/>
                    </a:lnTo>
                    <a:lnTo>
                      <a:pt x="45" y="292"/>
                    </a:lnTo>
                    <a:lnTo>
                      <a:pt x="45" y="276"/>
                    </a:lnTo>
                    <a:lnTo>
                      <a:pt x="45" y="265"/>
                    </a:lnTo>
                    <a:lnTo>
                      <a:pt x="45" y="263"/>
                    </a:lnTo>
                    <a:lnTo>
                      <a:pt x="45" y="258"/>
                    </a:lnTo>
                    <a:lnTo>
                      <a:pt x="45" y="252"/>
                    </a:lnTo>
                    <a:lnTo>
                      <a:pt x="45" y="242"/>
                    </a:lnTo>
                    <a:lnTo>
                      <a:pt x="42" y="224"/>
                    </a:lnTo>
                    <a:lnTo>
                      <a:pt x="40" y="210"/>
                    </a:lnTo>
                    <a:lnTo>
                      <a:pt x="37" y="203"/>
                    </a:lnTo>
                    <a:lnTo>
                      <a:pt x="37" y="200"/>
                    </a:lnTo>
                    <a:lnTo>
                      <a:pt x="34" y="187"/>
                    </a:lnTo>
                    <a:lnTo>
                      <a:pt x="24" y="153"/>
                    </a:lnTo>
                    <a:lnTo>
                      <a:pt x="21" y="145"/>
                    </a:lnTo>
                    <a:lnTo>
                      <a:pt x="8" y="103"/>
                    </a:lnTo>
                    <a:lnTo>
                      <a:pt x="3" y="90"/>
                    </a:lnTo>
                    <a:lnTo>
                      <a:pt x="0" y="79"/>
                    </a:lnTo>
                    <a:lnTo>
                      <a:pt x="3" y="71"/>
                    </a:lnTo>
                    <a:lnTo>
                      <a:pt x="6" y="66"/>
                    </a:lnTo>
                    <a:lnTo>
                      <a:pt x="11" y="61"/>
                    </a:lnTo>
                    <a:lnTo>
                      <a:pt x="14" y="56"/>
                    </a:lnTo>
                    <a:lnTo>
                      <a:pt x="21" y="50"/>
                    </a:lnTo>
                    <a:lnTo>
                      <a:pt x="29" y="42"/>
                    </a:lnTo>
                    <a:lnTo>
                      <a:pt x="34" y="37"/>
                    </a:lnTo>
                    <a:lnTo>
                      <a:pt x="37" y="35"/>
                    </a:lnTo>
                    <a:lnTo>
                      <a:pt x="42" y="32"/>
                    </a:lnTo>
                    <a:lnTo>
                      <a:pt x="45" y="32"/>
                    </a:lnTo>
                    <a:lnTo>
                      <a:pt x="50" y="29"/>
                    </a:lnTo>
                    <a:lnTo>
                      <a:pt x="55" y="29"/>
                    </a:lnTo>
                    <a:lnTo>
                      <a:pt x="61" y="27"/>
                    </a:lnTo>
                    <a:lnTo>
                      <a:pt x="66" y="27"/>
                    </a:lnTo>
                    <a:lnTo>
                      <a:pt x="69" y="27"/>
                    </a:lnTo>
                    <a:lnTo>
                      <a:pt x="76" y="24"/>
                    </a:lnTo>
                    <a:lnTo>
                      <a:pt x="100" y="19"/>
                    </a:lnTo>
                    <a:lnTo>
                      <a:pt x="129" y="14"/>
                    </a:lnTo>
                    <a:lnTo>
                      <a:pt x="163" y="8"/>
                    </a:lnTo>
                    <a:lnTo>
                      <a:pt x="184" y="3"/>
                    </a:lnTo>
                    <a:lnTo>
                      <a:pt x="194" y="0"/>
                    </a:lnTo>
                    <a:lnTo>
                      <a:pt x="197" y="0"/>
                    </a:lnTo>
                    <a:lnTo>
                      <a:pt x="205" y="0"/>
                    </a:lnTo>
                    <a:lnTo>
                      <a:pt x="218" y="3"/>
                    </a:lnTo>
                    <a:lnTo>
                      <a:pt x="249" y="6"/>
                    </a:lnTo>
                    <a:lnTo>
                      <a:pt x="257" y="6"/>
                    </a:lnTo>
                    <a:lnTo>
                      <a:pt x="265" y="8"/>
                    </a:lnTo>
                    <a:lnTo>
                      <a:pt x="302" y="11"/>
                    </a:lnTo>
                    <a:lnTo>
                      <a:pt x="312" y="14"/>
                    </a:lnTo>
                    <a:lnTo>
                      <a:pt x="315" y="14"/>
                    </a:lnTo>
                    <a:lnTo>
                      <a:pt x="331" y="14"/>
                    </a:lnTo>
                    <a:lnTo>
                      <a:pt x="365" y="19"/>
                    </a:lnTo>
                    <a:lnTo>
                      <a:pt x="378" y="19"/>
                    </a:lnTo>
                    <a:lnTo>
                      <a:pt x="381" y="19"/>
                    </a:lnTo>
                    <a:lnTo>
                      <a:pt x="386" y="21"/>
                    </a:lnTo>
                    <a:lnTo>
                      <a:pt x="404" y="24"/>
                    </a:lnTo>
                    <a:lnTo>
                      <a:pt x="425" y="27"/>
                    </a:lnTo>
                    <a:lnTo>
                      <a:pt x="428" y="27"/>
                    </a:lnTo>
                    <a:lnTo>
                      <a:pt x="441" y="29"/>
                    </a:lnTo>
                    <a:lnTo>
                      <a:pt x="462" y="32"/>
                    </a:lnTo>
                    <a:lnTo>
                      <a:pt x="467" y="32"/>
                    </a:lnTo>
                    <a:lnTo>
                      <a:pt x="470" y="32"/>
                    </a:lnTo>
                    <a:lnTo>
                      <a:pt x="483" y="35"/>
                    </a:lnTo>
                    <a:lnTo>
                      <a:pt x="519" y="40"/>
                    </a:lnTo>
                    <a:lnTo>
                      <a:pt x="527" y="42"/>
                    </a:lnTo>
                    <a:lnTo>
                      <a:pt x="533" y="42"/>
                    </a:lnTo>
                    <a:lnTo>
                      <a:pt x="540" y="42"/>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0" name="フリーフォーム 219"/>
              <p:cNvSpPr>
                <a:spLocks/>
              </p:cNvSpPr>
              <p:nvPr/>
            </p:nvSpPr>
            <p:spPr bwMode="auto">
              <a:xfrm>
                <a:off x="5857583" y="3412433"/>
                <a:ext cx="849472" cy="674652"/>
              </a:xfrm>
              <a:custGeom>
                <a:avLst/>
                <a:gdLst>
                  <a:gd name="T0" fmla="*/ 1739 w 1773"/>
                  <a:gd name="T1" fmla="*/ 428 h 1386"/>
                  <a:gd name="T2" fmla="*/ 1731 w 1773"/>
                  <a:gd name="T3" fmla="*/ 428 h 1386"/>
                  <a:gd name="T4" fmla="*/ 1684 w 1773"/>
                  <a:gd name="T5" fmla="*/ 457 h 1386"/>
                  <a:gd name="T6" fmla="*/ 1634 w 1773"/>
                  <a:gd name="T7" fmla="*/ 496 h 1386"/>
                  <a:gd name="T8" fmla="*/ 1592 w 1773"/>
                  <a:gd name="T9" fmla="*/ 538 h 1386"/>
                  <a:gd name="T10" fmla="*/ 1563 w 1773"/>
                  <a:gd name="T11" fmla="*/ 569 h 1386"/>
                  <a:gd name="T12" fmla="*/ 1503 w 1773"/>
                  <a:gd name="T13" fmla="*/ 635 h 1386"/>
                  <a:gd name="T14" fmla="*/ 1492 w 1773"/>
                  <a:gd name="T15" fmla="*/ 648 h 1386"/>
                  <a:gd name="T16" fmla="*/ 1466 w 1773"/>
                  <a:gd name="T17" fmla="*/ 685 h 1386"/>
                  <a:gd name="T18" fmla="*/ 1419 w 1773"/>
                  <a:gd name="T19" fmla="*/ 758 h 1386"/>
                  <a:gd name="T20" fmla="*/ 1385 w 1773"/>
                  <a:gd name="T21" fmla="*/ 811 h 1386"/>
                  <a:gd name="T22" fmla="*/ 1330 w 1773"/>
                  <a:gd name="T23" fmla="*/ 892 h 1386"/>
                  <a:gd name="T24" fmla="*/ 1290 w 1773"/>
                  <a:gd name="T25" fmla="*/ 955 h 1386"/>
                  <a:gd name="T26" fmla="*/ 1259 w 1773"/>
                  <a:gd name="T27" fmla="*/ 1008 h 1386"/>
                  <a:gd name="T28" fmla="*/ 1209 w 1773"/>
                  <a:gd name="T29" fmla="*/ 1086 h 1386"/>
                  <a:gd name="T30" fmla="*/ 1012 w 1773"/>
                  <a:gd name="T31" fmla="*/ 1231 h 1386"/>
                  <a:gd name="T32" fmla="*/ 653 w 1773"/>
                  <a:gd name="T33" fmla="*/ 1386 h 1386"/>
                  <a:gd name="T34" fmla="*/ 543 w 1773"/>
                  <a:gd name="T35" fmla="*/ 1338 h 1386"/>
                  <a:gd name="T36" fmla="*/ 273 w 1773"/>
                  <a:gd name="T37" fmla="*/ 1228 h 1386"/>
                  <a:gd name="T38" fmla="*/ 87 w 1773"/>
                  <a:gd name="T39" fmla="*/ 1149 h 1386"/>
                  <a:gd name="T40" fmla="*/ 163 w 1773"/>
                  <a:gd name="T41" fmla="*/ 866 h 1386"/>
                  <a:gd name="T42" fmla="*/ 299 w 1773"/>
                  <a:gd name="T43" fmla="*/ 769 h 1386"/>
                  <a:gd name="T44" fmla="*/ 336 w 1773"/>
                  <a:gd name="T45" fmla="*/ 748 h 1386"/>
                  <a:gd name="T46" fmla="*/ 373 w 1773"/>
                  <a:gd name="T47" fmla="*/ 724 h 1386"/>
                  <a:gd name="T48" fmla="*/ 391 w 1773"/>
                  <a:gd name="T49" fmla="*/ 714 h 1386"/>
                  <a:gd name="T50" fmla="*/ 396 w 1773"/>
                  <a:gd name="T51" fmla="*/ 711 h 1386"/>
                  <a:gd name="T52" fmla="*/ 441 w 1773"/>
                  <a:gd name="T53" fmla="*/ 690 h 1386"/>
                  <a:gd name="T54" fmla="*/ 493 w 1773"/>
                  <a:gd name="T55" fmla="*/ 661 h 1386"/>
                  <a:gd name="T56" fmla="*/ 512 w 1773"/>
                  <a:gd name="T57" fmla="*/ 651 h 1386"/>
                  <a:gd name="T58" fmla="*/ 556 w 1773"/>
                  <a:gd name="T59" fmla="*/ 622 h 1386"/>
                  <a:gd name="T60" fmla="*/ 569 w 1773"/>
                  <a:gd name="T61" fmla="*/ 617 h 1386"/>
                  <a:gd name="T62" fmla="*/ 609 w 1773"/>
                  <a:gd name="T63" fmla="*/ 611 h 1386"/>
                  <a:gd name="T64" fmla="*/ 624 w 1773"/>
                  <a:gd name="T65" fmla="*/ 604 h 1386"/>
                  <a:gd name="T66" fmla="*/ 640 w 1773"/>
                  <a:gd name="T67" fmla="*/ 596 h 1386"/>
                  <a:gd name="T68" fmla="*/ 653 w 1773"/>
                  <a:gd name="T69" fmla="*/ 575 h 1386"/>
                  <a:gd name="T70" fmla="*/ 685 w 1773"/>
                  <a:gd name="T71" fmla="*/ 522 h 1386"/>
                  <a:gd name="T72" fmla="*/ 792 w 1773"/>
                  <a:gd name="T73" fmla="*/ 328 h 1386"/>
                  <a:gd name="T74" fmla="*/ 831 w 1773"/>
                  <a:gd name="T75" fmla="*/ 270 h 1386"/>
                  <a:gd name="T76" fmla="*/ 850 w 1773"/>
                  <a:gd name="T77" fmla="*/ 249 h 1386"/>
                  <a:gd name="T78" fmla="*/ 884 w 1773"/>
                  <a:gd name="T79" fmla="*/ 223 h 1386"/>
                  <a:gd name="T80" fmla="*/ 989 w 1773"/>
                  <a:gd name="T81" fmla="*/ 155 h 1386"/>
                  <a:gd name="T82" fmla="*/ 1057 w 1773"/>
                  <a:gd name="T83" fmla="*/ 100 h 1386"/>
                  <a:gd name="T84" fmla="*/ 1167 w 1773"/>
                  <a:gd name="T85" fmla="*/ 76 h 1386"/>
                  <a:gd name="T86" fmla="*/ 1217 w 1773"/>
                  <a:gd name="T87" fmla="*/ 58 h 1386"/>
                  <a:gd name="T88" fmla="*/ 1348 w 1773"/>
                  <a:gd name="T89" fmla="*/ 5 h 1386"/>
                  <a:gd name="T90" fmla="*/ 1364 w 1773"/>
                  <a:gd name="T91" fmla="*/ 13 h 1386"/>
                  <a:gd name="T92" fmla="*/ 1374 w 1773"/>
                  <a:gd name="T93" fmla="*/ 42 h 1386"/>
                  <a:gd name="T94" fmla="*/ 1437 w 1773"/>
                  <a:gd name="T95" fmla="*/ 108 h 1386"/>
                  <a:gd name="T96" fmla="*/ 1566 w 1773"/>
                  <a:gd name="T97" fmla="*/ 228 h 1386"/>
                  <a:gd name="T98" fmla="*/ 1623 w 1773"/>
                  <a:gd name="T99" fmla="*/ 283 h 1386"/>
                  <a:gd name="T100" fmla="*/ 1684 w 1773"/>
                  <a:gd name="T101" fmla="*/ 344 h 1386"/>
                  <a:gd name="T102" fmla="*/ 1697 w 1773"/>
                  <a:gd name="T103" fmla="*/ 354 h 1386"/>
                  <a:gd name="T104" fmla="*/ 1728 w 1773"/>
                  <a:gd name="T105" fmla="*/ 383 h 1386"/>
                  <a:gd name="T106" fmla="*/ 1736 w 1773"/>
                  <a:gd name="T107" fmla="*/ 391 h 1386"/>
                  <a:gd name="T108" fmla="*/ 1744 w 1773"/>
                  <a:gd name="T109" fmla="*/ 399 h 1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773" h="1386">
                    <a:moveTo>
                      <a:pt x="1746" y="402"/>
                    </a:moveTo>
                    <a:lnTo>
                      <a:pt x="1773" y="428"/>
                    </a:lnTo>
                    <a:lnTo>
                      <a:pt x="1744" y="428"/>
                    </a:lnTo>
                    <a:lnTo>
                      <a:pt x="1739" y="428"/>
                    </a:lnTo>
                    <a:lnTo>
                      <a:pt x="1736" y="428"/>
                    </a:lnTo>
                    <a:lnTo>
                      <a:pt x="1733" y="428"/>
                    </a:lnTo>
                    <a:lnTo>
                      <a:pt x="1731" y="428"/>
                    </a:lnTo>
                    <a:lnTo>
                      <a:pt x="1728" y="430"/>
                    </a:lnTo>
                    <a:lnTo>
                      <a:pt x="1718" y="436"/>
                    </a:lnTo>
                    <a:lnTo>
                      <a:pt x="1702" y="446"/>
                    </a:lnTo>
                    <a:lnTo>
                      <a:pt x="1684" y="457"/>
                    </a:lnTo>
                    <a:lnTo>
                      <a:pt x="1668" y="470"/>
                    </a:lnTo>
                    <a:lnTo>
                      <a:pt x="1657" y="478"/>
                    </a:lnTo>
                    <a:lnTo>
                      <a:pt x="1647" y="486"/>
                    </a:lnTo>
                    <a:lnTo>
                      <a:pt x="1634" y="496"/>
                    </a:lnTo>
                    <a:lnTo>
                      <a:pt x="1621" y="509"/>
                    </a:lnTo>
                    <a:lnTo>
                      <a:pt x="1605" y="525"/>
                    </a:lnTo>
                    <a:lnTo>
                      <a:pt x="1602" y="528"/>
                    </a:lnTo>
                    <a:lnTo>
                      <a:pt x="1592" y="538"/>
                    </a:lnTo>
                    <a:lnTo>
                      <a:pt x="1581" y="548"/>
                    </a:lnTo>
                    <a:lnTo>
                      <a:pt x="1573" y="559"/>
                    </a:lnTo>
                    <a:lnTo>
                      <a:pt x="1566" y="567"/>
                    </a:lnTo>
                    <a:lnTo>
                      <a:pt x="1563" y="569"/>
                    </a:lnTo>
                    <a:lnTo>
                      <a:pt x="1534" y="601"/>
                    </a:lnTo>
                    <a:lnTo>
                      <a:pt x="1516" y="619"/>
                    </a:lnTo>
                    <a:lnTo>
                      <a:pt x="1503" y="635"/>
                    </a:lnTo>
                    <a:lnTo>
                      <a:pt x="1503" y="638"/>
                    </a:lnTo>
                    <a:lnTo>
                      <a:pt x="1500" y="640"/>
                    </a:lnTo>
                    <a:lnTo>
                      <a:pt x="1495" y="646"/>
                    </a:lnTo>
                    <a:lnTo>
                      <a:pt x="1492" y="648"/>
                    </a:lnTo>
                    <a:lnTo>
                      <a:pt x="1482" y="661"/>
                    </a:lnTo>
                    <a:lnTo>
                      <a:pt x="1466" y="685"/>
                    </a:lnTo>
                    <a:lnTo>
                      <a:pt x="1450" y="709"/>
                    </a:lnTo>
                    <a:lnTo>
                      <a:pt x="1442" y="722"/>
                    </a:lnTo>
                    <a:lnTo>
                      <a:pt x="1434" y="735"/>
                    </a:lnTo>
                    <a:lnTo>
                      <a:pt x="1419" y="758"/>
                    </a:lnTo>
                    <a:lnTo>
                      <a:pt x="1408" y="774"/>
                    </a:lnTo>
                    <a:lnTo>
                      <a:pt x="1395" y="795"/>
                    </a:lnTo>
                    <a:lnTo>
                      <a:pt x="1393" y="798"/>
                    </a:lnTo>
                    <a:lnTo>
                      <a:pt x="1385" y="811"/>
                    </a:lnTo>
                    <a:lnTo>
                      <a:pt x="1374" y="827"/>
                    </a:lnTo>
                    <a:lnTo>
                      <a:pt x="1361" y="845"/>
                    </a:lnTo>
                    <a:lnTo>
                      <a:pt x="1345" y="871"/>
                    </a:lnTo>
                    <a:lnTo>
                      <a:pt x="1330" y="892"/>
                    </a:lnTo>
                    <a:lnTo>
                      <a:pt x="1327" y="895"/>
                    </a:lnTo>
                    <a:lnTo>
                      <a:pt x="1316" y="913"/>
                    </a:lnTo>
                    <a:lnTo>
                      <a:pt x="1303" y="934"/>
                    </a:lnTo>
                    <a:lnTo>
                      <a:pt x="1290" y="955"/>
                    </a:lnTo>
                    <a:lnTo>
                      <a:pt x="1280" y="971"/>
                    </a:lnTo>
                    <a:lnTo>
                      <a:pt x="1280" y="974"/>
                    </a:lnTo>
                    <a:lnTo>
                      <a:pt x="1269" y="989"/>
                    </a:lnTo>
                    <a:lnTo>
                      <a:pt x="1259" y="1008"/>
                    </a:lnTo>
                    <a:lnTo>
                      <a:pt x="1246" y="1029"/>
                    </a:lnTo>
                    <a:lnTo>
                      <a:pt x="1233" y="1050"/>
                    </a:lnTo>
                    <a:lnTo>
                      <a:pt x="1219" y="1068"/>
                    </a:lnTo>
                    <a:lnTo>
                      <a:pt x="1209" y="1086"/>
                    </a:lnTo>
                    <a:lnTo>
                      <a:pt x="1199" y="1102"/>
                    </a:lnTo>
                    <a:lnTo>
                      <a:pt x="1157" y="1170"/>
                    </a:lnTo>
                    <a:lnTo>
                      <a:pt x="1062" y="1210"/>
                    </a:lnTo>
                    <a:lnTo>
                      <a:pt x="1012" y="1231"/>
                    </a:lnTo>
                    <a:lnTo>
                      <a:pt x="978" y="1247"/>
                    </a:lnTo>
                    <a:lnTo>
                      <a:pt x="957" y="1257"/>
                    </a:lnTo>
                    <a:lnTo>
                      <a:pt x="952" y="1257"/>
                    </a:lnTo>
                    <a:lnTo>
                      <a:pt x="653" y="1386"/>
                    </a:lnTo>
                    <a:lnTo>
                      <a:pt x="548" y="1341"/>
                    </a:lnTo>
                    <a:lnTo>
                      <a:pt x="543" y="1338"/>
                    </a:lnTo>
                    <a:lnTo>
                      <a:pt x="527" y="1333"/>
                    </a:lnTo>
                    <a:lnTo>
                      <a:pt x="388" y="1275"/>
                    </a:lnTo>
                    <a:lnTo>
                      <a:pt x="273" y="1228"/>
                    </a:lnTo>
                    <a:lnTo>
                      <a:pt x="202" y="1197"/>
                    </a:lnTo>
                    <a:lnTo>
                      <a:pt x="168" y="1184"/>
                    </a:lnTo>
                    <a:lnTo>
                      <a:pt x="113" y="1160"/>
                    </a:lnTo>
                    <a:lnTo>
                      <a:pt x="87" y="1149"/>
                    </a:lnTo>
                    <a:lnTo>
                      <a:pt x="50" y="1134"/>
                    </a:lnTo>
                    <a:lnTo>
                      <a:pt x="0" y="1113"/>
                    </a:lnTo>
                    <a:lnTo>
                      <a:pt x="132" y="913"/>
                    </a:lnTo>
                    <a:lnTo>
                      <a:pt x="163" y="866"/>
                    </a:lnTo>
                    <a:lnTo>
                      <a:pt x="168" y="858"/>
                    </a:lnTo>
                    <a:lnTo>
                      <a:pt x="197" y="829"/>
                    </a:lnTo>
                    <a:lnTo>
                      <a:pt x="289" y="774"/>
                    </a:lnTo>
                    <a:lnTo>
                      <a:pt x="299" y="769"/>
                    </a:lnTo>
                    <a:lnTo>
                      <a:pt x="307" y="764"/>
                    </a:lnTo>
                    <a:lnTo>
                      <a:pt x="318" y="758"/>
                    </a:lnTo>
                    <a:lnTo>
                      <a:pt x="326" y="753"/>
                    </a:lnTo>
                    <a:lnTo>
                      <a:pt x="336" y="748"/>
                    </a:lnTo>
                    <a:lnTo>
                      <a:pt x="347" y="740"/>
                    </a:lnTo>
                    <a:lnTo>
                      <a:pt x="357" y="732"/>
                    </a:lnTo>
                    <a:lnTo>
                      <a:pt x="365" y="730"/>
                    </a:lnTo>
                    <a:lnTo>
                      <a:pt x="373" y="724"/>
                    </a:lnTo>
                    <a:lnTo>
                      <a:pt x="383" y="719"/>
                    </a:lnTo>
                    <a:lnTo>
                      <a:pt x="386" y="716"/>
                    </a:lnTo>
                    <a:lnTo>
                      <a:pt x="391" y="714"/>
                    </a:lnTo>
                    <a:lnTo>
                      <a:pt x="396" y="714"/>
                    </a:lnTo>
                    <a:lnTo>
                      <a:pt x="396" y="711"/>
                    </a:lnTo>
                    <a:lnTo>
                      <a:pt x="409" y="706"/>
                    </a:lnTo>
                    <a:lnTo>
                      <a:pt x="417" y="701"/>
                    </a:lnTo>
                    <a:lnTo>
                      <a:pt x="428" y="695"/>
                    </a:lnTo>
                    <a:lnTo>
                      <a:pt x="441" y="690"/>
                    </a:lnTo>
                    <a:lnTo>
                      <a:pt x="449" y="685"/>
                    </a:lnTo>
                    <a:lnTo>
                      <a:pt x="467" y="677"/>
                    </a:lnTo>
                    <a:lnTo>
                      <a:pt x="480" y="669"/>
                    </a:lnTo>
                    <a:lnTo>
                      <a:pt x="493" y="661"/>
                    </a:lnTo>
                    <a:lnTo>
                      <a:pt x="499" y="661"/>
                    </a:lnTo>
                    <a:lnTo>
                      <a:pt x="501" y="659"/>
                    </a:lnTo>
                    <a:lnTo>
                      <a:pt x="506" y="656"/>
                    </a:lnTo>
                    <a:lnTo>
                      <a:pt x="512" y="651"/>
                    </a:lnTo>
                    <a:lnTo>
                      <a:pt x="538" y="635"/>
                    </a:lnTo>
                    <a:lnTo>
                      <a:pt x="546" y="630"/>
                    </a:lnTo>
                    <a:lnTo>
                      <a:pt x="554" y="625"/>
                    </a:lnTo>
                    <a:lnTo>
                      <a:pt x="556" y="622"/>
                    </a:lnTo>
                    <a:lnTo>
                      <a:pt x="559" y="619"/>
                    </a:lnTo>
                    <a:lnTo>
                      <a:pt x="561" y="619"/>
                    </a:lnTo>
                    <a:lnTo>
                      <a:pt x="567" y="619"/>
                    </a:lnTo>
                    <a:lnTo>
                      <a:pt x="569" y="617"/>
                    </a:lnTo>
                    <a:lnTo>
                      <a:pt x="593" y="614"/>
                    </a:lnTo>
                    <a:lnTo>
                      <a:pt x="601" y="614"/>
                    </a:lnTo>
                    <a:lnTo>
                      <a:pt x="603" y="614"/>
                    </a:lnTo>
                    <a:lnTo>
                      <a:pt x="609" y="611"/>
                    </a:lnTo>
                    <a:lnTo>
                      <a:pt x="614" y="609"/>
                    </a:lnTo>
                    <a:lnTo>
                      <a:pt x="617" y="609"/>
                    </a:lnTo>
                    <a:lnTo>
                      <a:pt x="622" y="606"/>
                    </a:lnTo>
                    <a:lnTo>
                      <a:pt x="624" y="604"/>
                    </a:lnTo>
                    <a:lnTo>
                      <a:pt x="630" y="601"/>
                    </a:lnTo>
                    <a:lnTo>
                      <a:pt x="635" y="598"/>
                    </a:lnTo>
                    <a:lnTo>
                      <a:pt x="637" y="598"/>
                    </a:lnTo>
                    <a:lnTo>
                      <a:pt x="640" y="596"/>
                    </a:lnTo>
                    <a:lnTo>
                      <a:pt x="640" y="593"/>
                    </a:lnTo>
                    <a:lnTo>
                      <a:pt x="643" y="588"/>
                    </a:lnTo>
                    <a:lnTo>
                      <a:pt x="648" y="583"/>
                    </a:lnTo>
                    <a:lnTo>
                      <a:pt x="653" y="575"/>
                    </a:lnTo>
                    <a:lnTo>
                      <a:pt x="656" y="572"/>
                    </a:lnTo>
                    <a:lnTo>
                      <a:pt x="661" y="567"/>
                    </a:lnTo>
                    <a:lnTo>
                      <a:pt x="679" y="533"/>
                    </a:lnTo>
                    <a:lnTo>
                      <a:pt x="685" y="522"/>
                    </a:lnTo>
                    <a:lnTo>
                      <a:pt x="690" y="514"/>
                    </a:lnTo>
                    <a:lnTo>
                      <a:pt x="700" y="499"/>
                    </a:lnTo>
                    <a:lnTo>
                      <a:pt x="776" y="354"/>
                    </a:lnTo>
                    <a:lnTo>
                      <a:pt x="792" y="328"/>
                    </a:lnTo>
                    <a:lnTo>
                      <a:pt x="808" y="302"/>
                    </a:lnTo>
                    <a:lnTo>
                      <a:pt x="813" y="291"/>
                    </a:lnTo>
                    <a:lnTo>
                      <a:pt x="824" y="281"/>
                    </a:lnTo>
                    <a:lnTo>
                      <a:pt x="831" y="270"/>
                    </a:lnTo>
                    <a:lnTo>
                      <a:pt x="837" y="265"/>
                    </a:lnTo>
                    <a:lnTo>
                      <a:pt x="839" y="260"/>
                    </a:lnTo>
                    <a:lnTo>
                      <a:pt x="845" y="255"/>
                    </a:lnTo>
                    <a:lnTo>
                      <a:pt x="850" y="249"/>
                    </a:lnTo>
                    <a:lnTo>
                      <a:pt x="860" y="241"/>
                    </a:lnTo>
                    <a:lnTo>
                      <a:pt x="868" y="234"/>
                    </a:lnTo>
                    <a:lnTo>
                      <a:pt x="871" y="234"/>
                    </a:lnTo>
                    <a:lnTo>
                      <a:pt x="884" y="223"/>
                    </a:lnTo>
                    <a:lnTo>
                      <a:pt x="955" y="176"/>
                    </a:lnTo>
                    <a:lnTo>
                      <a:pt x="968" y="168"/>
                    </a:lnTo>
                    <a:lnTo>
                      <a:pt x="978" y="163"/>
                    </a:lnTo>
                    <a:lnTo>
                      <a:pt x="989" y="155"/>
                    </a:lnTo>
                    <a:lnTo>
                      <a:pt x="1012" y="142"/>
                    </a:lnTo>
                    <a:lnTo>
                      <a:pt x="1015" y="142"/>
                    </a:lnTo>
                    <a:lnTo>
                      <a:pt x="1031" y="126"/>
                    </a:lnTo>
                    <a:lnTo>
                      <a:pt x="1057" y="100"/>
                    </a:lnTo>
                    <a:lnTo>
                      <a:pt x="1081" y="94"/>
                    </a:lnTo>
                    <a:lnTo>
                      <a:pt x="1109" y="89"/>
                    </a:lnTo>
                    <a:lnTo>
                      <a:pt x="1159" y="79"/>
                    </a:lnTo>
                    <a:lnTo>
                      <a:pt x="1167" y="76"/>
                    </a:lnTo>
                    <a:lnTo>
                      <a:pt x="1193" y="66"/>
                    </a:lnTo>
                    <a:lnTo>
                      <a:pt x="1214" y="58"/>
                    </a:lnTo>
                    <a:lnTo>
                      <a:pt x="1217" y="58"/>
                    </a:lnTo>
                    <a:lnTo>
                      <a:pt x="1227" y="52"/>
                    </a:lnTo>
                    <a:lnTo>
                      <a:pt x="1235" y="50"/>
                    </a:lnTo>
                    <a:lnTo>
                      <a:pt x="1288" y="29"/>
                    </a:lnTo>
                    <a:lnTo>
                      <a:pt x="1348" y="5"/>
                    </a:lnTo>
                    <a:lnTo>
                      <a:pt x="1353" y="3"/>
                    </a:lnTo>
                    <a:lnTo>
                      <a:pt x="1358" y="0"/>
                    </a:lnTo>
                    <a:lnTo>
                      <a:pt x="1364" y="13"/>
                    </a:lnTo>
                    <a:lnTo>
                      <a:pt x="1364" y="18"/>
                    </a:lnTo>
                    <a:lnTo>
                      <a:pt x="1369" y="29"/>
                    </a:lnTo>
                    <a:lnTo>
                      <a:pt x="1372" y="37"/>
                    </a:lnTo>
                    <a:lnTo>
                      <a:pt x="1374" y="42"/>
                    </a:lnTo>
                    <a:lnTo>
                      <a:pt x="1379" y="47"/>
                    </a:lnTo>
                    <a:lnTo>
                      <a:pt x="1403" y="73"/>
                    </a:lnTo>
                    <a:lnTo>
                      <a:pt x="1419" y="89"/>
                    </a:lnTo>
                    <a:lnTo>
                      <a:pt x="1437" y="108"/>
                    </a:lnTo>
                    <a:lnTo>
                      <a:pt x="1476" y="144"/>
                    </a:lnTo>
                    <a:lnTo>
                      <a:pt x="1513" y="178"/>
                    </a:lnTo>
                    <a:lnTo>
                      <a:pt x="1563" y="226"/>
                    </a:lnTo>
                    <a:lnTo>
                      <a:pt x="1566" y="228"/>
                    </a:lnTo>
                    <a:lnTo>
                      <a:pt x="1566" y="231"/>
                    </a:lnTo>
                    <a:lnTo>
                      <a:pt x="1568" y="234"/>
                    </a:lnTo>
                    <a:lnTo>
                      <a:pt x="1573" y="236"/>
                    </a:lnTo>
                    <a:lnTo>
                      <a:pt x="1623" y="283"/>
                    </a:lnTo>
                    <a:lnTo>
                      <a:pt x="1657" y="315"/>
                    </a:lnTo>
                    <a:lnTo>
                      <a:pt x="1684" y="341"/>
                    </a:lnTo>
                    <a:lnTo>
                      <a:pt x="1684" y="344"/>
                    </a:lnTo>
                    <a:lnTo>
                      <a:pt x="1686" y="346"/>
                    </a:lnTo>
                    <a:lnTo>
                      <a:pt x="1694" y="352"/>
                    </a:lnTo>
                    <a:lnTo>
                      <a:pt x="1697" y="354"/>
                    </a:lnTo>
                    <a:lnTo>
                      <a:pt x="1712" y="370"/>
                    </a:lnTo>
                    <a:lnTo>
                      <a:pt x="1718" y="375"/>
                    </a:lnTo>
                    <a:lnTo>
                      <a:pt x="1723" y="378"/>
                    </a:lnTo>
                    <a:lnTo>
                      <a:pt x="1728" y="383"/>
                    </a:lnTo>
                    <a:lnTo>
                      <a:pt x="1731" y="386"/>
                    </a:lnTo>
                    <a:lnTo>
                      <a:pt x="1731" y="388"/>
                    </a:lnTo>
                    <a:lnTo>
                      <a:pt x="1736" y="391"/>
                    </a:lnTo>
                    <a:lnTo>
                      <a:pt x="1741" y="399"/>
                    </a:lnTo>
                    <a:lnTo>
                      <a:pt x="1744" y="399"/>
                    </a:lnTo>
                    <a:lnTo>
                      <a:pt x="1746" y="402"/>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1" name="フリーフォーム 220"/>
              <p:cNvSpPr>
                <a:spLocks/>
              </p:cNvSpPr>
              <p:nvPr/>
            </p:nvSpPr>
            <p:spPr bwMode="auto">
              <a:xfrm>
                <a:off x="6689939" y="3801729"/>
                <a:ext cx="551447" cy="690303"/>
              </a:xfrm>
              <a:custGeom>
                <a:avLst/>
                <a:gdLst>
                  <a:gd name="T0" fmla="*/ 385 w 1151"/>
                  <a:gd name="T1" fmla="*/ 66 h 1418"/>
                  <a:gd name="T2" fmla="*/ 404 w 1151"/>
                  <a:gd name="T3" fmla="*/ 229 h 1418"/>
                  <a:gd name="T4" fmla="*/ 493 w 1151"/>
                  <a:gd name="T5" fmla="*/ 142 h 1418"/>
                  <a:gd name="T6" fmla="*/ 551 w 1151"/>
                  <a:gd name="T7" fmla="*/ 145 h 1418"/>
                  <a:gd name="T8" fmla="*/ 598 w 1151"/>
                  <a:gd name="T9" fmla="*/ 158 h 1418"/>
                  <a:gd name="T10" fmla="*/ 629 w 1151"/>
                  <a:gd name="T11" fmla="*/ 176 h 1418"/>
                  <a:gd name="T12" fmla="*/ 661 w 1151"/>
                  <a:gd name="T13" fmla="*/ 203 h 1418"/>
                  <a:gd name="T14" fmla="*/ 716 w 1151"/>
                  <a:gd name="T15" fmla="*/ 242 h 1418"/>
                  <a:gd name="T16" fmla="*/ 739 w 1151"/>
                  <a:gd name="T17" fmla="*/ 252 h 1418"/>
                  <a:gd name="T18" fmla="*/ 784 w 1151"/>
                  <a:gd name="T19" fmla="*/ 265 h 1418"/>
                  <a:gd name="T20" fmla="*/ 847 w 1151"/>
                  <a:gd name="T21" fmla="*/ 284 h 1418"/>
                  <a:gd name="T22" fmla="*/ 878 w 1151"/>
                  <a:gd name="T23" fmla="*/ 294 h 1418"/>
                  <a:gd name="T24" fmla="*/ 925 w 1151"/>
                  <a:gd name="T25" fmla="*/ 310 h 1418"/>
                  <a:gd name="T26" fmla="*/ 975 w 1151"/>
                  <a:gd name="T27" fmla="*/ 323 h 1418"/>
                  <a:gd name="T28" fmla="*/ 1012 w 1151"/>
                  <a:gd name="T29" fmla="*/ 334 h 1418"/>
                  <a:gd name="T30" fmla="*/ 1067 w 1151"/>
                  <a:gd name="T31" fmla="*/ 349 h 1418"/>
                  <a:gd name="T32" fmla="*/ 1099 w 1151"/>
                  <a:gd name="T33" fmla="*/ 360 h 1418"/>
                  <a:gd name="T34" fmla="*/ 1146 w 1151"/>
                  <a:gd name="T35" fmla="*/ 381 h 1418"/>
                  <a:gd name="T36" fmla="*/ 1135 w 1151"/>
                  <a:gd name="T37" fmla="*/ 436 h 1418"/>
                  <a:gd name="T38" fmla="*/ 1122 w 1151"/>
                  <a:gd name="T39" fmla="*/ 473 h 1418"/>
                  <a:gd name="T40" fmla="*/ 1109 w 1151"/>
                  <a:gd name="T41" fmla="*/ 502 h 1418"/>
                  <a:gd name="T42" fmla="*/ 1101 w 1151"/>
                  <a:gd name="T43" fmla="*/ 533 h 1418"/>
                  <a:gd name="T44" fmla="*/ 1083 w 1151"/>
                  <a:gd name="T45" fmla="*/ 580 h 1418"/>
                  <a:gd name="T46" fmla="*/ 1072 w 1151"/>
                  <a:gd name="T47" fmla="*/ 620 h 1418"/>
                  <a:gd name="T48" fmla="*/ 1015 w 1151"/>
                  <a:gd name="T49" fmla="*/ 751 h 1418"/>
                  <a:gd name="T50" fmla="*/ 991 w 1151"/>
                  <a:gd name="T51" fmla="*/ 782 h 1418"/>
                  <a:gd name="T52" fmla="*/ 981 w 1151"/>
                  <a:gd name="T53" fmla="*/ 806 h 1418"/>
                  <a:gd name="T54" fmla="*/ 960 w 1151"/>
                  <a:gd name="T55" fmla="*/ 848 h 1418"/>
                  <a:gd name="T56" fmla="*/ 946 w 1151"/>
                  <a:gd name="T57" fmla="*/ 872 h 1418"/>
                  <a:gd name="T58" fmla="*/ 925 w 1151"/>
                  <a:gd name="T59" fmla="*/ 924 h 1418"/>
                  <a:gd name="T60" fmla="*/ 915 w 1151"/>
                  <a:gd name="T61" fmla="*/ 950 h 1418"/>
                  <a:gd name="T62" fmla="*/ 902 w 1151"/>
                  <a:gd name="T63" fmla="*/ 987 h 1418"/>
                  <a:gd name="T64" fmla="*/ 889 w 1151"/>
                  <a:gd name="T65" fmla="*/ 1008 h 1418"/>
                  <a:gd name="T66" fmla="*/ 878 w 1151"/>
                  <a:gd name="T67" fmla="*/ 1040 h 1418"/>
                  <a:gd name="T68" fmla="*/ 870 w 1151"/>
                  <a:gd name="T69" fmla="*/ 1087 h 1418"/>
                  <a:gd name="T70" fmla="*/ 842 w 1151"/>
                  <a:gd name="T71" fmla="*/ 1105 h 1418"/>
                  <a:gd name="T72" fmla="*/ 823 w 1151"/>
                  <a:gd name="T73" fmla="*/ 1139 h 1418"/>
                  <a:gd name="T74" fmla="*/ 802 w 1151"/>
                  <a:gd name="T75" fmla="*/ 1158 h 1418"/>
                  <a:gd name="T76" fmla="*/ 771 w 1151"/>
                  <a:gd name="T77" fmla="*/ 1213 h 1418"/>
                  <a:gd name="T78" fmla="*/ 752 w 1151"/>
                  <a:gd name="T79" fmla="*/ 1239 h 1418"/>
                  <a:gd name="T80" fmla="*/ 734 w 1151"/>
                  <a:gd name="T81" fmla="*/ 1297 h 1418"/>
                  <a:gd name="T82" fmla="*/ 729 w 1151"/>
                  <a:gd name="T83" fmla="*/ 1318 h 1418"/>
                  <a:gd name="T84" fmla="*/ 724 w 1151"/>
                  <a:gd name="T85" fmla="*/ 1344 h 1418"/>
                  <a:gd name="T86" fmla="*/ 700 w 1151"/>
                  <a:gd name="T87" fmla="*/ 1368 h 1418"/>
                  <a:gd name="T88" fmla="*/ 548 w 1151"/>
                  <a:gd name="T89" fmla="*/ 1362 h 1418"/>
                  <a:gd name="T90" fmla="*/ 464 w 1151"/>
                  <a:gd name="T91" fmla="*/ 1381 h 1418"/>
                  <a:gd name="T92" fmla="*/ 267 w 1151"/>
                  <a:gd name="T93" fmla="*/ 1331 h 1418"/>
                  <a:gd name="T94" fmla="*/ 76 w 1151"/>
                  <a:gd name="T95" fmla="*/ 1189 h 1418"/>
                  <a:gd name="T96" fmla="*/ 32 w 1151"/>
                  <a:gd name="T97" fmla="*/ 1079 h 1418"/>
                  <a:gd name="T98" fmla="*/ 136 w 1151"/>
                  <a:gd name="T99" fmla="*/ 861 h 1418"/>
                  <a:gd name="T100" fmla="*/ 176 w 1151"/>
                  <a:gd name="T101" fmla="*/ 693 h 1418"/>
                  <a:gd name="T102" fmla="*/ 184 w 1151"/>
                  <a:gd name="T103" fmla="*/ 483 h 1418"/>
                  <a:gd name="T104" fmla="*/ 176 w 1151"/>
                  <a:gd name="T105" fmla="*/ 307 h 1418"/>
                  <a:gd name="T106" fmla="*/ 191 w 1151"/>
                  <a:gd name="T107" fmla="*/ 244 h 1418"/>
                  <a:gd name="T108" fmla="*/ 223 w 1151"/>
                  <a:gd name="T109" fmla="*/ 158 h 1418"/>
                  <a:gd name="T110" fmla="*/ 249 w 1151"/>
                  <a:gd name="T111" fmla="*/ 100 h 1418"/>
                  <a:gd name="T112" fmla="*/ 288 w 1151"/>
                  <a:gd name="T113" fmla="*/ 74 h 1418"/>
                  <a:gd name="T114" fmla="*/ 330 w 1151"/>
                  <a:gd name="T115" fmla="*/ 42 h 1418"/>
                  <a:gd name="T116" fmla="*/ 378 w 1151"/>
                  <a:gd name="T117" fmla="*/ 19 h 1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151" h="1418">
                    <a:moveTo>
                      <a:pt x="393" y="14"/>
                    </a:moveTo>
                    <a:lnTo>
                      <a:pt x="385" y="27"/>
                    </a:lnTo>
                    <a:lnTo>
                      <a:pt x="385" y="32"/>
                    </a:lnTo>
                    <a:lnTo>
                      <a:pt x="385" y="37"/>
                    </a:lnTo>
                    <a:lnTo>
                      <a:pt x="385" y="42"/>
                    </a:lnTo>
                    <a:lnTo>
                      <a:pt x="385" y="50"/>
                    </a:lnTo>
                    <a:lnTo>
                      <a:pt x="385" y="53"/>
                    </a:lnTo>
                    <a:lnTo>
                      <a:pt x="385" y="58"/>
                    </a:lnTo>
                    <a:lnTo>
                      <a:pt x="385" y="61"/>
                    </a:lnTo>
                    <a:lnTo>
                      <a:pt x="385" y="66"/>
                    </a:lnTo>
                    <a:lnTo>
                      <a:pt x="385" y="77"/>
                    </a:lnTo>
                    <a:lnTo>
                      <a:pt x="385" y="92"/>
                    </a:lnTo>
                    <a:lnTo>
                      <a:pt x="385" y="108"/>
                    </a:lnTo>
                    <a:lnTo>
                      <a:pt x="388" y="142"/>
                    </a:lnTo>
                    <a:lnTo>
                      <a:pt x="391" y="147"/>
                    </a:lnTo>
                    <a:lnTo>
                      <a:pt x="391" y="163"/>
                    </a:lnTo>
                    <a:lnTo>
                      <a:pt x="393" y="174"/>
                    </a:lnTo>
                    <a:lnTo>
                      <a:pt x="396" y="197"/>
                    </a:lnTo>
                    <a:lnTo>
                      <a:pt x="401" y="229"/>
                    </a:lnTo>
                    <a:lnTo>
                      <a:pt x="404" y="229"/>
                    </a:lnTo>
                    <a:lnTo>
                      <a:pt x="414" y="224"/>
                    </a:lnTo>
                    <a:lnTo>
                      <a:pt x="430" y="210"/>
                    </a:lnTo>
                    <a:lnTo>
                      <a:pt x="440" y="205"/>
                    </a:lnTo>
                    <a:lnTo>
                      <a:pt x="459" y="195"/>
                    </a:lnTo>
                    <a:lnTo>
                      <a:pt x="461" y="187"/>
                    </a:lnTo>
                    <a:lnTo>
                      <a:pt x="469" y="161"/>
                    </a:lnTo>
                    <a:lnTo>
                      <a:pt x="475" y="158"/>
                    </a:lnTo>
                    <a:lnTo>
                      <a:pt x="482" y="158"/>
                    </a:lnTo>
                    <a:lnTo>
                      <a:pt x="488" y="142"/>
                    </a:lnTo>
                    <a:lnTo>
                      <a:pt x="493" y="142"/>
                    </a:lnTo>
                    <a:lnTo>
                      <a:pt x="498" y="142"/>
                    </a:lnTo>
                    <a:lnTo>
                      <a:pt x="506" y="142"/>
                    </a:lnTo>
                    <a:lnTo>
                      <a:pt x="514" y="142"/>
                    </a:lnTo>
                    <a:lnTo>
                      <a:pt x="522" y="142"/>
                    </a:lnTo>
                    <a:lnTo>
                      <a:pt x="527" y="142"/>
                    </a:lnTo>
                    <a:lnTo>
                      <a:pt x="530" y="142"/>
                    </a:lnTo>
                    <a:lnTo>
                      <a:pt x="532" y="142"/>
                    </a:lnTo>
                    <a:lnTo>
                      <a:pt x="537" y="145"/>
                    </a:lnTo>
                    <a:lnTo>
                      <a:pt x="548" y="145"/>
                    </a:lnTo>
                    <a:lnTo>
                      <a:pt x="551" y="145"/>
                    </a:lnTo>
                    <a:lnTo>
                      <a:pt x="553" y="147"/>
                    </a:lnTo>
                    <a:lnTo>
                      <a:pt x="558" y="147"/>
                    </a:lnTo>
                    <a:lnTo>
                      <a:pt x="561" y="147"/>
                    </a:lnTo>
                    <a:lnTo>
                      <a:pt x="564" y="150"/>
                    </a:lnTo>
                    <a:lnTo>
                      <a:pt x="569" y="150"/>
                    </a:lnTo>
                    <a:lnTo>
                      <a:pt x="574" y="153"/>
                    </a:lnTo>
                    <a:lnTo>
                      <a:pt x="579" y="153"/>
                    </a:lnTo>
                    <a:lnTo>
                      <a:pt x="585" y="155"/>
                    </a:lnTo>
                    <a:lnTo>
                      <a:pt x="593" y="155"/>
                    </a:lnTo>
                    <a:lnTo>
                      <a:pt x="598" y="158"/>
                    </a:lnTo>
                    <a:lnTo>
                      <a:pt x="600" y="158"/>
                    </a:lnTo>
                    <a:lnTo>
                      <a:pt x="600" y="161"/>
                    </a:lnTo>
                    <a:lnTo>
                      <a:pt x="603" y="161"/>
                    </a:lnTo>
                    <a:lnTo>
                      <a:pt x="606" y="163"/>
                    </a:lnTo>
                    <a:lnTo>
                      <a:pt x="611" y="166"/>
                    </a:lnTo>
                    <a:lnTo>
                      <a:pt x="614" y="166"/>
                    </a:lnTo>
                    <a:lnTo>
                      <a:pt x="621" y="171"/>
                    </a:lnTo>
                    <a:lnTo>
                      <a:pt x="624" y="174"/>
                    </a:lnTo>
                    <a:lnTo>
                      <a:pt x="627" y="174"/>
                    </a:lnTo>
                    <a:lnTo>
                      <a:pt x="629" y="176"/>
                    </a:lnTo>
                    <a:lnTo>
                      <a:pt x="629" y="179"/>
                    </a:lnTo>
                    <a:lnTo>
                      <a:pt x="632" y="179"/>
                    </a:lnTo>
                    <a:lnTo>
                      <a:pt x="634" y="182"/>
                    </a:lnTo>
                    <a:lnTo>
                      <a:pt x="637" y="184"/>
                    </a:lnTo>
                    <a:lnTo>
                      <a:pt x="640" y="187"/>
                    </a:lnTo>
                    <a:lnTo>
                      <a:pt x="645" y="189"/>
                    </a:lnTo>
                    <a:lnTo>
                      <a:pt x="650" y="195"/>
                    </a:lnTo>
                    <a:lnTo>
                      <a:pt x="655" y="197"/>
                    </a:lnTo>
                    <a:lnTo>
                      <a:pt x="658" y="197"/>
                    </a:lnTo>
                    <a:lnTo>
                      <a:pt x="661" y="203"/>
                    </a:lnTo>
                    <a:lnTo>
                      <a:pt x="663" y="203"/>
                    </a:lnTo>
                    <a:lnTo>
                      <a:pt x="671" y="213"/>
                    </a:lnTo>
                    <a:lnTo>
                      <a:pt x="682" y="221"/>
                    </a:lnTo>
                    <a:lnTo>
                      <a:pt x="687" y="224"/>
                    </a:lnTo>
                    <a:lnTo>
                      <a:pt x="695" y="229"/>
                    </a:lnTo>
                    <a:lnTo>
                      <a:pt x="700" y="231"/>
                    </a:lnTo>
                    <a:lnTo>
                      <a:pt x="703" y="231"/>
                    </a:lnTo>
                    <a:lnTo>
                      <a:pt x="708" y="237"/>
                    </a:lnTo>
                    <a:lnTo>
                      <a:pt x="716" y="239"/>
                    </a:lnTo>
                    <a:lnTo>
                      <a:pt x="716" y="242"/>
                    </a:lnTo>
                    <a:lnTo>
                      <a:pt x="718" y="242"/>
                    </a:lnTo>
                    <a:lnTo>
                      <a:pt x="721" y="242"/>
                    </a:lnTo>
                    <a:lnTo>
                      <a:pt x="721" y="244"/>
                    </a:lnTo>
                    <a:lnTo>
                      <a:pt x="726" y="244"/>
                    </a:lnTo>
                    <a:lnTo>
                      <a:pt x="729" y="247"/>
                    </a:lnTo>
                    <a:lnTo>
                      <a:pt x="731" y="247"/>
                    </a:lnTo>
                    <a:lnTo>
                      <a:pt x="731" y="250"/>
                    </a:lnTo>
                    <a:lnTo>
                      <a:pt x="734" y="250"/>
                    </a:lnTo>
                    <a:lnTo>
                      <a:pt x="737" y="252"/>
                    </a:lnTo>
                    <a:lnTo>
                      <a:pt x="739" y="252"/>
                    </a:lnTo>
                    <a:lnTo>
                      <a:pt x="750" y="255"/>
                    </a:lnTo>
                    <a:lnTo>
                      <a:pt x="755" y="255"/>
                    </a:lnTo>
                    <a:lnTo>
                      <a:pt x="758" y="255"/>
                    </a:lnTo>
                    <a:lnTo>
                      <a:pt x="758" y="258"/>
                    </a:lnTo>
                    <a:lnTo>
                      <a:pt x="763" y="258"/>
                    </a:lnTo>
                    <a:lnTo>
                      <a:pt x="768" y="260"/>
                    </a:lnTo>
                    <a:lnTo>
                      <a:pt x="771" y="260"/>
                    </a:lnTo>
                    <a:lnTo>
                      <a:pt x="773" y="260"/>
                    </a:lnTo>
                    <a:lnTo>
                      <a:pt x="776" y="263"/>
                    </a:lnTo>
                    <a:lnTo>
                      <a:pt x="784" y="265"/>
                    </a:lnTo>
                    <a:lnTo>
                      <a:pt x="787" y="265"/>
                    </a:lnTo>
                    <a:lnTo>
                      <a:pt x="797" y="271"/>
                    </a:lnTo>
                    <a:lnTo>
                      <a:pt x="813" y="273"/>
                    </a:lnTo>
                    <a:lnTo>
                      <a:pt x="815" y="276"/>
                    </a:lnTo>
                    <a:lnTo>
                      <a:pt x="826" y="279"/>
                    </a:lnTo>
                    <a:lnTo>
                      <a:pt x="828" y="279"/>
                    </a:lnTo>
                    <a:lnTo>
                      <a:pt x="831" y="281"/>
                    </a:lnTo>
                    <a:lnTo>
                      <a:pt x="836" y="281"/>
                    </a:lnTo>
                    <a:lnTo>
                      <a:pt x="842" y="284"/>
                    </a:lnTo>
                    <a:lnTo>
                      <a:pt x="847" y="284"/>
                    </a:lnTo>
                    <a:lnTo>
                      <a:pt x="849" y="286"/>
                    </a:lnTo>
                    <a:lnTo>
                      <a:pt x="852" y="286"/>
                    </a:lnTo>
                    <a:lnTo>
                      <a:pt x="855" y="286"/>
                    </a:lnTo>
                    <a:lnTo>
                      <a:pt x="857" y="289"/>
                    </a:lnTo>
                    <a:lnTo>
                      <a:pt x="865" y="289"/>
                    </a:lnTo>
                    <a:lnTo>
                      <a:pt x="868" y="292"/>
                    </a:lnTo>
                    <a:lnTo>
                      <a:pt x="870" y="292"/>
                    </a:lnTo>
                    <a:lnTo>
                      <a:pt x="873" y="292"/>
                    </a:lnTo>
                    <a:lnTo>
                      <a:pt x="876" y="294"/>
                    </a:lnTo>
                    <a:lnTo>
                      <a:pt x="878" y="294"/>
                    </a:lnTo>
                    <a:lnTo>
                      <a:pt x="881" y="294"/>
                    </a:lnTo>
                    <a:lnTo>
                      <a:pt x="881" y="297"/>
                    </a:lnTo>
                    <a:lnTo>
                      <a:pt x="884" y="297"/>
                    </a:lnTo>
                    <a:lnTo>
                      <a:pt x="886" y="297"/>
                    </a:lnTo>
                    <a:lnTo>
                      <a:pt x="891" y="300"/>
                    </a:lnTo>
                    <a:lnTo>
                      <a:pt x="899" y="302"/>
                    </a:lnTo>
                    <a:lnTo>
                      <a:pt x="905" y="302"/>
                    </a:lnTo>
                    <a:lnTo>
                      <a:pt x="912" y="305"/>
                    </a:lnTo>
                    <a:lnTo>
                      <a:pt x="920" y="307"/>
                    </a:lnTo>
                    <a:lnTo>
                      <a:pt x="925" y="310"/>
                    </a:lnTo>
                    <a:lnTo>
                      <a:pt x="931" y="310"/>
                    </a:lnTo>
                    <a:lnTo>
                      <a:pt x="933" y="313"/>
                    </a:lnTo>
                    <a:lnTo>
                      <a:pt x="946" y="315"/>
                    </a:lnTo>
                    <a:lnTo>
                      <a:pt x="957" y="318"/>
                    </a:lnTo>
                    <a:lnTo>
                      <a:pt x="960" y="321"/>
                    </a:lnTo>
                    <a:lnTo>
                      <a:pt x="962" y="321"/>
                    </a:lnTo>
                    <a:lnTo>
                      <a:pt x="965" y="321"/>
                    </a:lnTo>
                    <a:lnTo>
                      <a:pt x="967" y="321"/>
                    </a:lnTo>
                    <a:lnTo>
                      <a:pt x="970" y="323"/>
                    </a:lnTo>
                    <a:lnTo>
                      <a:pt x="975" y="323"/>
                    </a:lnTo>
                    <a:lnTo>
                      <a:pt x="978" y="326"/>
                    </a:lnTo>
                    <a:lnTo>
                      <a:pt x="986" y="328"/>
                    </a:lnTo>
                    <a:lnTo>
                      <a:pt x="988" y="328"/>
                    </a:lnTo>
                    <a:lnTo>
                      <a:pt x="994" y="328"/>
                    </a:lnTo>
                    <a:lnTo>
                      <a:pt x="996" y="331"/>
                    </a:lnTo>
                    <a:lnTo>
                      <a:pt x="999" y="331"/>
                    </a:lnTo>
                    <a:lnTo>
                      <a:pt x="1002" y="331"/>
                    </a:lnTo>
                    <a:lnTo>
                      <a:pt x="1007" y="334"/>
                    </a:lnTo>
                    <a:lnTo>
                      <a:pt x="1009" y="334"/>
                    </a:lnTo>
                    <a:lnTo>
                      <a:pt x="1012" y="334"/>
                    </a:lnTo>
                    <a:lnTo>
                      <a:pt x="1017" y="336"/>
                    </a:lnTo>
                    <a:lnTo>
                      <a:pt x="1020" y="336"/>
                    </a:lnTo>
                    <a:lnTo>
                      <a:pt x="1022" y="336"/>
                    </a:lnTo>
                    <a:lnTo>
                      <a:pt x="1028" y="339"/>
                    </a:lnTo>
                    <a:lnTo>
                      <a:pt x="1038" y="342"/>
                    </a:lnTo>
                    <a:lnTo>
                      <a:pt x="1041" y="342"/>
                    </a:lnTo>
                    <a:lnTo>
                      <a:pt x="1054" y="347"/>
                    </a:lnTo>
                    <a:lnTo>
                      <a:pt x="1057" y="347"/>
                    </a:lnTo>
                    <a:lnTo>
                      <a:pt x="1064" y="349"/>
                    </a:lnTo>
                    <a:lnTo>
                      <a:pt x="1067" y="349"/>
                    </a:lnTo>
                    <a:lnTo>
                      <a:pt x="1070" y="352"/>
                    </a:lnTo>
                    <a:lnTo>
                      <a:pt x="1075" y="352"/>
                    </a:lnTo>
                    <a:lnTo>
                      <a:pt x="1078" y="352"/>
                    </a:lnTo>
                    <a:lnTo>
                      <a:pt x="1083" y="355"/>
                    </a:lnTo>
                    <a:lnTo>
                      <a:pt x="1085" y="355"/>
                    </a:lnTo>
                    <a:lnTo>
                      <a:pt x="1085" y="357"/>
                    </a:lnTo>
                    <a:lnTo>
                      <a:pt x="1088" y="357"/>
                    </a:lnTo>
                    <a:lnTo>
                      <a:pt x="1091" y="357"/>
                    </a:lnTo>
                    <a:lnTo>
                      <a:pt x="1093" y="357"/>
                    </a:lnTo>
                    <a:lnTo>
                      <a:pt x="1099" y="360"/>
                    </a:lnTo>
                    <a:lnTo>
                      <a:pt x="1101" y="360"/>
                    </a:lnTo>
                    <a:lnTo>
                      <a:pt x="1112" y="365"/>
                    </a:lnTo>
                    <a:lnTo>
                      <a:pt x="1117" y="365"/>
                    </a:lnTo>
                    <a:lnTo>
                      <a:pt x="1122" y="368"/>
                    </a:lnTo>
                    <a:lnTo>
                      <a:pt x="1127" y="368"/>
                    </a:lnTo>
                    <a:lnTo>
                      <a:pt x="1140" y="373"/>
                    </a:lnTo>
                    <a:lnTo>
                      <a:pt x="1146" y="373"/>
                    </a:lnTo>
                    <a:lnTo>
                      <a:pt x="1146" y="376"/>
                    </a:lnTo>
                    <a:lnTo>
                      <a:pt x="1146" y="378"/>
                    </a:lnTo>
                    <a:lnTo>
                      <a:pt x="1146" y="381"/>
                    </a:lnTo>
                    <a:lnTo>
                      <a:pt x="1146" y="384"/>
                    </a:lnTo>
                    <a:lnTo>
                      <a:pt x="1143" y="384"/>
                    </a:lnTo>
                    <a:lnTo>
                      <a:pt x="1143" y="391"/>
                    </a:lnTo>
                    <a:lnTo>
                      <a:pt x="1151" y="394"/>
                    </a:lnTo>
                    <a:lnTo>
                      <a:pt x="1151" y="397"/>
                    </a:lnTo>
                    <a:lnTo>
                      <a:pt x="1146" y="410"/>
                    </a:lnTo>
                    <a:lnTo>
                      <a:pt x="1143" y="412"/>
                    </a:lnTo>
                    <a:lnTo>
                      <a:pt x="1143" y="415"/>
                    </a:lnTo>
                    <a:lnTo>
                      <a:pt x="1143" y="418"/>
                    </a:lnTo>
                    <a:lnTo>
                      <a:pt x="1135" y="436"/>
                    </a:lnTo>
                    <a:lnTo>
                      <a:pt x="1135" y="439"/>
                    </a:lnTo>
                    <a:lnTo>
                      <a:pt x="1135" y="441"/>
                    </a:lnTo>
                    <a:lnTo>
                      <a:pt x="1133" y="449"/>
                    </a:lnTo>
                    <a:lnTo>
                      <a:pt x="1133" y="454"/>
                    </a:lnTo>
                    <a:lnTo>
                      <a:pt x="1130" y="460"/>
                    </a:lnTo>
                    <a:lnTo>
                      <a:pt x="1127" y="470"/>
                    </a:lnTo>
                    <a:lnTo>
                      <a:pt x="1127" y="473"/>
                    </a:lnTo>
                    <a:lnTo>
                      <a:pt x="1125" y="470"/>
                    </a:lnTo>
                    <a:lnTo>
                      <a:pt x="1122" y="470"/>
                    </a:lnTo>
                    <a:lnTo>
                      <a:pt x="1122" y="473"/>
                    </a:lnTo>
                    <a:lnTo>
                      <a:pt x="1119" y="473"/>
                    </a:lnTo>
                    <a:lnTo>
                      <a:pt x="1119" y="475"/>
                    </a:lnTo>
                    <a:lnTo>
                      <a:pt x="1117" y="483"/>
                    </a:lnTo>
                    <a:lnTo>
                      <a:pt x="1117" y="486"/>
                    </a:lnTo>
                    <a:lnTo>
                      <a:pt x="1114" y="489"/>
                    </a:lnTo>
                    <a:lnTo>
                      <a:pt x="1114" y="494"/>
                    </a:lnTo>
                    <a:lnTo>
                      <a:pt x="1114" y="496"/>
                    </a:lnTo>
                    <a:lnTo>
                      <a:pt x="1112" y="496"/>
                    </a:lnTo>
                    <a:lnTo>
                      <a:pt x="1112" y="502"/>
                    </a:lnTo>
                    <a:lnTo>
                      <a:pt x="1109" y="502"/>
                    </a:lnTo>
                    <a:lnTo>
                      <a:pt x="1109" y="504"/>
                    </a:lnTo>
                    <a:lnTo>
                      <a:pt x="1109" y="507"/>
                    </a:lnTo>
                    <a:lnTo>
                      <a:pt x="1106" y="507"/>
                    </a:lnTo>
                    <a:lnTo>
                      <a:pt x="1106" y="515"/>
                    </a:lnTo>
                    <a:lnTo>
                      <a:pt x="1106" y="520"/>
                    </a:lnTo>
                    <a:lnTo>
                      <a:pt x="1104" y="525"/>
                    </a:lnTo>
                    <a:lnTo>
                      <a:pt x="1106" y="528"/>
                    </a:lnTo>
                    <a:lnTo>
                      <a:pt x="1104" y="531"/>
                    </a:lnTo>
                    <a:lnTo>
                      <a:pt x="1104" y="533"/>
                    </a:lnTo>
                    <a:lnTo>
                      <a:pt x="1101" y="533"/>
                    </a:lnTo>
                    <a:lnTo>
                      <a:pt x="1101" y="536"/>
                    </a:lnTo>
                    <a:lnTo>
                      <a:pt x="1096" y="546"/>
                    </a:lnTo>
                    <a:lnTo>
                      <a:pt x="1096" y="549"/>
                    </a:lnTo>
                    <a:lnTo>
                      <a:pt x="1093" y="549"/>
                    </a:lnTo>
                    <a:lnTo>
                      <a:pt x="1093" y="552"/>
                    </a:lnTo>
                    <a:lnTo>
                      <a:pt x="1093" y="557"/>
                    </a:lnTo>
                    <a:lnTo>
                      <a:pt x="1093" y="559"/>
                    </a:lnTo>
                    <a:lnTo>
                      <a:pt x="1091" y="567"/>
                    </a:lnTo>
                    <a:lnTo>
                      <a:pt x="1085" y="578"/>
                    </a:lnTo>
                    <a:lnTo>
                      <a:pt x="1083" y="580"/>
                    </a:lnTo>
                    <a:lnTo>
                      <a:pt x="1083" y="586"/>
                    </a:lnTo>
                    <a:lnTo>
                      <a:pt x="1078" y="591"/>
                    </a:lnTo>
                    <a:lnTo>
                      <a:pt x="1078" y="596"/>
                    </a:lnTo>
                    <a:lnTo>
                      <a:pt x="1075" y="596"/>
                    </a:lnTo>
                    <a:lnTo>
                      <a:pt x="1075" y="599"/>
                    </a:lnTo>
                    <a:lnTo>
                      <a:pt x="1075" y="607"/>
                    </a:lnTo>
                    <a:lnTo>
                      <a:pt x="1072" y="609"/>
                    </a:lnTo>
                    <a:lnTo>
                      <a:pt x="1072" y="615"/>
                    </a:lnTo>
                    <a:lnTo>
                      <a:pt x="1072" y="617"/>
                    </a:lnTo>
                    <a:lnTo>
                      <a:pt x="1072" y="620"/>
                    </a:lnTo>
                    <a:lnTo>
                      <a:pt x="1070" y="622"/>
                    </a:lnTo>
                    <a:lnTo>
                      <a:pt x="1070" y="625"/>
                    </a:lnTo>
                    <a:lnTo>
                      <a:pt x="1057" y="654"/>
                    </a:lnTo>
                    <a:lnTo>
                      <a:pt x="1046" y="680"/>
                    </a:lnTo>
                    <a:lnTo>
                      <a:pt x="1038" y="696"/>
                    </a:lnTo>
                    <a:lnTo>
                      <a:pt x="1038" y="699"/>
                    </a:lnTo>
                    <a:lnTo>
                      <a:pt x="1036" y="706"/>
                    </a:lnTo>
                    <a:lnTo>
                      <a:pt x="1030" y="712"/>
                    </a:lnTo>
                    <a:lnTo>
                      <a:pt x="1030" y="714"/>
                    </a:lnTo>
                    <a:lnTo>
                      <a:pt x="1015" y="751"/>
                    </a:lnTo>
                    <a:lnTo>
                      <a:pt x="1007" y="769"/>
                    </a:lnTo>
                    <a:lnTo>
                      <a:pt x="1004" y="775"/>
                    </a:lnTo>
                    <a:lnTo>
                      <a:pt x="1004" y="777"/>
                    </a:lnTo>
                    <a:lnTo>
                      <a:pt x="1002" y="777"/>
                    </a:lnTo>
                    <a:lnTo>
                      <a:pt x="1002" y="775"/>
                    </a:lnTo>
                    <a:lnTo>
                      <a:pt x="999" y="775"/>
                    </a:lnTo>
                    <a:lnTo>
                      <a:pt x="996" y="775"/>
                    </a:lnTo>
                    <a:lnTo>
                      <a:pt x="996" y="772"/>
                    </a:lnTo>
                    <a:lnTo>
                      <a:pt x="994" y="777"/>
                    </a:lnTo>
                    <a:lnTo>
                      <a:pt x="991" y="782"/>
                    </a:lnTo>
                    <a:lnTo>
                      <a:pt x="991" y="785"/>
                    </a:lnTo>
                    <a:lnTo>
                      <a:pt x="988" y="788"/>
                    </a:lnTo>
                    <a:lnTo>
                      <a:pt x="988" y="790"/>
                    </a:lnTo>
                    <a:lnTo>
                      <a:pt x="986" y="790"/>
                    </a:lnTo>
                    <a:lnTo>
                      <a:pt x="986" y="793"/>
                    </a:lnTo>
                    <a:lnTo>
                      <a:pt x="986" y="796"/>
                    </a:lnTo>
                    <a:lnTo>
                      <a:pt x="986" y="798"/>
                    </a:lnTo>
                    <a:lnTo>
                      <a:pt x="983" y="798"/>
                    </a:lnTo>
                    <a:lnTo>
                      <a:pt x="983" y="801"/>
                    </a:lnTo>
                    <a:lnTo>
                      <a:pt x="981" y="806"/>
                    </a:lnTo>
                    <a:lnTo>
                      <a:pt x="978" y="811"/>
                    </a:lnTo>
                    <a:lnTo>
                      <a:pt x="970" y="835"/>
                    </a:lnTo>
                    <a:lnTo>
                      <a:pt x="967" y="838"/>
                    </a:lnTo>
                    <a:lnTo>
                      <a:pt x="967" y="840"/>
                    </a:lnTo>
                    <a:lnTo>
                      <a:pt x="965" y="843"/>
                    </a:lnTo>
                    <a:lnTo>
                      <a:pt x="967" y="845"/>
                    </a:lnTo>
                    <a:lnTo>
                      <a:pt x="965" y="845"/>
                    </a:lnTo>
                    <a:lnTo>
                      <a:pt x="962" y="845"/>
                    </a:lnTo>
                    <a:lnTo>
                      <a:pt x="962" y="848"/>
                    </a:lnTo>
                    <a:lnTo>
                      <a:pt x="960" y="848"/>
                    </a:lnTo>
                    <a:lnTo>
                      <a:pt x="960" y="851"/>
                    </a:lnTo>
                    <a:lnTo>
                      <a:pt x="960" y="853"/>
                    </a:lnTo>
                    <a:lnTo>
                      <a:pt x="957" y="853"/>
                    </a:lnTo>
                    <a:lnTo>
                      <a:pt x="957" y="856"/>
                    </a:lnTo>
                    <a:lnTo>
                      <a:pt x="954" y="856"/>
                    </a:lnTo>
                    <a:lnTo>
                      <a:pt x="954" y="859"/>
                    </a:lnTo>
                    <a:lnTo>
                      <a:pt x="952" y="861"/>
                    </a:lnTo>
                    <a:lnTo>
                      <a:pt x="952" y="864"/>
                    </a:lnTo>
                    <a:lnTo>
                      <a:pt x="949" y="869"/>
                    </a:lnTo>
                    <a:lnTo>
                      <a:pt x="946" y="872"/>
                    </a:lnTo>
                    <a:lnTo>
                      <a:pt x="946" y="877"/>
                    </a:lnTo>
                    <a:lnTo>
                      <a:pt x="944" y="880"/>
                    </a:lnTo>
                    <a:lnTo>
                      <a:pt x="946" y="893"/>
                    </a:lnTo>
                    <a:lnTo>
                      <a:pt x="944" y="895"/>
                    </a:lnTo>
                    <a:lnTo>
                      <a:pt x="941" y="906"/>
                    </a:lnTo>
                    <a:lnTo>
                      <a:pt x="933" y="906"/>
                    </a:lnTo>
                    <a:lnTo>
                      <a:pt x="933" y="908"/>
                    </a:lnTo>
                    <a:lnTo>
                      <a:pt x="928" y="922"/>
                    </a:lnTo>
                    <a:lnTo>
                      <a:pt x="925" y="922"/>
                    </a:lnTo>
                    <a:lnTo>
                      <a:pt x="925" y="924"/>
                    </a:lnTo>
                    <a:lnTo>
                      <a:pt x="925" y="927"/>
                    </a:lnTo>
                    <a:lnTo>
                      <a:pt x="923" y="927"/>
                    </a:lnTo>
                    <a:lnTo>
                      <a:pt x="923" y="932"/>
                    </a:lnTo>
                    <a:lnTo>
                      <a:pt x="920" y="935"/>
                    </a:lnTo>
                    <a:lnTo>
                      <a:pt x="920" y="937"/>
                    </a:lnTo>
                    <a:lnTo>
                      <a:pt x="918" y="940"/>
                    </a:lnTo>
                    <a:lnTo>
                      <a:pt x="918" y="943"/>
                    </a:lnTo>
                    <a:lnTo>
                      <a:pt x="918" y="945"/>
                    </a:lnTo>
                    <a:lnTo>
                      <a:pt x="918" y="948"/>
                    </a:lnTo>
                    <a:lnTo>
                      <a:pt x="915" y="950"/>
                    </a:lnTo>
                    <a:lnTo>
                      <a:pt x="915" y="953"/>
                    </a:lnTo>
                    <a:lnTo>
                      <a:pt x="912" y="958"/>
                    </a:lnTo>
                    <a:lnTo>
                      <a:pt x="910" y="966"/>
                    </a:lnTo>
                    <a:lnTo>
                      <a:pt x="910" y="969"/>
                    </a:lnTo>
                    <a:lnTo>
                      <a:pt x="910" y="971"/>
                    </a:lnTo>
                    <a:lnTo>
                      <a:pt x="907" y="974"/>
                    </a:lnTo>
                    <a:lnTo>
                      <a:pt x="905" y="979"/>
                    </a:lnTo>
                    <a:lnTo>
                      <a:pt x="905" y="982"/>
                    </a:lnTo>
                    <a:lnTo>
                      <a:pt x="905" y="985"/>
                    </a:lnTo>
                    <a:lnTo>
                      <a:pt x="902" y="987"/>
                    </a:lnTo>
                    <a:lnTo>
                      <a:pt x="902" y="990"/>
                    </a:lnTo>
                    <a:lnTo>
                      <a:pt x="902" y="992"/>
                    </a:lnTo>
                    <a:lnTo>
                      <a:pt x="897" y="990"/>
                    </a:lnTo>
                    <a:lnTo>
                      <a:pt x="897" y="998"/>
                    </a:lnTo>
                    <a:lnTo>
                      <a:pt x="891" y="998"/>
                    </a:lnTo>
                    <a:lnTo>
                      <a:pt x="891" y="1003"/>
                    </a:lnTo>
                    <a:lnTo>
                      <a:pt x="889" y="1006"/>
                    </a:lnTo>
                    <a:lnTo>
                      <a:pt x="891" y="1006"/>
                    </a:lnTo>
                    <a:lnTo>
                      <a:pt x="891" y="1008"/>
                    </a:lnTo>
                    <a:lnTo>
                      <a:pt x="889" y="1008"/>
                    </a:lnTo>
                    <a:lnTo>
                      <a:pt x="889" y="1011"/>
                    </a:lnTo>
                    <a:lnTo>
                      <a:pt x="886" y="1016"/>
                    </a:lnTo>
                    <a:lnTo>
                      <a:pt x="884" y="1021"/>
                    </a:lnTo>
                    <a:lnTo>
                      <a:pt x="881" y="1024"/>
                    </a:lnTo>
                    <a:lnTo>
                      <a:pt x="881" y="1027"/>
                    </a:lnTo>
                    <a:lnTo>
                      <a:pt x="881" y="1029"/>
                    </a:lnTo>
                    <a:lnTo>
                      <a:pt x="878" y="1032"/>
                    </a:lnTo>
                    <a:lnTo>
                      <a:pt x="878" y="1034"/>
                    </a:lnTo>
                    <a:lnTo>
                      <a:pt x="878" y="1037"/>
                    </a:lnTo>
                    <a:lnTo>
                      <a:pt x="878" y="1040"/>
                    </a:lnTo>
                    <a:lnTo>
                      <a:pt x="878" y="1045"/>
                    </a:lnTo>
                    <a:lnTo>
                      <a:pt x="878" y="1050"/>
                    </a:lnTo>
                    <a:lnTo>
                      <a:pt x="878" y="1053"/>
                    </a:lnTo>
                    <a:lnTo>
                      <a:pt x="878" y="1055"/>
                    </a:lnTo>
                    <a:lnTo>
                      <a:pt x="878" y="1058"/>
                    </a:lnTo>
                    <a:lnTo>
                      <a:pt x="876" y="1061"/>
                    </a:lnTo>
                    <a:lnTo>
                      <a:pt x="876" y="1066"/>
                    </a:lnTo>
                    <a:lnTo>
                      <a:pt x="876" y="1074"/>
                    </a:lnTo>
                    <a:lnTo>
                      <a:pt x="876" y="1076"/>
                    </a:lnTo>
                    <a:lnTo>
                      <a:pt x="870" y="1087"/>
                    </a:lnTo>
                    <a:lnTo>
                      <a:pt x="865" y="1082"/>
                    </a:lnTo>
                    <a:lnTo>
                      <a:pt x="857" y="1082"/>
                    </a:lnTo>
                    <a:lnTo>
                      <a:pt x="855" y="1084"/>
                    </a:lnTo>
                    <a:lnTo>
                      <a:pt x="852" y="1087"/>
                    </a:lnTo>
                    <a:lnTo>
                      <a:pt x="849" y="1090"/>
                    </a:lnTo>
                    <a:lnTo>
                      <a:pt x="847" y="1092"/>
                    </a:lnTo>
                    <a:lnTo>
                      <a:pt x="842" y="1097"/>
                    </a:lnTo>
                    <a:lnTo>
                      <a:pt x="842" y="1100"/>
                    </a:lnTo>
                    <a:lnTo>
                      <a:pt x="844" y="1100"/>
                    </a:lnTo>
                    <a:lnTo>
                      <a:pt x="842" y="1105"/>
                    </a:lnTo>
                    <a:lnTo>
                      <a:pt x="839" y="1105"/>
                    </a:lnTo>
                    <a:lnTo>
                      <a:pt x="839" y="1108"/>
                    </a:lnTo>
                    <a:lnTo>
                      <a:pt x="836" y="1111"/>
                    </a:lnTo>
                    <a:lnTo>
                      <a:pt x="836" y="1113"/>
                    </a:lnTo>
                    <a:lnTo>
                      <a:pt x="834" y="1116"/>
                    </a:lnTo>
                    <a:lnTo>
                      <a:pt x="834" y="1118"/>
                    </a:lnTo>
                    <a:lnTo>
                      <a:pt x="831" y="1121"/>
                    </a:lnTo>
                    <a:lnTo>
                      <a:pt x="828" y="1126"/>
                    </a:lnTo>
                    <a:lnTo>
                      <a:pt x="823" y="1137"/>
                    </a:lnTo>
                    <a:lnTo>
                      <a:pt x="823" y="1139"/>
                    </a:lnTo>
                    <a:lnTo>
                      <a:pt x="821" y="1139"/>
                    </a:lnTo>
                    <a:lnTo>
                      <a:pt x="818" y="1145"/>
                    </a:lnTo>
                    <a:lnTo>
                      <a:pt x="818" y="1147"/>
                    </a:lnTo>
                    <a:lnTo>
                      <a:pt x="815" y="1147"/>
                    </a:lnTo>
                    <a:lnTo>
                      <a:pt x="815" y="1150"/>
                    </a:lnTo>
                    <a:lnTo>
                      <a:pt x="813" y="1150"/>
                    </a:lnTo>
                    <a:lnTo>
                      <a:pt x="810" y="1147"/>
                    </a:lnTo>
                    <a:lnTo>
                      <a:pt x="808" y="1147"/>
                    </a:lnTo>
                    <a:lnTo>
                      <a:pt x="802" y="1155"/>
                    </a:lnTo>
                    <a:lnTo>
                      <a:pt x="802" y="1158"/>
                    </a:lnTo>
                    <a:lnTo>
                      <a:pt x="792" y="1184"/>
                    </a:lnTo>
                    <a:lnTo>
                      <a:pt x="789" y="1192"/>
                    </a:lnTo>
                    <a:lnTo>
                      <a:pt x="787" y="1197"/>
                    </a:lnTo>
                    <a:lnTo>
                      <a:pt x="784" y="1200"/>
                    </a:lnTo>
                    <a:lnTo>
                      <a:pt x="781" y="1202"/>
                    </a:lnTo>
                    <a:lnTo>
                      <a:pt x="779" y="1205"/>
                    </a:lnTo>
                    <a:lnTo>
                      <a:pt x="776" y="1208"/>
                    </a:lnTo>
                    <a:lnTo>
                      <a:pt x="773" y="1208"/>
                    </a:lnTo>
                    <a:lnTo>
                      <a:pt x="771" y="1208"/>
                    </a:lnTo>
                    <a:lnTo>
                      <a:pt x="771" y="1213"/>
                    </a:lnTo>
                    <a:lnTo>
                      <a:pt x="771" y="1216"/>
                    </a:lnTo>
                    <a:lnTo>
                      <a:pt x="768" y="1221"/>
                    </a:lnTo>
                    <a:lnTo>
                      <a:pt x="766" y="1223"/>
                    </a:lnTo>
                    <a:lnTo>
                      <a:pt x="766" y="1226"/>
                    </a:lnTo>
                    <a:lnTo>
                      <a:pt x="763" y="1229"/>
                    </a:lnTo>
                    <a:lnTo>
                      <a:pt x="763" y="1231"/>
                    </a:lnTo>
                    <a:lnTo>
                      <a:pt x="760" y="1234"/>
                    </a:lnTo>
                    <a:lnTo>
                      <a:pt x="758" y="1237"/>
                    </a:lnTo>
                    <a:lnTo>
                      <a:pt x="755" y="1234"/>
                    </a:lnTo>
                    <a:lnTo>
                      <a:pt x="752" y="1239"/>
                    </a:lnTo>
                    <a:lnTo>
                      <a:pt x="747" y="1247"/>
                    </a:lnTo>
                    <a:lnTo>
                      <a:pt x="745" y="1257"/>
                    </a:lnTo>
                    <a:lnTo>
                      <a:pt x="742" y="1263"/>
                    </a:lnTo>
                    <a:lnTo>
                      <a:pt x="739" y="1278"/>
                    </a:lnTo>
                    <a:lnTo>
                      <a:pt x="739" y="1281"/>
                    </a:lnTo>
                    <a:lnTo>
                      <a:pt x="739" y="1284"/>
                    </a:lnTo>
                    <a:lnTo>
                      <a:pt x="737" y="1289"/>
                    </a:lnTo>
                    <a:lnTo>
                      <a:pt x="737" y="1292"/>
                    </a:lnTo>
                    <a:lnTo>
                      <a:pt x="737" y="1294"/>
                    </a:lnTo>
                    <a:lnTo>
                      <a:pt x="734" y="1297"/>
                    </a:lnTo>
                    <a:lnTo>
                      <a:pt x="734" y="1299"/>
                    </a:lnTo>
                    <a:lnTo>
                      <a:pt x="734" y="1302"/>
                    </a:lnTo>
                    <a:lnTo>
                      <a:pt x="734" y="1305"/>
                    </a:lnTo>
                    <a:lnTo>
                      <a:pt x="731" y="1305"/>
                    </a:lnTo>
                    <a:lnTo>
                      <a:pt x="731" y="1307"/>
                    </a:lnTo>
                    <a:lnTo>
                      <a:pt x="731" y="1310"/>
                    </a:lnTo>
                    <a:lnTo>
                      <a:pt x="731" y="1313"/>
                    </a:lnTo>
                    <a:lnTo>
                      <a:pt x="731" y="1315"/>
                    </a:lnTo>
                    <a:lnTo>
                      <a:pt x="729" y="1315"/>
                    </a:lnTo>
                    <a:lnTo>
                      <a:pt x="729" y="1318"/>
                    </a:lnTo>
                    <a:lnTo>
                      <a:pt x="729" y="1320"/>
                    </a:lnTo>
                    <a:lnTo>
                      <a:pt x="729" y="1323"/>
                    </a:lnTo>
                    <a:lnTo>
                      <a:pt x="729" y="1326"/>
                    </a:lnTo>
                    <a:lnTo>
                      <a:pt x="726" y="1328"/>
                    </a:lnTo>
                    <a:lnTo>
                      <a:pt x="726" y="1331"/>
                    </a:lnTo>
                    <a:lnTo>
                      <a:pt x="726" y="1334"/>
                    </a:lnTo>
                    <a:lnTo>
                      <a:pt x="726" y="1336"/>
                    </a:lnTo>
                    <a:lnTo>
                      <a:pt x="724" y="1339"/>
                    </a:lnTo>
                    <a:lnTo>
                      <a:pt x="724" y="1341"/>
                    </a:lnTo>
                    <a:lnTo>
                      <a:pt x="724" y="1344"/>
                    </a:lnTo>
                    <a:lnTo>
                      <a:pt x="724" y="1347"/>
                    </a:lnTo>
                    <a:lnTo>
                      <a:pt x="721" y="1349"/>
                    </a:lnTo>
                    <a:lnTo>
                      <a:pt x="721" y="1352"/>
                    </a:lnTo>
                    <a:lnTo>
                      <a:pt x="721" y="1355"/>
                    </a:lnTo>
                    <a:lnTo>
                      <a:pt x="721" y="1357"/>
                    </a:lnTo>
                    <a:lnTo>
                      <a:pt x="721" y="1360"/>
                    </a:lnTo>
                    <a:lnTo>
                      <a:pt x="718" y="1362"/>
                    </a:lnTo>
                    <a:lnTo>
                      <a:pt x="718" y="1370"/>
                    </a:lnTo>
                    <a:lnTo>
                      <a:pt x="716" y="1370"/>
                    </a:lnTo>
                    <a:lnTo>
                      <a:pt x="700" y="1368"/>
                    </a:lnTo>
                    <a:lnTo>
                      <a:pt x="687" y="1368"/>
                    </a:lnTo>
                    <a:lnTo>
                      <a:pt x="682" y="1365"/>
                    </a:lnTo>
                    <a:lnTo>
                      <a:pt x="640" y="1362"/>
                    </a:lnTo>
                    <a:lnTo>
                      <a:pt x="637" y="1362"/>
                    </a:lnTo>
                    <a:lnTo>
                      <a:pt x="632" y="1362"/>
                    </a:lnTo>
                    <a:lnTo>
                      <a:pt x="608" y="1360"/>
                    </a:lnTo>
                    <a:lnTo>
                      <a:pt x="577" y="1357"/>
                    </a:lnTo>
                    <a:lnTo>
                      <a:pt x="561" y="1360"/>
                    </a:lnTo>
                    <a:lnTo>
                      <a:pt x="548" y="1360"/>
                    </a:lnTo>
                    <a:lnTo>
                      <a:pt x="548" y="1362"/>
                    </a:lnTo>
                    <a:lnTo>
                      <a:pt x="545" y="1365"/>
                    </a:lnTo>
                    <a:lnTo>
                      <a:pt x="540" y="1368"/>
                    </a:lnTo>
                    <a:lnTo>
                      <a:pt x="537" y="1368"/>
                    </a:lnTo>
                    <a:lnTo>
                      <a:pt x="537" y="1365"/>
                    </a:lnTo>
                    <a:lnTo>
                      <a:pt x="535" y="1365"/>
                    </a:lnTo>
                    <a:lnTo>
                      <a:pt x="532" y="1365"/>
                    </a:lnTo>
                    <a:lnTo>
                      <a:pt x="530" y="1365"/>
                    </a:lnTo>
                    <a:lnTo>
                      <a:pt x="482" y="1376"/>
                    </a:lnTo>
                    <a:lnTo>
                      <a:pt x="475" y="1378"/>
                    </a:lnTo>
                    <a:lnTo>
                      <a:pt x="464" y="1381"/>
                    </a:lnTo>
                    <a:lnTo>
                      <a:pt x="433" y="1386"/>
                    </a:lnTo>
                    <a:lnTo>
                      <a:pt x="427" y="1389"/>
                    </a:lnTo>
                    <a:lnTo>
                      <a:pt x="425" y="1389"/>
                    </a:lnTo>
                    <a:lnTo>
                      <a:pt x="391" y="1397"/>
                    </a:lnTo>
                    <a:lnTo>
                      <a:pt x="338" y="1407"/>
                    </a:lnTo>
                    <a:lnTo>
                      <a:pt x="286" y="1418"/>
                    </a:lnTo>
                    <a:lnTo>
                      <a:pt x="281" y="1391"/>
                    </a:lnTo>
                    <a:lnTo>
                      <a:pt x="278" y="1376"/>
                    </a:lnTo>
                    <a:lnTo>
                      <a:pt x="273" y="1349"/>
                    </a:lnTo>
                    <a:lnTo>
                      <a:pt x="267" y="1331"/>
                    </a:lnTo>
                    <a:lnTo>
                      <a:pt x="265" y="1313"/>
                    </a:lnTo>
                    <a:lnTo>
                      <a:pt x="260" y="1305"/>
                    </a:lnTo>
                    <a:lnTo>
                      <a:pt x="223" y="1281"/>
                    </a:lnTo>
                    <a:lnTo>
                      <a:pt x="218" y="1278"/>
                    </a:lnTo>
                    <a:lnTo>
                      <a:pt x="181" y="1255"/>
                    </a:lnTo>
                    <a:lnTo>
                      <a:pt x="97" y="1205"/>
                    </a:lnTo>
                    <a:lnTo>
                      <a:pt x="89" y="1200"/>
                    </a:lnTo>
                    <a:lnTo>
                      <a:pt x="92" y="1200"/>
                    </a:lnTo>
                    <a:lnTo>
                      <a:pt x="89" y="1197"/>
                    </a:lnTo>
                    <a:lnTo>
                      <a:pt x="76" y="1189"/>
                    </a:lnTo>
                    <a:lnTo>
                      <a:pt x="55" y="1171"/>
                    </a:lnTo>
                    <a:lnTo>
                      <a:pt x="53" y="1171"/>
                    </a:lnTo>
                    <a:lnTo>
                      <a:pt x="37" y="1155"/>
                    </a:lnTo>
                    <a:lnTo>
                      <a:pt x="34" y="1153"/>
                    </a:lnTo>
                    <a:lnTo>
                      <a:pt x="32" y="1153"/>
                    </a:lnTo>
                    <a:lnTo>
                      <a:pt x="26" y="1147"/>
                    </a:lnTo>
                    <a:lnTo>
                      <a:pt x="0" y="1126"/>
                    </a:lnTo>
                    <a:lnTo>
                      <a:pt x="0" y="1124"/>
                    </a:lnTo>
                    <a:lnTo>
                      <a:pt x="5" y="1118"/>
                    </a:lnTo>
                    <a:lnTo>
                      <a:pt x="32" y="1079"/>
                    </a:lnTo>
                    <a:lnTo>
                      <a:pt x="66" y="1029"/>
                    </a:lnTo>
                    <a:lnTo>
                      <a:pt x="87" y="998"/>
                    </a:lnTo>
                    <a:lnTo>
                      <a:pt x="89" y="995"/>
                    </a:lnTo>
                    <a:lnTo>
                      <a:pt x="89" y="992"/>
                    </a:lnTo>
                    <a:lnTo>
                      <a:pt x="89" y="990"/>
                    </a:lnTo>
                    <a:lnTo>
                      <a:pt x="113" y="929"/>
                    </a:lnTo>
                    <a:lnTo>
                      <a:pt x="131" y="880"/>
                    </a:lnTo>
                    <a:lnTo>
                      <a:pt x="134" y="877"/>
                    </a:lnTo>
                    <a:lnTo>
                      <a:pt x="134" y="872"/>
                    </a:lnTo>
                    <a:lnTo>
                      <a:pt x="136" y="861"/>
                    </a:lnTo>
                    <a:lnTo>
                      <a:pt x="139" y="840"/>
                    </a:lnTo>
                    <a:lnTo>
                      <a:pt x="142" y="830"/>
                    </a:lnTo>
                    <a:lnTo>
                      <a:pt x="147" y="819"/>
                    </a:lnTo>
                    <a:lnTo>
                      <a:pt x="150" y="809"/>
                    </a:lnTo>
                    <a:lnTo>
                      <a:pt x="152" y="796"/>
                    </a:lnTo>
                    <a:lnTo>
                      <a:pt x="157" y="780"/>
                    </a:lnTo>
                    <a:lnTo>
                      <a:pt x="163" y="759"/>
                    </a:lnTo>
                    <a:lnTo>
                      <a:pt x="168" y="738"/>
                    </a:lnTo>
                    <a:lnTo>
                      <a:pt x="170" y="714"/>
                    </a:lnTo>
                    <a:lnTo>
                      <a:pt x="176" y="693"/>
                    </a:lnTo>
                    <a:lnTo>
                      <a:pt x="178" y="670"/>
                    </a:lnTo>
                    <a:lnTo>
                      <a:pt x="181" y="649"/>
                    </a:lnTo>
                    <a:lnTo>
                      <a:pt x="181" y="636"/>
                    </a:lnTo>
                    <a:lnTo>
                      <a:pt x="184" y="601"/>
                    </a:lnTo>
                    <a:lnTo>
                      <a:pt x="184" y="578"/>
                    </a:lnTo>
                    <a:lnTo>
                      <a:pt x="184" y="552"/>
                    </a:lnTo>
                    <a:lnTo>
                      <a:pt x="184" y="536"/>
                    </a:lnTo>
                    <a:lnTo>
                      <a:pt x="184" y="520"/>
                    </a:lnTo>
                    <a:lnTo>
                      <a:pt x="184" y="507"/>
                    </a:lnTo>
                    <a:lnTo>
                      <a:pt x="184" y="483"/>
                    </a:lnTo>
                    <a:lnTo>
                      <a:pt x="181" y="457"/>
                    </a:lnTo>
                    <a:lnTo>
                      <a:pt x="181" y="433"/>
                    </a:lnTo>
                    <a:lnTo>
                      <a:pt x="178" y="420"/>
                    </a:lnTo>
                    <a:lnTo>
                      <a:pt x="178" y="415"/>
                    </a:lnTo>
                    <a:lnTo>
                      <a:pt x="176" y="384"/>
                    </a:lnTo>
                    <a:lnTo>
                      <a:pt x="176" y="381"/>
                    </a:lnTo>
                    <a:lnTo>
                      <a:pt x="173" y="365"/>
                    </a:lnTo>
                    <a:lnTo>
                      <a:pt x="173" y="347"/>
                    </a:lnTo>
                    <a:lnTo>
                      <a:pt x="176" y="313"/>
                    </a:lnTo>
                    <a:lnTo>
                      <a:pt x="176" y="307"/>
                    </a:lnTo>
                    <a:lnTo>
                      <a:pt x="176" y="302"/>
                    </a:lnTo>
                    <a:lnTo>
                      <a:pt x="176" y="292"/>
                    </a:lnTo>
                    <a:lnTo>
                      <a:pt x="176" y="289"/>
                    </a:lnTo>
                    <a:lnTo>
                      <a:pt x="178" y="286"/>
                    </a:lnTo>
                    <a:lnTo>
                      <a:pt x="178" y="284"/>
                    </a:lnTo>
                    <a:lnTo>
                      <a:pt x="181" y="276"/>
                    </a:lnTo>
                    <a:lnTo>
                      <a:pt x="184" y="271"/>
                    </a:lnTo>
                    <a:lnTo>
                      <a:pt x="184" y="263"/>
                    </a:lnTo>
                    <a:lnTo>
                      <a:pt x="189" y="255"/>
                    </a:lnTo>
                    <a:lnTo>
                      <a:pt x="191" y="244"/>
                    </a:lnTo>
                    <a:lnTo>
                      <a:pt x="191" y="239"/>
                    </a:lnTo>
                    <a:lnTo>
                      <a:pt x="194" y="234"/>
                    </a:lnTo>
                    <a:lnTo>
                      <a:pt x="197" y="226"/>
                    </a:lnTo>
                    <a:lnTo>
                      <a:pt x="202" y="218"/>
                    </a:lnTo>
                    <a:lnTo>
                      <a:pt x="205" y="208"/>
                    </a:lnTo>
                    <a:lnTo>
                      <a:pt x="207" y="200"/>
                    </a:lnTo>
                    <a:lnTo>
                      <a:pt x="212" y="189"/>
                    </a:lnTo>
                    <a:lnTo>
                      <a:pt x="215" y="176"/>
                    </a:lnTo>
                    <a:lnTo>
                      <a:pt x="220" y="166"/>
                    </a:lnTo>
                    <a:lnTo>
                      <a:pt x="223" y="158"/>
                    </a:lnTo>
                    <a:lnTo>
                      <a:pt x="226" y="153"/>
                    </a:lnTo>
                    <a:lnTo>
                      <a:pt x="228" y="145"/>
                    </a:lnTo>
                    <a:lnTo>
                      <a:pt x="233" y="137"/>
                    </a:lnTo>
                    <a:lnTo>
                      <a:pt x="239" y="126"/>
                    </a:lnTo>
                    <a:lnTo>
                      <a:pt x="241" y="121"/>
                    </a:lnTo>
                    <a:lnTo>
                      <a:pt x="241" y="119"/>
                    </a:lnTo>
                    <a:lnTo>
                      <a:pt x="241" y="116"/>
                    </a:lnTo>
                    <a:lnTo>
                      <a:pt x="244" y="113"/>
                    </a:lnTo>
                    <a:lnTo>
                      <a:pt x="247" y="108"/>
                    </a:lnTo>
                    <a:lnTo>
                      <a:pt x="249" y="100"/>
                    </a:lnTo>
                    <a:lnTo>
                      <a:pt x="252" y="95"/>
                    </a:lnTo>
                    <a:lnTo>
                      <a:pt x="254" y="90"/>
                    </a:lnTo>
                    <a:lnTo>
                      <a:pt x="265" y="84"/>
                    </a:lnTo>
                    <a:lnTo>
                      <a:pt x="270" y="82"/>
                    </a:lnTo>
                    <a:lnTo>
                      <a:pt x="273" y="82"/>
                    </a:lnTo>
                    <a:lnTo>
                      <a:pt x="275" y="82"/>
                    </a:lnTo>
                    <a:lnTo>
                      <a:pt x="278" y="79"/>
                    </a:lnTo>
                    <a:lnTo>
                      <a:pt x="283" y="77"/>
                    </a:lnTo>
                    <a:lnTo>
                      <a:pt x="286" y="74"/>
                    </a:lnTo>
                    <a:lnTo>
                      <a:pt x="288" y="74"/>
                    </a:lnTo>
                    <a:lnTo>
                      <a:pt x="291" y="71"/>
                    </a:lnTo>
                    <a:lnTo>
                      <a:pt x="294" y="71"/>
                    </a:lnTo>
                    <a:lnTo>
                      <a:pt x="296" y="69"/>
                    </a:lnTo>
                    <a:lnTo>
                      <a:pt x="299" y="69"/>
                    </a:lnTo>
                    <a:lnTo>
                      <a:pt x="304" y="61"/>
                    </a:lnTo>
                    <a:lnTo>
                      <a:pt x="309" y="58"/>
                    </a:lnTo>
                    <a:lnTo>
                      <a:pt x="315" y="56"/>
                    </a:lnTo>
                    <a:lnTo>
                      <a:pt x="315" y="53"/>
                    </a:lnTo>
                    <a:lnTo>
                      <a:pt x="320" y="50"/>
                    </a:lnTo>
                    <a:lnTo>
                      <a:pt x="330" y="42"/>
                    </a:lnTo>
                    <a:lnTo>
                      <a:pt x="336" y="42"/>
                    </a:lnTo>
                    <a:lnTo>
                      <a:pt x="346" y="37"/>
                    </a:lnTo>
                    <a:lnTo>
                      <a:pt x="349" y="35"/>
                    </a:lnTo>
                    <a:lnTo>
                      <a:pt x="357" y="29"/>
                    </a:lnTo>
                    <a:lnTo>
                      <a:pt x="364" y="27"/>
                    </a:lnTo>
                    <a:lnTo>
                      <a:pt x="364" y="24"/>
                    </a:lnTo>
                    <a:lnTo>
                      <a:pt x="370" y="24"/>
                    </a:lnTo>
                    <a:lnTo>
                      <a:pt x="372" y="21"/>
                    </a:lnTo>
                    <a:lnTo>
                      <a:pt x="375" y="19"/>
                    </a:lnTo>
                    <a:lnTo>
                      <a:pt x="378" y="19"/>
                    </a:lnTo>
                    <a:lnTo>
                      <a:pt x="380" y="16"/>
                    </a:lnTo>
                    <a:lnTo>
                      <a:pt x="388" y="6"/>
                    </a:lnTo>
                    <a:lnTo>
                      <a:pt x="391" y="3"/>
                    </a:lnTo>
                    <a:lnTo>
                      <a:pt x="391" y="0"/>
                    </a:lnTo>
                    <a:lnTo>
                      <a:pt x="393" y="0"/>
                    </a:lnTo>
                    <a:lnTo>
                      <a:pt x="393" y="3"/>
                    </a:lnTo>
                    <a:lnTo>
                      <a:pt x="396" y="3"/>
                    </a:lnTo>
                    <a:lnTo>
                      <a:pt x="393" y="11"/>
                    </a:lnTo>
                    <a:lnTo>
                      <a:pt x="393" y="14"/>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2" name="フリーフォーム 221"/>
              <p:cNvSpPr>
                <a:spLocks/>
              </p:cNvSpPr>
              <p:nvPr/>
            </p:nvSpPr>
            <p:spPr bwMode="auto">
              <a:xfrm>
                <a:off x="6172154" y="3605894"/>
                <a:ext cx="650789" cy="835283"/>
              </a:xfrm>
              <a:custGeom>
                <a:avLst/>
                <a:gdLst>
                  <a:gd name="T0" fmla="*/ 1345 w 1358"/>
                  <a:gd name="T1" fmla="*/ 121 h 1716"/>
                  <a:gd name="T2" fmla="*/ 1345 w 1358"/>
                  <a:gd name="T3" fmla="*/ 124 h 1716"/>
                  <a:gd name="T4" fmla="*/ 1353 w 1358"/>
                  <a:gd name="T5" fmla="*/ 173 h 1716"/>
                  <a:gd name="T6" fmla="*/ 1353 w 1358"/>
                  <a:gd name="T7" fmla="*/ 186 h 1716"/>
                  <a:gd name="T8" fmla="*/ 1358 w 1358"/>
                  <a:gd name="T9" fmla="*/ 276 h 1716"/>
                  <a:gd name="T10" fmla="*/ 1358 w 1358"/>
                  <a:gd name="T11" fmla="*/ 307 h 1716"/>
                  <a:gd name="T12" fmla="*/ 1356 w 1358"/>
                  <a:gd name="T13" fmla="*/ 354 h 1716"/>
                  <a:gd name="T14" fmla="*/ 1350 w 1358"/>
                  <a:gd name="T15" fmla="*/ 389 h 1716"/>
                  <a:gd name="T16" fmla="*/ 1345 w 1358"/>
                  <a:gd name="T17" fmla="*/ 431 h 1716"/>
                  <a:gd name="T18" fmla="*/ 1329 w 1358"/>
                  <a:gd name="T19" fmla="*/ 501 h 1716"/>
                  <a:gd name="T20" fmla="*/ 1322 w 1358"/>
                  <a:gd name="T21" fmla="*/ 525 h 1716"/>
                  <a:gd name="T22" fmla="*/ 1316 w 1358"/>
                  <a:gd name="T23" fmla="*/ 536 h 1716"/>
                  <a:gd name="T24" fmla="*/ 1308 w 1358"/>
                  <a:gd name="T25" fmla="*/ 554 h 1716"/>
                  <a:gd name="T26" fmla="*/ 1290 w 1358"/>
                  <a:gd name="T27" fmla="*/ 593 h 1716"/>
                  <a:gd name="T28" fmla="*/ 1272 w 1358"/>
                  <a:gd name="T29" fmla="*/ 643 h 1716"/>
                  <a:gd name="T30" fmla="*/ 1264 w 1358"/>
                  <a:gd name="T31" fmla="*/ 672 h 1716"/>
                  <a:gd name="T32" fmla="*/ 1253 w 1358"/>
                  <a:gd name="T33" fmla="*/ 703 h 1716"/>
                  <a:gd name="T34" fmla="*/ 1251 w 1358"/>
                  <a:gd name="T35" fmla="*/ 724 h 1716"/>
                  <a:gd name="T36" fmla="*/ 1251 w 1358"/>
                  <a:gd name="T37" fmla="*/ 801 h 1716"/>
                  <a:gd name="T38" fmla="*/ 1259 w 1358"/>
                  <a:gd name="T39" fmla="*/ 900 h 1716"/>
                  <a:gd name="T40" fmla="*/ 1259 w 1358"/>
                  <a:gd name="T41" fmla="*/ 995 h 1716"/>
                  <a:gd name="T42" fmla="*/ 1251 w 1358"/>
                  <a:gd name="T43" fmla="*/ 1110 h 1716"/>
                  <a:gd name="T44" fmla="*/ 1227 w 1358"/>
                  <a:gd name="T45" fmla="*/ 1213 h 1716"/>
                  <a:gd name="T46" fmla="*/ 1214 w 1358"/>
                  <a:gd name="T47" fmla="*/ 1257 h 1716"/>
                  <a:gd name="T48" fmla="*/ 1188 w 1358"/>
                  <a:gd name="T49" fmla="*/ 1346 h 1716"/>
                  <a:gd name="T50" fmla="*/ 1164 w 1358"/>
                  <a:gd name="T51" fmla="*/ 1409 h 1716"/>
                  <a:gd name="T52" fmla="*/ 1164 w 1358"/>
                  <a:gd name="T53" fmla="*/ 1412 h 1716"/>
                  <a:gd name="T54" fmla="*/ 1141 w 1358"/>
                  <a:gd name="T55" fmla="*/ 1446 h 1716"/>
                  <a:gd name="T56" fmla="*/ 1070 w 1358"/>
                  <a:gd name="T57" fmla="*/ 1549 h 1716"/>
                  <a:gd name="T58" fmla="*/ 1023 w 1358"/>
                  <a:gd name="T59" fmla="*/ 1583 h 1716"/>
                  <a:gd name="T60" fmla="*/ 962 w 1358"/>
                  <a:gd name="T61" fmla="*/ 1617 h 1716"/>
                  <a:gd name="T62" fmla="*/ 892 w 1358"/>
                  <a:gd name="T63" fmla="*/ 1635 h 1716"/>
                  <a:gd name="T64" fmla="*/ 776 w 1358"/>
                  <a:gd name="T65" fmla="*/ 1664 h 1716"/>
                  <a:gd name="T66" fmla="*/ 716 w 1358"/>
                  <a:gd name="T67" fmla="*/ 1677 h 1716"/>
                  <a:gd name="T68" fmla="*/ 572 w 1358"/>
                  <a:gd name="T69" fmla="*/ 1709 h 1716"/>
                  <a:gd name="T70" fmla="*/ 496 w 1358"/>
                  <a:gd name="T71" fmla="*/ 1716 h 1716"/>
                  <a:gd name="T72" fmla="*/ 449 w 1358"/>
                  <a:gd name="T73" fmla="*/ 1714 h 1716"/>
                  <a:gd name="T74" fmla="*/ 399 w 1358"/>
                  <a:gd name="T75" fmla="*/ 1701 h 1716"/>
                  <a:gd name="T76" fmla="*/ 354 w 1358"/>
                  <a:gd name="T77" fmla="*/ 1688 h 1716"/>
                  <a:gd name="T78" fmla="*/ 252 w 1358"/>
                  <a:gd name="T79" fmla="*/ 1638 h 1716"/>
                  <a:gd name="T80" fmla="*/ 168 w 1358"/>
                  <a:gd name="T81" fmla="*/ 1564 h 1716"/>
                  <a:gd name="T82" fmla="*/ 95 w 1358"/>
                  <a:gd name="T83" fmla="*/ 1297 h 1716"/>
                  <a:gd name="T84" fmla="*/ 13 w 1358"/>
                  <a:gd name="T85" fmla="*/ 1008 h 1716"/>
                  <a:gd name="T86" fmla="*/ 359 w 1358"/>
                  <a:gd name="T87" fmla="*/ 848 h 1716"/>
                  <a:gd name="T88" fmla="*/ 566 w 1358"/>
                  <a:gd name="T89" fmla="*/ 685 h 1716"/>
                  <a:gd name="T90" fmla="*/ 627 w 1358"/>
                  <a:gd name="T91" fmla="*/ 591 h 1716"/>
                  <a:gd name="T92" fmla="*/ 674 w 1358"/>
                  <a:gd name="T93" fmla="*/ 512 h 1716"/>
                  <a:gd name="T94" fmla="*/ 732 w 1358"/>
                  <a:gd name="T95" fmla="*/ 428 h 1716"/>
                  <a:gd name="T96" fmla="*/ 781 w 1358"/>
                  <a:gd name="T97" fmla="*/ 352 h 1716"/>
                  <a:gd name="T98" fmla="*/ 839 w 1358"/>
                  <a:gd name="T99" fmla="*/ 265 h 1716"/>
                  <a:gd name="T100" fmla="*/ 850 w 1358"/>
                  <a:gd name="T101" fmla="*/ 255 h 1716"/>
                  <a:gd name="T102" fmla="*/ 910 w 1358"/>
                  <a:gd name="T103" fmla="*/ 186 h 1716"/>
                  <a:gd name="T104" fmla="*/ 949 w 1358"/>
                  <a:gd name="T105" fmla="*/ 145 h 1716"/>
                  <a:gd name="T106" fmla="*/ 1004 w 1358"/>
                  <a:gd name="T107" fmla="*/ 95 h 1716"/>
                  <a:gd name="T108" fmla="*/ 1075 w 1358"/>
                  <a:gd name="T109" fmla="*/ 47 h 1716"/>
                  <a:gd name="T110" fmla="*/ 1086 w 1358"/>
                  <a:gd name="T111" fmla="*/ 45 h 1716"/>
                  <a:gd name="T112" fmla="*/ 1154 w 1358"/>
                  <a:gd name="T113" fmla="*/ 37 h 1716"/>
                  <a:gd name="T114" fmla="*/ 1183 w 1358"/>
                  <a:gd name="T115" fmla="*/ 29 h 1716"/>
                  <a:gd name="T116" fmla="*/ 1274 w 1358"/>
                  <a:gd name="T117" fmla="*/ 8 h 1716"/>
                  <a:gd name="T118" fmla="*/ 1308 w 1358"/>
                  <a:gd name="T119" fmla="*/ 0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358" h="1716">
                    <a:moveTo>
                      <a:pt x="1316" y="24"/>
                    </a:moveTo>
                    <a:lnTo>
                      <a:pt x="1329" y="66"/>
                    </a:lnTo>
                    <a:lnTo>
                      <a:pt x="1332" y="74"/>
                    </a:lnTo>
                    <a:lnTo>
                      <a:pt x="1342" y="108"/>
                    </a:lnTo>
                    <a:lnTo>
                      <a:pt x="1345" y="121"/>
                    </a:lnTo>
                    <a:lnTo>
                      <a:pt x="1345" y="124"/>
                    </a:lnTo>
                    <a:lnTo>
                      <a:pt x="1348" y="131"/>
                    </a:lnTo>
                    <a:lnTo>
                      <a:pt x="1350" y="145"/>
                    </a:lnTo>
                    <a:lnTo>
                      <a:pt x="1353" y="163"/>
                    </a:lnTo>
                    <a:lnTo>
                      <a:pt x="1353" y="173"/>
                    </a:lnTo>
                    <a:lnTo>
                      <a:pt x="1353" y="179"/>
                    </a:lnTo>
                    <a:lnTo>
                      <a:pt x="1353" y="184"/>
                    </a:lnTo>
                    <a:lnTo>
                      <a:pt x="1353" y="186"/>
                    </a:lnTo>
                    <a:lnTo>
                      <a:pt x="1353" y="197"/>
                    </a:lnTo>
                    <a:lnTo>
                      <a:pt x="1353" y="213"/>
                    </a:lnTo>
                    <a:lnTo>
                      <a:pt x="1356" y="234"/>
                    </a:lnTo>
                    <a:lnTo>
                      <a:pt x="1356" y="255"/>
                    </a:lnTo>
                    <a:lnTo>
                      <a:pt x="1358" y="276"/>
                    </a:lnTo>
                    <a:lnTo>
                      <a:pt x="1358" y="291"/>
                    </a:lnTo>
                    <a:lnTo>
                      <a:pt x="1358" y="307"/>
                    </a:lnTo>
                    <a:lnTo>
                      <a:pt x="1358" y="323"/>
                    </a:lnTo>
                    <a:lnTo>
                      <a:pt x="1356" y="341"/>
                    </a:lnTo>
                    <a:lnTo>
                      <a:pt x="1356" y="354"/>
                    </a:lnTo>
                    <a:lnTo>
                      <a:pt x="1353" y="368"/>
                    </a:lnTo>
                    <a:lnTo>
                      <a:pt x="1350" y="389"/>
                    </a:lnTo>
                    <a:lnTo>
                      <a:pt x="1350" y="396"/>
                    </a:lnTo>
                    <a:lnTo>
                      <a:pt x="1350" y="399"/>
                    </a:lnTo>
                    <a:lnTo>
                      <a:pt x="1348" y="415"/>
                    </a:lnTo>
                    <a:lnTo>
                      <a:pt x="1345" y="431"/>
                    </a:lnTo>
                    <a:lnTo>
                      <a:pt x="1340" y="452"/>
                    </a:lnTo>
                    <a:lnTo>
                      <a:pt x="1335" y="478"/>
                    </a:lnTo>
                    <a:lnTo>
                      <a:pt x="1332" y="488"/>
                    </a:lnTo>
                    <a:lnTo>
                      <a:pt x="1332" y="496"/>
                    </a:lnTo>
                    <a:lnTo>
                      <a:pt x="1329" y="501"/>
                    </a:lnTo>
                    <a:lnTo>
                      <a:pt x="1329" y="507"/>
                    </a:lnTo>
                    <a:lnTo>
                      <a:pt x="1327" y="512"/>
                    </a:lnTo>
                    <a:lnTo>
                      <a:pt x="1324" y="517"/>
                    </a:lnTo>
                    <a:lnTo>
                      <a:pt x="1322" y="525"/>
                    </a:lnTo>
                    <a:lnTo>
                      <a:pt x="1319" y="530"/>
                    </a:lnTo>
                    <a:lnTo>
                      <a:pt x="1316" y="533"/>
                    </a:lnTo>
                    <a:lnTo>
                      <a:pt x="1316" y="536"/>
                    </a:lnTo>
                    <a:lnTo>
                      <a:pt x="1316" y="538"/>
                    </a:lnTo>
                    <a:lnTo>
                      <a:pt x="1314" y="543"/>
                    </a:lnTo>
                    <a:lnTo>
                      <a:pt x="1308" y="554"/>
                    </a:lnTo>
                    <a:lnTo>
                      <a:pt x="1303" y="562"/>
                    </a:lnTo>
                    <a:lnTo>
                      <a:pt x="1301" y="570"/>
                    </a:lnTo>
                    <a:lnTo>
                      <a:pt x="1298" y="575"/>
                    </a:lnTo>
                    <a:lnTo>
                      <a:pt x="1295" y="583"/>
                    </a:lnTo>
                    <a:lnTo>
                      <a:pt x="1290" y="593"/>
                    </a:lnTo>
                    <a:lnTo>
                      <a:pt x="1287" y="606"/>
                    </a:lnTo>
                    <a:lnTo>
                      <a:pt x="1282" y="617"/>
                    </a:lnTo>
                    <a:lnTo>
                      <a:pt x="1280" y="625"/>
                    </a:lnTo>
                    <a:lnTo>
                      <a:pt x="1277" y="635"/>
                    </a:lnTo>
                    <a:lnTo>
                      <a:pt x="1272" y="643"/>
                    </a:lnTo>
                    <a:lnTo>
                      <a:pt x="1269" y="651"/>
                    </a:lnTo>
                    <a:lnTo>
                      <a:pt x="1266" y="656"/>
                    </a:lnTo>
                    <a:lnTo>
                      <a:pt x="1266" y="661"/>
                    </a:lnTo>
                    <a:lnTo>
                      <a:pt x="1264" y="672"/>
                    </a:lnTo>
                    <a:lnTo>
                      <a:pt x="1259" y="680"/>
                    </a:lnTo>
                    <a:lnTo>
                      <a:pt x="1259" y="688"/>
                    </a:lnTo>
                    <a:lnTo>
                      <a:pt x="1256" y="693"/>
                    </a:lnTo>
                    <a:lnTo>
                      <a:pt x="1253" y="701"/>
                    </a:lnTo>
                    <a:lnTo>
                      <a:pt x="1253" y="703"/>
                    </a:lnTo>
                    <a:lnTo>
                      <a:pt x="1251" y="706"/>
                    </a:lnTo>
                    <a:lnTo>
                      <a:pt x="1251" y="709"/>
                    </a:lnTo>
                    <a:lnTo>
                      <a:pt x="1251" y="719"/>
                    </a:lnTo>
                    <a:lnTo>
                      <a:pt x="1251" y="724"/>
                    </a:lnTo>
                    <a:lnTo>
                      <a:pt x="1251" y="730"/>
                    </a:lnTo>
                    <a:lnTo>
                      <a:pt x="1248" y="764"/>
                    </a:lnTo>
                    <a:lnTo>
                      <a:pt x="1248" y="782"/>
                    </a:lnTo>
                    <a:lnTo>
                      <a:pt x="1251" y="798"/>
                    </a:lnTo>
                    <a:lnTo>
                      <a:pt x="1251" y="801"/>
                    </a:lnTo>
                    <a:lnTo>
                      <a:pt x="1253" y="832"/>
                    </a:lnTo>
                    <a:lnTo>
                      <a:pt x="1253" y="837"/>
                    </a:lnTo>
                    <a:lnTo>
                      <a:pt x="1256" y="850"/>
                    </a:lnTo>
                    <a:lnTo>
                      <a:pt x="1256" y="874"/>
                    </a:lnTo>
                    <a:lnTo>
                      <a:pt x="1259" y="900"/>
                    </a:lnTo>
                    <a:lnTo>
                      <a:pt x="1259" y="924"/>
                    </a:lnTo>
                    <a:lnTo>
                      <a:pt x="1259" y="937"/>
                    </a:lnTo>
                    <a:lnTo>
                      <a:pt x="1259" y="953"/>
                    </a:lnTo>
                    <a:lnTo>
                      <a:pt x="1259" y="969"/>
                    </a:lnTo>
                    <a:lnTo>
                      <a:pt x="1259" y="995"/>
                    </a:lnTo>
                    <a:lnTo>
                      <a:pt x="1259" y="1018"/>
                    </a:lnTo>
                    <a:lnTo>
                      <a:pt x="1256" y="1053"/>
                    </a:lnTo>
                    <a:lnTo>
                      <a:pt x="1256" y="1066"/>
                    </a:lnTo>
                    <a:lnTo>
                      <a:pt x="1253" y="1087"/>
                    </a:lnTo>
                    <a:lnTo>
                      <a:pt x="1251" y="1110"/>
                    </a:lnTo>
                    <a:lnTo>
                      <a:pt x="1245" y="1131"/>
                    </a:lnTo>
                    <a:lnTo>
                      <a:pt x="1243" y="1155"/>
                    </a:lnTo>
                    <a:lnTo>
                      <a:pt x="1238" y="1176"/>
                    </a:lnTo>
                    <a:lnTo>
                      <a:pt x="1232" y="1197"/>
                    </a:lnTo>
                    <a:lnTo>
                      <a:pt x="1227" y="1213"/>
                    </a:lnTo>
                    <a:lnTo>
                      <a:pt x="1225" y="1226"/>
                    </a:lnTo>
                    <a:lnTo>
                      <a:pt x="1222" y="1236"/>
                    </a:lnTo>
                    <a:lnTo>
                      <a:pt x="1217" y="1247"/>
                    </a:lnTo>
                    <a:lnTo>
                      <a:pt x="1214" y="1257"/>
                    </a:lnTo>
                    <a:lnTo>
                      <a:pt x="1211" y="1278"/>
                    </a:lnTo>
                    <a:lnTo>
                      <a:pt x="1209" y="1289"/>
                    </a:lnTo>
                    <a:lnTo>
                      <a:pt x="1209" y="1294"/>
                    </a:lnTo>
                    <a:lnTo>
                      <a:pt x="1206" y="1297"/>
                    </a:lnTo>
                    <a:lnTo>
                      <a:pt x="1188" y="1346"/>
                    </a:lnTo>
                    <a:lnTo>
                      <a:pt x="1164" y="1407"/>
                    </a:lnTo>
                    <a:lnTo>
                      <a:pt x="1164" y="1409"/>
                    </a:lnTo>
                    <a:lnTo>
                      <a:pt x="1164" y="1412"/>
                    </a:lnTo>
                    <a:lnTo>
                      <a:pt x="1162" y="1415"/>
                    </a:lnTo>
                    <a:lnTo>
                      <a:pt x="1141" y="1446"/>
                    </a:lnTo>
                    <a:lnTo>
                      <a:pt x="1107" y="1496"/>
                    </a:lnTo>
                    <a:lnTo>
                      <a:pt x="1080" y="1535"/>
                    </a:lnTo>
                    <a:lnTo>
                      <a:pt x="1075" y="1541"/>
                    </a:lnTo>
                    <a:lnTo>
                      <a:pt x="1075" y="1543"/>
                    </a:lnTo>
                    <a:lnTo>
                      <a:pt x="1070" y="1549"/>
                    </a:lnTo>
                    <a:lnTo>
                      <a:pt x="1062" y="1556"/>
                    </a:lnTo>
                    <a:lnTo>
                      <a:pt x="1057" y="1559"/>
                    </a:lnTo>
                    <a:lnTo>
                      <a:pt x="1049" y="1564"/>
                    </a:lnTo>
                    <a:lnTo>
                      <a:pt x="1036" y="1572"/>
                    </a:lnTo>
                    <a:lnTo>
                      <a:pt x="1023" y="1583"/>
                    </a:lnTo>
                    <a:lnTo>
                      <a:pt x="1007" y="1593"/>
                    </a:lnTo>
                    <a:lnTo>
                      <a:pt x="994" y="1601"/>
                    </a:lnTo>
                    <a:lnTo>
                      <a:pt x="978" y="1609"/>
                    </a:lnTo>
                    <a:lnTo>
                      <a:pt x="968" y="1614"/>
                    </a:lnTo>
                    <a:lnTo>
                      <a:pt x="962" y="1617"/>
                    </a:lnTo>
                    <a:lnTo>
                      <a:pt x="952" y="1619"/>
                    </a:lnTo>
                    <a:lnTo>
                      <a:pt x="939" y="1625"/>
                    </a:lnTo>
                    <a:lnTo>
                      <a:pt x="928" y="1627"/>
                    </a:lnTo>
                    <a:lnTo>
                      <a:pt x="918" y="1630"/>
                    </a:lnTo>
                    <a:lnTo>
                      <a:pt x="892" y="1635"/>
                    </a:lnTo>
                    <a:lnTo>
                      <a:pt x="873" y="1643"/>
                    </a:lnTo>
                    <a:lnTo>
                      <a:pt x="857" y="1646"/>
                    </a:lnTo>
                    <a:lnTo>
                      <a:pt x="837" y="1651"/>
                    </a:lnTo>
                    <a:lnTo>
                      <a:pt x="808" y="1656"/>
                    </a:lnTo>
                    <a:lnTo>
                      <a:pt x="776" y="1664"/>
                    </a:lnTo>
                    <a:lnTo>
                      <a:pt x="732" y="1674"/>
                    </a:lnTo>
                    <a:lnTo>
                      <a:pt x="726" y="1674"/>
                    </a:lnTo>
                    <a:lnTo>
                      <a:pt x="721" y="1677"/>
                    </a:lnTo>
                    <a:lnTo>
                      <a:pt x="716" y="1677"/>
                    </a:lnTo>
                    <a:lnTo>
                      <a:pt x="695" y="1682"/>
                    </a:lnTo>
                    <a:lnTo>
                      <a:pt x="611" y="1701"/>
                    </a:lnTo>
                    <a:lnTo>
                      <a:pt x="590" y="1703"/>
                    </a:lnTo>
                    <a:lnTo>
                      <a:pt x="572" y="1709"/>
                    </a:lnTo>
                    <a:lnTo>
                      <a:pt x="559" y="1711"/>
                    </a:lnTo>
                    <a:lnTo>
                      <a:pt x="543" y="1711"/>
                    </a:lnTo>
                    <a:lnTo>
                      <a:pt x="530" y="1714"/>
                    </a:lnTo>
                    <a:lnTo>
                      <a:pt x="514" y="1716"/>
                    </a:lnTo>
                    <a:lnTo>
                      <a:pt x="496" y="1716"/>
                    </a:lnTo>
                    <a:lnTo>
                      <a:pt x="488" y="1716"/>
                    </a:lnTo>
                    <a:lnTo>
                      <a:pt x="477" y="1716"/>
                    </a:lnTo>
                    <a:lnTo>
                      <a:pt x="467" y="1716"/>
                    </a:lnTo>
                    <a:lnTo>
                      <a:pt x="459" y="1714"/>
                    </a:lnTo>
                    <a:lnTo>
                      <a:pt x="449" y="1714"/>
                    </a:lnTo>
                    <a:lnTo>
                      <a:pt x="438" y="1711"/>
                    </a:lnTo>
                    <a:lnTo>
                      <a:pt x="430" y="1711"/>
                    </a:lnTo>
                    <a:lnTo>
                      <a:pt x="420" y="1709"/>
                    </a:lnTo>
                    <a:lnTo>
                      <a:pt x="409" y="1706"/>
                    </a:lnTo>
                    <a:lnTo>
                      <a:pt x="399" y="1701"/>
                    </a:lnTo>
                    <a:lnTo>
                      <a:pt x="388" y="1698"/>
                    </a:lnTo>
                    <a:lnTo>
                      <a:pt x="378" y="1695"/>
                    </a:lnTo>
                    <a:lnTo>
                      <a:pt x="367" y="1693"/>
                    </a:lnTo>
                    <a:lnTo>
                      <a:pt x="359" y="1690"/>
                    </a:lnTo>
                    <a:lnTo>
                      <a:pt x="354" y="1688"/>
                    </a:lnTo>
                    <a:lnTo>
                      <a:pt x="352" y="1685"/>
                    </a:lnTo>
                    <a:lnTo>
                      <a:pt x="341" y="1682"/>
                    </a:lnTo>
                    <a:lnTo>
                      <a:pt x="333" y="1677"/>
                    </a:lnTo>
                    <a:lnTo>
                      <a:pt x="252" y="1638"/>
                    </a:lnTo>
                    <a:lnTo>
                      <a:pt x="241" y="1633"/>
                    </a:lnTo>
                    <a:lnTo>
                      <a:pt x="234" y="1627"/>
                    </a:lnTo>
                    <a:lnTo>
                      <a:pt x="178" y="1604"/>
                    </a:lnTo>
                    <a:lnTo>
                      <a:pt x="168" y="1598"/>
                    </a:lnTo>
                    <a:lnTo>
                      <a:pt x="168" y="1564"/>
                    </a:lnTo>
                    <a:lnTo>
                      <a:pt x="137" y="1449"/>
                    </a:lnTo>
                    <a:lnTo>
                      <a:pt x="95" y="1297"/>
                    </a:lnTo>
                    <a:lnTo>
                      <a:pt x="61" y="1181"/>
                    </a:lnTo>
                    <a:lnTo>
                      <a:pt x="32" y="1071"/>
                    </a:lnTo>
                    <a:lnTo>
                      <a:pt x="19" y="1024"/>
                    </a:lnTo>
                    <a:lnTo>
                      <a:pt x="13" y="1008"/>
                    </a:lnTo>
                    <a:lnTo>
                      <a:pt x="0" y="1003"/>
                    </a:lnTo>
                    <a:lnTo>
                      <a:pt x="299" y="874"/>
                    </a:lnTo>
                    <a:lnTo>
                      <a:pt x="304" y="874"/>
                    </a:lnTo>
                    <a:lnTo>
                      <a:pt x="325" y="864"/>
                    </a:lnTo>
                    <a:lnTo>
                      <a:pt x="359" y="848"/>
                    </a:lnTo>
                    <a:lnTo>
                      <a:pt x="409" y="827"/>
                    </a:lnTo>
                    <a:lnTo>
                      <a:pt x="504" y="787"/>
                    </a:lnTo>
                    <a:lnTo>
                      <a:pt x="546" y="719"/>
                    </a:lnTo>
                    <a:lnTo>
                      <a:pt x="556" y="703"/>
                    </a:lnTo>
                    <a:lnTo>
                      <a:pt x="566" y="685"/>
                    </a:lnTo>
                    <a:lnTo>
                      <a:pt x="580" y="667"/>
                    </a:lnTo>
                    <a:lnTo>
                      <a:pt x="593" y="646"/>
                    </a:lnTo>
                    <a:lnTo>
                      <a:pt x="606" y="625"/>
                    </a:lnTo>
                    <a:lnTo>
                      <a:pt x="616" y="606"/>
                    </a:lnTo>
                    <a:lnTo>
                      <a:pt x="627" y="591"/>
                    </a:lnTo>
                    <a:lnTo>
                      <a:pt x="627" y="588"/>
                    </a:lnTo>
                    <a:lnTo>
                      <a:pt x="637" y="572"/>
                    </a:lnTo>
                    <a:lnTo>
                      <a:pt x="650" y="551"/>
                    </a:lnTo>
                    <a:lnTo>
                      <a:pt x="663" y="530"/>
                    </a:lnTo>
                    <a:lnTo>
                      <a:pt x="674" y="512"/>
                    </a:lnTo>
                    <a:lnTo>
                      <a:pt x="677" y="509"/>
                    </a:lnTo>
                    <a:lnTo>
                      <a:pt x="692" y="488"/>
                    </a:lnTo>
                    <a:lnTo>
                      <a:pt x="708" y="462"/>
                    </a:lnTo>
                    <a:lnTo>
                      <a:pt x="721" y="444"/>
                    </a:lnTo>
                    <a:lnTo>
                      <a:pt x="732" y="428"/>
                    </a:lnTo>
                    <a:lnTo>
                      <a:pt x="740" y="415"/>
                    </a:lnTo>
                    <a:lnTo>
                      <a:pt x="742" y="412"/>
                    </a:lnTo>
                    <a:lnTo>
                      <a:pt x="755" y="391"/>
                    </a:lnTo>
                    <a:lnTo>
                      <a:pt x="766" y="375"/>
                    </a:lnTo>
                    <a:lnTo>
                      <a:pt x="781" y="352"/>
                    </a:lnTo>
                    <a:lnTo>
                      <a:pt x="789" y="339"/>
                    </a:lnTo>
                    <a:lnTo>
                      <a:pt x="797" y="326"/>
                    </a:lnTo>
                    <a:lnTo>
                      <a:pt x="813" y="302"/>
                    </a:lnTo>
                    <a:lnTo>
                      <a:pt x="829" y="278"/>
                    </a:lnTo>
                    <a:lnTo>
                      <a:pt x="839" y="265"/>
                    </a:lnTo>
                    <a:lnTo>
                      <a:pt x="842" y="263"/>
                    </a:lnTo>
                    <a:lnTo>
                      <a:pt x="847" y="257"/>
                    </a:lnTo>
                    <a:lnTo>
                      <a:pt x="850" y="255"/>
                    </a:lnTo>
                    <a:lnTo>
                      <a:pt x="850" y="252"/>
                    </a:lnTo>
                    <a:lnTo>
                      <a:pt x="863" y="236"/>
                    </a:lnTo>
                    <a:lnTo>
                      <a:pt x="881" y="218"/>
                    </a:lnTo>
                    <a:lnTo>
                      <a:pt x="910" y="186"/>
                    </a:lnTo>
                    <a:lnTo>
                      <a:pt x="913" y="184"/>
                    </a:lnTo>
                    <a:lnTo>
                      <a:pt x="920" y="176"/>
                    </a:lnTo>
                    <a:lnTo>
                      <a:pt x="928" y="165"/>
                    </a:lnTo>
                    <a:lnTo>
                      <a:pt x="939" y="155"/>
                    </a:lnTo>
                    <a:lnTo>
                      <a:pt x="949" y="145"/>
                    </a:lnTo>
                    <a:lnTo>
                      <a:pt x="952" y="142"/>
                    </a:lnTo>
                    <a:lnTo>
                      <a:pt x="968" y="126"/>
                    </a:lnTo>
                    <a:lnTo>
                      <a:pt x="981" y="113"/>
                    </a:lnTo>
                    <a:lnTo>
                      <a:pt x="994" y="103"/>
                    </a:lnTo>
                    <a:lnTo>
                      <a:pt x="1004" y="95"/>
                    </a:lnTo>
                    <a:lnTo>
                      <a:pt x="1015" y="87"/>
                    </a:lnTo>
                    <a:lnTo>
                      <a:pt x="1031" y="74"/>
                    </a:lnTo>
                    <a:lnTo>
                      <a:pt x="1049" y="63"/>
                    </a:lnTo>
                    <a:lnTo>
                      <a:pt x="1065" y="53"/>
                    </a:lnTo>
                    <a:lnTo>
                      <a:pt x="1075" y="47"/>
                    </a:lnTo>
                    <a:lnTo>
                      <a:pt x="1078" y="45"/>
                    </a:lnTo>
                    <a:lnTo>
                      <a:pt x="1080" y="45"/>
                    </a:lnTo>
                    <a:lnTo>
                      <a:pt x="1083" y="45"/>
                    </a:lnTo>
                    <a:lnTo>
                      <a:pt x="1086" y="45"/>
                    </a:lnTo>
                    <a:lnTo>
                      <a:pt x="1091" y="45"/>
                    </a:lnTo>
                    <a:lnTo>
                      <a:pt x="1120" y="45"/>
                    </a:lnTo>
                    <a:lnTo>
                      <a:pt x="1148" y="40"/>
                    </a:lnTo>
                    <a:lnTo>
                      <a:pt x="1154" y="37"/>
                    </a:lnTo>
                    <a:lnTo>
                      <a:pt x="1159" y="34"/>
                    </a:lnTo>
                    <a:lnTo>
                      <a:pt x="1164" y="34"/>
                    </a:lnTo>
                    <a:lnTo>
                      <a:pt x="1175" y="32"/>
                    </a:lnTo>
                    <a:lnTo>
                      <a:pt x="1183" y="29"/>
                    </a:lnTo>
                    <a:lnTo>
                      <a:pt x="1222" y="21"/>
                    </a:lnTo>
                    <a:lnTo>
                      <a:pt x="1264" y="11"/>
                    </a:lnTo>
                    <a:lnTo>
                      <a:pt x="1272" y="8"/>
                    </a:lnTo>
                    <a:lnTo>
                      <a:pt x="1274" y="8"/>
                    </a:lnTo>
                    <a:lnTo>
                      <a:pt x="1280" y="5"/>
                    </a:lnTo>
                    <a:lnTo>
                      <a:pt x="1282" y="5"/>
                    </a:lnTo>
                    <a:lnTo>
                      <a:pt x="1287" y="5"/>
                    </a:lnTo>
                    <a:lnTo>
                      <a:pt x="1298" y="3"/>
                    </a:lnTo>
                    <a:lnTo>
                      <a:pt x="1308" y="0"/>
                    </a:lnTo>
                    <a:lnTo>
                      <a:pt x="1311" y="11"/>
                    </a:lnTo>
                    <a:lnTo>
                      <a:pt x="1316" y="24"/>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3" name="フリーフォーム 222"/>
              <p:cNvSpPr>
                <a:spLocks/>
              </p:cNvSpPr>
              <p:nvPr/>
            </p:nvSpPr>
            <p:spPr bwMode="auto">
              <a:xfrm>
                <a:off x="5358837" y="3950793"/>
                <a:ext cx="1630824" cy="1039985"/>
              </a:xfrm>
              <a:custGeom>
                <a:avLst/>
                <a:gdLst>
                  <a:gd name="T0" fmla="*/ 1937 w 3403"/>
                  <a:gd name="T1" fmla="*/ 911 h 2136"/>
                  <a:gd name="T2" fmla="*/ 2063 w 3403"/>
                  <a:gd name="T3" fmla="*/ 971 h 2136"/>
                  <a:gd name="T4" fmla="*/ 2134 w 3403"/>
                  <a:gd name="T5" fmla="*/ 989 h 2136"/>
                  <a:gd name="T6" fmla="*/ 2210 w 3403"/>
                  <a:gd name="T7" fmla="*/ 994 h 2136"/>
                  <a:gd name="T8" fmla="*/ 2391 w 3403"/>
                  <a:gd name="T9" fmla="*/ 960 h 2136"/>
                  <a:gd name="T10" fmla="*/ 2533 w 3403"/>
                  <a:gd name="T11" fmla="*/ 929 h 2136"/>
                  <a:gd name="T12" fmla="*/ 2648 w 3403"/>
                  <a:gd name="T13" fmla="*/ 897 h 2136"/>
                  <a:gd name="T14" fmla="*/ 2732 w 3403"/>
                  <a:gd name="T15" fmla="*/ 850 h 2136"/>
                  <a:gd name="T16" fmla="*/ 2803 w 3403"/>
                  <a:gd name="T17" fmla="*/ 848 h 2136"/>
                  <a:gd name="T18" fmla="*/ 2863 w 3403"/>
                  <a:gd name="T19" fmla="*/ 895 h 2136"/>
                  <a:gd name="T20" fmla="*/ 3036 w 3403"/>
                  <a:gd name="T21" fmla="*/ 1008 h 2136"/>
                  <a:gd name="T22" fmla="*/ 3162 w 3403"/>
                  <a:gd name="T23" fmla="*/ 1092 h 2136"/>
                  <a:gd name="T24" fmla="*/ 3301 w 3403"/>
                  <a:gd name="T25" fmla="*/ 1060 h 2136"/>
                  <a:gd name="T26" fmla="*/ 3319 w 3403"/>
                  <a:gd name="T27" fmla="*/ 1057 h 2136"/>
                  <a:gd name="T28" fmla="*/ 3400 w 3403"/>
                  <a:gd name="T29" fmla="*/ 1060 h 2136"/>
                  <a:gd name="T30" fmla="*/ 3395 w 3403"/>
                  <a:gd name="T31" fmla="*/ 1084 h 2136"/>
                  <a:gd name="T32" fmla="*/ 3390 w 3403"/>
                  <a:gd name="T33" fmla="*/ 1107 h 2136"/>
                  <a:gd name="T34" fmla="*/ 3382 w 3403"/>
                  <a:gd name="T35" fmla="*/ 1152 h 2136"/>
                  <a:gd name="T36" fmla="*/ 3358 w 3403"/>
                  <a:gd name="T37" fmla="*/ 1252 h 2136"/>
                  <a:gd name="T38" fmla="*/ 3353 w 3403"/>
                  <a:gd name="T39" fmla="*/ 1273 h 2136"/>
                  <a:gd name="T40" fmla="*/ 3350 w 3403"/>
                  <a:gd name="T41" fmla="*/ 1294 h 2136"/>
                  <a:gd name="T42" fmla="*/ 3340 w 3403"/>
                  <a:gd name="T43" fmla="*/ 1330 h 2136"/>
                  <a:gd name="T44" fmla="*/ 3335 w 3403"/>
                  <a:gd name="T45" fmla="*/ 1359 h 2136"/>
                  <a:gd name="T46" fmla="*/ 3332 w 3403"/>
                  <a:gd name="T47" fmla="*/ 1375 h 2136"/>
                  <a:gd name="T48" fmla="*/ 3327 w 3403"/>
                  <a:gd name="T49" fmla="*/ 1391 h 2136"/>
                  <a:gd name="T50" fmla="*/ 3324 w 3403"/>
                  <a:gd name="T51" fmla="*/ 1407 h 2136"/>
                  <a:gd name="T52" fmla="*/ 3322 w 3403"/>
                  <a:gd name="T53" fmla="*/ 1422 h 2136"/>
                  <a:gd name="T54" fmla="*/ 3311 w 3403"/>
                  <a:gd name="T55" fmla="*/ 1456 h 2136"/>
                  <a:gd name="T56" fmla="*/ 3301 w 3403"/>
                  <a:gd name="T57" fmla="*/ 1498 h 2136"/>
                  <a:gd name="T58" fmla="*/ 3295 w 3403"/>
                  <a:gd name="T59" fmla="*/ 1530 h 2136"/>
                  <a:gd name="T60" fmla="*/ 3295 w 3403"/>
                  <a:gd name="T61" fmla="*/ 1561 h 2136"/>
                  <a:gd name="T62" fmla="*/ 3311 w 3403"/>
                  <a:gd name="T63" fmla="*/ 1569 h 2136"/>
                  <a:gd name="T64" fmla="*/ 3332 w 3403"/>
                  <a:gd name="T65" fmla="*/ 1577 h 2136"/>
                  <a:gd name="T66" fmla="*/ 3343 w 3403"/>
                  <a:gd name="T67" fmla="*/ 1593 h 2136"/>
                  <a:gd name="T68" fmla="*/ 3337 w 3403"/>
                  <a:gd name="T69" fmla="*/ 1616 h 2136"/>
                  <a:gd name="T70" fmla="*/ 3314 w 3403"/>
                  <a:gd name="T71" fmla="*/ 1724 h 2136"/>
                  <a:gd name="T72" fmla="*/ 3298 w 3403"/>
                  <a:gd name="T73" fmla="*/ 1798 h 2136"/>
                  <a:gd name="T74" fmla="*/ 3264 w 3403"/>
                  <a:gd name="T75" fmla="*/ 1963 h 2136"/>
                  <a:gd name="T76" fmla="*/ 3232 w 3403"/>
                  <a:gd name="T77" fmla="*/ 2063 h 2136"/>
                  <a:gd name="T78" fmla="*/ 3193 w 3403"/>
                  <a:gd name="T79" fmla="*/ 2133 h 2136"/>
                  <a:gd name="T80" fmla="*/ 3120 w 3403"/>
                  <a:gd name="T81" fmla="*/ 2120 h 2136"/>
                  <a:gd name="T82" fmla="*/ 3083 w 3403"/>
                  <a:gd name="T83" fmla="*/ 2112 h 2136"/>
                  <a:gd name="T84" fmla="*/ 2991 w 3403"/>
                  <a:gd name="T85" fmla="*/ 2073 h 2136"/>
                  <a:gd name="T86" fmla="*/ 2918 w 3403"/>
                  <a:gd name="T87" fmla="*/ 2039 h 2136"/>
                  <a:gd name="T88" fmla="*/ 2826 w 3403"/>
                  <a:gd name="T89" fmla="*/ 1992 h 2136"/>
                  <a:gd name="T90" fmla="*/ 2750 w 3403"/>
                  <a:gd name="T91" fmla="*/ 1955 h 2136"/>
                  <a:gd name="T92" fmla="*/ 2695 w 3403"/>
                  <a:gd name="T93" fmla="*/ 1934 h 2136"/>
                  <a:gd name="T94" fmla="*/ 2593 w 3403"/>
                  <a:gd name="T95" fmla="*/ 1887 h 2136"/>
                  <a:gd name="T96" fmla="*/ 2527 w 3403"/>
                  <a:gd name="T97" fmla="*/ 1866 h 2136"/>
                  <a:gd name="T98" fmla="*/ 2404 w 3403"/>
                  <a:gd name="T99" fmla="*/ 1821 h 2136"/>
                  <a:gd name="T100" fmla="*/ 2304 w 3403"/>
                  <a:gd name="T101" fmla="*/ 1784 h 2136"/>
                  <a:gd name="T102" fmla="*/ 2234 w 3403"/>
                  <a:gd name="T103" fmla="*/ 1758 h 2136"/>
                  <a:gd name="T104" fmla="*/ 1830 w 3403"/>
                  <a:gd name="T105" fmla="*/ 1635 h 2136"/>
                  <a:gd name="T106" fmla="*/ 1652 w 3403"/>
                  <a:gd name="T107" fmla="*/ 1635 h 2136"/>
                  <a:gd name="T108" fmla="*/ 1421 w 3403"/>
                  <a:gd name="T109" fmla="*/ 1635 h 2136"/>
                  <a:gd name="T110" fmla="*/ 409 w 3403"/>
                  <a:gd name="T111" fmla="*/ 1609 h 2136"/>
                  <a:gd name="T112" fmla="*/ 328 w 3403"/>
                  <a:gd name="T113" fmla="*/ 1149 h 2136"/>
                  <a:gd name="T114" fmla="*/ 627 w 3403"/>
                  <a:gd name="T115" fmla="*/ 753 h 2136"/>
                  <a:gd name="T116" fmla="*/ 226 w 3403"/>
                  <a:gd name="T117" fmla="*/ 824 h 2136"/>
                  <a:gd name="T118" fmla="*/ 624 w 3403"/>
                  <a:gd name="T119" fmla="*/ 181 h 2136"/>
                  <a:gd name="T120" fmla="*/ 1156 w 3403"/>
                  <a:gd name="T121" fmla="*/ 55 h 2136"/>
                  <a:gd name="T122" fmla="*/ 1591 w 3403"/>
                  <a:gd name="T123" fmla="*/ 236 h 2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403" h="2136">
                    <a:moveTo>
                      <a:pt x="1791" y="575"/>
                    </a:moveTo>
                    <a:lnTo>
                      <a:pt x="1833" y="727"/>
                    </a:lnTo>
                    <a:lnTo>
                      <a:pt x="1864" y="842"/>
                    </a:lnTo>
                    <a:lnTo>
                      <a:pt x="1864" y="876"/>
                    </a:lnTo>
                    <a:lnTo>
                      <a:pt x="1874" y="882"/>
                    </a:lnTo>
                    <a:lnTo>
                      <a:pt x="1930" y="905"/>
                    </a:lnTo>
                    <a:lnTo>
                      <a:pt x="1937" y="911"/>
                    </a:lnTo>
                    <a:lnTo>
                      <a:pt x="1948" y="916"/>
                    </a:lnTo>
                    <a:lnTo>
                      <a:pt x="2029" y="955"/>
                    </a:lnTo>
                    <a:lnTo>
                      <a:pt x="2037" y="960"/>
                    </a:lnTo>
                    <a:lnTo>
                      <a:pt x="2048" y="963"/>
                    </a:lnTo>
                    <a:lnTo>
                      <a:pt x="2050" y="966"/>
                    </a:lnTo>
                    <a:lnTo>
                      <a:pt x="2055" y="968"/>
                    </a:lnTo>
                    <a:lnTo>
                      <a:pt x="2063" y="971"/>
                    </a:lnTo>
                    <a:lnTo>
                      <a:pt x="2074" y="973"/>
                    </a:lnTo>
                    <a:lnTo>
                      <a:pt x="2084" y="976"/>
                    </a:lnTo>
                    <a:lnTo>
                      <a:pt x="2095" y="979"/>
                    </a:lnTo>
                    <a:lnTo>
                      <a:pt x="2105" y="984"/>
                    </a:lnTo>
                    <a:lnTo>
                      <a:pt x="2116" y="987"/>
                    </a:lnTo>
                    <a:lnTo>
                      <a:pt x="2126" y="989"/>
                    </a:lnTo>
                    <a:lnTo>
                      <a:pt x="2134" y="989"/>
                    </a:lnTo>
                    <a:lnTo>
                      <a:pt x="2145" y="992"/>
                    </a:lnTo>
                    <a:lnTo>
                      <a:pt x="2155" y="992"/>
                    </a:lnTo>
                    <a:lnTo>
                      <a:pt x="2163" y="994"/>
                    </a:lnTo>
                    <a:lnTo>
                      <a:pt x="2173" y="994"/>
                    </a:lnTo>
                    <a:lnTo>
                      <a:pt x="2184" y="994"/>
                    </a:lnTo>
                    <a:lnTo>
                      <a:pt x="2192" y="994"/>
                    </a:lnTo>
                    <a:lnTo>
                      <a:pt x="2210" y="994"/>
                    </a:lnTo>
                    <a:lnTo>
                      <a:pt x="2226" y="992"/>
                    </a:lnTo>
                    <a:lnTo>
                      <a:pt x="2239" y="989"/>
                    </a:lnTo>
                    <a:lnTo>
                      <a:pt x="2255" y="989"/>
                    </a:lnTo>
                    <a:lnTo>
                      <a:pt x="2268" y="987"/>
                    </a:lnTo>
                    <a:lnTo>
                      <a:pt x="2286" y="981"/>
                    </a:lnTo>
                    <a:lnTo>
                      <a:pt x="2307" y="979"/>
                    </a:lnTo>
                    <a:lnTo>
                      <a:pt x="2391" y="960"/>
                    </a:lnTo>
                    <a:lnTo>
                      <a:pt x="2412" y="955"/>
                    </a:lnTo>
                    <a:lnTo>
                      <a:pt x="2417" y="955"/>
                    </a:lnTo>
                    <a:lnTo>
                      <a:pt x="2422" y="952"/>
                    </a:lnTo>
                    <a:lnTo>
                      <a:pt x="2428" y="952"/>
                    </a:lnTo>
                    <a:lnTo>
                      <a:pt x="2472" y="942"/>
                    </a:lnTo>
                    <a:lnTo>
                      <a:pt x="2504" y="934"/>
                    </a:lnTo>
                    <a:lnTo>
                      <a:pt x="2533" y="929"/>
                    </a:lnTo>
                    <a:lnTo>
                      <a:pt x="2553" y="924"/>
                    </a:lnTo>
                    <a:lnTo>
                      <a:pt x="2569" y="921"/>
                    </a:lnTo>
                    <a:lnTo>
                      <a:pt x="2588" y="913"/>
                    </a:lnTo>
                    <a:lnTo>
                      <a:pt x="2614" y="908"/>
                    </a:lnTo>
                    <a:lnTo>
                      <a:pt x="2624" y="905"/>
                    </a:lnTo>
                    <a:lnTo>
                      <a:pt x="2635" y="903"/>
                    </a:lnTo>
                    <a:lnTo>
                      <a:pt x="2648" y="897"/>
                    </a:lnTo>
                    <a:lnTo>
                      <a:pt x="2658" y="895"/>
                    </a:lnTo>
                    <a:lnTo>
                      <a:pt x="2664" y="892"/>
                    </a:lnTo>
                    <a:lnTo>
                      <a:pt x="2674" y="887"/>
                    </a:lnTo>
                    <a:lnTo>
                      <a:pt x="2690" y="879"/>
                    </a:lnTo>
                    <a:lnTo>
                      <a:pt x="2703" y="871"/>
                    </a:lnTo>
                    <a:lnTo>
                      <a:pt x="2719" y="861"/>
                    </a:lnTo>
                    <a:lnTo>
                      <a:pt x="2732" y="850"/>
                    </a:lnTo>
                    <a:lnTo>
                      <a:pt x="2745" y="842"/>
                    </a:lnTo>
                    <a:lnTo>
                      <a:pt x="2753" y="837"/>
                    </a:lnTo>
                    <a:lnTo>
                      <a:pt x="2758" y="834"/>
                    </a:lnTo>
                    <a:lnTo>
                      <a:pt x="2766" y="827"/>
                    </a:lnTo>
                    <a:lnTo>
                      <a:pt x="2771" y="821"/>
                    </a:lnTo>
                    <a:lnTo>
                      <a:pt x="2797" y="842"/>
                    </a:lnTo>
                    <a:lnTo>
                      <a:pt x="2803" y="848"/>
                    </a:lnTo>
                    <a:lnTo>
                      <a:pt x="2805" y="848"/>
                    </a:lnTo>
                    <a:lnTo>
                      <a:pt x="2808" y="850"/>
                    </a:lnTo>
                    <a:lnTo>
                      <a:pt x="2824" y="866"/>
                    </a:lnTo>
                    <a:lnTo>
                      <a:pt x="2826" y="866"/>
                    </a:lnTo>
                    <a:lnTo>
                      <a:pt x="2847" y="884"/>
                    </a:lnTo>
                    <a:lnTo>
                      <a:pt x="2860" y="892"/>
                    </a:lnTo>
                    <a:lnTo>
                      <a:pt x="2863" y="895"/>
                    </a:lnTo>
                    <a:lnTo>
                      <a:pt x="2860" y="895"/>
                    </a:lnTo>
                    <a:lnTo>
                      <a:pt x="2868" y="900"/>
                    </a:lnTo>
                    <a:lnTo>
                      <a:pt x="2952" y="950"/>
                    </a:lnTo>
                    <a:lnTo>
                      <a:pt x="2989" y="973"/>
                    </a:lnTo>
                    <a:lnTo>
                      <a:pt x="2994" y="976"/>
                    </a:lnTo>
                    <a:lnTo>
                      <a:pt x="3031" y="1000"/>
                    </a:lnTo>
                    <a:lnTo>
                      <a:pt x="3036" y="1008"/>
                    </a:lnTo>
                    <a:lnTo>
                      <a:pt x="3038" y="1026"/>
                    </a:lnTo>
                    <a:lnTo>
                      <a:pt x="3044" y="1044"/>
                    </a:lnTo>
                    <a:lnTo>
                      <a:pt x="3049" y="1071"/>
                    </a:lnTo>
                    <a:lnTo>
                      <a:pt x="3052" y="1086"/>
                    </a:lnTo>
                    <a:lnTo>
                      <a:pt x="3057" y="1113"/>
                    </a:lnTo>
                    <a:lnTo>
                      <a:pt x="3109" y="1102"/>
                    </a:lnTo>
                    <a:lnTo>
                      <a:pt x="3162" y="1092"/>
                    </a:lnTo>
                    <a:lnTo>
                      <a:pt x="3196" y="1084"/>
                    </a:lnTo>
                    <a:lnTo>
                      <a:pt x="3198" y="1084"/>
                    </a:lnTo>
                    <a:lnTo>
                      <a:pt x="3204" y="1081"/>
                    </a:lnTo>
                    <a:lnTo>
                      <a:pt x="3235" y="1076"/>
                    </a:lnTo>
                    <a:lnTo>
                      <a:pt x="3246" y="1073"/>
                    </a:lnTo>
                    <a:lnTo>
                      <a:pt x="3253" y="1071"/>
                    </a:lnTo>
                    <a:lnTo>
                      <a:pt x="3301" y="1060"/>
                    </a:lnTo>
                    <a:lnTo>
                      <a:pt x="3303" y="1060"/>
                    </a:lnTo>
                    <a:lnTo>
                      <a:pt x="3306" y="1060"/>
                    </a:lnTo>
                    <a:lnTo>
                      <a:pt x="3308" y="1060"/>
                    </a:lnTo>
                    <a:lnTo>
                      <a:pt x="3308" y="1063"/>
                    </a:lnTo>
                    <a:lnTo>
                      <a:pt x="3311" y="1063"/>
                    </a:lnTo>
                    <a:lnTo>
                      <a:pt x="3316" y="1060"/>
                    </a:lnTo>
                    <a:lnTo>
                      <a:pt x="3319" y="1057"/>
                    </a:lnTo>
                    <a:lnTo>
                      <a:pt x="3319" y="1055"/>
                    </a:lnTo>
                    <a:lnTo>
                      <a:pt x="3332" y="1055"/>
                    </a:lnTo>
                    <a:lnTo>
                      <a:pt x="3348" y="1052"/>
                    </a:lnTo>
                    <a:lnTo>
                      <a:pt x="3379" y="1055"/>
                    </a:lnTo>
                    <a:lnTo>
                      <a:pt x="3403" y="1057"/>
                    </a:lnTo>
                    <a:lnTo>
                      <a:pt x="3403" y="1060"/>
                    </a:lnTo>
                    <a:lnTo>
                      <a:pt x="3400" y="1060"/>
                    </a:lnTo>
                    <a:lnTo>
                      <a:pt x="3398" y="1071"/>
                    </a:lnTo>
                    <a:lnTo>
                      <a:pt x="3398" y="1073"/>
                    </a:lnTo>
                    <a:lnTo>
                      <a:pt x="3398" y="1076"/>
                    </a:lnTo>
                    <a:lnTo>
                      <a:pt x="3398" y="1078"/>
                    </a:lnTo>
                    <a:lnTo>
                      <a:pt x="3398" y="1081"/>
                    </a:lnTo>
                    <a:lnTo>
                      <a:pt x="3395" y="1081"/>
                    </a:lnTo>
                    <a:lnTo>
                      <a:pt x="3395" y="1084"/>
                    </a:lnTo>
                    <a:lnTo>
                      <a:pt x="3395" y="1086"/>
                    </a:lnTo>
                    <a:lnTo>
                      <a:pt x="3395" y="1092"/>
                    </a:lnTo>
                    <a:lnTo>
                      <a:pt x="3392" y="1094"/>
                    </a:lnTo>
                    <a:lnTo>
                      <a:pt x="3392" y="1097"/>
                    </a:lnTo>
                    <a:lnTo>
                      <a:pt x="3392" y="1102"/>
                    </a:lnTo>
                    <a:lnTo>
                      <a:pt x="3392" y="1105"/>
                    </a:lnTo>
                    <a:lnTo>
                      <a:pt x="3390" y="1107"/>
                    </a:lnTo>
                    <a:lnTo>
                      <a:pt x="3390" y="1110"/>
                    </a:lnTo>
                    <a:lnTo>
                      <a:pt x="3390" y="1113"/>
                    </a:lnTo>
                    <a:lnTo>
                      <a:pt x="3390" y="1118"/>
                    </a:lnTo>
                    <a:lnTo>
                      <a:pt x="3387" y="1123"/>
                    </a:lnTo>
                    <a:lnTo>
                      <a:pt x="3387" y="1126"/>
                    </a:lnTo>
                    <a:lnTo>
                      <a:pt x="3387" y="1131"/>
                    </a:lnTo>
                    <a:lnTo>
                      <a:pt x="3382" y="1152"/>
                    </a:lnTo>
                    <a:lnTo>
                      <a:pt x="3374" y="1178"/>
                    </a:lnTo>
                    <a:lnTo>
                      <a:pt x="3371" y="1199"/>
                    </a:lnTo>
                    <a:lnTo>
                      <a:pt x="3369" y="1210"/>
                    </a:lnTo>
                    <a:lnTo>
                      <a:pt x="3366" y="1223"/>
                    </a:lnTo>
                    <a:lnTo>
                      <a:pt x="3364" y="1236"/>
                    </a:lnTo>
                    <a:lnTo>
                      <a:pt x="3358" y="1249"/>
                    </a:lnTo>
                    <a:lnTo>
                      <a:pt x="3358" y="1252"/>
                    </a:lnTo>
                    <a:lnTo>
                      <a:pt x="3358" y="1254"/>
                    </a:lnTo>
                    <a:lnTo>
                      <a:pt x="3358" y="1257"/>
                    </a:lnTo>
                    <a:lnTo>
                      <a:pt x="3358" y="1260"/>
                    </a:lnTo>
                    <a:lnTo>
                      <a:pt x="3356" y="1262"/>
                    </a:lnTo>
                    <a:lnTo>
                      <a:pt x="3356" y="1265"/>
                    </a:lnTo>
                    <a:lnTo>
                      <a:pt x="3356" y="1270"/>
                    </a:lnTo>
                    <a:lnTo>
                      <a:pt x="3353" y="1273"/>
                    </a:lnTo>
                    <a:lnTo>
                      <a:pt x="3353" y="1275"/>
                    </a:lnTo>
                    <a:lnTo>
                      <a:pt x="3353" y="1283"/>
                    </a:lnTo>
                    <a:lnTo>
                      <a:pt x="3350" y="1283"/>
                    </a:lnTo>
                    <a:lnTo>
                      <a:pt x="3350" y="1286"/>
                    </a:lnTo>
                    <a:lnTo>
                      <a:pt x="3350" y="1288"/>
                    </a:lnTo>
                    <a:lnTo>
                      <a:pt x="3350" y="1291"/>
                    </a:lnTo>
                    <a:lnTo>
                      <a:pt x="3350" y="1294"/>
                    </a:lnTo>
                    <a:lnTo>
                      <a:pt x="3348" y="1296"/>
                    </a:lnTo>
                    <a:lnTo>
                      <a:pt x="3348" y="1299"/>
                    </a:lnTo>
                    <a:lnTo>
                      <a:pt x="3348" y="1302"/>
                    </a:lnTo>
                    <a:lnTo>
                      <a:pt x="3348" y="1304"/>
                    </a:lnTo>
                    <a:lnTo>
                      <a:pt x="3345" y="1307"/>
                    </a:lnTo>
                    <a:lnTo>
                      <a:pt x="3345" y="1315"/>
                    </a:lnTo>
                    <a:lnTo>
                      <a:pt x="3340" y="1330"/>
                    </a:lnTo>
                    <a:lnTo>
                      <a:pt x="3337" y="1344"/>
                    </a:lnTo>
                    <a:lnTo>
                      <a:pt x="3337" y="1346"/>
                    </a:lnTo>
                    <a:lnTo>
                      <a:pt x="3337" y="1349"/>
                    </a:lnTo>
                    <a:lnTo>
                      <a:pt x="3337" y="1351"/>
                    </a:lnTo>
                    <a:lnTo>
                      <a:pt x="3335" y="1354"/>
                    </a:lnTo>
                    <a:lnTo>
                      <a:pt x="3335" y="1357"/>
                    </a:lnTo>
                    <a:lnTo>
                      <a:pt x="3335" y="1359"/>
                    </a:lnTo>
                    <a:lnTo>
                      <a:pt x="3335" y="1362"/>
                    </a:lnTo>
                    <a:lnTo>
                      <a:pt x="3335" y="1365"/>
                    </a:lnTo>
                    <a:lnTo>
                      <a:pt x="3332" y="1365"/>
                    </a:lnTo>
                    <a:lnTo>
                      <a:pt x="3332" y="1367"/>
                    </a:lnTo>
                    <a:lnTo>
                      <a:pt x="3332" y="1370"/>
                    </a:lnTo>
                    <a:lnTo>
                      <a:pt x="3332" y="1372"/>
                    </a:lnTo>
                    <a:lnTo>
                      <a:pt x="3332" y="1375"/>
                    </a:lnTo>
                    <a:lnTo>
                      <a:pt x="3329" y="1378"/>
                    </a:lnTo>
                    <a:lnTo>
                      <a:pt x="3329" y="1380"/>
                    </a:lnTo>
                    <a:lnTo>
                      <a:pt x="3329" y="1383"/>
                    </a:lnTo>
                    <a:lnTo>
                      <a:pt x="3329" y="1386"/>
                    </a:lnTo>
                    <a:lnTo>
                      <a:pt x="3329" y="1388"/>
                    </a:lnTo>
                    <a:lnTo>
                      <a:pt x="3327" y="1388"/>
                    </a:lnTo>
                    <a:lnTo>
                      <a:pt x="3327" y="1391"/>
                    </a:lnTo>
                    <a:lnTo>
                      <a:pt x="3327" y="1393"/>
                    </a:lnTo>
                    <a:lnTo>
                      <a:pt x="3327" y="1396"/>
                    </a:lnTo>
                    <a:lnTo>
                      <a:pt x="3327" y="1399"/>
                    </a:lnTo>
                    <a:lnTo>
                      <a:pt x="3327" y="1401"/>
                    </a:lnTo>
                    <a:lnTo>
                      <a:pt x="3324" y="1401"/>
                    </a:lnTo>
                    <a:lnTo>
                      <a:pt x="3324" y="1404"/>
                    </a:lnTo>
                    <a:lnTo>
                      <a:pt x="3324" y="1407"/>
                    </a:lnTo>
                    <a:lnTo>
                      <a:pt x="3324" y="1409"/>
                    </a:lnTo>
                    <a:lnTo>
                      <a:pt x="3324" y="1412"/>
                    </a:lnTo>
                    <a:lnTo>
                      <a:pt x="3322" y="1412"/>
                    </a:lnTo>
                    <a:lnTo>
                      <a:pt x="3322" y="1414"/>
                    </a:lnTo>
                    <a:lnTo>
                      <a:pt x="3322" y="1417"/>
                    </a:lnTo>
                    <a:lnTo>
                      <a:pt x="3322" y="1420"/>
                    </a:lnTo>
                    <a:lnTo>
                      <a:pt x="3322" y="1422"/>
                    </a:lnTo>
                    <a:lnTo>
                      <a:pt x="3319" y="1425"/>
                    </a:lnTo>
                    <a:lnTo>
                      <a:pt x="3319" y="1428"/>
                    </a:lnTo>
                    <a:lnTo>
                      <a:pt x="3319" y="1430"/>
                    </a:lnTo>
                    <a:lnTo>
                      <a:pt x="3316" y="1435"/>
                    </a:lnTo>
                    <a:lnTo>
                      <a:pt x="3314" y="1451"/>
                    </a:lnTo>
                    <a:lnTo>
                      <a:pt x="3311" y="1454"/>
                    </a:lnTo>
                    <a:lnTo>
                      <a:pt x="3311" y="1456"/>
                    </a:lnTo>
                    <a:lnTo>
                      <a:pt x="3311" y="1462"/>
                    </a:lnTo>
                    <a:lnTo>
                      <a:pt x="3308" y="1469"/>
                    </a:lnTo>
                    <a:lnTo>
                      <a:pt x="3306" y="1477"/>
                    </a:lnTo>
                    <a:lnTo>
                      <a:pt x="3306" y="1480"/>
                    </a:lnTo>
                    <a:lnTo>
                      <a:pt x="3303" y="1485"/>
                    </a:lnTo>
                    <a:lnTo>
                      <a:pt x="3303" y="1490"/>
                    </a:lnTo>
                    <a:lnTo>
                      <a:pt x="3301" y="1498"/>
                    </a:lnTo>
                    <a:lnTo>
                      <a:pt x="3301" y="1501"/>
                    </a:lnTo>
                    <a:lnTo>
                      <a:pt x="3301" y="1504"/>
                    </a:lnTo>
                    <a:lnTo>
                      <a:pt x="3298" y="1517"/>
                    </a:lnTo>
                    <a:lnTo>
                      <a:pt x="3298" y="1522"/>
                    </a:lnTo>
                    <a:lnTo>
                      <a:pt x="3295" y="1525"/>
                    </a:lnTo>
                    <a:lnTo>
                      <a:pt x="3295" y="1527"/>
                    </a:lnTo>
                    <a:lnTo>
                      <a:pt x="3295" y="1530"/>
                    </a:lnTo>
                    <a:lnTo>
                      <a:pt x="3295" y="1532"/>
                    </a:lnTo>
                    <a:lnTo>
                      <a:pt x="3295" y="1535"/>
                    </a:lnTo>
                    <a:lnTo>
                      <a:pt x="3293" y="1540"/>
                    </a:lnTo>
                    <a:lnTo>
                      <a:pt x="3293" y="1543"/>
                    </a:lnTo>
                    <a:lnTo>
                      <a:pt x="3293" y="1548"/>
                    </a:lnTo>
                    <a:lnTo>
                      <a:pt x="3290" y="1556"/>
                    </a:lnTo>
                    <a:lnTo>
                      <a:pt x="3295" y="1561"/>
                    </a:lnTo>
                    <a:lnTo>
                      <a:pt x="3298" y="1561"/>
                    </a:lnTo>
                    <a:lnTo>
                      <a:pt x="3301" y="1561"/>
                    </a:lnTo>
                    <a:lnTo>
                      <a:pt x="3301" y="1564"/>
                    </a:lnTo>
                    <a:lnTo>
                      <a:pt x="3303" y="1564"/>
                    </a:lnTo>
                    <a:lnTo>
                      <a:pt x="3306" y="1567"/>
                    </a:lnTo>
                    <a:lnTo>
                      <a:pt x="3308" y="1567"/>
                    </a:lnTo>
                    <a:lnTo>
                      <a:pt x="3311" y="1569"/>
                    </a:lnTo>
                    <a:lnTo>
                      <a:pt x="3314" y="1569"/>
                    </a:lnTo>
                    <a:lnTo>
                      <a:pt x="3316" y="1572"/>
                    </a:lnTo>
                    <a:lnTo>
                      <a:pt x="3322" y="1574"/>
                    </a:lnTo>
                    <a:lnTo>
                      <a:pt x="3324" y="1574"/>
                    </a:lnTo>
                    <a:lnTo>
                      <a:pt x="3327" y="1574"/>
                    </a:lnTo>
                    <a:lnTo>
                      <a:pt x="3329" y="1577"/>
                    </a:lnTo>
                    <a:lnTo>
                      <a:pt x="3332" y="1577"/>
                    </a:lnTo>
                    <a:lnTo>
                      <a:pt x="3337" y="1577"/>
                    </a:lnTo>
                    <a:lnTo>
                      <a:pt x="3343" y="1577"/>
                    </a:lnTo>
                    <a:lnTo>
                      <a:pt x="3345" y="1577"/>
                    </a:lnTo>
                    <a:lnTo>
                      <a:pt x="3345" y="1580"/>
                    </a:lnTo>
                    <a:lnTo>
                      <a:pt x="3343" y="1588"/>
                    </a:lnTo>
                    <a:lnTo>
                      <a:pt x="3343" y="1590"/>
                    </a:lnTo>
                    <a:lnTo>
                      <a:pt x="3343" y="1593"/>
                    </a:lnTo>
                    <a:lnTo>
                      <a:pt x="3340" y="1595"/>
                    </a:lnTo>
                    <a:lnTo>
                      <a:pt x="3340" y="1598"/>
                    </a:lnTo>
                    <a:lnTo>
                      <a:pt x="3340" y="1601"/>
                    </a:lnTo>
                    <a:lnTo>
                      <a:pt x="3340" y="1603"/>
                    </a:lnTo>
                    <a:lnTo>
                      <a:pt x="3340" y="1606"/>
                    </a:lnTo>
                    <a:lnTo>
                      <a:pt x="3337" y="1609"/>
                    </a:lnTo>
                    <a:lnTo>
                      <a:pt x="3337" y="1616"/>
                    </a:lnTo>
                    <a:lnTo>
                      <a:pt x="3337" y="1619"/>
                    </a:lnTo>
                    <a:lnTo>
                      <a:pt x="3335" y="1632"/>
                    </a:lnTo>
                    <a:lnTo>
                      <a:pt x="3335" y="1635"/>
                    </a:lnTo>
                    <a:lnTo>
                      <a:pt x="3324" y="1674"/>
                    </a:lnTo>
                    <a:lnTo>
                      <a:pt x="3324" y="1677"/>
                    </a:lnTo>
                    <a:lnTo>
                      <a:pt x="3324" y="1685"/>
                    </a:lnTo>
                    <a:lnTo>
                      <a:pt x="3314" y="1724"/>
                    </a:lnTo>
                    <a:lnTo>
                      <a:pt x="3314" y="1727"/>
                    </a:lnTo>
                    <a:lnTo>
                      <a:pt x="3314" y="1729"/>
                    </a:lnTo>
                    <a:lnTo>
                      <a:pt x="3308" y="1758"/>
                    </a:lnTo>
                    <a:lnTo>
                      <a:pt x="3306" y="1758"/>
                    </a:lnTo>
                    <a:lnTo>
                      <a:pt x="3303" y="1782"/>
                    </a:lnTo>
                    <a:lnTo>
                      <a:pt x="3301" y="1784"/>
                    </a:lnTo>
                    <a:lnTo>
                      <a:pt x="3298" y="1798"/>
                    </a:lnTo>
                    <a:lnTo>
                      <a:pt x="3290" y="1840"/>
                    </a:lnTo>
                    <a:lnTo>
                      <a:pt x="3290" y="1842"/>
                    </a:lnTo>
                    <a:lnTo>
                      <a:pt x="3288" y="1845"/>
                    </a:lnTo>
                    <a:lnTo>
                      <a:pt x="3269" y="1931"/>
                    </a:lnTo>
                    <a:lnTo>
                      <a:pt x="3267" y="1950"/>
                    </a:lnTo>
                    <a:lnTo>
                      <a:pt x="3267" y="1952"/>
                    </a:lnTo>
                    <a:lnTo>
                      <a:pt x="3264" y="1963"/>
                    </a:lnTo>
                    <a:lnTo>
                      <a:pt x="3261" y="1965"/>
                    </a:lnTo>
                    <a:lnTo>
                      <a:pt x="3261" y="1971"/>
                    </a:lnTo>
                    <a:lnTo>
                      <a:pt x="3259" y="1979"/>
                    </a:lnTo>
                    <a:lnTo>
                      <a:pt x="3253" y="1992"/>
                    </a:lnTo>
                    <a:lnTo>
                      <a:pt x="3240" y="2036"/>
                    </a:lnTo>
                    <a:lnTo>
                      <a:pt x="3232" y="2060"/>
                    </a:lnTo>
                    <a:lnTo>
                      <a:pt x="3232" y="2063"/>
                    </a:lnTo>
                    <a:lnTo>
                      <a:pt x="3227" y="2081"/>
                    </a:lnTo>
                    <a:lnTo>
                      <a:pt x="3222" y="2102"/>
                    </a:lnTo>
                    <a:lnTo>
                      <a:pt x="3219" y="2102"/>
                    </a:lnTo>
                    <a:lnTo>
                      <a:pt x="3217" y="2115"/>
                    </a:lnTo>
                    <a:lnTo>
                      <a:pt x="3209" y="2136"/>
                    </a:lnTo>
                    <a:lnTo>
                      <a:pt x="3206" y="2136"/>
                    </a:lnTo>
                    <a:lnTo>
                      <a:pt x="3193" y="2133"/>
                    </a:lnTo>
                    <a:lnTo>
                      <a:pt x="3180" y="2131"/>
                    </a:lnTo>
                    <a:lnTo>
                      <a:pt x="3164" y="2128"/>
                    </a:lnTo>
                    <a:lnTo>
                      <a:pt x="3159" y="2128"/>
                    </a:lnTo>
                    <a:lnTo>
                      <a:pt x="3154" y="2126"/>
                    </a:lnTo>
                    <a:lnTo>
                      <a:pt x="3151" y="2126"/>
                    </a:lnTo>
                    <a:lnTo>
                      <a:pt x="3149" y="2126"/>
                    </a:lnTo>
                    <a:lnTo>
                      <a:pt x="3120" y="2120"/>
                    </a:lnTo>
                    <a:lnTo>
                      <a:pt x="3101" y="2115"/>
                    </a:lnTo>
                    <a:lnTo>
                      <a:pt x="3099" y="2115"/>
                    </a:lnTo>
                    <a:lnTo>
                      <a:pt x="3096" y="2115"/>
                    </a:lnTo>
                    <a:lnTo>
                      <a:pt x="3094" y="2115"/>
                    </a:lnTo>
                    <a:lnTo>
                      <a:pt x="3091" y="2112"/>
                    </a:lnTo>
                    <a:lnTo>
                      <a:pt x="3088" y="2112"/>
                    </a:lnTo>
                    <a:lnTo>
                      <a:pt x="3083" y="2112"/>
                    </a:lnTo>
                    <a:lnTo>
                      <a:pt x="3080" y="2110"/>
                    </a:lnTo>
                    <a:lnTo>
                      <a:pt x="3070" y="2107"/>
                    </a:lnTo>
                    <a:lnTo>
                      <a:pt x="3052" y="2099"/>
                    </a:lnTo>
                    <a:lnTo>
                      <a:pt x="3033" y="2091"/>
                    </a:lnTo>
                    <a:lnTo>
                      <a:pt x="3015" y="2084"/>
                    </a:lnTo>
                    <a:lnTo>
                      <a:pt x="2997" y="2073"/>
                    </a:lnTo>
                    <a:lnTo>
                      <a:pt x="2991" y="2073"/>
                    </a:lnTo>
                    <a:lnTo>
                      <a:pt x="2986" y="2070"/>
                    </a:lnTo>
                    <a:lnTo>
                      <a:pt x="2986" y="2068"/>
                    </a:lnTo>
                    <a:lnTo>
                      <a:pt x="2978" y="2065"/>
                    </a:lnTo>
                    <a:lnTo>
                      <a:pt x="2965" y="2060"/>
                    </a:lnTo>
                    <a:lnTo>
                      <a:pt x="2952" y="2055"/>
                    </a:lnTo>
                    <a:lnTo>
                      <a:pt x="2934" y="2047"/>
                    </a:lnTo>
                    <a:lnTo>
                      <a:pt x="2918" y="2039"/>
                    </a:lnTo>
                    <a:lnTo>
                      <a:pt x="2905" y="2031"/>
                    </a:lnTo>
                    <a:lnTo>
                      <a:pt x="2889" y="2023"/>
                    </a:lnTo>
                    <a:lnTo>
                      <a:pt x="2871" y="2015"/>
                    </a:lnTo>
                    <a:lnTo>
                      <a:pt x="2860" y="2010"/>
                    </a:lnTo>
                    <a:lnTo>
                      <a:pt x="2850" y="2005"/>
                    </a:lnTo>
                    <a:lnTo>
                      <a:pt x="2837" y="1997"/>
                    </a:lnTo>
                    <a:lnTo>
                      <a:pt x="2826" y="1992"/>
                    </a:lnTo>
                    <a:lnTo>
                      <a:pt x="2808" y="1981"/>
                    </a:lnTo>
                    <a:lnTo>
                      <a:pt x="2797" y="1976"/>
                    </a:lnTo>
                    <a:lnTo>
                      <a:pt x="2784" y="1971"/>
                    </a:lnTo>
                    <a:lnTo>
                      <a:pt x="2771" y="1963"/>
                    </a:lnTo>
                    <a:lnTo>
                      <a:pt x="2763" y="1960"/>
                    </a:lnTo>
                    <a:lnTo>
                      <a:pt x="2761" y="1960"/>
                    </a:lnTo>
                    <a:lnTo>
                      <a:pt x="2750" y="1955"/>
                    </a:lnTo>
                    <a:lnTo>
                      <a:pt x="2740" y="1952"/>
                    </a:lnTo>
                    <a:lnTo>
                      <a:pt x="2737" y="1950"/>
                    </a:lnTo>
                    <a:lnTo>
                      <a:pt x="2734" y="1950"/>
                    </a:lnTo>
                    <a:lnTo>
                      <a:pt x="2727" y="1944"/>
                    </a:lnTo>
                    <a:lnTo>
                      <a:pt x="2719" y="1942"/>
                    </a:lnTo>
                    <a:lnTo>
                      <a:pt x="2706" y="1937"/>
                    </a:lnTo>
                    <a:lnTo>
                      <a:pt x="2695" y="1934"/>
                    </a:lnTo>
                    <a:lnTo>
                      <a:pt x="2690" y="1931"/>
                    </a:lnTo>
                    <a:lnTo>
                      <a:pt x="2664" y="1918"/>
                    </a:lnTo>
                    <a:lnTo>
                      <a:pt x="2653" y="1913"/>
                    </a:lnTo>
                    <a:lnTo>
                      <a:pt x="2635" y="1905"/>
                    </a:lnTo>
                    <a:lnTo>
                      <a:pt x="2606" y="1892"/>
                    </a:lnTo>
                    <a:lnTo>
                      <a:pt x="2598" y="1889"/>
                    </a:lnTo>
                    <a:lnTo>
                      <a:pt x="2593" y="1887"/>
                    </a:lnTo>
                    <a:lnTo>
                      <a:pt x="2585" y="1884"/>
                    </a:lnTo>
                    <a:lnTo>
                      <a:pt x="2577" y="1882"/>
                    </a:lnTo>
                    <a:lnTo>
                      <a:pt x="2572" y="1879"/>
                    </a:lnTo>
                    <a:lnTo>
                      <a:pt x="2567" y="1879"/>
                    </a:lnTo>
                    <a:lnTo>
                      <a:pt x="2561" y="1876"/>
                    </a:lnTo>
                    <a:lnTo>
                      <a:pt x="2543" y="1871"/>
                    </a:lnTo>
                    <a:lnTo>
                      <a:pt x="2527" y="1866"/>
                    </a:lnTo>
                    <a:lnTo>
                      <a:pt x="2522" y="1863"/>
                    </a:lnTo>
                    <a:lnTo>
                      <a:pt x="2517" y="1861"/>
                    </a:lnTo>
                    <a:lnTo>
                      <a:pt x="2498" y="1855"/>
                    </a:lnTo>
                    <a:lnTo>
                      <a:pt x="2438" y="1834"/>
                    </a:lnTo>
                    <a:lnTo>
                      <a:pt x="2430" y="1832"/>
                    </a:lnTo>
                    <a:lnTo>
                      <a:pt x="2415" y="1826"/>
                    </a:lnTo>
                    <a:lnTo>
                      <a:pt x="2404" y="1821"/>
                    </a:lnTo>
                    <a:lnTo>
                      <a:pt x="2391" y="1819"/>
                    </a:lnTo>
                    <a:lnTo>
                      <a:pt x="2375" y="1811"/>
                    </a:lnTo>
                    <a:lnTo>
                      <a:pt x="2354" y="1803"/>
                    </a:lnTo>
                    <a:lnTo>
                      <a:pt x="2336" y="1798"/>
                    </a:lnTo>
                    <a:lnTo>
                      <a:pt x="2325" y="1792"/>
                    </a:lnTo>
                    <a:lnTo>
                      <a:pt x="2315" y="1787"/>
                    </a:lnTo>
                    <a:lnTo>
                      <a:pt x="2304" y="1784"/>
                    </a:lnTo>
                    <a:lnTo>
                      <a:pt x="2294" y="1782"/>
                    </a:lnTo>
                    <a:lnTo>
                      <a:pt x="2286" y="1777"/>
                    </a:lnTo>
                    <a:lnTo>
                      <a:pt x="2281" y="1774"/>
                    </a:lnTo>
                    <a:lnTo>
                      <a:pt x="2270" y="1771"/>
                    </a:lnTo>
                    <a:lnTo>
                      <a:pt x="2255" y="1766"/>
                    </a:lnTo>
                    <a:lnTo>
                      <a:pt x="2242" y="1761"/>
                    </a:lnTo>
                    <a:lnTo>
                      <a:pt x="2234" y="1758"/>
                    </a:lnTo>
                    <a:lnTo>
                      <a:pt x="2179" y="1737"/>
                    </a:lnTo>
                    <a:lnTo>
                      <a:pt x="2055" y="1695"/>
                    </a:lnTo>
                    <a:lnTo>
                      <a:pt x="1877" y="1637"/>
                    </a:lnTo>
                    <a:lnTo>
                      <a:pt x="1869" y="1637"/>
                    </a:lnTo>
                    <a:lnTo>
                      <a:pt x="1864" y="1637"/>
                    </a:lnTo>
                    <a:lnTo>
                      <a:pt x="1851" y="1637"/>
                    </a:lnTo>
                    <a:lnTo>
                      <a:pt x="1830" y="1635"/>
                    </a:lnTo>
                    <a:lnTo>
                      <a:pt x="1806" y="1635"/>
                    </a:lnTo>
                    <a:lnTo>
                      <a:pt x="1785" y="1635"/>
                    </a:lnTo>
                    <a:lnTo>
                      <a:pt x="1762" y="1635"/>
                    </a:lnTo>
                    <a:lnTo>
                      <a:pt x="1743" y="1635"/>
                    </a:lnTo>
                    <a:lnTo>
                      <a:pt x="1722" y="1635"/>
                    </a:lnTo>
                    <a:lnTo>
                      <a:pt x="1699" y="1635"/>
                    </a:lnTo>
                    <a:lnTo>
                      <a:pt x="1652" y="1635"/>
                    </a:lnTo>
                    <a:lnTo>
                      <a:pt x="1623" y="1635"/>
                    </a:lnTo>
                    <a:lnTo>
                      <a:pt x="1589" y="1635"/>
                    </a:lnTo>
                    <a:lnTo>
                      <a:pt x="1586" y="1635"/>
                    </a:lnTo>
                    <a:lnTo>
                      <a:pt x="1542" y="1635"/>
                    </a:lnTo>
                    <a:lnTo>
                      <a:pt x="1510" y="1635"/>
                    </a:lnTo>
                    <a:lnTo>
                      <a:pt x="1473" y="1635"/>
                    </a:lnTo>
                    <a:lnTo>
                      <a:pt x="1421" y="1635"/>
                    </a:lnTo>
                    <a:lnTo>
                      <a:pt x="1379" y="1632"/>
                    </a:lnTo>
                    <a:lnTo>
                      <a:pt x="1342" y="1632"/>
                    </a:lnTo>
                    <a:lnTo>
                      <a:pt x="1051" y="1635"/>
                    </a:lnTo>
                    <a:lnTo>
                      <a:pt x="724" y="1635"/>
                    </a:lnTo>
                    <a:lnTo>
                      <a:pt x="627" y="1635"/>
                    </a:lnTo>
                    <a:lnTo>
                      <a:pt x="627" y="1609"/>
                    </a:lnTo>
                    <a:lnTo>
                      <a:pt x="409" y="1609"/>
                    </a:lnTo>
                    <a:lnTo>
                      <a:pt x="385" y="1609"/>
                    </a:lnTo>
                    <a:lnTo>
                      <a:pt x="385" y="1532"/>
                    </a:lnTo>
                    <a:lnTo>
                      <a:pt x="435" y="1485"/>
                    </a:lnTo>
                    <a:lnTo>
                      <a:pt x="401" y="1383"/>
                    </a:lnTo>
                    <a:lnTo>
                      <a:pt x="399" y="1372"/>
                    </a:lnTo>
                    <a:lnTo>
                      <a:pt x="354" y="1228"/>
                    </a:lnTo>
                    <a:lnTo>
                      <a:pt x="328" y="1149"/>
                    </a:lnTo>
                    <a:lnTo>
                      <a:pt x="246" y="1071"/>
                    </a:lnTo>
                    <a:lnTo>
                      <a:pt x="0" y="834"/>
                    </a:lnTo>
                    <a:lnTo>
                      <a:pt x="13" y="821"/>
                    </a:lnTo>
                    <a:lnTo>
                      <a:pt x="265" y="1052"/>
                    </a:lnTo>
                    <a:lnTo>
                      <a:pt x="587" y="785"/>
                    </a:lnTo>
                    <a:lnTo>
                      <a:pt x="590" y="782"/>
                    </a:lnTo>
                    <a:lnTo>
                      <a:pt x="627" y="753"/>
                    </a:lnTo>
                    <a:lnTo>
                      <a:pt x="703" y="685"/>
                    </a:lnTo>
                    <a:lnTo>
                      <a:pt x="650" y="617"/>
                    </a:lnTo>
                    <a:lnTo>
                      <a:pt x="627" y="638"/>
                    </a:lnTo>
                    <a:lnTo>
                      <a:pt x="519" y="737"/>
                    </a:lnTo>
                    <a:lnTo>
                      <a:pt x="317" y="740"/>
                    </a:lnTo>
                    <a:lnTo>
                      <a:pt x="252" y="842"/>
                    </a:lnTo>
                    <a:lnTo>
                      <a:pt x="226" y="824"/>
                    </a:lnTo>
                    <a:lnTo>
                      <a:pt x="244" y="795"/>
                    </a:lnTo>
                    <a:lnTo>
                      <a:pt x="239" y="535"/>
                    </a:lnTo>
                    <a:lnTo>
                      <a:pt x="246" y="362"/>
                    </a:lnTo>
                    <a:lnTo>
                      <a:pt x="246" y="346"/>
                    </a:lnTo>
                    <a:lnTo>
                      <a:pt x="354" y="299"/>
                    </a:lnTo>
                    <a:lnTo>
                      <a:pt x="459" y="252"/>
                    </a:lnTo>
                    <a:lnTo>
                      <a:pt x="624" y="181"/>
                    </a:lnTo>
                    <a:lnTo>
                      <a:pt x="918" y="50"/>
                    </a:lnTo>
                    <a:lnTo>
                      <a:pt x="1028" y="0"/>
                    </a:lnTo>
                    <a:lnTo>
                      <a:pt x="1036" y="5"/>
                    </a:lnTo>
                    <a:lnTo>
                      <a:pt x="1043" y="8"/>
                    </a:lnTo>
                    <a:lnTo>
                      <a:pt x="1093" y="29"/>
                    </a:lnTo>
                    <a:lnTo>
                      <a:pt x="1130" y="44"/>
                    </a:lnTo>
                    <a:lnTo>
                      <a:pt x="1156" y="55"/>
                    </a:lnTo>
                    <a:lnTo>
                      <a:pt x="1211" y="79"/>
                    </a:lnTo>
                    <a:lnTo>
                      <a:pt x="1245" y="92"/>
                    </a:lnTo>
                    <a:lnTo>
                      <a:pt x="1316" y="123"/>
                    </a:lnTo>
                    <a:lnTo>
                      <a:pt x="1431" y="170"/>
                    </a:lnTo>
                    <a:lnTo>
                      <a:pt x="1570" y="228"/>
                    </a:lnTo>
                    <a:lnTo>
                      <a:pt x="1586" y="233"/>
                    </a:lnTo>
                    <a:lnTo>
                      <a:pt x="1591" y="236"/>
                    </a:lnTo>
                    <a:lnTo>
                      <a:pt x="1696" y="281"/>
                    </a:lnTo>
                    <a:lnTo>
                      <a:pt x="1709" y="286"/>
                    </a:lnTo>
                    <a:lnTo>
                      <a:pt x="1715" y="302"/>
                    </a:lnTo>
                    <a:lnTo>
                      <a:pt x="1728" y="349"/>
                    </a:lnTo>
                    <a:lnTo>
                      <a:pt x="1757" y="459"/>
                    </a:lnTo>
                    <a:lnTo>
                      <a:pt x="1791" y="575"/>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4" name="フリーフォーム 223"/>
              <p:cNvSpPr>
                <a:spLocks/>
              </p:cNvSpPr>
              <p:nvPr/>
            </p:nvSpPr>
            <p:spPr bwMode="auto">
              <a:xfrm>
                <a:off x="7207725" y="3460417"/>
                <a:ext cx="424939" cy="578685"/>
              </a:xfrm>
              <a:custGeom>
                <a:avLst/>
                <a:gdLst>
                  <a:gd name="T0" fmla="*/ 870 w 886"/>
                  <a:gd name="T1" fmla="*/ 139 h 1189"/>
                  <a:gd name="T2" fmla="*/ 852 w 886"/>
                  <a:gd name="T3" fmla="*/ 189 h 1189"/>
                  <a:gd name="T4" fmla="*/ 807 w 886"/>
                  <a:gd name="T5" fmla="*/ 344 h 1189"/>
                  <a:gd name="T6" fmla="*/ 794 w 886"/>
                  <a:gd name="T7" fmla="*/ 389 h 1189"/>
                  <a:gd name="T8" fmla="*/ 779 w 886"/>
                  <a:gd name="T9" fmla="*/ 444 h 1189"/>
                  <a:gd name="T10" fmla="*/ 768 w 886"/>
                  <a:gd name="T11" fmla="*/ 486 h 1189"/>
                  <a:gd name="T12" fmla="*/ 755 w 886"/>
                  <a:gd name="T13" fmla="*/ 538 h 1189"/>
                  <a:gd name="T14" fmla="*/ 747 w 886"/>
                  <a:gd name="T15" fmla="*/ 567 h 1189"/>
                  <a:gd name="T16" fmla="*/ 739 w 886"/>
                  <a:gd name="T17" fmla="*/ 593 h 1189"/>
                  <a:gd name="T18" fmla="*/ 723 w 886"/>
                  <a:gd name="T19" fmla="*/ 651 h 1189"/>
                  <a:gd name="T20" fmla="*/ 705 w 886"/>
                  <a:gd name="T21" fmla="*/ 722 h 1189"/>
                  <a:gd name="T22" fmla="*/ 695 w 886"/>
                  <a:gd name="T23" fmla="*/ 754 h 1189"/>
                  <a:gd name="T24" fmla="*/ 684 w 886"/>
                  <a:gd name="T25" fmla="*/ 796 h 1189"/>
                  <a:gd name="T26" fmla="*/ 679 w 886"/>
                  <a:gd name="T27" fmla="*/ 814 h 1189"/>
                  <a:gd name="T28" fmla="*/ 674 w 886"/>
                  <a:gd name="T29" fmla="*/ 830 h 1189"/>
                  <a:gd name="T30" fmla="*/ 668 w 886"/>
                  <a:gd name="T31" fmla="*/ 856 h 1189"/>
                  <a:gd name="T32" fmla="*/ 663 w 886"/>
                  <a:gd name="T33" fmla="*/ 869 h 1189"/>
                  <a:gd name="T34" fmla="*/ 658 w 886"/>
                  <a:gd name="T35" fmla="*/ 887 h 1189"/>
                  <a:gd name="T36" fmla="*/ 653 w 886"/>
                  <a:gd name="T37" fmla="*/ 906 h 1189"/>
                  <a:gd name="T38" fmla="*/ 647 w 886"/>
                  <a:gd name="T39" fmla="*/ 929 h 1189"/>
                  <a:gd name="T40" fmla="*/ 640 w 886"/>
                  <a:gd name="T41" fmla="*/ 953 h 1189"/>
                  <a:gd name="T42" fmla="*/ 629 w 886"/>
                  <a:gd name="T43" fmla="*/ 992 h 1189"/>
                  <a:gd name="T44" fmla="*/ 621 w 886"/>
                  <a:gd name="T45" fmla="*/ 1026 h 1189"/>
                  <a:gd name="T46" fmla="*/ 611 w 886"/>
                  <a:gd name="T47" fmla="*/ 1045 h 1189"/>
                  <a:gd name="T48" fmla="*/ 592 w 886"/>
                  <a:gd name="T49" fmla="*/ 1074 h 1189"/>
                  <a:gd name="T50" fmla="*/ 566 w 886"/>
                  <a:gd name="T51" fmla="*/ 1105 h 1189"/>
                  <a:gd name="T52" fmla="*/ 540 w 886"/>
                  <a:gd name="T53" fmla="*/ 1134 h 1189"/>
                  <a:gd name="T54" fmla="*/ 527 w 886"/>
                  <a:gd name="T55" fmla="*/ 1147 h 1189"/>
                  <a:gd name="T56" fmla="*/ 514 w 886"/>
                  <a:gd name="T57" fmla="*/ 1160 h 1189"/>
                  <a:gd name="T58" fmla="*/ 495 w 886"/>
                  <a:gd name="T59" fmla="*/ 1173 h 1189"/>
                  <a:gd name="T60" fmla="*/ 472 w 886"/>
                  <a:gd name="T61" fmla="*/ 1184 h 1189"/>
                  <a:gd name="T62" fmla="*/ 451 w 886"/>
                  <a:gd name="T63" fmla="*/ 1189 h 1189"/>
                  <a:gd name="T64" fmla="*/ 432 w 886"/>
                  <a:gd name="T65" fmla="*/ 1189 h 1189"/>
                  <a:gd name="T66" fmla="*/ 404 w 886"/>
                  <a:gd name="T67" fmla="*/ 1189 h 1189"/>
                  <a:gd name="T68" fmla="*/ 377 w 886"/>
                  <a:gd name="T69" fmla="*/ 1189 h 1189"/>
                  <a:gd name="T70" fmla="*/ 351 w 886"/>
                  <a:gd name="T71" fmla="*/ 1189 h 1189"/>
                  <a:gd name="T72" fmla="*/ 212 w 886"/>
                  <a:gd name="T73" fmla="*/ 1142 h 1189"/>
                  <a:gd name="T74" fmla="*/ 162 w 886"/>
                  <a:gd name="T75" fmla="*/ 1124 h 1189"/>
                  <a:gd name="T76" fmla="*/ 131 w 886"/>
                  <a:gd name="T77" fmla="*/ 1116 h 1189"/>
                  <a:gd name="T78" fmla="*/ 105 w 886"/>
                  <a:gd name="T79" fmla="*/ 1108 h 1189"/>
                  <a:gd name="T80" fmla="*/ 89 w 886"/>
                  <a:gd name="T81" fmla="*/ 1103 h 1189"/>
                  <a:gd name="T82" fmla="*/ 73 w 886"/>
                  <a:gd name="T83" fmla="*/ 1100 h 1189"/>
                  <a:gd name="T84" fmla="*/ 52 w 886"/>
                  <a:gd name="T85" fmla="*/ 1087 h 1189"/>
                  <a:gd name="T86" fmla="*/ 18 w 886"/>
                  <a:gd name="T87" fmla="*/ 1076 h 1189"/>
                  <a:gd name="T88" fmla="*/ 3 w 886"/>
                  <a:gd name="T89" fmla="*/ 1071 h 1189"/>
                  <a:gd name="T90" fmla="*/ 24 w 886"/>
                  <a:gd name="T91" fmla="*/ 990 h 1189"/>
                  <a:gd name="T92" fmla="*/ 55 w 886"/>
                  <a:gd name="T93" fmla="*/ 885 h 1189"/>
                  <a:gd name="T94" fmla="*/ 102 w 886"/>
                  <a:gd name="T95" fmla="*/ 872 h 1189"/>
                  <a:gd name="T96" fmla="*/ 141 w 886"/>
                  <a:gd name="T97" fmla="*/ 688 h 1189"/>
                  <a:gd name="T98" fmla="*/ 144 w 886"/>
                  <a:gd name="T99" fmla="*/ 646 h 1189"/>
                  <a:gd name="T100" fmla="*/ 157 w 886"/>
                  <a:gd name="T101" fmla="*/ 454 h 1189"/>
                  <a:gd name="T102" fmla="*/ 210 w 886"/>
                  <a:gd name="T103" fmla="*/ 363 h 1189"/>
                  <a:gd name="T104" fmla="*/ 307 w 886"/>
                  <a:gd name="T105" fmla="*/ 368 h 1189"/>
                  <a:gd name="T106" fmla="*/ 388 w 886"/>
                  <a:gd name="T107" fmla="*/ 381 h 1189"/>
                  <a:gd name="T108" fmla="*/ 459 w 886"/>
                  <a:gd name="T109" fmla="*/ 166 h 1189"/>
                  <a:gd name="T110" fmla="*/ 503 w 886"/>
                  <a:gd name="T111" fmla="*/ 0 h 1189"/>
                  <a:gd name="T112" fmla="*/ 692 w 886"/>
                  <a:gd name="T113" fmla="*/ 37 h 1189"/>
                  <a:gd name="T114" fmla="*/ 731 w 886"/>
                  <a:gd name="T115" fmla="*/ 48 h 1189"/>
                  <a:gd name="T116" fmla="*/ 881 w 886"/>
                  <a:gd name="T117" fmla="*/ 58 h 1189"/>
                  <a:gd name="T118" fmla="*/ 881 w 886"/>
                  <a:gd name="T119" fmla="*/ 82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86" h="1189">
                    <a:moveTo>
                      <a:pt x="878" y="103"/>
                    </a:moveTo>
                    <a:lnTo>
                      <a:pt x="876" y="126"/>
                    </a:lnTo>
                    <a:lnTo>
                      <a:pt x="873" y="126"/>
                    </a:lnTo>
                    <a:lnTo>
                      <a:pt x="873" y="132"/>
                    </a:lnTo>
                    <a:lnTo>
                      <a:pt x="870" y="132"/>
                    </a:lnTo>
                    <a:lnTo>
                      <a:pt x="870" y="139"/>
                    </a:lnTo>
                    <a:lnTo>
                      <a:pt x="868" y="147"/>
                    </a:lnTo>
                    <a:lnTo>
                      <a:pt x="868" y="153"/>
                    </a:lnTo>
                    <a:lnTo>
                      <a:pt x="865" y="158"/>
                    </a:lnTo>
                    <a:lnTo>
                      <a:pt x="860" y="166"/>
                    </a:lnTo>
                    <a:lnTo>
                      <a:pt x="855" y="181"/>
                    </a:lnTo>
                    <a:lnTo>
                      <a:pt x="852" y="189"/>
                    </a:lnTo>
                    <a:lnTo>
                      <a:pt x="849" y="197"/>
                    </a:lnTo>
                    <a:lnTo>
                      <a:pt x="849" y="200"/>
                    </a:lnTo>
                    <a:lnTo>
                      <a:pt x="831" y="263"/>
                    </a:lnTo>
                    <a:lnTo>
                      <a:pt x="820" y="302"/>
                    </a:lnTo>
                    <a:lnTo>
                      <a:pt x="810" y="342"/>
                    </a:lnTo>
                    <a:lnTo>
                      <a:pt x="807" y="344"/>
                    </a:lnTo>
                    <a:lnTo>
                      <a:pt x="807" y="347"/>
                    </a:lnTo>
                    <a:lnTo>
                      <a:pt x="805" y="355"/>
                    </a:lnTo>
                    <a:lnTo>
                      <a:pt x="802" y="360"/>
                    </a:lnTo>
                    <a:lnTo>
                      <a:pt x="797" y="384"/>
                    </a:lnTo>
                    <a:lnTo>
                      <a:pt x="797" y="386"/>
                    </a:lnTo>
                    <a:lnTo>
                      <a:pt x="794" y="389"/>
                    </a:lnTo>
                    <a:lnTo>
                      <a:pt x="794" y="391"/>
                    </a:lnTo>
                    <a:lnTo>
                      <a:pt x="792" y="402"/>
                    </a:lnTo>
                    <a:lnTo>
                      <a:pt x="789" y="410"/>
                    </a:lnTo>
                    <a:lnTo>
                      <a:pt x="789" y="412"/>
                    </a:lnTo>
                    <a:lnTo>
                      <a:pt x="784" y="426"/>
                    </a:lnTo>
                    <a:lnTo>
                      <a:pt x="779" y="444"/>
                    </a:lnTo>
                    <a:lnTo>
                      <a:pt x="779" y="452"/>
                    </a:lnTo>
                    <a:lnTo>
                      <a:pt x="776" y="457"/>
                    </a:lnTo>
                    <a:lnTo>
                      <a:pt x="773" y="462"/>
                    </a:lnTo>
                    <a:lnTo>
                      <a:pt x="773" y="473"/>
                    </a:lnTo>
                    <a:lnTo>
                      <a:pt x="771" y="473"/>
                    </a:lnTo>
                    <a:lnTo>
                      <a:pt x="768" y="486"/>
                    </a:lnTo>
                    <a:lnTo>
                      <a:pt x="765" y="502"/>
                    </a:lnTo>
                    <a:lnTo>
                      <a:pt x="760" y="520"/>
                    </a:lnTo>
                    <a:lnTo>
                      <a:pt x="758" y="523"/>
                    </a:lnTo>
                    <a:lnTo>
                      <a:pt x="758" y="525"/>
                    </a:lnTo>
                    <a:lnTo>
                      <a:pt x="758" y="528"/>
                    </a:lnTo>
                    <a:lnTo>
                      <a:pt x="755" y="538"/>
                    </a:lnTo>
                    <a:lnTo>
                      <a:pt x="752" y="541"/>
                    </a:lnTo>
                    <a:lnTo>
                      <a:pt x="752" y="546"/>
                    </a:lnTo>
                    <a:lnTo>
                      <a:pt x="750" y="549"/>
                    </a:lnTo>
                    <a:lnTo>
                      <a:pt x="750" y="557"/>
                    </a:lnTo>
                    <a:lnTo>
                      <a:pt x="747" y="559"/>
                    </a:lnTo>
                    <a:lnTo>
                      <a:pt x="747" y="567"/>
                    </a:lnTo>
                    <a:lnTo>
                      <a:pt x="744" y="572"/>
                    </a:lnTo>
                    <a:lnTo>
                      <a:pt x="744" y="575"/>
                    </a:lnTo>
                    <a:lnTo>
                      <a:pt x="744" y="578"/>
                    </a:lnTo>
                    <a:lnTo>
                      <a:pt x="742" y="588"/>
                    </a:lnTo>
                    <a:lnTo>
                      <a:pt x="739" y="591"/>
                    </a:lnTo>
                    <a:lnTo>
                      <a:pt x="739" y="593"/>
                    </a:lnTo>
                    <a:lnTo>
                      <a:pt x="739" y="596"/>
                    </a:lnTo>
                    <a:lnTo>
                      <a:pt x="731" y="622"/>
                    </a:lnTo>
                    <a:lnTo>
                      <a:pt x="726" y="638"/>
                    </a:lnTo>
                    <a:lnTo>
                      <a:pt x="726" y="643"/>
                    </a:lnTo>
                    <a:lnTo>
                      <a:pt x="723" y="646"/>
                    </a:lnTo>
                    <a:lnTo>
                      <a:pt x="723" y="651"/>
                    </a:lnTo>
                    <a:lnTo>
                      <a:pt x="723" y="654"/>
                    </a:lnTo>
                    <a:lnTo>
                      <a:pt x="716" y="683"/>
                    </a:lnTo>
                    <a:lnTo>
                      <a:pt x="713" y="685"/>
                    </a:lnTo>
                    <a:lnTo>
                      <a:pt x="705" y="717"/>
                    </a:lnTo>
                    <a:lnTo>
                      <a:pt x="705" y="719"/>
                    </a:lnTo>
                    <a:lnTo>
                      <a:pt x="705" y="722"/>
                    </a:lnTo>
                    <a:lnTo>
                      <a:pt x="703" y="730"/>
                    </a:lnTo>
                    <a:lnTo>
                      <a:pt x="700" y="735"/>
                    </a:lnTo>
                    <a:lnTo>
                      <a:pt x="700" y="743"/>
                    </a:lnTo>
                    <a:lnTo>
                      <a:pt x="697" y="746"/>
                    </a:lnTo>
                    <a:lnTo>
                      <a:pt x="697" y="748"/>
                    </a:lnTo>
                    <a:lnTo>
                      <a:pt x="695" y="754"/>
                    </a:lnTo>
                    <a:lnTo>
                      <a:pt x="695" y="759"/>
                    </a:lnTo>
                    <a:lnTo>
                      <a:pt x="689" y="777"/>
                    </a:lnTo>
                    <a:lnTo>
                      <a:pt x="687" y="782"/>
                    </a:lnTo>
                    <a:lnTo>
                      <a:pt x="687" y="785"/>
                    </a:lnTo>
                    <a:lnTo>
                      <a:pt x="687" y="788"/>
                    </a:lnTo>
                    <a:lnTo>
                      <a:pt x="684" y="796"/>
                    </a:lnTo>
                    <a:lnTo>
                      <a:pt x="684" y="798"/>
                    </a:lnTo>
                    <a:lnTo>
                      <a:pt x="682" y="801"/>
                    </a:lnTo>
                    <a:lnTo>
                      <a:pt x="682" y="806"/>
                    </a:lnTo>
                    <a:lnTo>
                      <a:pt x="682" y="809"/>
                    </a:lnTo>
                    <a:lnTo>
                      <a:pt x="679" y="811"/>
                    </a:lnTo>
                    <a:lnTo>
                      <a:pt x="679" y="814"/>
                    </a:lnTo>
                    <a:lnTo>
                      <a:pt x="679" y="817"/>
                    </a:lnTo>
                    <a:lnTo>
                      <a:pt x="676" y="819"/>
                    </a:lnTo>
                    <a:lnTo>
                      <a:pt x="676" y="822"/>
                    </a:lnTo>
                    <a:lnTo>
                      <a:pt x="676" y="824"/>
                    </a:lnTo>
                    <a:lnTo>
                      <a:pt x="676" y="827"/>
                    </a:lnTo>
                    <a:lnTo>
                      <a:pt x="674" y="830"/>
                    </a:lnTo>
                    <a:lnTo>
                      <a:pt x="674" y="832"/>
                    </a:lnTo>
                    <a:lnTo>
                      <a:pt x="674" y="835"/>
                    </a:lnTo>
                    <a:lnTo>
                      <a:pt x="671" y="840"/>
                    </a:lnTo>
                    <a:lnTo>
                      <a:pt x="668" y="848"/>
                    </a:lnTo>
                    <a:lnTo>
                      <a:pt x="668" y="853"/>
                    </a:lnTo>
                    <a:lnTo>
                      <a:pt x="668" y="856"/>
                    </a:lnTo>
                    <a:lnTo>
                      <a:pt x="666" y="859"/>
                    </a:lnTo>
                    <a:lnTo>
                      <a:pt x="666" y="861"/>
                    </a:lnTo>
                    <a:lnTo>
                      <a:pt x="666" y="864"/>
                    </a:lnTo>
                    <a:lnTo>
                      <a:pt x="666" y="866"/>
                    </a:lnTo>
                    <a:lnTo>
                      <a:pt x="663" y="866"/>
                    </a:lnTo>
                    <a:lnTo>
                      <a:pt x="663" y="869"/>
                    </a:lnTo>
                    <a:lnTo>
                      <a:pt x="663" y="872"/>
                    </a:lnTo>
                    <a:lnTo>
                      <a:pt x="663" y="874"/>
                    </a:lnTo>
                    <a:lnTo>
                      <a:pt x="661" y="877"/>
                    </a:lnTo>
                    <a:lnTo>
                      <a:pt x="661" y="880"/>
                    </a:lnTo>
                    <a:lnTo>
                      <a:pt x="661" y="885"/>
                    </a:lnTo>
                    <a:lnTo>
                      <a:pt x="658" y="887"/>
                    </a:lnTo>
                    <a:lnTo>
                      <a:pt x="658" y="890"/>
                    </a:lnTo>
                    <a:lnTo>
                      <a:pt x="658" y="893"/>
                    </a:lnTo>
                    <a:lnTo>
                      <a:pt x="655" y="898"/>
                    </a:lnTo>
                    <a:lnTo>
                      <a:pt x="655" y="901"/>
                    </a:lnTo>
                    <a:lnTo>
                      <a:pt x="655" y="903"/>
                    </a:lnTo>
                    <a:lnTo>
                      <a:pt x="653" y="906"/>
                    </a:lnTo>
                    <a:lnTo>
                      <a:pt x="653" y="908"/>
                    </a:lnTo>
                    <a:lnTo>
                      <a:pt x="653" y="914"/>
                    </a:lnTo>
                    <a:lnTo>
                      <a:pt x="650" y="922"/>
                    </a:lnTo>
                    <a:lnTo>
                      <a:pt x="650" y="924"/>
                    </a:lnTo>
                    <a:lnTo>
                      <a:pt x="647" y="927"/>
                    </a:lnTo>
                    <a:lnTo>
                      <a:pt x="647" y="929"/>
                    </a:lnTo>
                    <a:lnTo>
                      <a:pt x="647" y="932"/>
                    </a:lnTo>
                    <a:lnTo>
                      <a:pt x="645" y="935"/>
                    </a:lnTo>
                    <a:lnTo>
                      <a:pt x="645" y="940"/>
                    </a:lnTo>
                    <a:lnTo>
                      <a:pt x="642" y="943"/>
                    </a:lnTo>
                    <a:lnTo>
                      <a:pt x="642" y="948"/>
                    </a:lnTo>
                    <a:lnTo>
                      <a:pt x="640" y="953"/>
                    </a:lnTo>
                    <a:lnTo>
                      <a:pt x="640" y="961"/>
                    </a:lnTo>
                    <a:lnTo>
                      <a:pt x="637" y="966"/>
                    </a:lnTo>
                    <a:lnTo>
                      <a:pt x="637" y="971"/>
                    </a:lnTo>
                    <a:lnTo>
                      <a:pt x="634" y="977"/>
                    </a:lnTo>
                    <a:lnTo>
                      <a:pt x="632" y="984"/>
                    </a:lnTo>
                    <a:lnTo>
                      <a:pt x="629" y="992"/>
                    </a:lnTo>
                    <a:lnTo>
                      <a:pt x="629" y="995"/>
                    </a:lnTo>
                    <a:lnTo>
                      <a:pt x="626" y="1000"/>
                    </a:lnTo>
                    <a:lnTo>
                      <a:pt x="624" y="1011"/>
                    </a:lnTo>
                    <a:lnTo>
                      <a:pt x="621" y="1019"/>
                    </a:lnTo>
                    <a:lnTo>
                      <a:pt x="621" y="1021"/>
                    </a:lnTo>
                    <a:lnTo>
                      <a:pt x="621" y="1026"/>
                    </a:lnTo>
                    <a:lnTo>
                      <a:pt x="619" y="1029"/>
                    </a:lnTo>
                    <a:lnTo>
                      <a:pt x="619" y="1032"/>
                    </a:lnTo>
                    <a:lnTo>
                      <a:pt x="616" y="1034"/>
                    </a:lnTo>
                    <a:lnTo>
                      <a:pt x="616" y="1037"/>
                    </a:lnTo>
                    <a:lnTo>
                      <a:pt x="613" y="1042"/>
                    </a:lnTo>
                    <a:lnTo>
                      <a:pt x="611" y="1045"/>
                    </a:lnTo>
                    <a:lnTo>
                      <a:pt x="611" y="1047"/>
                    </a:lnTo>
                    <a:lnTo>
                      <a:pt x="608" y="1050"/>
                    </a:lnTo>
                    <a:lnTo>
                      <a:pt x="608" y="1053"/>
                    </a:lnTo>
                    <a:lnTo>
                      <a:pt x="603" y="1058"/>
                    </a:lnTo>
                    <a:lnTo>
                      <a:pt x="598" y="1066"/>
                    </a:lnTo>
                    <a:lnTo>
                      <a:pt x="592" y="1074"/>
                    </a:lnTo>
                    <a:lnTo>
                      <a:pt x="590" y="1079"/>
                    </a:lnTo>
                    <a:lnTo>
                      <a:pt x="587" y="1082"/>
                    </a:lnTo>
                    <a:lnTo>
                      <a:pt x="582" y="1087"/>
                    </a:lnTo>
                    <a:lnTo>
                      <a:pt x="577" y="1095"/>
                    </a:lnTo>
                    <a:lnTo>
                      <a:pt x="574" y="1095"/>
                    </a:lnTo>
                    <a:lnTo>
                      <a:pt x="566" y="1105"/>
                    </a:lnTo>
                    <a:lnTo>
                      <a:pt x="566" y="1108"/>
                    </a:lnTo>
                    <a:lnTo>
                      <a:pt x="564" y="1108"/>
                    </a:lnTo>
                    <a:lnTo>
                      <a:pt x="556" y="1118"/>
                    </a:lnTo>
                    <a:lnTo>
                      <a:pt x="550" y="1124"/>
                    </a:lnTo>
                    <a:lnTo>
                      <a:pt x="545" y="1129"/>
                    </a:lnTo>
                    <a:lnTo>
                      <a:pt x="540" y="1134"/>
                    </a:lnTo>
                    <a:lnTo>
                      <a:pt x="537" y="1137"/>
                    </a:lnTo>
                    <a:lnTo>
                      <a:pt x="537" y="1139"/>
                    </a:lnTo>
                    <a:lnTo>
                      <a:pt x="535" y="1139"/>
                    </a:lnTo>
                    <a:lnTo>
                      <a:pt x="532" y="1145"/>
                    </a:lnTo>
                    <a:lnTo>
                      <a:pt x="529" y="1145"/>
                    </a:lnTo>
                    <a:lnTo>
                      <a:pt x="527" y="1147"/>
                    </a:lnTo>
                    <a:lnTo>
                      <a:pt x="527" y="1150"/>
                    </a:lnTo>
                    <a:lnTo>
                      <a:pt x="522" y="1152"/>
                    </a:lnTo>
                    <a:lnTo>
                      <a:pt x="522" y="1155"/>
                    </a:lnTo>
                    <a:lnTo>
                      <a:pt x="519" y="1155"/>
                    </a:lnTo>
                    <a:lnTo>
                      <a:pt x="519" y="1158"/>
                    </a:lnTo>
                    <a:lnTo>
                      <a:pt x="514" y="1160"/>
                    </a:lnTo>
                    <a:lnTo>
                      <a:pt x="511" y="1160"/>
                    </a:lnTo>
                    <a:lnTo>
                      <a:pt x="511" y="1163"/>
                    </a:lnTo>
                    <a:lnTo>
                      <a:pt x="509" y="1163"/>
                    </a:lnTo>
                    <a:lnTo>
                      <a:pt x="503" y="1168"/>
                    </a:lnTo>
                    <a:lnTo>
                      <a:pt x="498" y="1171"/>
                    </a:lnTo>
                    <a:lnTo>
                      <a:pt x="495" y="1173"/>
                    </a:lnTo>
                    <a:lnTo>
                      <a:pt x="490" y="1176"/>
                    </a:lnTo>
                    <a:lnTo>
                      <a:pt x="488" y="1176"/>
                    </a:lnTo>
                    <a:lnTo>
                      <a:pt x="482" y="1179"/>
                    </a:lnTo>
                    <a:lnTo>
                      <a:pt x="480" y="1181"/>
                    </a:lnTo>
                    <a:lnTo>
                      <a:pt x="474" y="1184"/>
                    </a:lnTo>
                    <a:lnTo>
                      <a:pt x="472" y="1184"/>
                    </a:lnTo>
                    <a:lnTo>
                      <a:pt x="467" y="1184"/>
                    </a:lnTo>
                    <a:lnTo>
                      <a:pt x="461" y="1187"/>
                    </a:lnTo>
                    <a:lnTo>
                      <a:pt x="456" y="1187"/>
                    </a:lnTo>
                    <a:lnTo>
                      <a:pt x="453" y="1187"/>
                    </a:lnTo>
                    <a:lnTo>
                      <a:pt x="453" y="1189"/>
                    </a:lnTo>
                    <a:lnTo>
                      <a:pt x="451" y="1189"/>
                    </a:lnTo>
                    <a:lnTo>
                      <a:pt x="446" y="1189"/>
                    </a:lnTo>
                    <a:lnTo>
                      <a:pt x="443" y="1189"/>
                    </a:lnTo>
                    <a:lnTo>
                      <a:pt x="440" y="1189"/>
                    </a:lnTo>
                    <a:lnTo>
                      <a:pt x="438" y="1189"/>
                    </a:lnTo>
                    <a:lnTo>
                      <a:pt x="435" y="1189"/>
                    </a:lnTo>
                    <a:lnTo>
                      <a:pt x="432" y="1189"/>
                    </a:lnTo>
                    <a:lnTo>
                      <a:pt x="430" y="1189"/>
                    </a:lnTo>
                    <a:lnTo>
                      <a:pt x="427" y="1189"/>
                    </a:lnTo>
                    <a:lnTo>
                      <a:pt x="425" y="1189"/>
                    </a:lnTo>
                    <a:lnTo>
                      <a:pt x="419" y="1189"/>
                    </a:lnTo>
                    <a:lnTo>
                      <a:pt x="414" y="1189"/>
                    </a:lnTo>
                    <a:lnTo>
                      <a:pt x="404" y="1189"/>
                    </a:lnTo>
                    <a:lnTo>
                      <a:pt x="398" y="1189"/>
                    </a:lnTo>
                    <a:lnTo>
                      <a:pt x="393" y="1189"/>
                    </a:lnTo>
                    <a:lnTo>
                      <a:pt x="388" y="1189"/>
                    </a:lnTo>
                    <a:lnTo>
                      <a:pt x="385" y="1189"/>
                    </a:lnTo>
                    <a:lnTo>
                      <a:pt x="380" y="1189"/>
                    </a:lnTo>
                    <a:lnTo>
                      <a:pt x="377" y="1189"/>
                    </a:lnTo>
                    <a:lnTo>
                      <a:pt x="370" y="1187"/>
                    </a:lnTo>
                    <a:lnTo>
                      <a:pt x="367" y="1187"/>
                    </a:lnTo>
                    <a:lnTo>
                      <a:pt x="364" y="1187"/>
                    </a:lnTo>
                    <a:lnTo>
                      <a:pt x="362" y="1187"/>
                    </a:lnTo>
                    <a:lnTo>
                      <a:pt x="356" y="1187"/>
                    </a:lnTo>
                    <a:lnTo>
                      <a:pt x="351" y="1189"/>
                    </a:lnTo>
                    <a:lnTo>
                      <a:pt x="307" y="1176"/>
                    </a:lnTo>
                    <a:lnTo>
                      <a:pt x="238" y="1155"/>
                    </a:lnTo>
                    <a:lnTo>
                      <a:pt x="231" y="1150"/>
                    </a:lnTo>
                    <a:lnTo>
                      <a:pt x="218" y="1142"/>
                    </a:lnTo>
                    <a:lnTo>
                      <a:pt x="215" y="1142"/>
                    </a:lnTo>
                    <a:lnTo>
                      <a:pt x="212" y="1142"/>
                    </a:lnTo>
                    <a:lnTo>
                      <a:pt x="210" y="1139"/>
                    </a:lnTo>
                    <a:lnTo>
                      <a:pt x="199" y="1137"/>
                    </a:lnTo>
                    <a:lnTo>
                      <a:pt x="191" y="1134"/>
                    </a:lnTo>
                    <a:lnTo>
                      <a:pt x="186" y="1131"/>
                    </a:lnTo>
                    <a:lnTo>
                      <a:pt x="183" y="1131"/>
                    </a:lnTo>
                    <a:lnTo>
                      <a:pt x="162" y="1124"/>
                    </a:lnTo>
                    <a:lnTo>
                      <a:pt x="157" y="1124"/>
                    </a:lnTo>
                    <a:lnTo>
                      <a:pt x="147" y="1118"/>
                    </a:lnTo>
                    <a:lnTo>
                      <a:pt x="144" y="1118"/>
                    </a:lnTo>
                    <a:lnTo>
                      <a:pt x="141" y="1118"/>
                    </a:lnTo>
                    <a:lnTo>
                      <a:pt x="136" y="1116"/>
                    </a:lnTo>
                    <a:lnTo>
                      <a:pt x="131" y="1116"/>
                    </a:lnTo>
                    <a:lnTo>
                      <a:pt x="118" y="1110"/>
                    </a:lnTo>
                    <a:lnTo>
                      <a:pt x="115" y="1110"/>
                    </a:lnTo>
                    <a:lnTo>
                      <a:pt x="113" y="1110"/>
                    </a:lnTo>
                    <a:lnTo>
                      <a:pt x="110" y="1108"/>
                    </a:lnTo>
                    <a:lnTo>
                      <a:pt x="107" y="1108"/>
                    </a:lnTo>
                    <a:lnTo>
                      <a:pt x="105" y="1108"/>
                    </a:lnTo>
                    <a:lnTo>
                      <a:pt x="102" y="1105"/>
                    </a:lnTo>
                    <a:lnTo>
                      <a:pt x="100" y="1105"/>
                    </a:lnTo>
                    <a:lnTo>
                      <a:pt x="97" y="1105"/>
                    </a:lnTo>
                    <a:lnTo>
                      <a:pt x="94" y="1105"/>
                    </a:lnTo>
                    <a:lnTo>
                      <a:pt x="92" y="1103"/>
                    </a:lnTo>
                    <a:lnTo>
                      <a:pt x="89" y="1103"/>
                    </a:lnTo>
                    <a:lnTo>
                      <a:pt x="86" y="1103"/>
                    </a:lnTo>
                    <a:lnTo>
                      <a:pt x="84" y="1103"/>
                    </a:lnTo>
                    <a:lnTo>
                      <a:pt x="81" y="1103"/>
                    </a:lnTo>
                    <a:lnTo>
                      <a:pt x="79" y="1100"/>
                    </a:lnTo>
                    <a:lnTo>
                      <a:pt x="76" y="1100"/>
                    </a:lnTo>
                    <a:lnTo>
                      <a:pt x="73" y="1100"/>
                    </a:lnTo>
                    <a:lnTo>
                      <a:pt x="71" y="1100"/>
                    </a:lnTo>
                    <a:lnTo>
                      <a:pt x="71" y="1097"/>
                    </a:lnTo>
                    <a:lnTo>
                      <a:pt x="71" y="1095"/>
                    </a:lnTo>
                    <a:lnTo>
                      <a:pt x="71" y="1092"/>
                    </a:lnTo>
                    <a:lnTo>
                      <a:pt x="65" y="1092"/>
                    </a:lnTo>
                    <a:lnTo>
                      <a:pt x="52" y="1087"/>
                    </a:lnTo>
                    <a:lnTo>
                      <a:pt x="47" y="1087"/>
                    </a:lnTo>
                    <a:lnTo>
                      <a:pt x="42" y="1084"/>
                    </a:lnTo>
                    <a:lnTo>
                      <a:pt x="37" y="1084"/>
                    </a:lnTo>
                    <a:lnTo>
                      <a:pt x="26" y="1079"/>
                    </a:lnTo>
                    <a:lnTo>
                      <a:pt x="24" y="1079"/>
                    </a:lnTo>
                    <a:lnTo>
                      <a:pt x="18" y="1076"/>
                    </a:lnTo>
                    <a:lnTo>
                      <a:pt x="16" y="1076"/>
                    </a:lnTo>
                    <a:lnTo>
                      <a:pt x="13" y="1076"/>
                    </a:lnTo>
                    <a:lnTo>
                      <a:pt x="10" y="1076"/>
                    </a:lnTo>
                    <a:lnTo>
                      <a:pt x="10" y="1074"/>
                    </a:lnTo>
                    <a:lnTo>
                      <a:pt x="8" y="1074"/>
                    </a:lnTo>
                    <a:lnTo>
                      <a:pt x="3" y="1071"/>
                    </a:lnTo>
                    <a:lnTo>
                      <a:pt x="0" y="1071"/>
                    </a:lnTo>
                    <a:lnTo>
                      <a:pt x="3" y="1066"/>
                    </a:lnTo>
                    <a:lnTo>
                      <a:pt x="3" y="1058"/>
                    </a:lnTo>
                    <a:lnTo>
                      <a:pt x="10" y="1040"/>
                    </a:lnTo>
                    <a:lnTo>
                      <a:pt x="16" y="1021"/>
                    </a:lnTo>
                    <a:lnTo>
                      <a:pt x="24" y="990"/>
                    </a:lnTo>
                    <a:lnTo>
                      <a:pt x="39" y="940"/>
                    </a:lnTo>
                    <a:lnTo>
                      <a:pt x="44" y="922"/>
                    </a:lnTo>
                    <a:lnTo>
                      <a:pt x="47" y="911"/>
                    </a:lnTo>
                    <a:lnTo>
                      <a:pt x="52" y="893"/>
                    </a:lnTo>
                    <a:lnTo>
                      <a:pt x="55" y="887"/>
                    </a:lnTo>
                    <a:lnTo>
                      <a:pt x="55" y="885"/>
                    </a:lnTo>
                    <a:lnTo>
                      <a:pt x="55" y="880"/>
                    </a:lnTo>
                    <a:lnTo>
                      <a:pt x="58" y="866"/>
                    </a:lnTo>
                    <a:lnTo>
                      <a:pt x="60" y="866"/>
                    </a:lnTo>
                    <a:lnTo>
                      <a:pt x="65" y="866"/>
                    </a:lnTo>
                    <a:lnTo>
                      <a:pt x="81" y="869"/>
                    </a:lnTo>
                    <a:lnTo>
                      <a:pt x="102" y="872"/>
                    </a:lnTo>
                    <a:lnTo>
                      <a:pt x="113" y="874"/>
                    </a:lnTo>
                    <a:lnTo>
                      <a:pt x="118" y="835"/>
                    </a:lnTo>
                    <a:lnTo>
                      <a:pt x="121" y="824"/>
                    </a:lnTo>
                    <a:lnTo>
                      <a:pt x="139" y="712"/>
                    </a:lnTo>
                    <a:lnTo>
                      <a:pt x="139" y="709"/>
                    </a:lnTo>
                    <a:lnTo>
                      <a:pt x="141" y="688"/>
                    </a:lnTo>
                    <a:lnTo>
                      <a:pt x="141" y="683"/>
                    </a:lnTo>
                    <a:lnTo>
                      <a:pt x="141" y="680"/>
                    </a:lnTo>
                    <a:lnTo>
                      <a:pt x="144" y="677"/>
                    </a:lnTo>
                    <a:lnTo>
                      <a:pt x="144" y="672"/>
                    </a:lnTo>
                    <a:lnTo>
                      <a:pt x="144" y="662"/>
                    </a:lnTo>
                    <a:lnTo>
                      <a:pt x="144" y="646"/>
                    </a:lnTo>
                    <a:lnTo>
                      <a:pt x="147" y="622"/>
                    </a:lnTo>
                    <a:lnTo>
                      <a:pt x="147" y="614"/>
                    </a:lnTo>
                    <a:lnTo>
                      <a:pt x="149" y="578"/>
                    </a:lnTo>
                    <a:lnTo>
                      <a:pt x="152" y="530"/>
                    </a:lnTo>
                    <a:lnTo>
                      <a:pt x="155" y="486"/>
                    </a:lnTo>
                    <a:lnTo>
                      <a:pt x="157" y="454"/>
                    </a:lnTo>
                    <a:lnTo>
                      <a:pt x="160" y="423"/>
                    </a:lnTo>
                    <a:lnTo>
                      <a:pt x="162" y="394"/>
                    </a:lnTo>
                    <a:lnTo>
                      <a:pt x="165" y="376"/>
                    </a:lnTo>
                    <a:lnTo>
                      <a:pt x="165" y="368"/>
                    </a:lnTo>
                    <a:lnTo>
                      <a:pt x="165" y="360"/>
                    </a:lnTo>
                    <a:lnTo>
                      <a:pt x="210" y="363"/>
                    </a:lnTo>
                    <a:lnTo>
                      <a:pt x="252" y="365"/>
                    </a:lnTo>
                    <a:lnTo>
                      <a:pt x="270" y="365"/>
                    </a:lnTo>
                    <a:lnTo>
                      <a:pt x="288" y="365"/>
                    </a:lnTo>
                    <a:lnTo>
                      <a:pt x="294" y="365"/>
                    </a:lnTo>
                    <a:lnTo>
                      <a:pt x="301" y="365"/>
                    </a:lnTo>
                    <a:lnTo>
                      <a:pt x="307" y="368"/>
                    </a:lnTo>
                    <a:lnTo>
                      <a:pt x="338" y="373"/>
                    </a:lnTo>
                    <a:lnTo>
                      <a:pt x="354" y="376"/>
                    </a:lnTo>
                    <a:lnTo>
                      <a:pt x="370" y="376"/>
                    </a:lnTo>
                    <a:lnTo>
                      <a:pt x="372" y="378"/>
                    </a:lnTo>
                    <a:lnTo>
                      <a:pt x="380" y="378"/>
                    </a:lnTo>
                    <a:lnTo>
                      <a:pt x="388" y="381"/>
                    </a:lnTo>
                    <a:lnTo>
                      <a:pt x="401" y="381"/>
                    </a:lnTo>
                    <a:lnTo>
                      <a:pt x="425" y="386"/>
                    </a:lnTo>
                    <a:lnTo>
                      <a:pt x="430" y="352"/>
                    </a:lnTo>
                    <a:lnTo>
                      <a:pt x="446" y="263"/>
                    </a:lnTo>
                    <a:lnTo>
                      <a:pt x="456" y="189"/>
                    </a:lnTo>
                    <a:lnTo>
                      <a:pt x="459" y="166"/>
                    </a:lnTo>
                    <a:lnTo>
                      <a:pt x="464" y="105"/>
                    </a:lnTo>
                    <a:lnTo>
                      <a:pt x="469" y="61"/>
                    </a:lnTo>
                    <a:lnTo>
                      <a:pt x="469" y="55"/>
                    </a:lnTo>
                    <a:lnTo>
                      <a:pt x="474" y="0"/>
                    </a:lnTo>
                    <a:lnTo>
                      <a:pt x="501" y="0"/>
                    </a:lnTo>
                    <a:lnTo>
                      <a:pt x="503" y="0"/>
                    </a:lnTo>
                    <a:lnTo>
                      <a:pt x="537" y="3"/>
                    </a:lnTo>
                    <a:lnTo>
                      <a:pt x="606" y="19"/>
                    </a:lnTo>
                    <a:lnTo>
                      <a:pt x="655" y="29"/>
                    </a:lnTo>
                    <a:lnTo>
                      <a:pt x="658" y="29"/>
                    </a:lnTo>
                    <a:lnTo>
                      <a:pt x="663" y="32"/>
                    </a:lnTo>
                    <a:lnTo>
                      <a:pt x="692" y="37"/>
                    </a:lnTo>
                    <a:lnTo>
                      <a:pt x="697" y="40"/>
                    </a:lnTo>
                    <a:lnTo>
                      <a:pt x="713" y="42"/>
                    </a:lnTo>
                    <a:lnTo>
                      <a:pt x="718" y="45"/>
                    </a:lnTo>
                    <a:lnTo>
                      <a:pt x="723" y="45"/>
                    </a:lnTo>
                    <a:lnTo>
                      <a:pt x="726" y="45"/>
                    </a:lnTo>
                    <a:lnTo>
                      <a:pt x="731" y="48"/>
                    </a:lnTo>
                    <a:lnTo>
                      <a:pt x="768" y="50"/>
                    </a:lnTo>
                    <a:lnTo>
                      <a:pt x="776" y="50"/>
                    </a:lnTo>
                    <a:lnTo>
                      <a:pt x="781" y="50"/>
                    </a:lnTo>
                    <a:lnTo>
                      <a:pt x="789" y="50"/>
                    </a:lnTo>
                    <a:lnTo>
                      <a:pt x="831" y="53"/>
                    </a:lnTo>
                    <a:lnTo>
                      <a:pt x="881" y="58"/>
                    </a:lnTo>
                    <a:lnTo>
                      <a:pt x="886" y="58"/>
                    </a:lnTo>
                    <a:lnTo>
                      <a:pt x="883" y="61"/>
                    </a:lnTo>
                    <a:lnTo>
                      <a:pt x="883" y="66"/>
                    </a:lnTo>
                    <a:lnTo>
                      <a:pt x="883" y="76"/>
                    </a:lnTo>
                    <a:lnTo>
                      <a:pt x="881" y="79"/>
                    </a:lnTo>
                    <a:lnTo>
                      <a:pt x="881" y="82"/>
                    </a:lnTo>
                    <a:lnTo>
                      <a:pt x="883" y="84"/>
                    </a:lnTo>
                    <a:lnTo>
                      <a:pt x="881" y="90"/>
                    </a:lnTo>
                    <a:lnTo>
                      <a:pt x="881" y="92"/>
                    </a:lnTo>
                    <a:lnTo>
                      <a:pt x="881" y="100"/>
                    </a:lnTo>
                    <a:lnTo>
                      <a:pt x="878" y="103"/>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5" name="フリーフォーム 224"/>
              <p:cNvSpPr>
                <a:spLocks/>
              </p:cNvSpPr>
              <p:nvPr/>
            </p:nvSpPr>
            <p:spPr bwMode="auto">
              <a:xfrm>
                <a:off x="7317892" y="4064708"/>
                <a:ext cx="535228" cy="1069640"/>
              </a:xfrm>
              <a:custGeom>
                <a:avLst/>
                <a:gdLst>
                  <a:gd name="T0" fmla="*/ 771 w 1117"/>
                  <a:gd name="T1" fmla="*/ 116 h 2197"/>
                  <a:gd name="T2" fmla="*/ 978 w 1117"/>
                  <a:gd name="T3" fmla="*/ 142 h 2197"/>
                  <a:gd name="T4" fmla="*/ 1033 w 1117"/>
                  <a:gd name="T5" fmla="*/ 171 h 2197"/>
                  <a:gd name="T6" fmla="*/ 1028 w 1117"/>
                  <a:gd name="T7" fmla="*/ 208 h 2197"/>
                  <a:gd name="T8" fmla="*/ 1046 w 1117"/>
                  <a:gd name="T9" fmla="*/ 255 h 2197"/>
                  <a:gd name="T10" fmla="*/ 1038 w 1117"/>
                  <a:gd name="T11" fmla="*/ 412 h 2197"/>
                  <a:gd name="T12" fmla="*/ 983 w 1117"/>
                  <a:gd name="T13" fmla="*/ 649 h 2197"/>
                  <a:gd name="T14" fmla="*/ 886 w 1117"/>
                  <a:gd name="T15" fmla="*/ 937 h 2197"/>
                  <a:gd name="T16" fmla="*/ 886 w 1117"/>
                  <a:gd name="T17" fmla="*/ 1171 h 2197"/>
                  <a:gd name="T18" fmla="*/ 889 w 1117"/>
                  <a:gd name="T19" fmla="*/ 1231 h 2197"/>
                  <a:gd name="T20" fmla="*/ 884 w 1117"/>
                  <a:gd name="T21" fmla="*/ 1339 h 2197"/>
                  <a:gd name="T22" fmla="*/ 1004 w 1117"/>
                  <a:gd name="T23" fmla="*/ 1407 h 2197"/>
                  <a:gd name="T24" fmla="*/ 1002 w 1117"/>
                  <a:gd name="T25" fmla="*/ 1475 h 2197"/>
                  <a:gd name="T26" fmla="*/ 996 w 1117"/>
                  <a:gd name="T27" fmla="*/ 1627 h 2197"/>
                  <a:gd name="T28" fmla="*/ 991 w 1117"/>
                  <a:gd name="T29" fmla="*/ 1727 h 2197"/>
                  <a:gd name="T30" fmla="*/ 991 w 1117"/>
                  <a:gd name="T31" fmla="*/ 1774 h 2197"/>
                  <a:gd name="T32" fmla="*/ 986 w 1117"/>
                  <a:gd name="T33" fmla="*/ 1801 h 2197"/>
                  <a:gd name="T34" fmla="*/ 850 w 1117"/>
                  <a:gd name="T35" fmla="*/ 1798 h 2197"/>
                  <a:gd name="T36" fmla="*/ 732 w 1117"/>
                  <a:gd name="T37" fmla="*/ 1803 h 2197"/>
                  <a:gd name="T38" fmla="*/ 622 w 1117"/>
                  <a:gd name="T39" fmla="*/ 1822 h 2197"/>
                  <a:gd name="T40" fmla="*/ 587 w 1117"/>
                  <a:gd name="T41" fmla="*/ 1895 h 2197"/>
                  <a:gd name="T42" fmla="*/ 561 w 1117"/>
                  <a:gd name="T43" fmla="*/ 1932 h 2197"/>
                  <a:gd name="T44" fmla="*/ 559 w 1117"/>
                  <a:gd name="T45" fmla="*/ 1974 h 2197"/>
                  <a:gd name="T46" fmla="*/ 532 w 1117"/>
                  <a:gd name="T47" fmla="*/ 2005 h 2197"/>
                  <a:gd name="T48" fmla="*/ 538 w 1117"/>
                  <a:gd name="T49" fmla="*/ 2060 h 2197"/>
                  <a:gd name="T50" fmla="*/ 546 w 1117"/>
                  <a:gd name="T51" fmla="*/ 2102 h 2197"/>
                  <a:gd name="T52" fmla="*/ 551 w 1117"/>
                  <a:gd name="T53" fmla="*/ 2144 h 2197"/>
                  <a:gd name="T54" fmla="*/ 553 w 1117"/>
                  <a:gd name="T55" fmla="*/ 2194 h 2197"/>
                  <a:gd name="T56" fmla="*/ 543 w 1117"/>
                  <a:gd name="T57" fmla="*/ 2110 h 2197"/>
                  <a:gd name="T58" fmla="*/ 532 w 1117"/>
                  <a:gd name="T59" fmla="*/ 2039 h 2197"/>
                  <a:gd name="T60" fmla="*/ 517 w 1117"/>
                  <a:gd name="T61" fmla="*/ 1984 h 2197"/>
                  <a:gd name="T62" fmla="*/ 488 w 1117"/>
                  <a:gd name="T63" fmla="*/ 1979 h 2197"/>
                  <a:gd name="T64" fmla="*/ 451 w 1117"/>
                  <a:gd name="T65" fmla="*/ 1974 h 2197"/>
                  <a:gd name="T66" fmla="*/ 404 w 1117"/>
                  <a:gd name="T67" fmla="*/ 1966 h 2197"/>
                  <a:gd name="T68" fmla="*/ 344 w 1117"/>
                  <a:gd name="T69" fmla="*/ 1953 h 2197"/>
                  <a:gd name="T70" fmla="*/ 286 w 1117"/>
                  <a:gd name="T71" fmla="*/ 1948 h 2197"/>
                  <a:gd name="T72" fmla="*/ 286 w 1117"/>
                  <a:gd name="T73" fmla="*/ 1916 h 2197"/>
                  <a:gd name="T74" fmla="*/ 289 w 1117"/>
                  <a:gd name="T75" fmla="*/ 1882 h 2197"/>
                  <a:gd name="T76" fmla="*/ 289 w 1117"/>
                  <a:gd name="T77" fmla="*/ 1848 h 2197"/>
                  <a:gd name="T78" fmla="*/ 299 w 1117"/>
                  <a:gd name="T79" fmla="*/ 1824 h 2197"/>
                  <a:gd name="T80" fmla="*/ 299 w 1117"/>
                  <a:gd name="T81" fmla="*/ 1745 h 2197"/>
                  <a:gd name="T82" fmla="*/ 291 w 1117"/>
                  <a:gd name="T83" fmla="*/ 1696 h 2197"/>
                  <a:gd name="T84" fmla="*/ 296 w 1117"/>
                  <a:gd name="T85" fmla="*/ 1585 h 2197"/>
                  <a:gd name="T86" fmla="*/ 296 w 1117"/>
                  <a:gd name="T87" fmla="*/ 1541 h 2197"/>
                  <a:gd name="T88" fmla="*/ 296 w 1117"/>
                  <a:gd name="T89" fmla="*/ 1488 h 2197"/>
                  <a:gd name="T90" fmla="*/ 296 w 1117"/>
                  <a:gd name="T91" fmla="*/ 1441 h 2197"/>
                  <a:gd name="T92" fmla="*/ 317 w 1117"/>
                  <a:gd name="T93" fmla="*/ 1425 h 2197"/>
                  <a:gd name="T94" fmla="*/ 210 w 1117"/>
                  <a:gd name="T95" fmla="*/ 1396 h 2197"/>
                  <a:gd name="T96" fmla="*/ 3 w 1117"/>
                  <a:gd name="T97" fmla="*/ 1362 h 2197"/>
                  <a:gd name="T98" fmla="*/ 63 w 1117"/>
                  <a:gd name="T99" fmla="*/ 1145 h 2197"/>
                  <a:gd name="T100" fmla="*/ 95 w 1117"/>
                  <a:gd name="T101" fmla="*/ 1076 h 2197"/>
                  <a:gd name="T102" fmla="*/ 131 w 1117"/>
                  <a:gd name="T103" fmla="*/ 1005 h 2197"/>
                  <a:gd name="T104" fmla="*/ 202 w 1117"/>
                  <a:gd name="T105" fmla="*/ 840 h 2197"/>
                  <a:gd name="T106" fmla="*/ 286 w 1117"/>
                  <a:gd name="T107" fmla="*/ 614 h 2197"/>
                  <a:gd name="T108" fmla="*/ 312 w 1117"/>
                  <a:gd name="T109" fmla="*/ 536 h 2197"/>
                  <a:gd name="T110" fmla="*/ 331 w 1117"/>
                  <a:gd name="T111" fmla="*/ 454 h 2197"/>
                  <a:gd name="T112" fmla="*/ 399 w 1117"/>
                  <a:gd name="T113" fmla="*/ 278 h 2197"/>
                  <a:gd name="T114" fmla="*/ 472 w 1117"/>
                  <a:gd name="T115" fmla="*/ 100 h 2197"/>
                  <a:gd name="T116" fmla="*/ 598 w 1117"/>
                  <a:gd name="T117" fmla="*/ 79 h 2197"/>
                  <a:gd name="T118" fmla="*/ 674 w 1117"/>
                  <a:gd name="T119" fmla="*/ 171 h 2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117" h="2197">
                    <a:moveTo>
                      <a:pt x="708" y="197"/>
                    </a:moveTo>
                    <a:lnTo>
                      <a:pt x="716" y="171"/>
                    </a:lnTo>
                    <a:lnTo>
                      <a:pt x="719" y="160"/>
                    </a:lnTo>
                    <a:lnTo>
                      <a:pt x="719" y="158"/>
                    </a:lnTo>
                    <a:lnTo>
                      <a:pt x="721" y="155"/>
                    </a:lnTo>
                    <a:lnTo>
                      <a:pt x="724" y="153"/>
                    </a:lnTo>
                    <a:lnTo>
                      <a:pt x="729" y="147"/>
                    </a:lnTo>
                    <a:lnTo>
                      <a:pt x="745" y="137"/>
                    </a:lnTo>
                    <a:lnTo>
                      <a:pt x="747" y="134"/>
                    </a:lnTo>
                    <a:lnTo>
                      <a:pt x="750" y="134"/>
                    </a:lnTo>
                    <a:lnTo>
                      <a:pt x="760" y="124"/>
                    </a:lnTo>
                    <a:lnTo>
                      <a:pt x="771" y="116"/>
                    </a:lnTo>
                    <a:lnTo>
                      <a:pt x="774" y="116"/>
                    </a:lnTo>
                    <a:lnTo>
                      <a:pt x="776" y="113"/>
                    </a:lnTo>
                    <a:lnTo>
                      <a:pt x="779" y="113"/>
                    </a:lnTo>
                    <a:lnTo>
                      <a:pt x="789" y="116"/>
                    </a:lnTo>
                    <a:lnTo>
                      <a:pt x="810" y="118"/>
                    </a:lnTo>
                    <a:lnTo>
                      <a:pt x="826" y="121"/>
                    </a:lnTo>
                    <a:lnTo>
                      <a:pt x="837" y="121"/>
                    </a:lnTo>
                    <a:lnTo>
                      <a:pt x="852" y="126"/>
                    </a:lnTo>
                    <a:lnTo>
                      <a:pt x="881" y="129"/>
                    </a:lnTo>
                    <a:lnTo>
                      <a:pt x="913" y="134"/>
                    </a:lnTo>
                    <a:lnTo>
                      <a:pt x="928" y="137"/>
                    </a:lnTo>
                    <a:lnTo>
                      <a:pt x="978" y="142"/>
                    </a:lnTo>
                    <a:lnTo>
                      <a:pt x="1007" y="147"/>
                    </a:lnTo>
                    <a:lnTo>
                      <a:pt x="1020" y="150"/>
                    </a:lnTo>
                    <a:lnTo>
                      <a:pt x="1023" y="150"/>
                    </a:lnTo>
                    <a:lnTo>
                      <a:pt x="1025" y="153"/>
                    </a:lnTo>
                    <a:lnTo>
                      <a:pt x="1028" y="153"/>
                    </a:lnTo>
                    <a:lnTo>
                      <a:pt x="1028" y="155"/>
                    </a:lnTo>
                    <a:lnTo>
                      <a:pt x="1031" y="158"/>
                    </a:lnTo>
                    <a:lnTo>
                      <a:pt x="1031" y="160"/>
                    </a:lnTo>
                    <a:lnTo>
                      <a:pt x="1033" y="163"/>
                    </a:lnTo>
                    <a:lnTo>
                      <a:pt x="1033" y="166"/>
                    </a:lnTo>
                    <a:lnTo>
                      <a:pt x="1033" y="168"/>
                    </a:lnTo>
                    <a:lnTo>
                      <a:pt x="1033" y="171"/>
                    </a:lnTo>
                    <a:lnTo>
                      <a:pt x="1033" y="174"/>
                    </a:lnTo>
                    <a:lnTo>
                      <a:pt x="1031" y="176"/>
                    </a:lnTo>
                    <a:lnTo>
                      <a:pt x="1031" y="181"/>
                    </a:lnTo>
                    <a:lnTo>
                      <a:pt x="1028" y="187"/>
                    </a:lnTo>
                    <a:lnTo>
                      <a:pt x="1028" y="189"/>
                    </a:lnTo>
                    <a:lnTo>
                      <a:pt x="1028" y="192"/>
                    </a:lnTo>
                    <a:lnTo>
                      <a:pt x="1025" y="195"/>
                    </a:lnTo>
                    <a:lnTo>
                      <a:pt x="1025" y="197"/>
                    </a:lnTo>
                    <a:lnTo>
                      <a:pt x="1025" y="200"/>
                    </a:lnTo>
                    <a:lnTo>
                      <a:pt x="1028" y="202"/>
                    </a:lnTo>
                    <a:lnTo>
                      <a:pt x="1028" y="205"/>
                    </a:lnTo>
                    <a:lnTo>
                      <a:pt x="1028" y="208"/>
                    </a:lnTo>
                    <a:lnTo>
                      <a:pt x="1031" y="218"/>
                    </a:lnTo>
                    <a:lnTo>
                      <a:pt x="1033" y="226"/>
                    </a:lnTo>
                    <a:lnTo>
                      <a:pt x="1036" y="234"/>
                    </a:lnTo>
                    <a:lnTo>
                      <a:pt x="1036" y="239"/>
                    </a:lnTo>
                    <a:lnTo>
                      <a:pt x="1036" y="242"/>
                    </a:lnTo>
                    <a:lnTo>
                      <a:pt x="1038" y="242"/>
                    </a:lnTo>
                    <a:lnTo>
                      <a:pt x="1038" y="244"/>
                    </a:lnTo>
                    <a:lnTo>
                      <a:pt x="1038" y="247"/>
                    </a:lnTo>
                    <a:lnTo>
                      <a:pt x="1041" y="250"/>
                    </a:lnTo>
                    <a:lnTo>
                      <a:pt x="1041" y="252"/>
                    </a:lnTo>
                    <a:lnTo>
                      <a:pt x="1044" y="255"/>
                    </a:lnTo>
                    <a:lnTo>
                      <a:pt x="1046" y="255"/>
                    </a:lnTo>
                    <a:lnTo>
                      <a:pt x="1046" y="257"/>
                    </a:lnTo>
                    <a:lnTo>
                      <a:pt x="1046" y="260"/>
                    </a:lnTo>
                    <a:lnTo>
                      <a:pt x="1049" y="260"/>
                    </a:lnTo>
                    <a:lnTo>
                      <a:pt x="1062" y="273"/>
                    </a:lnTo>
                    <a:lnTo>
                      <a:pt x="1065" y="273"/>
                    </a:lnTo>
                    <a:lnTo>
                      <a:pt x="1083" y="292"/>
                    </a:lnTo>
                    <a:lnTo>
                      <a:pt x="1099" y="305"/>
                    </a:lnTo>
                    <a:lnTo>
                      <a:pt x="1107" y="310"/>
                    </a:lnTo>
                    <a:lnTo>
                      <a:pt x="1112" y="315"/>
                    </a:lnTo>
                    <a:lnTo>
                      <a:pt x="1117" y="318"/>
                    </a:lnTo>
                    <a:lnTo>
                      <a:pt x="1041" y="412"/>
                    </a:lnTo>
                    <a:lnTo>
                      <a:pt x="1038" y="412"/>
                    </a:lnTo>
                    <a:lnTo>
                      <a:pt x="1038" y="415"/>
                    </a:lnTo>
                    <a:lnTo>
                      <a:pt x="1031" y="425"/>
                    </a:lnTo>
                    <a:lnTo>
                      <a:pt x="1028" y="431"/>
                    </a:lnTo>
                    <a:lnTo>
                      <a:pt x="1015" y="446"/>
                    </a:lnTo>
                    <a:lnTo>
                      <a:pt x="1012" y="446"/>
                    </a:lnTo>
                    <a:lnTo>
                      <a:pt x="1007" y="454"/>
                    </a:lnTo>
                    <a:lnTo>
                      <a:pt x="999" y="462"/>
                    </a:lnTo>
                    <a:lnTo>
                      <a:pt x="986" y="478"/>
                    </a:lnTo>
                    <a:lnTo>
                      <a:pt x="986" y="481"/>
                    </a:lnTo>
                    <a:lnTo>
                      <a:pt x="986" y="517"/>
                    </a:lnTo>
                    <a:lnTo>
                      <a:pt x="983" y="609"/>
                    </a:lnTo>
                    <a:lnTo>
                      <a:pt x="983" y="649"/>
                    </a:lnTo>
                    <a:lnTo>
                      <a:pt x="983" y="719"/>
                    </a:lnTo>
                    <a:lnTo>
                      <a:pt x="983" y="759"/>
                    </a:lnTo>
                    <a:lnTo>
                      <a:pt x="934" y="759"/>
                    </a:lnTo>
                    <a:lnTo>
                      <a:pt x="886" y="759"/>
                    </a:lnTo>
                    <a:lnTo>
                      <a:pt x="886" y="814"/>
                    </a:lnTo>
                    <a:lnTo>
                      <a:pt x="886" y="851"/>
                    </a:lnTo>
                    <a:lnTo>
                      <a:pt x="886" y="856"/>
                    </a:lnTo>
                    <a:lnTo>
                      <a:pt x="886" y="874"/>
                    </a:lnTo>
                    <a:lnTo>
                      <a:pt x="886" y="895"/>
                    </a:lnTo>
                    <a:lnTo>
                      <a:pt x="886" y="903"/>
                    </a:lnTo>
                    <a:lnTo>
                      <a:pt x="886" y="919"/>
                    </a:lnTo>
                    <a:lnTo>
                      <a:pt x="886" y="937"/>
                    </a:lnTo>
                    <a:lnTo>
                      <a:pt x="886" y="961"/>
                    </a:lnTo>
                    <a:lnTo>
                      <a:pt x="886" y="982"/>
                    </a:lnTo>
                    <a:lnTo>
                      <a:pt x="886" y="1011"/>
                    </a:lnTo>
                    <a:lnTo>
                      <a:pt x="886" y="1029"/>
                    </a:lnTo>
                    <a:lnTo>
                      <a:pt x="886" y="1058"/>
                    </a:lnTo>
                    <a:lnTo>
                      <a:pt x="886" y="1079"/>
                    </a:lnTo>
                    <a:lnTo>
                      <a:pt x="886" y="1100"/>
                    </a:lnTo>
                    <a:lnTo>
                      <a:pt x="886" y="1108"/>
                    </a:lnTo>
                    <a:lnTo>
                      <a:pt x="886" y="1131"/>
                    </a:lnTo>
                    <a:lnTo>
                      <a:pt x="886" y="1147"/>
                    </a:lnTo>
                    <a:lnTo>
                      <a:pt x="886" y="1158"/>
                    </a:lnTo>
                    <a:lnTo>
                      <a:pt x="886" y="1171"/>
                    </a:lnTo>
                    <a:lnTo>
                      <a:pt x="886" y="1176"/>
                    </a:lnTo>
                    <a:lnTo>
                      <a:pt x="892" y="1189"/>
                    </a:lnTo>
                    <a:lnTo>
                      <a:pt x="892" y="1192"/>
                    </a:lnTo>
                    <a:lnTo>
                      <a:pt x="892" y="1197"/>
                    </a:lnTo>
                    <a:lnTo>
                      <a:pt x="894" y="1202"/>
                    </a:lnTo>
                    <a:lnTo>
                      <a:pt x="894" y="1205"/>
                    </a:lnTo>
                    <a:lnTo>
                      <a:pt x="894" y="1208"/>
                    </a:lnTo>
                    <a:lnTo>
                      <a:pt x="894" y="1210"/>
                    </a:lnTo>
                    <a:lnTo>
                      <a:pt x="894" y="1213"/>
                    </a:lnTo>
                    <a:lnTo>
                      <a:pt x="892" y="1221"/>
                    </a:lnTo>
                    <a:lnTo>
                      <a:pt x="892" y="1226"/>
                    </a:lnTo>
                    <a:lnTo>
                      <a:pt x="889" y="1231"/>
                    </a:lnTo>
                    <a:lnTo>
                      <a:pt x="889" y="1234"/>
                    </a:lnTo>
                    <a:lnTo>
                      <a:pt x="889" y="1236"/>
                    </a:lnTo>
                    <a:lnTo>
                      <a:pt x="886" y="1244"/>
                    </a:lnTo>
                    <a:lnTo>
                      <a:pt x="886" y="1257"/>
                    </a:lnTo>
                    <a:lnTo>
                      <a:pt x="886" y="1260"/>
                    </a:lnTo>
                    <a:lnTo>
                      <a:pt x="886" y="1263"/>
                    </a:lnTo>
                    <a:lnTo>
                      <a:pt x="886" y="1265"/>
                    </a:lnTo>
                    <a:lnTo>
                      <a:pt x="886" y="1284"/>
                    </a:lnTo>
                    <a:lnTo>
                      <a:pt x="884" y="1302"/>
                    </a:lnTo>
                    <a:lnTo>
                      <a:pt x="884" y="1320"/>
                    </a:lnTo>
                    <a:lnTo>
                      <a:pt x="884" y="1326"/>
                    </a:lnTo>
                    <a:lnTo>
                      <a:pt x="884" y="1339"/>
                    </a:lnTo>
                    <a:lnTo>
                      <a:pt x="884" y="1357"/>
                    </a:lnTo>
                    <a:lnTo>
                      <a:pt x="884" y="1370"/>
                    </a:lnTo>
                    <a:lnTo>
                      <a:pt x="884" y="1375"/>
                    </a:lnTo>
                    <a:lnTo>
                      <a:pt x="884" y="1378"/>
                    </a:lnTo>
                    <a:lnTo>
                      <a:pt x="886" y="1378"/>
                    </a:lnTo>
                    <a:lnTo>
                      <a:pt x="886" y="1383"/>
                    </a:lnTo>
                    <a:lnTo>
                      <a:pt x="886" y="1386"/>
                    </a:lnTo>
                    <a:lnTo>
                      <a:pt x="886" y="1389"/>
                    </a:lnTo>
                    <a:lnTo>
                      <a:pt x="886" y="1396"/>
                    </a:lnTo>
                    <a:lnTo>
                      <a:pt x="886" y="1402"/>
                    </a:lnTo>
                    <a:lnTo>
                      <a:pt x="1004" y="1404"/>
                    </a:lnTo>
                    <a:lnTo>
                      <a:pt x="1004" y="1407"/>
                    </a:lnTo>
                    <a:lnTo>
                      <a:pt x="1004" y="1410"/>
                    </a:lnTo>
                    <a:lnTo>
                      <a:pt x="1004" y="1415"/>
                    </a:lnTo>
                    <a:lnTo>
                      <a:pt x="1004" y="1420"/>
                    </a:lnTo>
                    <a:lnTo>
                      <a:pt x="1004" y="1438"/>
                    </a:lnTo>
                    <a:lnTo>
                      <a:pt x="1004" y="1457"/>
                    </a:lnTo>
                    <a:lnTo>
                      <a:pt x="1004" y="1459"/>
                    </a:lnTo>
                    <a:lnTo>
                      <a:pt x="1004" y="1462"/>
                    </a:lnTo>
                    <a:lnTo>
                      <a:pt x="1002" y="1462"/>
                    </a:lnTo>
                    <a:lnTo>
                      <a:pt x="1002" y="1465"/>
                    </a:lnTo>
                    <a:lnTo>
                      <a:pt x="1002" y="1470"/>
                    </a:lnTo>
                    <a:lnTo>
                      <a:pt x="1002" y="1473"/>
                    </a:lnTo>
                    <a:lnTo>
                      <a:pt x="1002" y="1475"/>
                    </a:lnTo>
                    <a:lnTo>
                      <a:pt x="1002" y="1507"/>
                    </a:lnTo>
                    <a:lnTo>
                      <a:pt x="1002" y="1509"/>
                    </a:lnTo>
                    <a:lnTo>
                      <a:pt x="999" y="1538"/>
                    </a:lnTo>
                    <a:lnTo>
                      <a:pt x="999" y="1541"/>
                    </a:lnTo>
                    <a:lnTo>
                      <a:pt x="999" y="1549"/>
                    </a:lnTo>
                    <a:lnTo>
                      <a:pt x="999" y="1559"/>
                    </a:lnTo>
                    <a:lnTo>
                      <a:pt x="996" y="1567"/>
                    </a:lnTo>
                    <a:lnTo>
                      <a:pt x="996" y="1578"/>
                    </a:lnTo>
                    <a:lnTo>
                      <a:pt x="996" y="1591"/>
                    </a:lnTo>
                    <a:lnTo>
                      <a:pt x="996" y="1609"/>
                    </a:lnTo>
                    <a:lnTo>
                      <a:pt x="996" y="1617"/>
                    </a:lnTo>
                    <a:lnTo>
                      <a:pt x="996" y="1627"/>
                    </a:lnTo>
                    <a:lnTo>
                      <a:pt x="996" y="1643"/>
                    </a:lnTo>
                    <a:lnTo>
                      <a:pt x="994" y="1648"/>
                    </a:lnTo>
                    <a:lnTo>
                      <a:pt x="994" y="1659"/>
                    </a:lnTo>
                    <a:lnTo>
                      <a:pt x="994" y="1675"/>
                    </a:lnTo>
                    <a:lnTo>
                      <a:pt x="994" y="1683"/>
                    </a:lnTo>
                    <a:lnTo>
                      <a:pt x="994" y="1696"/>
                    </a:lnTo>
                    <a:lnTo>
                      <a:pt x="994" y="1704"/>
                    </a:lnTo>
                    <a:lnTo>
                      <a:pt x="994" y="1709"/>
                    </a:lnTo>
                    <a:lnTo>
                      <a:pt x="994" y="1714"/>
                    </a:lnTo>
                    <a:lnTo>
                      <a:pt x="994" y="1719"/>
                    </a:lnTo>
                    <a:lnTo>
                      <a:pt x="994" y="1722"/>
                    </a:lnTo>
                    <a:lnTo>
                      <a:pt x="991" y="1727"/>
                    </a:lnTo>
                    <a:lnTo>
                      <a:pt x="991" y="1735"/>
                    </a:lnTo>
                    <a:lnTo>
                      <a:pt x="991" y="1740"/>
                    </a:lnTo>
                    <a:lnTo>
                      <a:pt x="991" y="1745"/>
                    </a:lnTo>
                    <a:lnTo>
                      <a:pt x="991" y="1751"/>
                    </a:lnTo>
                    <a:lnTo>
                      <a:pt x="989" y="1753"/>
                    </a:lnTo>
                    <a:lnTo>
                      <a:pt x="989" y="1756"/>
                    </a:lnTo>
                    <a:lnTo>
                      <a:pt x="989" y="1761"/>
                    </a:lnTo>
                    <a:lnTo>
                      <a:pt x="989" y="1764"/>
                    </a:lnTo>
                    <a:lnTo>
                      <a:pt x="989" y="1766"/>
                    </a:lnTo>
                    <a:lnTo>
                      <a:pt x="989" y="1769"/>
                    </a:lnTo>
                    <a:lnTo>
                      <a:pt x="991" y="1772"/>
                    </a:lnTo>
                    <a:lnTo>
                      <a:pt x="991" y="1774"/>
                    </a:lnTo>
                    <a:lnTo>
                      <a:pt x="991" y="1777"/>
                    </a:lnTo>
                    <a:lnTo>
                      <a:pt x="991" y="1780"/>
                    </a:lnTo>
                    <a:lnTo>
                      <a:pt x="989" y="1780"/>
                    </a:lnTo>
                    <a:lnTo>
                      <a:pt x="989" y="1782"/>
                    </a:lnTo>
                    <a:lnTo>
                      <a:pt x="989" y="1785"/>
                    </a:lnTo>
                    <a:lnTo>
                      <a:pt x="989" y="1787"/>
                    </a:lnTo>
                    <a:lnTo>
                      <a:pt x="989" y="1790"/>
                    </a:lnTo>
                    <a:lnTo>
                      <a:pt x="989" y="1793"/>
                    </a:lnTo>
                    <a:lnTo>
                      <a:pt x="986" y="1793"/>
                    </a:lnTo>
                    <a:lnTo>
                      <a:pt x="986" y="1795"/>
                    </a:lnTo>
                    <a:lnTo>
                      <a:pt x="986" y="1798"/>
                    </a:lnTo>
                    <a:lnTo>
                      <a:pt x="986" y="1801"/>
                    </a:lnTo>
                    <a:lnTo>
                      <a:pt x="978" y="1801"/>
                    </a:lnTo>
                    <a:lnTo>
                      <a:pt x="975" y="1801"/>
                    </a:lnTo>
                    <a:lnTo>
                      <a:pt x="931" y="1801"/>
                    </a:lnTo>
                    <a:lnTo>
                      <a:pt x="928" y="1801"/>
                    </a:lnTo>
                    <a:lnTo>
                      <a:pt x="910" y="1803"/>
                    </a:lnTo>
                    <a:lnTo>
                      <a:pt x="910" y="1801"/>
                    </a:lnTo>
                    <a:lnTo>
                      <a:pt x="910" y="1798"/>
                    </a:lnTo>
                    <a:lnTo>
                      <a:pt x="894" y="1798"/>
                    </a:lnTo>
                    <a:lnTo>
                      <a:pt x="873" y="1798"/>
                    </a:lnTo>
                    <a:lnTo>
                      <a:pt x="860" y="1798"/>
                    </a:lnTo>
                    <a:lnTo>
                      <a:pt x="852" y="1798"/>
                    </a:lnTo>
                    <a:lnTo>
                      <a:pt x="850" y="1798"/>
                    </a:lnTo>
                    <a:lnTo>
                      <a:pt x="839" y="1798"/>
                    </a:lnTo>
                    <a:lnTo>
                      <a:pt x="837" y="1798"/>
                    </a:lnTo>
                    <a:lnTo>
                      <a:pt x="831" y="1798"/>
                    </a:lnTo>
                    <a:lnTo>
                      <a:pt x="826" y="1801"/>
                    </a:lnTo>
                    <a:lnTo>
                      <a:pt x="816" y="1801"/>
                    </a:lnTo>
                    <a:lnTo>
                      <a:pt x="810" y="1801"/>
                    </a:lnTo>
                    <a:lnTo>
                      <a:pt x="797" y="1801"/>
                    </a:lnTo>
                    <a:lnTo>
                      <a:pt x="776" y="1801"/>
                    </a:lnTo>
                    <a:lnTo>
                      <a:pt x="763" y="1801"/>
                    </a:lnTo>
                    <a:lnTo>
                      <a:pt x="758" y="1803"/>
                    </a:lnTo>
                    <a:lnTo>
                      <a:pt x="745" y="1803"/>
                    </a:lnTo>
                    <a:lnTo>
                      <a:pt x="732" y="1803"/>
                    </a:lnTo>
                    <a:lnTo>
                      <a:pt x="726" y="1803"/>
                    </a:lnTo>
                    <a:lnTo>
                      <a:pt x="721" y="1803"/>
                    </a:lnTo>
                    <a:lnTo>
                      <a:pt x="713" y="1803"/>
                    </a:lnTo>
                    <a:lnTo>
                      <a:pt x="705" y="1803"/>
                    </a:lnTo>
                    <a:lnTo>
                      <a:pt x="700" y="1803"/>
                    </a:lnTo>
                    <a:lnTo>
                      <a:pt x="692" y="1806"/>
                    </a:lnTo>
                    <a:lnTo>
                      <a:pt x="690" y="1806"/>
                    </a:lnTo>
                    <a:lnTo>
                      <a:pt x="687" y="1806"/>
                    </a:lnTo>
                    <a:lnTo>
                      <a:pt x="664" y="1806"/>
                    </a:lnTo>
                    <a:lnTo>
                      <a:pt x="664" y="1811"/>
                    </a:lnTo>
                    <a:lnTo>
                      <a:pt x="664" y="1816"/>
                    </a:lnTo>
                    <a:lnTo>
                      <a:pt x="622" y="1822"/>
                    </a:lnTo>
                    <a:lnTo>
                      <a:pt x="616" y="1822"/>
                    </a:lnTo>
                    <a:lnTo>
                      <a:pt x="614" y="1822"/>
                    </a:lnTo>
                    <a:lnTo>
                      <a:pt x="611" y="1822"/>
                    </a:lnTo>
                    <a:lnTo>
                      <a:pt x="608" y="1822"/>
                    </a:lnTo>
                    <a:lnTo>
                      <a:pt x="606" y="1822"/>
                    </a:lnTo>
                    <a:lnTo>
                      <a:pt x="580" y="1827"/>
                    </a:lnTo>
                    <a:lnTo>
                      <a:pt x="580" y="1829"/>
                    </a:lnTo>
                    <a:lnTo>
                      <a:pt x="580" y="1832"/>
                    </a:lnTo>
                    <a:lnTo>
                      <a:pt x="580" y="1837"/>
                    </a:lnTo>
                    <a:lnTo>
                      <a:pt x="582" y="1856"/>
                    </a:lnTo>
                    <a:lnTo>
                      <a:pt x="585" y="1874"/>
                    </a:lnTo>
                    <a:lnTo>
                      <a:pt x="587" y="1895"/>
                    </a:lnTo>
                    <a:lnTo>
                      <a:pt x="587" y="1898"/>
                    </a:lnTo>
                    <a:lnTo>
                      <a:pt x="587" y="1900"/>
                    </a:lnTo>
                    <a:lnTo>
                      <a:pt x="590" y="1911"/>
                    </a:lnTo>
                    <a:lnTo>
                      <a:pt x="590" y="1913"/>
                    </a:lnTo>
                    <a:lnTo>
                      <a:pt x="582" y="1913"/>
                    </a:lnTo>
                    <a:lnTo>
                      <a:pt x="574" y="1916"/>
                    </a:lnTo>
                    <a:lnTo>
                      <a:pt x="569" y="1913"/>
                    </a:lnTo>
                    <a:lnTo>
                      <a:pt x="567" y="1913"/>
                    </a:lnTo>
                    <a:lnTo>
                      <a:pt x="564" y="1913"/>
                    </a:lnTo>
                    <a:lnTo>
                      <a:pt x="564" y="1921"/>
                    </a:lnTo>
                    <a:lnTo>
                      <a:pt x="564" y="1924"/>
                    </a:lnTo>
                    <a:lnTo>
                      <a:pt x="561" y="1932"/>
                    </a:lnTo>
                    <a:lnTo>
                      <a:pt x="561" y="1934"/>
                    </a:lnTo>
                    <a:lnTo>
                      <a:pt x="561" y="1937"/>
                    </a:lnTo>
                    <a:lnTo>
                      <a:pt x="561" y="1942"/>
                    </a:lnTo>
                    <a:lnTo>
                      <a:pt x="561" y="1945"/>
                    </a:lnTo>
                    <a:lnTo>
                      <a:pt x="561" y="1950"/>
                    </a:lnTo>
                    <a:lnTo>
                      <a:pt x="564" y="1955"/>
                    </a:lnTo>
                    <a:lnTo>
                      <a:pt x="564" y="1958"/>
                    </a:lnTo>
                    <a:lnTo>
                      <a:pt x="564" y="1961"/>
                    </a:lnTo>
                    <a:lnTo>
                      <a:pt x="564" y="1963"/>
                    </a:lnTo>
                    <a:lnTo>
                      <a:pt x="564" y="1966"/>
                    </a:lnTo>
                    <a:lnTo>
                      <a:pt x="564" y="1971"/>
                    </a:lnTo>
                    <a:lnTo>
                      <a:pt x="559" y="1974"/>
                    </a:lnTo>
                    <a:lnTo>
                      <a:pt x="556" y="1976"/>
                    </a:lnTo>
                    <a:lnTo>
                      <a:pt x="546" y="1974"/>
                    </a:lnTo>
                    <a:lnTo>
                      <a:pt x="540" y="1974"/>
                    </a:lnTo>
                    <a:lnTo>
                      <a:pt x="540" y="1976"/>
                    </a:lnTo>
                    <a:lnTo>
                      <a:pt x="535" y="1987"/>
                    </a:lnTo>
                    <a:lnTo>
                      <a:pt x="532" y="1990"/>
                    </a:lnTo>
                    <a:lnTo>
                      <a:pt x="532" y="1992"/>
                    </a:lnTo>
                    <a:lnTo>
                      <a:pt x="532" y="1995"/>
                    </a:lnTo>
                    <a:lnTo>
                      <a:pt x="532" y="1997"/>
                    </a:lnTo>
                    <a:lnTo>
                      <a:pt x="532" y="2000"/>
                    </a:lnTo>
                    <a:lnTo>
                      <a:pt x="532" y="2003"/>
                    </a:lnTo>
                    <a:lnTo>
                      <a:pt x="532" y="2005"/>
                    </a:lnTo>
                    <a:lnTo>
                      <a:pt x="532" y="2008"/>
                    </a:lnTo>
                    <a:lnTo>
                      <a:pt x="532" y="2013"/>
                    </a:lnTo>
                    <a:lnTo>
                      <a:pt x="532" y="2016"/>
                    </a:lnTo>
                    <a:lnTo>
                      <a:pt x="532" y="2021"/>
                    </a:lnTo>
                    <a:lnTo>
                      <a:pt x="535" y="2026"/>
                    </a:lnTo>
                    <a:lnTo>
                      <a:pt x="535" y="2029"/>
                    </a:lnTo>
                    <a:lnTo>
                      <a:pt x="535" y="2032"/>
                    </a:lnTo>
                    <a:lnTo>
                      <a:pt x="535" y="2039"/>
                    </a:lnTo>
                    <a:lnTo>
                      <a:pt x="535" y="2042"/>
                    </a:lnTo>
                    <a:lnTo>
                      <a:pt x="538" y="2047"/>
                    </a:lnTo>
                    <a:lnTo>
                      <a:pt x="538" y="2055"/>
                    </a:lnTo>
                    <a:lnTo>
                      <a:pt x="538" y="2060"/>
                    </a:lnTo>
                    <a:lnTo>
                      <a:pt x="540" y="2066"/>
                    </a:lnTo>
                    <a:lnTo>
                      <a:pt x="540" y="2068"/>
                    </a:lnTo>
                    <a:lnTo>
                      <a:pt x="540" y="2074"/>
                    </a:lnTo>
                    <a:lnTo>
                      <a:pt x="540" y="2076"/>
                    </a:lnTo>
                    <a:lnTo>
                      <a:pt x="540" y="2079"/>
                    </a:lnTo>
                    <a:lnTo>
                      <a:pt x="540" y="2084"/>
                    </a:lnTo>
                    <a:lnTo>
                      <a:pt x="543" y="2087"/>
                    </a:lnTo>
                    <a:lnTo>
                      <a:pt x="543" y="2089"/>
                    </a:lnTo>
                    <a:lnTo>
                      <a:pt x="543" y="2092"/>
                    </a:lnTo>
                    <a:lnTo>
                      <a:pt x="543" y="2095"/>
                    </a:lnTo>
                    <a:lnTo>
                      <a:pt x="543" y="2102"/>
                    </a:lnTo>
                    <a:lnTo>
                      <a:pt x="546" y="2102"/>
                    </a:lnTo>
                    <a:lnTo>
                      <a:pt x="546" y="2105"/>
                    </a:lnTo>
                    <a:lnTo>
                      <a:pt x="546" y="2110"/>
                    </a:lnTo>
                    <a:lnTo>
                      <a:pt x="546" y="2113"/>
                    </a:lnTo>
                    <a:lnTo>
                      <a:pt x="548" y="2113"/>
                    </a:lnTo>
                    <a:lnTo>
                      <a:pt x="548" y="2121"/>
                    </a:lnTo>
                    <a:lnTo>
                      <a:pt x="548" y="2123"/>
                    </a:lnTo>
                    <a:lnTo>
                      <a:pt x="548" y="2126"/>
                    </a:lnTo>
                    <a:lnTo>
                      <a:pt x="551" y="2134"/>
                    </a:lnTo>
                    <a:lnTo>
                      <a:pt x="548" y="2134"/>
                    </a:lnTo>
                    <a:lnTo>
                      <a:pt x="551" y="2139"/>
                    </a:lnTo>
                    <a:lnTo>
                      <a:pt x="551" y="2142"/>
                    </a:lnTo>
                    <a:lnTo>
                      <a:pt x="551" y="2144"/>
                    </a:lnTo>
                    <a:lnTo>
                      <a:pt x="551" y="2152"/>
                    </a:lnTo>
                    <a:lnTo>
                      <a:pt x="551" y="2155"/>
                    </a:lnTo>
                    <a:lnTo>
                      <a:pt x="551" y="2160"/>
                    </a:lnTo>
                    <a:lnTo>
                      <a:pt x="551" y="2163"/>
                    </a:lnTo>
                    <a:lnTo>
                      <a:pt x="551" y="2165"/>
                    </a:lnTo>
                    <a:lnTo>
                      <a:pt x="553" y="2165"/>
                    </a:lnTo>
                    <a:lnTo>
                      <a:pt x="556" y="2176"/>
                    </a:lnTo>
                    <a:lnTo>
                      <a:pt x="556" y="2192"/>
                    </a:lnTo>
                    <a:lnTo>
                      <a:pt x="556" y="2194"/>
                    </a:lnTo>
                    <a:lnTo>
                      <a:pt x="559" y="2197"/>
                    </a:lnTo>
                    <a:lnTo>
                      <a:pt x="553" y="2197"/>
                    </a:lnTo>
                    <a:lnTo>
                      <a:pt x="553" y="2194"/>
                    </a:lnTo>
                    <a:lnTo>
                      <a:pt x="553" y="2186"/>
                    </a:lnTo>
                    <a:lnTo>
                      <a:pt x="551" y="2181"/>
                    </a:lnTo>
                    <a:lnTo>
                      <a:pt x="551" y="2173"/>
                    </a:lnTo>
                    <a:lnTo>
                      <a:pt x="551" y="2165"/>
                    </a:lnTo>
                    <a:lnTo>
                      <a:pt x="548" y="2160"/>
                    </a:lnTo>
                    <a:lnTo>
                      <a:pt x="548" y="2152"/>
                    </a:lnTo>
                    <a:lnTo>
                      <a:pt x="548" y="2144"/>
                    </a:lnTo>
                    <a:lnTo>
                      <a:pt x="546" y="2134"/>
                    </a:lnTo>
                    <a:lnTo>
                      <a:pt x="546" y="2126"/>
                    </a:lnTo>
                    <a:lnTo>
                      <a:pt x="543" y="2121"/>
                    </a:lnTo>
                    <a:lnTo>
                      <a:pt x="543" y="2116"/>
                    </a:lnTo>
                    <a:lnTo>
                      <a:pt x="543" y="2110"/>
                    </a:lnTo>
                    <a:lnTo>
                      <a:pt x="543" y="2105"/>
                    </a:lnTo>
                    <a:lnTo>
                      <a:pt x="543" y="2100"/>
                    </a:lnTo>
                    <a:lnTo>
                      <a:pt x="540" y="2095"/>
                    </a:lnTo>
                    <a:lnTo>
                      <a:pt x="540" y="2092"/>
                    </a:lnTo>
                    <a:lnTo>
                      <a:pt x="540" y="2081"/>
                    </a:lnTo>
                    <a:lnTo>
                      <a:pt x="538" y="2076"/>
                    </a:lnTo>
                    <a:lnTo>
                      <a:pt x="538" y="2066"/>
                    </a:lnTo>
                    <a:lnTo>
                      <a:pt x="535" y="2058"/>
                    </a:lnTo>
                    <a:lnTo>
                      <a:pt x="535" y="2055"/>
                    </a:lnTo>
                    <a:lnTo>
                      <a:pt x="535" y="2047"/>
                    </a:lnTo>
                    <a:lnTo>
                      <a:pt x="535" y="2045"/>
                    </a:lnTo>
                    <a:lnTo>
                      <a:pt x="532" y="2039"/>
                    </a:lnTo>
                    <a:lnTo>
                      <a:pt x="532" y="2032"/>
                    </a:lnTo>
                    <a:lnTo>
                      <a:pt x="532" y="2029"/>
                    </a:lnTo>
                    <a:lnTo>
                      <a:pt x="532" y="2024"/>
                    </a:lnTo>
                    <a:lnTo>
                      <a:pt x="530" y="2018"/>
                    </a:lnTo>
                    <a:lnTo>
                      <a:pt x="530" y="2013"/>
                    </a:lnTo>
                    <a:lnTo>
                      <a:pt x="530" y="2005"/>
                    </a:lnTo>
                    <a:lnTo>
                      <a:pt x="530" y="2003"/>
                    </a:lnTo>
                    <a:lnTo>
                      <a:pt x="527" y="1997"/>
                    </a:lnTo>
                    <a:lnTo>
                      <a:pt x="522" y="1990"/>
                    </a:lnTo>
                    <a:lnTo>
                      <a:pt x="522" y="1987"/>
                    </a:lnTo>
                    <a:lnTo>
                      <a:pt x="519" y="1984"/>
                    </a:lnTo>
                    <a:lnTo>
                      <a:pt x="517" y="1984"/>
                    </a:lnTo>
                    <a:lnTo>
                      <a:pt x="514" y="1984"/>
                    </a:lnTo>
                    <a:lnTo>
                      <a:pt x="509" y="1984"/>
                    </a:lnTo>
                    <a:lnTo>
                      <a:pt x="506" y="1984"/>
                    </a:lnTo>
                    <a:lnTo>
                      <a:pt x="504" y="1984"/>
                    </a:lnTo>
                    <a:lnTo>
                      <a:pt x="504" y="1982"/>
                    </a:lnTo>
                    <a:lnTo>
                      <a:pt x="501" y="1982"/>
                    </a:lnTo>
                    <a:lnTo>
                      <a:pt x="498" y="1982"/>
                    </a:lnTo>
                    <a:lnTo>
                      <a:pt x="496" y="1982"/>
                    </a:lnTo>
                    <a:lnTo>
                      <a:pt x="493" y="1982"/>
                    </a:lnTo>
                    <a:lnTo>
                      <a:pt x="490" y="1982"/>
                    </a:lnTo>
                    <a:lnTo>
                      <a:pt x="490" y="1979"/>
                    </a:lnTo>
                    <a:lnTo>
                      <a:pt x="488" y="1979"/>
                    </a:lnTo>
                    <a:lnTo>
                      <a:pt x="485" y="1979"/>
                    </a:lnTo>
                    <a:lnTo>
                      <a:pt x="485" y="1976"/>
                    </a:lnTo>
                    <a:lnTo>
                      <a:pt x="483" y="1976"/>
                    </a:lnTo>
                    <a:lnTo>
                      <a:pt x="477" y="1974"/>
                    </a:lnTo>
                    <a:lnTo>
                      <a:pt x="472" y="1974"/>
                    </a:lnTo>
                    <a:lnTo>
                      <a:pt x="467" y="1974"/>
                    </a:lnTo>
                    <a:lnTo>
                      <a:pt x="464" y="1974"/>
                    </a:lnTo>
                    <a:lnTo>
                      <a:pt x="462" y="1974"/>
                    </a:lnTo>
                    <a:lnTo>
                      <a:pt x="459" y="1974"/>
                    </a:lnTo>
                    <a:lnTo>
                      <a:pt x="456" y="1974"/>
                    </a:lnTo>
                    <a:lnTo>
                      <a:pt x="454" y="1974"/>
                    </a:lnTo>
                    <a:lnTo>
                      <a:pt x="451" y="1974"/>
                    </a:lnTo>
                    <a:lnTo>
                      <a:pt x="451" y="1971"/>
                    </a:lnTo>
                    <a:lnTo>
                      <a:pt x="449" y="1971"/>
                    </a:lnTo>
                    <a:lnTo>
                      <a:pt x="449" y="1966"/>
                    </a:lnTo>
                    <a:lnTo>
                      <a:pt x="443" y="1969"/>
                    </a:lnTo>
                    <a:lnTo>
                      <a:pt x="441" y="1969"/>
                    </a:lnTo>
                    <a:lnTo>
                      <a:pt x="435" y="1974"/>
                    </a:lnTo>
                    <a:lnTo>
                      <a:pt x="435" y="1971"/>
                    </a:lnTo>
                    <a:lnTo>
                      <a:pt x="433" y="1971"/>
                    </a:lnTo>
                    <a:lnTo>
                      <a:pt x="425" y="1976"/>
                    </a:lnTo>
                    <a:lnTo>
                      <a:pt x="407" y="1971"/>
                    </a:lnTo>
                    <a:lnTo>
                      <a:pt x="407" y="1969"/>
                    </a:lnTo>
                    <a:lnTo>
                      <a:pt x="404" y="1966"/>
                    </a:lnTo>
                    <a:lnTo>
                      <a:pt x="404" y="1963"/>
                    </a:lnTo>
                    <a:lnTo>
                      <a:pt x="401" y="1961"/>
                    </a:lnTo>
                    <a:lnTo>
                      <a:pt x="393" y="1945"/>
                    </a:lnTo>
                    <a:lnTo>
                      <a:pt x="391" y="1942"/>
                    </a:lnTo>
                    <a:lnTo>
                      <a:pt x="388" y="1934"/>
                    </a:lnTo>
                    <a:lnTo>
                      <a:pt x="383" y="1929"/>
                    </a:lnTo>
                    <a:lnTo>
                      <a:pt x="375" y="1934"/>
                    </a:lnTo>
                    <a:lnTo>
                      <a:pt x="370" y="1937"/>
                    </a:lnTo>
                    <a:lnTo>
                      <a:pt x="365" y="1940"/>
                    </a:lnTo>
                    <a:lnTo>
                      <a:pt x="362" y="1942"/>
                    </a:lnTo>
                    <a:lnTo>
                      <a:pt x="354" y="1945"/>
                    </a:lnTo>
                    <a:lnTo>
                      <a:pt x="344" y="1953"/>
                    </a:lnTo>
                    <a:lnTo>
                      <a:pt x="328" y="1961"/>
                    </a:lnTo>
                    <a:lnTo>
                      <a:pt x="315" y="1969"/>
                    </a:lnTo>
                    <a:lnTo>
                      <a:pt x="307" y="1974"/>
                    </a:lnTo>
                    <a:lnTo>
                      <a:pt x="299" y="1979"/>
                    </a:lnTo>
                    <a:lnTo>
                      <a:pt x="294" y="1961"/>
                    </a:lnTo>
                    <a:lnTo>
                      <a:pt x="291" y="1958"/>
                    </a:lnTo>
                    <a:lnTo>
                      <a:pt x="291" y="1955"/>
                    </a:lnTo>
                    <a:lnTo>
                      <a:pt x="291" y="1953"/>
                    </a:lnTo>
                    <a:lnTo>
                      <a:pt x="289" y="1953"/>
                    </a:lnTo>
                    <a:lnTo>
                      <a:pt x="289" y="1950"/>
                    </a:lnTo>
                    <a:lnTo>
                      <a:pt x="289" y="1948"/>
                    </a:lnTo>
                    <a:lnTo>
                      <a:pt x="286" y="1948"/>
                    </a:lnTo>
                    <a:lnTo>
                      <a:pt x="286" y="1945"/>
                    </a:lnTo>
                    <a:lnTo>
                      <a:pt x="286" y="1942"/>
                    </a:lnTo>
                    <a:lnTo>
                      <a:pt x="286" y="1940"/>
                    </a:lnTo>
                    <a:lnTo>
                      <a:pt x="286" y="1937"/>
                    </a:lnTo>
                    <a:lnTo>
                      <a:pt x="289" y="1934"/>
                    </a:lnTo>
                    <a:lnTo>
                      <a:pt x="289" y="1932"/>
                    </a:lnTo>
                    <a:lnTo>
                      <a:pt x="289" y="1929"/>
                    </a:lnTo>
                    <a:lnTo>
                      <a:pt x="289" y="1927"/>
                    </a:lnTo>
                    <a:lnTo>
                      <a:pt x="289" y="1924"/>
                    </a:lnTo>
                    <a:lnTo>
                      <a:pt x="286" y="1921"/>
                    </a:lnTo>
                    <a:lnTo>
                      <a:pt x="286" y="1919"/>
                    </a:lnTo>
                    <a:lnTo>
                      <a:pt x="286" y="1916"/>
                    </a:lnTo>
                    <a:lnTo>
                      <a:pt x="286" y="1913"/>
                    </a:lnTo>
                    <a:lnTo>
                      <a:pt x="286" y="1911"/>
                    </a:lnTo>
                    <a:lnTo>
                      <a:pt x="289" y="1906"/>
                    </a:lnTo>
                    <a:lnTo>
                      <a:pt x="289" y="1903"/>
                    </a:lnTo>
                    <a:lnTo>
                      <a:pt x="291" y="1900"/>
                    </a:lnTo>
                    <a:lnTo>
                      <a:pt x="291" y="1898"/>
                    </a:lnTo>
                    <a:lnTo>
                      <a:pt x="291" y="1895"/>
                    </a:lnTo>
                    <a:lnTo>
                      <a:pt x="294" y="1892"/>
                    </a:lnTo>
                    <a:lnTo>
                      <a:pt x="294" y="1890"/>
                    </a:lnTo>
                    <a:lnTo>
                      <a:pt x="294" y="1887"/>
                    </a:lnTo>
                    <a:lnTo>
                      <a:pt x="291" y="1885"/>
                    </a:lnTo>
                    <a:lnTo>
                      <a:pt x="289" y="1882"/>
                    </a:lnTo>
                    <a:lnTo>
                      <a:pt x="283" y="1882"/>
                    </a:lnTo>
                    <a:lnTo>
                      <a:pt x="283" y="1879"/>
                    </a:lnTo>
                    <a:lnTo>
                      <a:pt x="283" y="1874"/>
                    </a:lnTo>
                    <a:lnTo>
                      <a:pt x="286" y="1874"/>
                    </a:lnTo>
                    <a:lnTo>
                      <a:pt x="286" y="1871"/>
                    </a:lnTo>
                    <a:lnTo>
                      <a:pt x="286" y="1869"/>
                    </a:lnTo>
                    <a:lnTo>
                      <a:pt x="286" y="1866"/>
                    </a:lnTo>
                    <a:lnTo>
                      <a:pt x="289" y="1864"/>
                    </a:lnTo>
                    <a:lnTo>
                      <a:pt x="289" y="1861"/>
                    </a:lnTo>
                    <a:lnTo>
                      <a:pt x="289" y="1858"/>
                    </a:lnTo>
                    <a:lnTo>
                      <a:pt x="289" y="1853"/>
                    </a:lnTo>
                    <a:lnTo>
                      <a:pt x="289" y="1848"/>
                    </a:lnTo>
                    <a:lnTo>
                      <a:pt x="289" y="1845"/>
                    </a:lnTo>
                    <a:lnTo>
                      <a:pt x="291" y="1843"/>
                    </a:lnTo>
                    <a:lnTo>
                      <a:pt x="291" y="1837"/>
                    </a:lnTo>
                    <a:lnTo>
                      <a:pt x="291" y="1832"/>
                    </a:lnTo>
                    <a:lnTo>
                      <a:pt x="296" y="1832"/>
                    </a:lnTo>
                    <a:lnTo>
                      <a:pt x="299" y="1832"/>
                    </a:lnTo>
                    <a:lnTo>
                      <a:pt x="299" y="1835"/>
                    </a:lnTo>
                    <a:lnTo>
                      <a:pt x="299" y="1832"/>
                    </a:lnTo>
                    <a:lnTo>
                      <a:pt x="302" y="1829"/>
                    </a:lnTo>
                    <a:lnTo>
                      <a:pt x="299" y="1829"/>
                    </a:lnTo>
                    <a:lnTo>
                      <a:pt x="296" y="1829"/>
                    </a:lnTo>
                    <a:lnTo>
                      <a:pt x="299" y="1824"/>
                    </a:lnTo>
                    <a:lnTo>
                      <a:pt x="296" y="1824"/>
                    </a:lnTo>
                    <a:lnTo>
                      <a:pt x="299" y="1814"/>
                    </a:lnTo>
                    <a:lnTo>
                      <a:pt x="299" y="1808"/>
                    </a:lnTo>
                    <a:lnTo>
                      <a:pt x="299" y="1803"/>
                    </a:lnTo>
                    <a:lnTo>
                      <a:pt x="299" y="1785"/>
                    </a:lnTo>
                    <a:lnTo>
                      <a:pt x="294" y="1785"/>
                    </a:lnTo>
                    <a:lnTo>
                      <a:pt x="294" y="1774"/>
                    </a:lnTo>
                    <a:lnTo>
                      <a:pt x="294" y="1766"/>
                    </a:lnTo>
                    <a:lnTo>
                      <a:pt x="294" y="1753"/>
                    </a:lnTo>
                    <a:lnTo>
                      <a:pt x="296" y="1748"/>
                    </a:lnTo>
                    <a:lnTo>
                      <a:pt x="296" y="1745"/>
                    </a:lnTo>
                    <a:lnTo>
                      <a:pt x="299" y="1745"/>
                    </a:lnTo>
                    <a:lnTo>
                      <a:pt x="299" y="1743"/>
                    </a:lnTo>
                    <a:lnTo>
                      <a:pt x="299" y="1740"/>
                    </a:lnTo>
                    <a:lnTo>
                      <a:pt x="299" y="1738"/>
                    </a:lnTo>
                    <a:lnTo>
                      <a:pt x="299" y="1735"/>
                    </a:lnTo>
                    <a:lnTo>
                      <a:pt x="299" y="1732"/>
                    </a:lnTo>
                    <a:lnTo>
                      <a:pt x="296" y="1735"/>
                    </a:lnTo>
                    <a:lnTo>
                      <a:pt x="294" y="1735"/>
                    </a:lnTo>
                    <a:lnTo>
                      <a:pt x="294" y="1719"/>
                    </a:lnTo>
                    <a:lnTo>
                      <a:pt x="294" y="1717"/>
                    </a:lnTo>
                    <a:lnTo>
                      <a:pt x="291" y="1709"/>
                    </a:lnTo>
                    <a:lnTo>
                      <a:pt x="291" y="1704"/>
                    </a:lnTo>
                    <a:lnTo>
                      <a:pt x="291" y="1696"/>
                    </a:lnTo>
                    <a:lnTo>
                      <a:pt x="291" y="1690"/>
                    </a:lnTo>
                    <a:lnTo>
                      <a:pt x="291" y="1683"/>
                    </a:lnTo>
                    <a:lnTo>
                      <a:pt x="291" y="1675"/>
                    </a:lnTo>
                    <a:lnTo>
                      <a:pt x="291" y="1667"/>
                    </a:lnTo>
                    <a:lnTo>
                      <a:pt x="291" y="1656"/>
                    </a:lnTo>
                    <a:lnTo>
                      <a:pt x="294" y="1648"/>
                    </a:lnTo>
                    <a:lnTo>
                      <a:pt x="294" y="1627"/>
                    </a:lnTo>
                    <a:lnTo>
                      <a:pt x="294" y="1601"/>
                    </a:lnTo>
                    <a:lnTo>
                      <a:pt x="294" y="1599"/>
                    </a:lnTo>
                    <a:lnTo>
                      <a:pt x="296" y="1599"/>
                    </a:lnTo>
                    <a:lnTo>
                      <a:pt x="296" y="1588"/>
                    </a:lnTo>
                    <a:lnTo>
                      <a:pt x="296" y="1585"/>
                    </a:lnTo>
                    <a:lnTo>
                      <a:pt x="294" y="1583"/>
                    </a:lnTo>
                    <a:lnTo>
                      <a:pt x="294" y="1578"/>
                    </a:lnTo>
                    <a:lnTo>
                      <a:pt x="294" y="1575"/>
                    </a:lnTo>
                    <a:lnTo>
                      <a:pt x="294" y="1572"/>
                    </a:lnTo>
                    <a:lnTo>
                      <a:pt x="294" y="1567"/>
                    </a:lnTo>
                    <a:lnTo>
                      <a:pt x="294" y="1564"/>
                    </a:lnTo>
                    <a:lnTo>
                      <a:pt x="294" y="1559"/>
                    </a:lnTo>
                    <a:lnTo>
                      <a:pt x="294" y="1554"/>
                    </a:lnTo>
                    <a:lnTo>
                      <a:pt x="294" y="1549"/>
                    </a:lnTo>
                    <a:lnTo>
                      <a:pt x="296" y="1546"/>
                    </a:lnTo>
                    <a:lnTo>
                      <a:pt x="296" y="1543"/>
                    </a:lnTo>
                    <a:lnTo>
                      <a:pt x="296" y="1541"/>
                    </a:lnTo>
                    <a:lnTo>
                      <a:pt x="296" y="1538"/>
                    </a:lnTo>
                    <a:lnTo>
                      <a:pt x="296" y="1536"/>
                    </a:lnTo>
                    <a:lnTo>
                      <a:pt x="296" y="1533"/>
                    </a:lnTo>
                    <a:lnTo>
                      <a:pt x="296" y="1530"/>
                    </a:lnTo>
                    <a:lnTo>
                      <a:pt x="294" y="1528"/>
                    </a:lnTo>
                    <a:lnTo>
                      <a:pt x="294" y="1512"/>
                    </a:lnTo>
                    <a:lnTo>
                      <a:pt x="294" y="1509"/>
                    </a:lnTo>
                    <a:lnTo>
                      <a:pt x="294" y="1496"/>
                    </a:lnTo>
                    <a:lnTo>
                      <a:pt x="294" y="1494"/>
                    </a:lnTo>
                    <a:lnTo>
                      <a:pt x="294" y="1491"/>
                    </a:lnTo>
                    <a:lnTo>
                      <a:pt x="294" y="1488"/>
                    </a:lnTo>
                    <a:lnTo>
                      <a:pt x="296" y="1488"/>
                    </a:lnTo>
                    <a:lnTo>
                      <a:pt x="296" y="1486"/>
                    </a:lnTo>
                    <a:lnTo>
                      <a:pt x="296" y="1480"/>
                    </a:lnTo>
                    <a:lnTo>
                      <a:pt x="296" y="1478"/>
                    </a:lnTo>
                    <a:lnTo>
                      <a:pt x="296" y="1475"/>
                    </a:lnTo>
                    <a:lnTo>
                      <a:pt x="296" y="1470"/>
                    </a:lnTo>
                    <a:lnTo>
                      <a:pt x="296" y="1465"/>
                    </a:lnTo>
                    <a:lnTo>
                      <a:pt x="296" y="1459"/>
                    </a:lnTo>
                    <a:lnTo>
                      <a:pt x="296" y="1457"/>
                    </a:lnTo>
                    <a:lnTo>
                      <a:pt x="296" y="1454"/>
                    </a:lnTo>
                    <a:lnTo>
                      <a:pt x="296" y="1449"/>
                    </a:lnTo>
                    <a:lnTo>
                      <a:pt x="296" y="1446"/>
                    </a:lnTo>
                    <a:lnTo>
                      <a:pt x="296" y="1441"/>
                    </a:lnTo>
                    <a:lnTo>
                      <a:pt x="296" y="1438"/>
                    </a:lnTo>
                    <a:lnTo>
                      <a:pt x="296" y="1436"/>
                    </a:lnTo>
                    <a:lnTo>
                      <a:pt x="296" y="1431"/>
                    </a:lnTo>
                    <a:lnTo>
                      <a:pt x="296" y="1428"/>
                    </a:lnTo>
                    <a:lnTo>
                      <a:pt x="296" y="1425"/>
                    </a:lnTo>
                    <a:lnTo>
                      <a:pt x="299" y="1425"/>
                    </a:lnTo>
                    <a:lnTo>
                      <a:pt x="302" y="1425"/>
                    </a:lnTo>
                    <a:lnTo>
                      <a:pt x="304" y="1425"/>
                    </a:lnTo>
                    <a:lnTo>
                      <a:pt x="310" y="1425"/>
                    </a:lnTo>
                    <a:lnTo>
                      <a:pt x="312" y="1425"/>
                    </a:lnTo>
                    <a:lnTo>
                      <a:pt x="315" y="1425"/>
                    </a:lnTo>
                    <a:lnTo>
                      <a:pt x="317" y="1425"/>
                    </a:lnTo>
                    <a:lnTo>
                      <a:pt x="320" y="1425"/>
                    </a:lnTo>
                    <a:lnTo>
                      <a:pt x="323" y="1425"/>
                    </a:lnTo>
                    <a:lnTo>
                      <a:pt x="325" y="1425"/>
                    </a:lnTo>
                    <a:lnTo>
                      <a:pt x="331" y="1425"/>
                    </a:lnTo>
                    <a:lnTo>
                      <a:pt x="331" y="1396"/>
                    </a:lnTo>
                    <a:lnTo>
                      <a:pt x="315" y="1396"/>
                    </a:lnTo>
                    <a:lnTo>
                      <a:pt x="281" y="1396"/>
                    </a:lnTo>
                    <a:lnTo>
                      <a:pt x="249" y="1396"/>
                    </a:lnTo>
                    <a:lnTo>
                      <a:pt x="226" y="1396"/>
                    </a:lnTo>
                    <a:lnTo>
                      <a:pt x="220" y="1396"/>
                    </a:lnTo>
                    <a:lnTo>
                      <a:pt x="218" y="1396"/>
                    </a:lnTo>
                    <a:lnTo>
                      <a:pt x="210" y="1396"/>
                    </a:lnTo>
                    <a:lnTo>
                      <a:pt x="207" y="1396"/>
                    </a:lnTo>
                    <a:lnTo>
                      <a:pt x="173" y="1396"/>
                    </a:lnTo>
                    <a:lnTo>
                      <a:pt x="171" y="1396"/>
                    </a:lnTo>
                    <a:lnTo>
                      <a:pt x="160" y="1396"/>
                    </a:lnTo>
                    <a:lnTo>
                      <a:pt x="142" y="1396"/>
                    </a:lnTo>
                    <a:lnTo>
                      <a:pt x="121" y="1396"/>
                    </a:lnTo>
                    <a:lnTo>
                      <a:pt x="97" y="1394"/>
                    </a:lnTo>
                    <a:lnTo>
                      <a:pt x="68" y="1394"/>
                    </a:lnTo>
                    <a:lnTo>
                      <a:pt x="32" y="1394"/>
                    </a:lnTo>
                    <a:lnTo>
                      <a:pt x="0" y="1394"/>
                    </a:lnTo>
                    <a:lnTo>
                      <a:pt x="0" y="1389"/>
                    </a:lnTo>
                    <a:lnTo>
                      <a:pt x="3" y="1362"/>
                    </a:lnTo>
                    <a:lnTo>
                      <a:pt x="5" y="1336"/>
                    </a:lnTo>
                    <a:lnTo>
                      <a:pt x="11" y="1297"/>
                    </a:lnTo>
                    <a:lnTo>
                      <a:pt x="13" y="1263"/>
                    </a:lnTo>
                    <a:lnTo>
                      <a:pt x="16" y="1247"/>
                    </a:lnTo>
                    <a:lnTo>
                      <a:pt x="13" y="1239"/>
                    </a:lnTo>
                    <a:lnTo>
                      <a:pt x="19" y="1228"/>
                    </a:lnTo>
                    <a:lnTo>
                      <a:pt x="21" y="1226"/>
                    </a:lnTo>
                    <a:lnTo>
                      <a:pt x="21" y="1223"/>
                    </a:lnTo>
                    <a:lnTo>
                      <a:pt x="24" y="1221"/>
                    </a:lnTo>
                    <a:lnTo>
                      <a:pt x="34" y="1200"/>
                    </a:lnTo>
                    <a:lnTo>
                      <a:pt x="47" y="1171"/>
                    </a:lnTo>
                    <a:lnTo>
                      <a:pt x="63" y="1145"/>
                    </a:lnTo>
                    <a:lnTo>
                      <a:pt x="76" y="1118"/>
                    </a:lnTo>
                    <a:lnTo>
                      <a:pt x="76" y="1116"/>
                    </a:lnTo>
                    <a:lnTo>
                      <a:pt x="79" y="1113"/>
                    </a:lnTo>
                    <a:lnTo>
                      <a:pt x="79" y="1110"/>
                    </a:lnTo>
                    <a:lnTo>
                      <a:pt x="79" y="1108"/>
                    </a:lnTo>
                    <a:lnTo>
                      <a:pt x="82" y="1105"/>
                    </a:lnTo>
                    <a:lnTo>
                      <a:pt x="84" y="1103"/>
                    </a:lnTo>
                    <a:lnTo>
                      <a:pt x="87" y="1097"/>
                    </a:lnTo>
                    <a:lnTo>
                      <a:pt x="87" y="1095"/>
                    </a:lnTo>
                    <a:lnTo>
                      <a:pt x="92" y="1084"/>
                    </a:lnTo>
                    <a:lnTo>
                      <a:pt x="95" y="1079"/>
                    </a:lnTo>
                    <a:lnTo>
                      <a:pt x="95" y="1076"/>
                    </a:lnTo>
                    <a:lnTo>
                      <a:pt x="97" y="1074"/>
                    </a:lnTo>
                    <a:lnTo>
                      <a:pt x="102" y="1066"/>
                    </a:lnTo>
                    <a:lnTo>
                      <a:pt x="105" y="1058"/>
                    </a:lnTo>
                    <a:lnTo>
                      <a:pt x="113" y="1040"/>
                    </a:lnTo>
                    <a:lnTo>
                      <a:pt x="116" y="1037"/>
                    </a:lnTo>
                    <a:lnTo>
                      <a:pt x="121" y="1024"/>
                    </a:lnTo>
                    <a:lnTo>
                      <a:pt x="123" y="1021"/>
                    </a:lnTo>
                    <a:lnTo>
                      <a:pt x="123" y="1019"/>
                    </a:lnTo>
                    <a:lnTo>
                      <a:pt x="126" y="1016"/>
                    </a:lnTo>
                    <a:lnTo>
                      <a:pt x="126" y="1011"/>
                    </a:lnTo>
                    <a:lnTo>
                      <a:pt x="129" y="1011"/>
                    </a:lnTo>
                    <a:lnTo>
                      <a:pt x="131" y="1005"/>
                    </a:lnTo>
                    <a:lnTo>
                      <a:pt x="142" y="979"/>
                    </a:lnTo>
                    <a:lnTo>
                      <a:pt x="150" y="958"/>
                    </a:lnTo>
                    <a:lnTo>
                      <a:pt x="158" y="942"/>
                    </a:lnTo>
                    <a:lnTo>
                      <a:pt x="158" y="940"/>
                    </a:lnTo>
                    <a:lnTo>
                      <a:pt x="165" y="924"/>
                    </a:lnTo>
                    <a:lnTo>
                      <a:pt x="165" y="921"/>
                    </a:lnTo>
                    <a:lnTo>
                      <a:pt x="168" y="916"/>
                    </a:lnTo>
                    <a:lnTo>
                      <a:pt x="176" y="898"/>
                    </a:lnTo>
                    <a:lnTo>
                      <a:pt x="186" y="874"/>
                    </a:lnTo>
                    <a:lnTo>
                      <a:pt x="192" y="864"/>
                    </a:lnTo>
                    <a:lnTo>
                      <a:pt x="197" y="851"/>
                    </a:lnTo>
                    <a:lnTo>
                      <a:pt x="202" y="840"/>
                    </a:lnTo>
                    <a:lnTo>
                      <a:pt x="210" y="824"/>
                    </a:lnTo>
                    <a:lnTo>
                      <a:pt x="218" y="801"/>
                    </a:lnTo>
                    <a:lnTo>
                      <a:pt x="223" y="788"/>
                    </a:lnTo>
                    <a:lnTo>
                      <a:pt x="231" y="767"/>
                    </a:lnTo>
                    <a:lnTo>
                      <a:pt x="244" y="727"/>
                    </a:lnTo>
                    <a:lnTo>
                      <a:pt x="247" y="725"/>
                    </a:lnTo>
                    <a:lnTo>
                      <a:pt x="257" y="696"/>
                    </a:lnTo>
                    <a:lnTo>
                      <a:pt x="257" y="691"/>
                    </a:lnTo>
                    <a:lnTo>
                      <a:pt x="268" y="662"/>
                    </a:lnTo>
                    <a:lnTo>
                      <a:pt x="281" y="630"/>
                    </a:lnTo>
                    <a:lnTo>
                      <a:pt x="283" y="625"/>
                    </a:lnTo>
                    <a:lnTo>
                      <a:pt x="286" y="614"/>
                    </a:lnTo>
                    <a:lnTo>
                      <a:pt x="291" y="596"/>
                    </a:lnTo>
                    <a:lnTo>
                      <a:pt x="296" y="580"/>
                    </a:lnTo>
                    <a:lnTo>
                      <a:pt x="299" y="578"/>
                    </a:lnTo>
                    <a:lnTo>
                      <a:pt x="302" y="570"/>
                    </a:lnTo>
                    <a:lnTo>
                      <a:pt x="304" y="565"/>
                    </a:lnTo>
                    <a:lnTo>
                      <a:pt x="310" y="549"/>
                    </a:lnTo>
                    <a:lnTo>
                      <a:pt x="310" y="546"/>
                    </a:lnTo>
                    <a:lnTo>
                      <a:pt x="310" y="544"/>
                    </a:lnTo>
                    <a:lnTo>
                      <a:pt x="312" y="544"/>
                    </a:lnTo>
                    <a:lnTo>
                      <a:pt x="312" y="541"/>
                    </a:lnTo>
                    <a:lnTo>
                      <a:pt x="312" y="538"/>
                    </a:lnTo>
                    <a:lnTo>
                      <a:pt x="312" y="536"/>
                    </a:lnTo>
                    <a:lnTo>
                      <a:pt x="315" y="536"/>
                    </a:lnTo>
                    <a:lnTo>
                      <a:pt x="315" y="533"/>
                    </a:lnTo>
                    <a:lnTo>
                      <a:pt x="317" y="530"/>
                    </a:lnTo>
                    <a:lnTo>
                      <a:pt x="323" y="509"/>
                    </a:lnTo>
                    <a:lnTo>
                      <a:pt x="323" y="504"/>
                    </a:lnTo>
                    <a:lnTo>
                      <a:pt x="325" y="502"/>
                    </a:lnTo>
                    <a:lnTo>
                      <a:pt x="325" y="496"/>
                    </a:lnTo>
                    <a:lnTo>
                      <a:pt x="328" y="483"/>
                    </a:lnTo>
                    <a:lnTo>
                      <a:pt x="328" y="481"/>
                    </a:lnTo>
                    <a:lnTo>
                      <a:pt x="331" y="470"/>
                    </a:lnTo>
                    <a:lnTo>
                      <a:pt x="331" y="462"/>
                    </a:lnTo>
                    <a:lnTo>
                      <a:pt x="331" y="454"/>
                    </a:lnTo>
                    <a:lnTo>
                      <a:pt x="331" y="452"/>
                    </a:lnTo>
                    <a:lnTo>
                      <a:pt x="331" y="449"/>
                    </a:lnTo>
                    <a:lnTo>
                      <a:pt x="331" y="439"/>
                    </a:lnTo>
                    <a:lnTo>
                      <a:pt x="331" y="407"/>
                    </a:lnTo>
                    <a:lnTo>
                      <a:pt x="333" y="378"/>
                    </a:lnTo>
                    <a:lnTo>
                      <a:pt x="333" y="349"/>
                    </a:lnTo>
                    <a:lnTo>
                      <a:pt x="333" y="315"/>
                    </a:lnTo>
                    <a:lnTo>
                      <a:pt x="333" y="302"/>
                    </a:lnTo>
                    <a:lnTo>
                      <a:pt x="333" y="260"/>
                    </a:lnTo>
                    <a:lnTo>
                      <a:pt x="336" y="260"/>
                    </a:lnTo>
                    <a:lnTo>
                      <a:pt x="338" y="260"/>
                    </a:lnTo>
                    <a:lnTo>
                      <a:pt x="399" y="278"/>
                    </a:lnTo>
                    <a:lnTo>
                      <a:pt x="417" y="236"/>
                    </a:lnTo>
                    <a:lnTo>
                      <a:pt x="422" y="223"/>
                    </a:lnTo>
                    <a:lnTo>
                      <a:pt x="422" y="221"/>
                    </a:lnTo>
                    <a:lnTo>
                      <a:pt x="425" y="218"/>
                    </a:lnTo>
                    <a:lnTo>
                      <a:pt x="428" y="208"/>
                    </a:lnTo>
                    <a:lnTo>
                      <a:pt x="454" y="142"/>
                    </a:lnTo>
                    <a:lnTo>
                      <a:pt x="459" y="132"/>
                    </a:lnTo>
                    <a:lnTo>
                      <a:pt x="464" y="116"/>
                    </a:lnTo>
                    <a:lnTo>
                      <a:pt x="464" y="113"/>
                    </a:lnTo>
                    <a:lnTo>
                      <a:pt x="470" y="105"/>
                    </a:lnTo>
                    <a:lnTo>
                      <a:pt x="470" y="103"/>
                    </a:lnTo>
                    <a:lnTo>
                      <a:pt x="472" y="100"/>
                    </a:lnTo>
                    <a:lnTo>
                      <a:pt x="472" y="95"/>
                    </a:lnTo>
                    <a:lnTo>
                      <a:pt x="480" y="79"/>
                    </a:lnTo>
                    <a:lnTo>
                      <a:pt x="490" y="53"/>
                    </a:lnTo>
                    <a:lnTo>
                      <a:pt x="501" y="29"/>
                    </a:lnTo>
                    <a:lnTo>
                      <a:pt x="511" y="0"/>
                    </a:lnTo>
                    <a:lnTo>
                      <a:pt x="522" y="11"/>
                    </a:lnTo>
                    <a:lnTo>
                      <a:pt x="532" y="19"/>
                    </a:lnTo>
                    <a:lnTo>
                      <a:pt x="540" y="27"/>
                    </a:lnTo>
                    <a:lnTo>
                      <a:pt x="559" y="42"/>
                    </a:lnTo>
                    <a:lnTo>
                      <a:pt x="572" y="55"/>
                    </a:lnTo>
                    <a:lnTo>
                      <a:pt x="587" y="71"/>
                    </a:lnTo>
                    <a:lnTo>
                      <a:pt x="598" y="79"/>
                    </a:lnTo>
                    <a:lnTo>
                      <a:pt x="611" y="90"/>
                    </a:lnTo>
                    <a:lnTo>
                      <a:pt x="622" y="100"/>
                    </a:lnTo>
                    <a:lnTo>
                      <a:pt x="627" y="105"/>
                    </a:lnTo>
                    <a:lnTo>
                      <a:pt x="632" y="111"/>
                    </a:lnTo>
                    <a:lnTo>
                      <a:pt x="637" y="118"/>
                    </a:lnTo>
                    <a:lnTo>
                      <a:pt x="643" y="126"/>
                    </a:lnTo>
                    <a:lnTo>
                      <a:pt x="645" y="129"/>
                    </a:lnTo>
                    <a:lnTo>
                      <a:pt x="648" y="132"/>
                    </a:lnTo>
                    <a:lnTo>
                      <a:pt x="650" y="134"/>
                    </a:lnTo>
                    <a:lnTo>
                      <a:pt x="661" y="150"/>
                    </a:lnTo>
                    <a:lnTo>
                      <a:pt x="669" y="160"/>
                    </a:lnTo>
                    <a:lnTo>
                      <a:pt x="674" y="171"/>
                    </a:lnTo>
                    <a:lnTo>
                      <a:pt x="679" y="179"/>
                    </a:lnTo>
                    <a:lnTo>
                      <a:pt x="687" y="189"/>
                    </a:lnTo>
                    <a:lnTo>
                      <a:pt x="705" y="197"/>
                    </a:lnTo>
                    <a:lnTo>
                      <a:pt x="708" y="197"/>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6" name="フリーフォーム 225"/>
              <p:cNvSpPr>
                <a:spLocks/>
              </p:cNvSpPr>
              <p:nvPr/>
            </p:nvSpPr>
            <p:spPr bwMode="auto">
              <a:xfrm>
                <a:off x="8000928" y="4070303"/>
                <a:ext cx="470758" cy="1108769"/>
              </a:xfrm>
              <a:custGeom>
                <a:avLst/>
                <a:gdLst>
                  <a:gd name="T0" fmla="*/ 155 w 983"/>
                  <a:gd name="T1" fmla="*/ 139 h 2278"/>
                  <a:gd name="T2" fmla="*/ 378 w 983"/>
                  <a:gd name="T3" fmla="*/ 357 h 2278"/>
                  <a:gd name="T4" fmla="*/ 574 w 983"/>
                  <a:gd name="T5" fmla="*/ 446 h 2278"/>
                  <a:gd name="T6" fmla="*/ 606 w 983"/>
                  <a:gd name="T7" fmla="*/ 559 h 2278"/>
                  <a:gd name="T8" fmla="*/ 621 w 983"/>
                  <a:gd name="T9" fmla="*/ 640 h 2278"/>
                  <a:gd name="T10" fmla="*/ 655 w 983"/>
                  <a:gd name="T11" fmla="*/ 716 h 2278"/>
                  <a:gd name="T12" fmla="*/ 608 w 983"/>
                  <a:gd name="T13" fmla="*/ 803 h 2278"/>
                  <a:gd name="T14" fmla="*/ 600 w 983"/>
                  <a:gd name="T15" fmla="*/ 903 h 2278"/>
                  <a:gd name="T16" fmla="*/ 595 w 983"/>
                  <a:gd name="T17" fmla="*/ 987 h 2278"/>
                  <a:gd name="T18" fmla="*/ 574 w 983"/>
                  <a:gd name="T19" fmla="*/ 1039 h 2278"/>
                  <a:gd name="T20" fmla="*/ 530 w 983"/>
                  <a:gd name="T21" fmla="*/ 1021 h 2278"/>
                  <a:gd name="T22" fmla="*/ 488 w 983"/>
                  <a:gd name="T23" fmla="*/ 1002 h 2278"/>
                  <a:gd name="T24" fmla="*/ 393 w 983"/>
                  <a:gd name="T25" fmla="*/ 963 h 2278"/>
                  <a:gd name="T26" fmla="*/ 370 w 983"/>
                  <a:gd name="T27" fmla="*/ 934 h 2278"/>
                  <a:gd name="T28" fmla="*/ 325 w 983"/>
                  <a:gd name="T29" fmla="*/ 929 h 2278"/>
                  <a:gd name="T30" fmla="*/ 252 w 983"/>
                  <a:gd name="T31" fmla="*/ 908 h 2278"/>
                  <a:gd name="T32" fmla="*/ 204 w 983"/>
                  <a:gd name="T33" fmla="*/ 918 h 2278"/>
                  <a:gd name="T34" fmla="*/ 199 w 983"/>
                  <a:gd name="T35" fmla="*/ 863 h 2278"/>
                  <a:gd name="T36" fmla="*/ 168 w 983"/>
                  <a:gd name="T37" fmla="*/ 879 h 2278"/>
                  <a:gd name="T38" fmla="*/ 155 w 983"/>
                  <a:gd name="T39" fmla="*/ 968 h 2278"/>
                  <a:gd name="T40" fmla="*/ 160 w 983"/>
                  <a:gd name="T41" fmla="*/ 1089 h 2278"/>
                  <a:gd name="T42" fmla="*/ 215 w 983"/>
                  <a:gd name="T43" fmla="*/ 1113 h 2278"/>
                  <a:gd name="T44" fmla="*/ 312 w 983"/>
                  <a:gd name="T45" fmla="*/ 1123 h 2278"/>
                  <a:gd name="T46" fmla="*/ 391 w 983"/>
                  <a:gd name="T47" fmla="*/ 1183 h 2278"/>
                  <a:gd name="T48" fmla="*/ 472 w 983"/>
                  <a:gd name="T49" fmla="*/ 1217 h 2278"/>
                  <a:gd name="T50" fmla="*/ 551 w 983"/>
                  <a:gd name="T51" fmla="*/ 1215 h 2278"/>
                  <a:gd name="T52" fmla="*/ 556 w 983"/>
                  <a:gd name="T53" fmla="*/ 1144 h 2278"/>
                  <a:gd name="T54" fmla="*/ 535 w 983"/>
                  <a:gd name="T55" fmla="*/ 1089 h 2278"/>
                  <a:gd name="T56" fmla="*/ 537 w 983"/>
                  <a:gd name="T57" fmla="*/ 1081 h 2278"/>
                  <a:gd name="T58" fmla="*/ 561 w 983"/>
                  <a:gd name="T59" fmla="*/ 1139 h 2278"/>
                  <a:gd name="T60" fmla="*/ 611 w 983"/>
                  <a:gd name="T61" fmla="*/ 1176 h 2278"/>
                  <a:gd name="T62" fmla="*/ 663 w 983"/>
                  <a:gd name="T63" fmla="*/ 1178 h 2278"/>
                  <a:gd name="T64" fmla="*/ 629 w 983"/>
                  <a:gd name="T65" fmla="*/ 1220 h 2278"/>
                  <a:gd name="T66" fmla="*/ 700 w 983"/>
                  <a:gd name="T67" fmla="*/ 1294 h 2278"/>
                  <a:gd name="T68" fmla="*/ 807 w 983"/>
                  <a:gd name="T69" fmla="*/ 1288 h 2278"/>
                  <a:gd name="T70" fmla="*/ 839 w 983"/>
                  <a:gd name="T71" fmla="*/ 1333 h 2278"/>
                  <a:gd name="T72" fmla="*/ 883 w 983"/>
                  <a:gd name="T73" fmla="*/ 1375 h 2278"/>
                  <a:gd name="T74" fmla="*/ 952 w 983"/>
                  <a:gd name="T75" fmla="*/ 1393 h 2278"/>
                  <a:gd name="T76" fmla="*/ 980 w 983"/>
                  <a:gd name="T77" fmla="*/ 1409 h 2278"/>
                  <a:gd name="T78" fmla="*/ 980 w 983"/>
                  <a:gd name="T79" fmla="*/ 1451 h 2278"/>
                  <a:gd name="T80" fmla="*/ 980 w 983"/>
                  <a:gd name="T81" fmla="*/ 1504 h 2278"/>
                  <a:gd name="T82" fmla="*/ 939 w 983"/>
                  <a:gd name="T83" fmla="*/ 1572 h 2278"/>
                  <a:gd name="T84" fmla="*/ 904 w 983"/>
                  <a:gd name="T85" fmla="*/ 1614 h 2278"/>
                  <a:gd name="T86" fmla="*/ 842 w 983"/>
                  <a:gd name="T87" fmla="*/ 1651 h 2278"/>
                  <a:gd name="T88" fmla="*/ 739 w 983"/>
                  <a:gd name="T89" fmla="*/ 1727 h 2278"/>
                  <a:gd name="T90" fmla="*/ 745 w 983"/>
                  <a:gd name="T91" fmla="*/ 1850 h 2278"/>
                  <a:gd name="T92" fmla="*/ 747 w 983"/>
                  <a:gd name="T93" fmla="*/ 1952 h 2278"/>
                  <a:gd name="T94" fmla="*/ 734 w 983"/>
                  <a:gd name="T95" fmla="*/ 2005 h 2278"/>
                  <a:gd name="T96" fmla="*/ 613 w 983"/>
                  <a:gd name="T97" fmla="*/ 2036 h 2278"/>
                  <a:gd name="T98" fmla="*/ 472 w 983"/>
                  <a:gd name="T99" fmla="*/ 2002 h 2278"/>
                  <a:gd name="T100" fmla="*/ 461 w 983"/>
                  <a:gd name="T101" fmla="*/ 2052 h 2278"/>
                  <a:gd name="T102" fmla="*/ 427 w 983"/>
                  <a:gd name="T103" fmla="*/ 2081 h 2278"/>
                  <a:gd name="T104" fmla="*/ 440 w 983"/>
                  <a:gd name="T105" fmla="*/ 2147 h 2278"/>
                  <a:gd name="T106" fmla="*/ 454 w 983"/>
                  <a:gd name="T107" fmla="*/ 2223 h 2278"/>
                  <a:gd name="T108" fmla="*/ 412 w 983"/>
                  <a:gd name="T109" fmla="*/ 2275 h 2278"/>
                  <a:gd name="T110" fmla="*/ 396 w 983"/>
                  <a:gd name="T111" fmla="*/ 2196 h 2278"/>
                  <a:gd name="T112" fmla="*/ 383 w 983"/>
                  <a:gd name="T113" fmla="*/ 2133 h 2278"/>
                  <a:gd name="T114" fmla="*/ 343 w 983"/>
                  <a:gd name="T115" fmla="*/ 2084 h 2278"/>
                  <a:gd name="T116" fmla="*/ 322 w 983"/>
                  <a:gd name="T117" fmla="*/ 2028 h 2278"/>
                  <a:gd name="T118" fmla="*/ 299 w 983"/>
                  <a:gd name="T119" fmla="*/ 1981 h 2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83" h="2278">
                    <a:moveTo>
                      <a:pt x="0" y="0"/>
                    </a:moveTo>
                    <a:lnTo>
                      <a:pt x="0" y="42"/>
                    </a:lnTo>
                    <a:lnTo>
                      <a:pt x="45" y="39"/>
                    </a:lnTo>
                    <a:lnTo>
                      <a:pt x="79" y="37"/>
                    </a:lnTo>
                    <a:lnTo>
                      <a:pt x="123" y="37"/>
                    </a:lnTo>
                    <a:lnTo>
                      <a:pt x="126" y="37"/>
                    </a:lnTo>
                    <a:lnTo>
                      <a:pt x="128" y="37"/>
                    </a:lnTo>
                    <a:lnTo>
                      <a:pt x="128" y="58"/>
                    </a:lnTo>
                    <a:lnTo>
                      <a:pt x="128" y="60"/>
                    </a:lnTo>
                    <a:lnTo>
                      <a:pt x="128" y="76"/>
                    </a:lnTo>
                    <a:lnTo>
                      <a:pt x="128" y="79"/>
                    </a:lnTo>
                    <a:lnTo>
                      <a:pt x="131" y="100"/>
                    </a:lnTo>
                    <a:lnTo>
                      <a:pt x="131" y="102"/>
                    </a:lnTo>
                    <a:lnTo>
                      <a:pt x="131" y="139"/>
                    </a:lnTo>
                    <a:lnTo>
                      <a:pt x="134" y="139"/>
                    </a:lnTo>
                    <a:lnTo>
                      <a:pt x="136" y="139"/>
                    </a:lnTo>
                    <a:lnTo>
                      <a:pt x="155" y="139"/>
                    </a:lnTo>
                    <a:lnTo>
                      <a:pt x="160" y="139"/>
                    </a:lnTo>
                    <a:lnTo>
                      <a:pt x="173" y="136"/>
                    </a:lnTo>
                    <a:lnTo>
                      <a:pt x="194" y="136"/>
                    </a:lnTo>
                    <a:lnTo>
                      <a:pt x="207" y="136"/>
                    </a:lnTo>
                    <a:lnTo>
                      <a:pt x="215" y="136"/>
                    </a:lnTo>
                    <a:lnTo>
                      <a:pt x="275" y="134"/>
                    </a:lnTo>
                    <a:lnTo>
                      <a:pt x="281" y="244"/>
                    </a:lnTo>
                    <a:lnTo>
                      <a:pt x="296" y="244"/>
                    </a:lnTo>
                    <a:lnTo>
                      <a:pt x="299" y="244"/>
                    </a:lnTo>
                    <a:lnTo>
                      <a:pt x="322" y="244"/>
                    </a:lnTo>
                    <a:lnTo>
                      <a:pt x="328" y="244"/>
                    </a:lnTo>
                    <a:lnTo>
                      <a:pt x="372" y="241"/>
                    </a:lnTo>
                    <a:lnTo>
                      <a:pt x="375" y="304"/>
                    </a:lnTo>
                    <a:lnTo>
                      <a:pt x="378" y="317"/>
                    </a:lnTo>
                    <a:lnTo>
                      <a:pt x="378" y="349"/>
                    </a:lnTo>
                    <a:lnTo>
                      <a:pt x="378" y="354"/>
                    </a:lnTo>
                    <a:lnTo>
                      <a:pt x="378" y="357"/>
                    </a:lnTo>
                    <a:lnTo>
                      <a:pt x="378" y="359"/>
                    </a:lnTo>
                    <a:lnTo>
                      <a:pt x="378" y="365"/>
                    </a:lnTo>
                    <a:lnTo>
                      <a:pt x="378" y="399"/>
                    </a:lnTo>
                    <a:lnTo>
                      <a:pt x="380" y="399"/>
                    </a:lnTo>
                    <a:lnTo>
                      <a:pt x="414" y="396"/>
                    </a:lnTo>
                    <a:lnTo>
                      <a:pt x="417" y="396"/>
                    </a:lnTo>
                    <a:lnTo>
                      <a:pt x="475" y="393"/>
                    </a:lnTo>
                    <a:lnTo>
                      <a:pt x="475" y="417"/>
                    </a:lnTo>
                    <a:lnTo>
                      <a:pt x="485" y="417"/>
                    </a:lnTo>
                    <a:lnTo>
                      <a:pt x="503" y="414"/>
                    </a:lnTo>
                    <a:lnTo>
                      <a:pt x="514" y="414"/>
                    </a:lnTo>
                    <a:lnTo>
                      <a:pt x="532" y="414"/>
                    </a:lnTo>
                    <a:lnTo>
                      <a:pt x="551" y="414"/>
                    </a:lnTo>
                    <a:lnTo>
                      <a:pt x="558" y="414"/>
                    </a:lnTo>
                    <a:lnTo>
                      <a:pt x="569" y="412"/>
                    </a:lnTo>
                    <a:lnTo>
                      <a:pt x="572" y="412"/>
                    </a:lnTo>
                    <a:lnTo>
                      <a:pt x="574" y="446"/>
                    </a:lnTo>
                    <a:lnTo>
                      <a:pt x="574" y="449"/>
                    </a:lnTo>
                    <a:lnTo>
                      <a:pt x="574" y="488"/>
                    </a:lnTo>
                    <a:lnTo>
                      <a:pt x="574" y="501"/>
                    </a:lnTo>
                    <a:lnTo>
                      <a:pt x="574" y="509"/>
                    </a:lnTo>
                    <a:lnTo>
                      <a:pt x="574" y="514"/>
                    </a:lnTo>
                    <a:lnTo>
                      <a:pt x="574" y="522"/>
                    </a:lnTo>
                    <a:lnTo>
                      <a:pt x="574" y="525"/>
                    </a:lnTo>
                    <a:lnTo>
                      <a:pt x="577" y="530"/>
                    </a:lnTo>
                    <a:lnTo>
                      <a:pt x="577" y="533"/>
                    </a:lnTo>
                    <a:lnTo>
                      <a:pt x="577" y="535"/>
                    </a:lnTo>
                    <a:lnTo>
                      <a:pt x="577" y="538"/>
                    </a:lnTo>
                    <a:lnTo>
                      <a:pt x="577" y="546"/>
                    </a:lnTo>
                    <a:lnTo>
                      <a:pt x="577" y="551"/>
                    </a:lnTo>
                    <a:lnTo>
                      <a:pt x="577" y="554"/>
                    </a:lnTo>
                    <a:lnTo>
                      <a:pt x="577" y="556"/>
                    </a:lnTo>
                    <a:lnTo>
                      <a:pt x="577" y="559"/>
                    </a:lnTo>
                    <a:lnTo>
                      <a:pt x="606" y="559"/>
                    </a:lnTo>
                    <a:lnTo>
                      <a:pt x="608" y="559"/>
                    </a:lnTo>
                    <a:lnTo>
                      <a:pt x="611" y="559"/>
                    </a:lnTo>
                    <a:lnTo>
                      <a:pt x="613" y="559"/>
                    </a:lnTo>
                    <a:lnTo>
                      <a:pt x="613" y="567"/>
                    </a:lnTo>
                    <a:lnTo>
                      <a:pt x="613" y="569"/>
                    </a:lnTo>
                    <a:lnTo>
                      <a:pt x="613" y="577"/>
                    </a:lnTo>
                    <a:lnTo>
                      <a:pt x="616" y="582"/>
                    </a:lnTo>
                    <a:lnTo>
                      <a:pt x="619" y="585"/>
                    </a:lnTo>
                    <a:lnTo>
                      <a:pt x="619" y="588"/>
                    </a:lnTo>
                    <a:lnTo>
                      <a:pt x="619" y="593"/>
                    </a:lnTo>
                    <a:lnTo>
                      <a:pt x="619" y="596"/>
                    </a:lnTo>
                    <a:lnTo>
                      <a:pt x="619" y="606"/>
                    </a:lnTo>
                    <a:lnTo>
                      <a:pt x="621" y="614"/>
                    </a:lnTo>
                    <a:lnTo>
                      <a:pt x="621" y="619"/>
                    </a:lnTo>
                    <a:lnTo>
                      <a:pt x="621" y="627"/>
                    </a:lnTo>
                    <a:lnTo>
                      <a:pt x="621" y="632"/>
                    </a:lnTo>
                    <a:lnTo>
                      <a:pt x="621" y="640"/>
                    </a:lnTo>
                    <a:lnTo>
                      <a:pt x="632" y="664"/>
                    </a:lnTo>
                    <a:lnTo>
                      <a:pt x="632" y="666"/>
                    </a:lnTo>
                    <a:lnTo>
                      <a:pt x="634" y="669"/>
                    </a:lnTo>
                    <a:lnTo>
                      <a:pt x="634" y="672"/>
                    </a:lnTo>
                    <a:lnTo>
                      <a:pt x="634" y="674"/>
                    </a:lnTo>
                    <a:lnTo>
                      <a:pt x="637" y="680"/>
                    </a:lnTo>
                    <a:lnTo>
                      <a:pt x="637" y="682"/>
                    </a:lnTo>
                    <a:lnTo>
                      <a:pt x="637" y="685"/>
                    </a:lnTo>
                    <a:lnTo>
                      <a:pt x="637" y="687"/>
                    </a:lnTo>
                    <a:lnTo>
                      <a:pt x="640" y="690"/>
                    </a:lnTo>
                    <a:lnTo>
                      <a:pt x="640" y="695"/>
                    </a:lnTo>
                    <a:lnTo>
                      <a:pt x="642" y="703"/>
                    </a:lnTo>
                    <a:lnTo>
                      <a:pt x="645" y="703"/>
                    </a:lnTo>
                    <a:lnTo>
                      <a:pt x="648" y="708"/>
                    </a:lnTo>
                    <a:lnTo>
                      <a:pt x="650" y="711"/>
                    </a:lnTo>
                    <a:lnTo>
                      <a:pt x="653" y="714"/>
                    </a:lnTo>
                    <a:lnTo>
                      <a:pt x="655" y="716"/>
                    </a:lnTo>
                    <a:lnTo>
                      <a:pt x="648" y="716"/>
                    </a:lnTo>
                    <a:lnTo>
                      <a:pt x="642" y="716"/>
                    </a:lnTo>
                    <a:lnTo>
                      <a:pt x="629" y="716"/>
                    </a:lnTo>
                    <a:lnTo>
                      <a:pt x="629" y="719"/>
                    </a:lnTo>
                    <a:lnTo>
                      <a:pt x="629" y="727"/>
                    </a:lnTo>
                    <a:lnTo>
                      <a:pt x="629" y="735"/>
                    </a:lnTo>
                    <a:lnTo>
                      <a:pt x="619" y="756"/>
                    </a:lnTo>
                    <a:lnTo>
                      <a:pt x="616" y="756"/>
                    </a:lnTo>
                    <a:lnTo>
                      <a:pt x="613" y="756"/>
                    </a:lnTo>
                    <a:lnTo>
                      <a:pt x="616" y="763"/>
                    </a:lnTo>
                    <a:lnTo>
                      <a:pt x="616" y="766"/>
                    </a:lnTo>
                    <a:lnTo>
                      <a:pt x="611" y="774"/>
                    </a:lnTo>
                    <a:lnTo>
                      <a:pt x="611" y="777"/>
                    </a:lnTo>
                    <a:lnTo>
                      <a:pt x="608" y="787"/>
                    </a:lnTo>
                    <a:lnTo>
                      <a:pt x="608" y="792"/>
                    </a:lnTo>
                    <a:lnTo>
                      <a:pt x="608" y="795"/>
                    </a:lnTo>
                    <a:lnTo>
                      <a:pt x="608" y="803"/>
                    </a:lnTo>
                    <a:lnTo>
                      <a:pt x="608" y="816"/>
                    </a:lnTo>
                    <a:lnTo>
                      <a:pt x="600" y="816"/>
                    </a:lnTo>
                    <a:lnTo>
                      <a:pt x="598" y="816"/>
                    </a:lnTo>
                    <a:lnTo>
                      <a:pt x="595" y="816"/>
                    </a:lnTo>
                    <a:lnTo>
                      <a:pt x="595" y="819"/>
                    </a:lnTo>
                    <a:lnTo>
                      <a:pt x="595" y="832"/>
                    </a:lnTo>
                    <a:lnTo>
                      <a:pt x="595" y="840"/>
                    </a:lnTo>
                    <a:lnTo>
                      <a:pt x="592" y="855"/>
                    </a:lnTo>
                    <a:lnTo>
                      <a:pt x="592" y="868"/>
                    </a:lnTo>
                    <a:lnTo>
                      <a:pt x="592" y="879"/>
                    </a:lnTo>
                    <a:lnTo>
                      <a:pt x="595" y="879"/>
                    </a:lnTo>
                    <a:lnTo>
                      <a:pt x="598" y="879"/>
                    </a:lnTo>
                    <a:lnTo>
                      <a:pt x="598" y="889"/>
                    </a:lnTo>
                    <a:lnTo>
                      <a:pt x="600" y="892"/>
                    </a:lnTo>
                    <a:lnTo>
                      <a:pt x="600" y="895"/>
                    </a:lnTo>
                    <a:lnTo>
                      <a:pt x="600" y="897"/>
                    </a:lnTo>
                    <a:lnTo>
                      <a:pt x="600" y="903"/>
                    </a:lnTo>
                    <a:lnTo>
                      <a:pt x="598" y="908"/>
                    </a:lnTo>
                    <a:lnTo>
                      <a:pt x="598" y="916"/>
                    </a:lnTo>
                    <a:lnTo>
                      <a:pt x="600" y="918"/>
                    </a:lnTo>
                    <a:lnTo>
                      <a:pt x="600" y="926"/>
                    </a:lnTo>
                    <a:lnTo>
                      <a:pt x="600" y="931"/>
                    </a:lnTo>
                    <a:lnTo>
                      <a:pt x="600" y="937"/>
                    </a:lnTo>
                    <a:lnTo>
                      <a:pt x="600" y="942"/>
                    </a:lnTo>
                    <a:lnTo>
                      <a:pt x="600" y="952"/>
                    </a:lnTo>
                    <a:lnTo>
                      <a:pt x="592" y="952"/>
                    </a:lnTo>
                    <a:lnTo>
                      <a:pt x="590" y="952"/>
                    </a:lnTo>
                    <a:lnTo>
                      <a:pt x="587" y="952"/>
                    </a:lnTo>
                    <a:lnTo>
                      <a:pt x="582" y="952"/>
                    </a:lnTo>
                    <a:lnTo>
                      <a:pt x="582" y="963"/>
                    </a:lnTo>
                    <a:lnTo>
                      <a:pt x="579" y="976"/>
                    </a:lnTo>
                    <a:lnTo>
                      <a:pt x="582" y="976"/>
                    </a:lnTo>
                    <a:lnTo>
                      <a:pt x="592" y="987"/>
                    </a:lnTo>
                    <a:lnTo>
                      <a:pt x="595" y="987"/>
                    </a:lnTo>
                    <a:lnTo>
                      <a:pt x="603" y="987"/>
                    </a:lnTo>
                    <a:lnTo>
                      <a:pt x="600" y="989"/>
                    </a:lnTo>
                    <a:lnTo>
                      <a:pt x="600" y="1000"/>
                    </a:lnTo>
                    <a:lnTo>
                      <a:pt x="598" y="1002"/>
                    </a:lnTo>
                    <a:lnTo>
                      <a:pt x="598" y="1005"/>
                    </a:lnTo>
                    <a:lnTo>
                      <a:pt x="600" y="1005"/>
                    </a:lnTo>
                    <a:lnTo>
                      <a:pt x="603" y="1005"/>
                    </a:lnTo>
                    <a:lnTo>
                      <a:pt x="603" y="1018"/>
                    </a:lnTo>
                    <a:lnTo>
                      <a:pt x="600" y="1023"/>
                    </a:lnTo>
                    <a:lnTo>
                      <a:pt x="600" y="1026"/>
                    </a:lnTo>
                    <a:lnTo>
                      <a:pt x="592" y="1026"/>
                    </a:lnTo>
                    <a:lnTo>
                      <a:pt x="587" y="1034"/>
                    </a:lnTo>
                    <a:lnTo>
                      <a:pt x="587" y="1039"/>
                    </a:lnTo>
                    <a:lnTo>
                      <a:pt x="585" y="1039"/>
                    </a:lnTo>
                    <a:lnTo>
                      <a:pt x="579" y="1039"/>
                    </a:lnTo>
                    <a:lnTo>
                      <a:pt x="577" y="1039"/>
                    </a:lnTo>
                    <a:lnTo>
                      <a:pt x="574" y="1039"/>
                    </a:lnTo>
                    <a:lnTo>
                      <a:pt x="572" y="1039"/>
                    </a:lnTo>
                    <a:lnTo>
                      <a:pt x="566" y="1036"/>
                    </a:lnTo>
                    <a:lnTo>
                      <a:pt x="564" y="1036"/>
                    </a:lnTo>
                    <a:lnTo>
                      <a:pt x="561" y="1034"/>
                    </a:lnTo>
                    <a:lnTo>
                      <a:pt x="558" y="1034"/>
                    </a:lnTo>
                    <a:lnTo>
                      <a:pt x="556" y="1029"/>
                    </a:lnTo>
                    <a:lnTo>
                      <a:pt x="553" y="1026"/>
                    </a:lnTo>
                    <a:lnTo>
                      <a:pt x="551" y="1023"/>
                    </a:lnTo>
                    <a:lnTo>
                      <a:pt x="548" y="1023"/>
                    </a:lnTo>
                    <a:lnTo>
                      <a:pt x="545" y="1023"/>
                    </a:lnTo>
                    <a:lnTo>
                      <a:pt x="543" y="1023"/>
                    </a:lnTo>
                    <a:lnTo>
                      <a:pt x="540" y="1026"/>
                    </a:lnTo>
                    <a:lnTo>
                      <a:pt x="537" y="1026"/>
                    </a:lnTo>
                    <a:lnTo>
                      <a:pt x="535" y="1026"/>
                    </a:lnTo>
                    <a:lnTo>
                      <a:pt x="532" y="1023"/>
                    </a:lnTo>
                    <a:lnTo>
                      <a:pt x="530" y="1023"/>
                    </a:lnTo>
                    <a:lnTo>
                      <a:pt x="530" y="1021"/>
                    </a:lnTo>
                    <a:lnTo>
                      <a:pt x="524" y="1021"/>
                    </a:lnTo>
                    <a:lnTo>
                      <a:pt x="522" y="1018"/>
                    </a:lnTo>
                    <a:lnTo>
                      <a:pt x="522" y="1015"/>
                    </a:lnTo>
                    <a:lnTo>
                      <a:pt x="519" y="1013"/>
                    </a:lnTo>
                    <a:lnTo>
                      <a:pt x="519" y="1010"/>
                    </a:lnTo>
                    <a:lnTo>
                      <a:pt x="519" y="1008"/>
                    </a:lnTo>
                    <a:lnTo>
                      <a:pt x="516" y="1008"/>
                    </a:lnTo>
                    <a:lnTo>
                      <a:pt x="514" y="1008"/>
                    </a:lnTo>
                    <a:lnTo>
                      <a:pt x="514" y="1005"/>
                    </a:lnTo>
                    <a:lnTo>
                      <a:pt x="511" y="1005"/>
                    </a:lnTo>
                    <a:lnTo>
                      <a:pt x="509" y="1005"/>
                    </a:lnTo>
                    <a:lnTo>
                      <a:pt x="506" y="1005"/>
                    </a:lnTo>
                    <a:lnTo>
                      <a:pt x="503" y="1005"/>
                    </a:lnTo>
                    <a:lnTo>
                      <a:pt x="501" y="1005"/>
                    </a:lnTo>
                    <a:lnTo>
                      <a:pt x="498" y="1005"/>
                    </a:lnTo>
                    <a:lnTo>
                      <a:pt x="498" y="1008"/>
                    </a:lnTo>
                    <a:lnTo>
                      <a:pt x="488" y="1002"/>
                    </a:lnTo>
                    <a:lnTo>
                      <a:pt x="485" y="1002"/>
                    </a:lnTo>
                    <a:lnTo>
                      <a:pt x="482" y="1000"/>
                    </a:lnTo>
                    <a:lnTo>
                      <a:pt x="477" y="994"/>
                    </a:lnTo>
                    <a:lnTo>
                      <a:pt x="475" y="994"/>
                    </a:lnTo>
                    <a:lnTo>
                      <a:pt x="469" y="994"/>
                    </a:lnTo>
                    <a:lnTo>
                      <a:pt x="464" y="992"/>
                    </a:lnTo>
                    <a:lnTo>
                      <a:pt x="461" y="992"/>
                    </a:lnTo>
                    <a:lnTo>
                      <a:pt x="459" y="992"/>
                    </a:lnTo>
                    <a:lnTo>
                      <a:pt x="451" y="992"/>
                    </a:lnTo>
                    <a:lnTo>
                      <a:pt x="448" y="992"/>
                    </a:lnTo>
                    <a:lnTo>
                      <a:pt x="448" y="989"/>
                    </a:lnTo>
                    <a:lnTo>
                      <a:pt x="435" y="984"/>
                    </a:lnTo>
                    <a:lnTo>
                      <a:pt x="417" y="979"/>
                    </a:lnTo>
                    <a:lnTo>
                      <a:pt x="396" y="968"/>
                    </a:lnTo>
                    <a:lnTo>
                      <a:pt x="391" y="968"/>
                    </a:lnTo>
                    <a:lnTo>
                      <a:pt x="393" y="966"/>
                    </a:lnTo>
                    <a:lnTo>
                      <a:pt x="393" y="963"/>
                    </a:lnTo>
                    <a:lnTo>
                      <a:pt x="396" y="960"/>
                    </a:lnTo>
                    <a:lnTo>
                      <a:pt x="396" y="958"/>
                    </a:lnTo>
                    <a:lnTo>
                      <a:pt x="393" y="958"/>
                    </a:lnTo>
                    <a:lnTo>
                      <a:pt x="391" y="955"/>
                    </a:lnTo>
                    <a:lnTo>
                      <a:pt x="383" y="955"/>
                    </a:lnTo>
                    <a:lnTo>
                      <a:pt x="380" y="958"/>
                    </a:lnTo>
                    <a:lnTo>
                      <a:pt x="378" y="955"/>
                    </a:lnTo>
                    <a:lnTo>
                      <a:pt x="375" y="955"/>
                    </a:lnTo>
                    <a:lnTo>
                      <a:pt x="372" y="952"/>
                    </a:lnTo>
                    <a:lnTo>
                      <a:pt x="370" y="950"/>
                    </a:lnTo>
                    <a:lnTo>
                      <a:pt x="367" y="947"/>
                    </a:lnTo>
                    <a:lnTo>
                      <a:pt x="367" y="945"/>
                    </a:lnTo>
                    <a:lnTo>
                      <a:pt x="370" y="945"/>
                    </a:lnTo>
                    <a:lnTo>
                      <a:pt x="370" y="942"/>
                    </a:lnTo>
                    <a:lnTo>
                      <a:pt x="370" y="939"/>
                    </a:lnTo>
                    <a:lnTo>
                      <a:pt x="370" y="937"/>
                    </a:lnTo>
                    <a:lnTo>
                      <a:pt x="370" y="934"/>
                    </a:lnTo>
                    <a:lnTo>
                      <a:pt x="370" y="931"/>
                    </a:lnTo>
                    <a:lnTo>
                      <a:pt x="372" y="929"/>
                    </a:lnTo>
                    <a:lnTo>
                      <a:pt x="370" y="929"/>
                    </a:lnTo>
                    <a:lnTo>
                      <a:pt x="367" y="929"/>
                    </a:lnTo>
                    <a:lnTo>
                      <a:pt x="364" y="929"/>
                    </a:lnTo>
                    <a:lnTo>
                      <a:pt x="362" y="929"/>
                    </a:lnTo>
                    <a:lnTo>
                      <a:pt x="359" y="926"/>
                    </a:lnTo>
                    <a:lnTo>
                      <a:pt x="357" y="926"/>
                    </a:lnTo>
                    <a:lnTo>
                      <a:pt x="351" y="926"/>
                    </a:lnTo>
                    <a:lnTo>
                      <a:pt x="349" y="924"/>
                    </a:lnTo>
                    <a:lnTo>
                      <a:pt x="346" y="924"/>
                    </a:lnTo>
                    <a:lnTo>
                      <a:pt x="343" y="926"/>
                    </a:lnTo>
                    <a:lnTo>
                      <a:pt x="341" y="926"/>
                    </a:lnTo>
                    <a:lnTo>
                      <a:pt x="336" y="926"/>
                    </a:lnTo>
                    <a:lnTo>
                      <a:pt x="333" y="926"/>
                    </a:lnTo>
                    <a:lnTo>
                      <a:pt x="330" y="926"/>
                    </a:lnTo>
                    <a:lnTo>
                      <a:pt x="325" y="929"/>
                    </a:lnTo>
                    <a:lnTo>
                      <a:pt x="320" y="929"/>
                    </a:lnTo>
                    <a:lnTo>
                      <a:pt x="317" y="929"/>
                    </a:lnTo>
                    <a:lnTo>
                      <a:pt x="315" y="929"/>
                    </a:lnTo>
                    <a:lnTo>
                      <a:pt x="312" y="929"/>
                    </a:lnTo>
                    <a:lnTo>
                      <a:pt x="309" y="929"/>
                    </a:lnTo>
                    <a:lnTo>
                      <a:pt x="307" y="929"/>
                    </a:lnTo>
                    <a:lnTo>
                      <a:pt x="304" y="929"/>
                    </a:lnTo>
                    <a:lnTo>
                      <a:pt x="301" y="929"/>
                    </a:lnTo>
                    <a:lnTo>
                      <a:pt x="299" y="929"/>
                    </a:lnTo>
                    <a:lnTo>
                      <a:pt x="296" y="929"/>
                    </a:lnTo>
                    <a:lnTo>
                      <a:pt x="294" y="929"/>
                    </a:lnTo>
                    <a:lnTo>
                      <a:pt x="288" y="924"/>
                    </a:lnTo>
                    <a:lnTo>
                      <a:pt x="270" y="916"/>
                    </a:lnTo>
                    <a:lnTo>
                      <a:pt x="257" y="910"/>
                    </a:lnTo>
                    <a:lnTo>
                      <a:pt x="254" y="910"/>
                    </a:lnTo>
                    <a:lnTo>
                      <a:pt x="252" y="910"/>
                    </a:lnTo>
                    <a:lnTo>
                      <a:pt x="252" y="908"/>
                    </a:lnTo>
                    <a:lnTo>
                      <a:pt x="246" y="908"/>
                    </a:lnTo>
                    <a:lnTo>
                      <a:pt x="244" y="908"/>
                    </a:lnTo>
                    <a:lnTo>
                      <a:pt x="241" y="908"/>
                    </a:lnTo>
                    <a:lnTo>
                      <a:pt x="236" y="908"/>
                    </a:lnTo>
                    <a:lnTo>
                      <a:pt x="233" y="910"/>
                    </a:lnTo>
                    <a:lnTo>
                      <a:pt x="231" y="910"/>
                    </a:lnTo>
                    <a:lnTo>
                      <a:pt x="228" y="910"/>
                    </a:lnTo>
                    <a:lnTo>
                      <a:pt x="228" y="913"/>
                    </a:lnTo>
                    <a:lnTo>
                      <a:pt x="225" y="913"/>
                    </a:lnTo>
                    <a:lnTo>
                      <a:pt x="223" y="913"/>
                    </a:lnTo>
                    <a:lnTo>
                      <a:pt x="220" y="913"/>
                    </a:lnTo>
                    <a:lnTo>
                      <a:pt x="218" y="916"/>
                    </a:lnTo>
                    <a:lnTo>
                      <a:pt x="215" y="916"/>
                    </a:lnTo>
                    <a:lnTo>
                      <a:pt x="212" y="916"/>
                    </a:lnTo>
                    <a:lnTo>
                      <a:pt x="210" y="918"/>
                    </a:lnTo>
                    <a:lnTo>
                      <a:pt x="207" y="918"/>
                    </a:lnTo>
                    <a:lnTo>
                      <a:pt x="204" y="918"/>
                    </a:lnTo>
                    <a:lnTo>
                      <a:pt x="204" y="913"/>
                    </a:lnTo>
                    <a:lnTo>
                      <a:pt x="202" y="913"/>
                    </a:lnTo>
                    <a:lnTo>
                      <a:pt x="202" y="908"/>
                    </a:lnTo>
                    <a:lnTo>
                      <a:pt x="202" y="905"/>
                    </a:lnTo>
                    <a:lnTo>
                      <a:pt x="202" y="903"/>
                    </a:lnTo>
                    <a:lnTo>
                      <a:pt x="202" y="900"/>
                    </a:lnTo>
                    <a:lnTo>
                      <a:pt x="202" y="897"/>
                    </a:lnTo>
                    <a:lnTo>
                      <a:pt x="202" y="895"/>
                    </a:lnTo>
                    <a:lnTo>
                      <a:pt x="202" y="892"/>
                    </a:lnTo>
                    <a:lnTo>
                      <a:pt x="207" y="887"/>
                    </a:lnTo>
                    <a:lnTo>
                      <a:pt x="207" y="884"/>
                    </a:lnTo>
                    <a:lnTo>
                      <a:pt x="210" y="882"/>
                    </a:lnTo>
                    <a:lnTo>
                      <a:pt x="210" y="879"/>
                    </a:lnTo>
                    <a:lnTo>
                      <a:pt x="210" y="876"/>
                    </a:lnTo>
                    <a:lnTo>
                      <a:pt x="202" y="866"/>
                    </a:lnTo>
                    <a:lnTo>
                      <a:pt x="202" y="863"/>
                    </a:lnTo>
                    <a:lnTo>
                      <a:pt x="199" y="863"/>
                    </a:lnTo>
                    <a:lnTo>
                      <a:pt x="199" y="861"/>
                    </a:lnTo>
                    <a:lnTo>
                      <a:pt x="191" y="853"/>
                    </a:lnTo>
                    <a:lnTo>
                      <a:pt x="181" y="845"/>
                    </a:lnTo>
                    <a:lnTo>
                      <a:pt x="176" y="840"/>
                    </a:lnTo>
                    <a:lnTo>
                      <a:pt x="173" y="840"/>
                    </a:lnTo>
                    <a:lnTo>
                      <a:pt x="170" y="840"/>
                    </a:lnTo>
                    <a:lnTo>
                      <a:pt x="165" y="837"/>
                    </a:lnTo>
                    <a:lnTo>
                      <a:pt x="165" y="840"/>
                    </a:lnTo>
                    <a:lnTo>
                      <a:pt x="165" y="847"/>
                    </a:lnTo>
                    <a:lnTo>
                      <a:pt x="165" y="850"/>
                    </a:lnTo>
                    <a:lnTo>
                      <a:pt x="165" y="855"/>
                    </a:lnTo>
                    <a:lnTo>
                      <a:pt x="165" y="858"/>
                    </a:lnTo>
                    <a:lnTo>
                      <a:pt x="168" y="861"/>
                    </a:lnTo>
                    <a:lnTo>
                      <a:pt x="168" y="866"/>
                    </a:lnTo>
                    <a:lnTo>
                      <a:pt x="168" y="868"/>
                    </a:lnTo>
                    <a:lnTo>
                      <a:pt x="168" y="874"/>
                    </a:lnTo>
                    <a:lnTo>
                      <a:pt x="168" y="879"/>
                    </a:lnTo>
                    <a:lnTo>
                      <a:pt x="168" y="882"/>
                    </a:lnTo>
                    <a:lnTo>
                      <a:pt x="165" y="882"/>
                    </a:lnTo>
                    <a:lnTo>
                      <a:pt x="165" y="884"/>
                    </a:lnTo>
                    <a:lnTo>
                      <a:pt x="165" y="887"/>
                    </a:lnTo>
                    <a:lnTo>
                      <a:pt x="163" y="892"/>
                    </a:lnTo>
                    <a:lnTo>
                      <a:pt x="163" y="895"/>
                    </a:lnTo>
                    <a:lnTo>
                      <a:pt x="163" y="897"/>
                    </a:lnTo>
                    <a:lnTo>
                      <a:pt x="160" y="900"/>
                    </a:lnTo>
                    <a:lnTo>
                      <a:pt x="160" y="903"/>
                    </a:lnTo>
                    <a:lnTo>
                      <a:pt x="160" y="913"/>
                    </a:lnTo>
                    <a:lnTo>
                      <a:pt x="160" y="924"/>
                    </a:lnTo>
                    <a:lnTo>
                      <a:pt x="157" y="934"/>
                    </a:lnTo>
                    <a:lnTo>
                      <a:pt x="157" y="939"/>
                    </a:lnTo>
                    <a:lnTo>
                      <a:pt x="157" y="942"/>
                    </a:lnTo>
                    <a:lnTo>
                      <a:pt x="157" y="950"/>
                    </a:lnTo>
                    <a:lnTo>
                      <a:pt x="155" y="963"/>
                    </a:lnTo>
                    <a:lnTo>
                      <a:pt x="155" y="968"/>
                    </a:lnTo>
                    <a:lnTo>
                      <a:pt x="155" y="971"/>
                    </a:lnTo>
                    <a:lnTo>
                      <a:pt x="155" y="979"/>
                    </a:lnTo>
                    <a:lnTo>
                      <a:pt x="155" y="989"/>
                    </a:lnTo>
                    <a:lnTo>
                      <a:pt x="155" y="1000"/>
                    </a:lnTo>
                    <a:lnTo>
                      <a:pt x="155" y="1013"/>
                    </a:lnTo>
                    <a:lnTo>
                      <a:pt x="155" y="1015"/>
                    </a:lnTo>
                    <a:lnTo>
                      <a:pt x="155" y="1018"/>
                    </a:lnTo>
                    <a:lnTo>
                      <a:pt x="155" y="1029"/>
                    </a:lnTo>
                    <a:lnTo>
                      <a:pt x="155" y="1034"/>
                    </a:lnTo>
                    <a:lnTo>
                      <a:pt x="155" y="1036"/>
                    </a:lnTo>
                    <a:lnTo>
                      <a:pt x="155" y="1047"/>
                    </a:lnTo>
                    <a:lnTo>
                      <a:pt x="155" y="1052"/>
                    </a:lnTo>
                    <a:lnTo>
                      <a:pt x="155" y="1057"/>
                    </a:lnTo>
                    <a:lnTo>
                      <a:pt x="155" y="1065"/>
                    </a:lnTo>
                    <a:lnTo>
                      <a:pt x="155" y="1073"/>
                    </a:lnTo>
                    <a:lnTo>
                      <a:pt x="160" y="1076"/>
                    </a:lnTo>
                    <a:lnTo>
                      <a:pt x="160" y="1089"/>
                    </a:lnTo>
                    <a:lnTo>
                      <a:pt x="160" y="1092"/>
                    </a:lnTo>
                    <a:lnTo>
                      <a:pt x="165" y="1092"/>
                    </a:lnTo>
                    <a:lnTo>
                      <a:pt x="168" y="1089"/>
                    </a:lnTo>
                    <a:lnTo>
                      <a:pt x="170" y="1089"/>
                    </a:lnTo>
                    <a:lnTo>
                      <a:pt x="173" y="1089"/>
                    </a:lnTo>
                    <a:lnTo>
                      <a:pt x="173" y="1092"/>
                    </a:lnTo>
                    <a:lnTo>
                      <a:pt x="176" y="1092"/>
                    </a:lnTo>
                    <a:lnTo>
                      <a:pt x="184" y="1092"/>
                    </a:lnTo>
                    <a:lnTo>
                      <a:pt x="191" y="1094"/>
                    </a:lnTo>
                    <a:lnTo>
                      <a:pt x="194" y="1094"/>
                    </a:lnTo>
                    <a:lnTo>
                      <a:pt x="197" y="1097"/>
                    </a:lnTo>
                    <a:lnTo>
                      <a:pt x="199" y="1099"/>
                    </a:lnTo>
                    <a:lnTo>
                      <a:pt x="204" y="1102"/>
                    </a:lnTo>
                    <a:lnTo>
                      <a:pt x="210" y="1107"/>
                    </a:lnTo>
                    <a:lnTo>
                      <a:pt x="210" y="1110"/>
                    </a:lnTo>
                    <a:lnTo>
                      <a:pt x="212" y="1110"/>
                    </a:lnTo>
                    <a:lnTo>
                      <a:pt x="215" y="1113"/>
                    </a:lnTo>
                    <a:lnTo>
                      <a:pt x="218" y="1113"/>
                    </a:lnTo>
                    <a:lnTo>
                      <a:pt x="233" y="1105"/>
                    </a:lnTo>
                    <a:lnTo>
                      <a:pt x="241" y="1099"/>
                    </a:lnTo>
                    <a:lnTo>
                      <a:pt x="244" y="1099"/>
                    </a:lnTo>
                    <a:lnTo>
                      <a:pt x="246" y="1099"/>
                    </a:lnTo>
                    <a:lnTo>
                      <a:pt x="254" y="1102"/>
                    </a:lnTo>
                    <a:lnTo>
                      <a:pt x="257" y="1102"/>
                    </a:lnTo>
                    <a:lnTo>
                      <a:pt x="260" y="1105"/>
                    </a:lnTo>
                    <a:lnTo>
                      <a:pt x="265" y="1107"/>
                    </a:lnTo>
                    <a:lnTo>
                      <a:pt x="265" y="1110"/>
                    </a:lnTo>
                    <a:lnTo>
                      <a:pt x="265" y="1113"/>
                    </a:lnTo>
                    <a:lnTo>
                      <a:pt x="273" y="1115"/>
                    </a:lnTo>
                    <a:lnTo>
                      <a:pt x="275" y="1115"/>
                    </a:lnTo>
                    <a:lnTo>
                      <a:pt x="283" y="1115"/>
                    </a:lnTo>
                    <a:lnTo>
                      <a:pt x="291" y="1115"/>
                    </a:lnTo>
                    <a:lnTo>
                      <a:pt x="309" y="1123"/>
                    </a:lnTo>
                    <a:lnTo>
                      <a:pt x="312" y="1123"/>
                    </a:lnTo>
                    <a:lnTo>
                      <a:pt x="312" y="1128"/>
                    </a:lnTo>
                    <a:lnTo>
                      <a:pt x="320" y="1131"/>
                    </a:lnTo>
                    <a:lnTo>
                      <a:pt x="336" y="1134"/>
                    </a:lnTo>
                    <a:lnTo>
                      <a:pt x="338" y="1134"/>
                    </a:lnTo>
                    <a:lnTo>
                      <a:pt x="341" y="1131"/>
                    </a:lnTo>
                    <a:lnTo>
                      <a:pt x="343" y="1131"/>
                    </a:lnTo>
                    <a:lnTo>
                      <a:pt x="349" y="1131"/>
                    </a:lnTo>
                    <a:lnTo>
                      <a:pt x="349" y="1136"/>
                    </a:lnTo>
                    <a:lnTo>
                      <a:pt x="349" y="1139"/>
                    </a:lnTo>
                    <a:lnTo>
                      <a:pt x="349" y="1149"/>
                    </a:lnTo>
                    <a:lnTo>
                      <a:pt x="349" y="1160"/>
                    </a:lnTo>
                    <a:lnTo>
                      <a:pt x="349" y="1173"/>
                    </a:lnTo>
                    <a:lnTo>
                      <a:pt x="383" y="1173"/>
                    </a:lnTo>
                    <a:lnTo>
                      <a:pt x="385" y="1173"/>
                    </a:lnTo>
                    <a:lnTo>
                      <a:pt x="385" y="1176"/>
                    </a:lnTo>
                    <a:lnTo>
                      <a:pt x="391" y="1178"/>
                    </a:lnTo>
                    <a:lnTo>
                      <a:pt x="391" y="1183"/>
                    </a:lnTo>
                    <a:lnTo>
                      <a:pt x="391" y="1186"/>
                    </a:lnTo>
                    <a:lnTo>
                      <a:pt x="391" y="1207"/>
                    </a:lnTo>
                    <a:lnTo>
                      <a:pt x="391" y="1215"/>
                    </a:lnTo>
                    <a:lnTo>
                      <a:pt x="396" y="1215"/>
                    </a:lnTo>
                    <a:lnTo>
                      <a:pt x="398" y="1215"/>
                    </a:lnTo>
                    <a:lnTo>
                      <a:pt x="404" y="1215"/>
                    </a:lnTo>
                    <a:lnTo>
                      <a:pt x="422" y="1215"/>
                    </a:lnTo>
                    <a:lnTo>
                      <a:pt x="425" y="1215"/>
                    </a:lnTo>
                    <a:lnTo>
                      <a:pt x="446" y="1217"/>
                    </a:lnTo>
                    <a:lnTo>
                      <a:pt x="451" y="1217"/>
                    </a:lnTo>
                    <a:lnTo>
                      <a:pt x="456" y="1217"/>
                    </a:lnTo>
                    <a:lnTo>
                      <a:pt x="459" y="1217"/>
                    </a:lnTo>
                    <a:lnTo>
                      <a:pt x="461" y="1217"/>
                    </a:lnTo>
                    <a:lnTo>
                      <a:pt x="464" y="1217"/>
                    </a:lnTo>
                    <a:lnTo>
                      <a:pt x="467" y="1217"/>
                    </a:lnTo>
                    <a:lnTo>
                      <a:pt x="469" y="1217"/>
                    </a:lnTo>
                    <a:lnTo>
                      <a:pt x="472" y="1217"/>
                    </a:lnTo>
                    <a:lnTo>
                      <a:pt x="480" y="1217"/>
                    </a:lnTo>
                    <a:lnTo>
                      <a:pt x="495" y="1217"/>
                    </a:lnTo>
                    <a:lnTo>
                      <a:pt x="509" y="1217"/>
                    </a:lnTo>
                    <a:lnTo>
                      <a:pt x="511" y="1217"/>
                    </a:lnTo>
                    <a:lnTo>
                      <a:pt x="511" y="1215"/>
                    </a:lnTo>
                    <a:lnTo>
                      <a:pt x="514" y="1215"/>
                    </a:lnTo>
                    <a:lnTo>
                      <a:pt x="516" y="1215"/>
                    </a:lnTo>
                    <a:lnTo>
                      <a:pt x="527" y="1215"/>
                    </a:lnTo>
                    <a:lnTo>
                      <a:pt x="530" y="1215"/>
                    </a:lnTo>
                    <a:lnTo>
                      <a:pt x="532" y="1215"/>
                    </a:lnTo>
                    <a:lnTo>
                      <a:pt x="535" y="1215"/>
                    </a:lnTo>
                    <a:lnTo>
                      <a:pt x="537" y="1215"/>
                    </a:lnTo>
                    <a:lnTo>
                      <a:pt x="540" y="1215"/>
                    </a:lnTo>
                    <a:lnTo>
                      <a:pt x="543" y="1215"/>
                    </a:lnTo>
                    <a:lnTo>
                      <a:pt x="545" y="1215"/>
                    </a:lnTo>
                    <a:lnTo>
                      <a:pt x="548" y="1215"/>
                    </a:lnTo>
                    <a:lnTo>
                      <a:pt x="551" y="1215"/>
                    </a:lnTo>
                    <a:lnTo>
                      <a:pt x="556" y="1215"/>
                    </a:lnTo>
                    <a:lnTo>
                      <a:pt x="558" y="1215"/>
                    </a:lnTo>
                    <a:lnTo>
                      <a:pt x="561" y="1215"/>
                    </a:lnTo>
                    <a:lnTo>
                      <a:pt x="561" y="1212"/>
                    </a:lnTo>
                    <a:lnTo>
                      <a:pt x="561" y="1207"/>
                    </a:lnTo>
                    <a:lnTo>
                      <a:pt x="561" y="1202"/>
                    </a:lnTo>
                    <a:lnTo>
                      <a:pt x="561" y="1194"/>
                    </a:lnTo>
                    <a:lnTo>
                      <a:pt x="561" y="1189"/>
                    </a:lnTo>
                    <a:lnTo>
                      <a:pt x="566" y="1176"/>
                    </a:lnTo>
                    <a:lnTo>
                      <a:pt x="566" y="1162"/>
                    </a:lnTo>
                    <a:lnTo>
                      <a:pt x="564" y="1157"/>
                    </a:lnTo>
                    <a:lnTo>
                      <a:pt x="564" y="1155"/>
                    </a:lnTo>
                    <a:lnTo>
                      <a:pt x="561" y="1155"/>
                    </a:lnTo>
                    <a:lnTo>
                      <a:pt x="561" y="1152"/>
                    </a:lnTo>
                    <a:lnTo>
                      <a:pt x="561" y="1149"/>
                    </a:lnTo>
                    <a:lnTo>
                      <a:pt x="556" y="1147"/>
                    </a:lnTo>
                    <a:lnTo>
                      <a:pt x="556" y="1144"/>
                    </a:lnTo>
                    <a:lnTo>
                      <a:pt x="551" y="1139"/>
                    </a:lnTo>
                    <a:lnTo>
                      <a:pt x="551" y="1136"/>
                    </a:lnTo>
                    <a:lnTo>
                      <a:pt x="548" y="1134"/>
                    </a:lnTo>
                    <a:lnTo>
                      <a:pt x="545" y="1128"/>
                    </a:lnTo>
                    <a:lnTo>
                      <a:pt x="543" y="1126"/>
                    </a:lnTo>
                    <a:lnTo>
                      <a:pt x="543" y="1120"/>
                    </a:lnTo>
                    <a:lnTo>
                      <a:pt x="540" y="1115"/>
                    </a:lnTo>
                    <a:lnTo>
                      <a:pt x="540" y="1113"/>
                    </a:lnTo>
                    <a:lnTo>
                      <a:pt x="537" y="1113"/>
                    </a:lnTo>
                    <a:lnTo>
                      <a:pt x="537" y="1110"/>
                    </a:lnTo>
                    <a:lnTo>
                      <a:pt x="537" y="1107"/>
                    </a:lnTo>
                    <a:lnTo>
                      <a:pt x="537" y="1105"/>
                    </a:lnTo>
                    <a:lnTo>
                      <a:pt x="537" y="1099"/>
                    </a:lnTo>
                    <a:lnTo>
                      <a:pt x="537" y="1097"/>
                    </a:lnTo>
                    <a:lnTo>
                      <a:pt x="537" y="1094"/>
                    </a:lnTo>
                    <a:lnTo>
                      <a:pt x="537" y="1092"/>
                    </a:lnTo>
                    <a:lnTo>
                      <a:pt x="535" y="1089"/>
                    </a:lnTo>
                    <a:lnTo>
                      <a:pt x="532" y="1086"/>
                    </a:lnTo>
                    <a:lnTo>
                      <a:pt x="530" y="1084"/>
                    </a:lnTo>
                    <a:lnTo>
                      <a:pt x="532" y="1081"/>
                    </a:lnTo>
                    <a:lnTo>
                      <a:pt x="532" y="1078"/>
                    </a:lnTo>
                    <a:lnTo>
                      <a:pt x="532" y="1076"/>
                    </a:lnTo>
                    <a:lnTo>
                      <a:pt x="535" y="1073"/>
                    </a:lnTo>
                    <a:lnTo>
                      <a:pt x="535" y="1071"/>
                    </a:lnTo>
                    <a:lnTo>
                      <a:pt x="537" y="1068"/>
                    </a:lnTo>
                    <a:lnTo>
                      <a:pt x="537" y="1065"/>
                    </a:lnTo>
                    <a:lnTo>
                      <a:pt x="537" y="1068"/>
                    </a:lnTo>
                    <a:lnTo>
                      <a:pt x="540" y="1068"/>
                    </a:lnTo>
                    <a:lnTo>
                      <a:pt x="540" y="1071"/>
                    </a:lnTo>
                    <a:lnTo>
                      <a:pt x="540" y="1073"/>
                    </a:lnTo>
                    <a:lnTo>
                      <a:pt x="540" y="1076"/>
                    </a:lnTo>
                    <a:lnTo>
                      <a:pt x="537" y="1076"/>
                    </a:lnTo>
                    <a:lnTo>
                      <a:pt x="537" y="1078"/>
                    </a:lnTo>
                    <a:lnTo>
                      <a:pt x="537" y="1081"/>
                    </a:lnTo>
                    <a:lnTo>
                      <a:pt x="535" y="1084"/>
                    </a:lnTo>
                    <a:lnTo>
                      <a:pt x="537" y="1086"/>
                    </a:lnTo>
                    <a:lnTo>
                      <a:pt x="540" y="1092"/>
                    </a:lnTo>
                    <a:lnTo>
                      <a:pt x="543" y="1092"/>
                    </a:lnTo>
                    <a:lnTo>
                      <a:pt x="543" y="1094"/>
                    </a:lnTo>
                    <a:lnTo>
                      <a:pt x="543" y="1097"/>
                    </a:lnTo>
                    <a:lnTo>
                      <a:pt x="545" y="1099"/>
                    </a:lnTo>
                    <a:lnTo>
                      <a:pt x="548" y="1105"/>
                    </a:lnTo>
                    <a:lnTo>
                      <a:pt x="548" y="1107"/>
                    </a:lnTo>
                    <a:lnTo>
                      <a:pt x="551" y="1115"/>
                    </a:lnTo>
                    <a:lnTo>
                      <a:pt x="553" y="1118"/>
                    </a:lnTo>
                    <a:lnTo>
                      <a:pt x="551" y="1120"/>
                    </a:lnTo>
                    <a:lnTo>
                      <a:pt x="553" y="1123"/>
                    </a:lnTo>
                    <a:lnTo>
                      <a:pt x="553" y="1126"/>
                    </a:lnTo>
                    <a:lnTo>
                      <a:pt x="556" y="1131"/>
                    </a:lnTo>
                    <a:lnTo>
                      <a:pt x="558" y="1134"/>
                    </a:lnTo>
                    <a:lnTo>
                      <a:pt x="561" y="1139"/>
                    </a:lnTo>
                    <a:lnTo>
                      <a:pt x="564" y="1141"/>
                    </a:lnTo>
                    <a:lnTo>
                      <a:pt x="566" y="1144"/>
                    </a:lnTo>
                    <a:lnTo>
                      <a:pt x="572" y="1152"/>
                    </a:lnTo>
                    <a:lnTo>
                      <a:pt x="572" y="1155"/>
                    </a:lnTo>
                    <a:lnTo>
                      <a:pt x="572" y="1157"/>
                    </a:lnTo>
                    <a:lnTo>
                      <a:pt x="574" y="1168"/>
                    </a:lnTo>
                    <a:lnTo>
                      <a:pt x="574" y="1170"/>
                    </a:lnTo>
                    <a:lnTo>
                      <a:pt x="574" y="1176"/>
                    </a:lnTo>
                    <a:lnTo>
                      <a:pt x="574" y="1178"/>
                    </a:lnTo>
                    <a:lnTo>
                      <a:pt x="577" y="1178"/>
                    </a:lnTo>
                    <a:lnTo>
                      <a:pt x="582" y="1176"/>
                    </a:lnTo>
                    <a:lnTo>
                      <a:pt x="592" y="1176"/>
                    </a:lnTo>
                    <a:lnTo>
                      <a:pt x="595" y="1176"/>
                    </a:lnTo>
                    <a:lnTo>
                      <a:pt x="600" y="1176"/>
                    </a:lnTo>
                    <a:lnTo>
                      <a:pt x="603" y="1173"/>
                    </a:lnTo>
                    <a:lnTo>
                      <a:pt x="611" y="1173"/>
                    </a:lnTo>
                    <a:lnTo>
                      <a:pt x="611" y="1176"/>
                    </a:lnTo>
                    <a:lnTo>
                      <a:pt x="613" y="1176"/>
                    </a:lnTo>
                    <a:lnTo>
                      <a:pt x="616" y="1176"/>
                    </a:lnTo>
                    <a:lnTo>
                      <a:pt x="624" y="1176"/>
                    </a:lnTo>
                    <a:lnTo>
                      <a:pt x="627" y="1176"/>
                    </a:lnTo>
                    <a:lnTo>
                      <a:pt x="632" y="1176"/>
                    </a:lnTo>
                    <a:lnTo>
                      <a:pt x="632" y="1173"/>
                    </a:lnTo>
                    <a:lnTo>
                      <a:pt x="640" y="1178"/>
                    </a:lnTo>
                    <a:lnTo>
                      <a:pt x="642" y="1181"/>
                    </a:lnTo>
                    <a:lnTo>
                      <a:pt x="650" y="1181"/>
                    </a:lnTo>
                    <a:lnTo>
                      <a:pt x="653" y="1181"/>
                    </a:lnTo>
                    <a:lnTo>
                      <a:pt x="653" y="1176"/>
                    </a:lnTo>
                    <a:lnTo>
                      <a:pt x="653" y="1173"/>
                    </a:lnTo>
                    <a:lnTo>
                      <a:pt x="653" y="1170"/>
                    </a:lnTo>
                    <a:lnTo>
                      <a:pt x="655" y="1170"/>
                    </a:lnTo>
                    <a:lnTo>
                      <a:pt x="658" y="1173"/>
                    </a:lnTo>
                    <a:lnTo>
                      <a:pt x="661" y="1176"/>
                    </a:lnTo>
                    <a:lnTo>
                      <a:pt x="663" y="1178"/>
                    </a:lnTo>
                    <a:lnTo>
                      <a:pt x="666" y="1181"/>
                    </a:lnTo>
                    <a:lnTo>
                      <a:pt x="666" y="1191"/>
                    </a:lnTo>
                    <a:lnTo>
                      <a:pt x="666" y="1202"/>
                    </a:lnTo>
                    <a:lnTo>
                      <a:pt x="666" y="1204"/>
                    </a:lnTo>
                    <a:lnTo>
                      <a:pt x="666" y="1207"/>
                    </a:lnTo>
                    <a:lnTo>
                      <a:pt x="669" y="1210"/>
                    </a:lnTo>
                    <a:lnTo>
                      <a:pt x="671" y="1212"/>
                    </a:lnTo>
                    <a:lnTo>
                      <a:pt x="674" y="1215"/>
                    </a:lnTo>
                    <a:lnTo>
                      <a:pt x="674" y="1217"/>
                    </a:lnTo>
                    <a:lnTo>
                      <a:pt x="666" y="1217"/>
                    </a:lnTo>
                    <a:lnTo>
                      <a:pt x="658" y="1217"/>
                    </a:lnTo>
                    <a:lnTo>
                      <a:pt x="648" y="1217"/>
                    </a:lnTo>
                    <a:lnTo>
                      <a:pt x="645" y="1217"/>
                    </a:lnTo>
                    <a:lnTo>
                      <a:pt x="640" y="1217"/>
                    </a:lnTo>
                    <a:lnTo>
                      <a:pt x="632" y="1217"/>
                    </a:lnTo>
                    <a:lnTo>
                      <a:pt x="629" y="1217"/>
                    </a:lnTo>
                    <a:lnTo>
                      <a:pt x="629" y="1220"/>
                    </a:lnTo>
                    <a:lnTo>
                      <a:pt x="629" y="1223"/>
                    </a:lnTo>
                    <a:lnTo>
                      <a:pt x="629" y="1225"/>
                    </a:lnTo>
                    <a:lnTo>
                      <a:pt x="629" y="1231"/>
                    </a:lnTo>
                    <a:lnTo>
                      <a:pt x="632" y="1236"/>
                    </a:lnTo>
                    <a:lnTo>
                      <a:pt x="632" y="1238"/>
                    </a:lnTo>
                    <a:lnTo>
                      <a:pt x="632" y="1246"/>
                    </a:lnTo>
                    <a:lnTo>
                      <a:pt x="629" y="1252"/>
                    </a:lnTo>
                    <a:lnTo>
                      <a:pt x="629" y="1270"/>
                    </a:lnTo>
                    <a:lnTo>
                      <a:pt x="629" y="1280"/>
                    </a:lnTo>
                    <a:lnTo>
                      <a:pt x="629" y="1291"/>
                    </a:lnTo>
                    <a:lnTo>
                      <a:pt x="629" y="1294"/>
                    </a:lnTo>
                    <a:lnTo>
                      <a:pt x="653" y="1294"/>
                    </a:lnTo>
                    <a:lnTo>
                      <a:pt x="666" y="1294"/>
                    </a:lnTo>
                    <a:lnTo>
                      <a:pt x="674" y="1294"/>
                    </a:lnTo>
                    <a:lnTo>
                      <a:pt x="682" y="1294"/>
                    </a:lnTo>
                    <a:lnTo>
                      <a:pt x="687" y="1294"/>
                    </a:lnTo>
                    <a:lnTo>
                      <a:pt x="700" y="1294"/>
                    </a:lnTo>
                    <a:lnTo>
                      <a:pt x="705" y="1294"/>
                    </a:lnTo>
                    <a:lnTo>
                      <a:pt x="718" y="1294"/>
                    </a:lnTo>
                    <a:lnTo>
                      <a:pt x="724" y="1294"/>
                    </a:lnTo>
                    <a:lnTo>
                      <a:pt x="737" y="1294"/>
                    </a:lnTo>
                    <a:lnTo>
                      <a:pt x="745" y="1294"/>
                    </a:lnTo>
                    <a:lnTo>
                      <a:pt x="747" y="1294"/>
                    </a:lnTo>
                    <a:lnTo>
                      <a:pt x="755" y="1294"/>
                    </a:lnTo>
                    <a:lnTo>
                      <a:pt x="758" y="1294"/>
                    </a:lnTo>
                    <a:lnTo>
                      <a:pt x="766" y="1288"/>
                    </a:lnTo>
                    <a:lnTo>
                      <a:pt x="779" y="1286"/>
                    </a:lnTo>
                    <a:lnTo>
                      <a:pt x="781" y="1283"/>
                    </a:lnTo>
                    <a:lnTo>
                      <a:pt x="784" y="1283"/>
                    </a:lnTo>
                    <a:lnTo>
                      <a:pt x="786" y="1283"/>
                    </a:lnTo>
                    <a:lnTo>
                      <a:pt x="789" y="1283"/>
                    </a:lnTo>
                    <a:lnTo>
                      <a:pt x="792" y="1286"/>
                    </a:lnTo>
                    <a:lnTo>
                      <a:pt x="800" y="1286"/>
                    </a:lnTo>
                    <a:lnTo>
                      <a:pt x="807" y="1288"/>
                    </a:lnTo>
                    <a:lnTo>
                      <a:pt x="810" y="1291"/>
                    </a:lnTo>
                    <a:lnTo>
                      <a:pt x="813" y="1291"/>
                    </a:lnTo>
                    <a:lnTo>
                      <a:pt x="815" y="1291"/>
                    </a:lnTo>
                    <a:lnTo>
                      <a:pt x="821" y="1296"/>
                    </a:lnTo>
                    <a:lnTo>
                      <a:pt x="823" y="1296"/>
                    </a:lnTo>
                    <a:lnTo>
                      <a:pt x="828" y="1299"/>
                    </a:lnTo>
                    <a:lnTo>
                      <a:pt x="831" y="1299"/>
                    </a:lnTo>
                    <a:lnTo>
                      <a:pt x="831" y="1301"/>
                    </a:lnTo>
                    <a:lnTo>
                      <a:pt x="834" y="1307"/>
                    </a:lnTo>
                    <a:lnTo>
                      <a:pt x="834" y="1309"/>
                    </a:lnTo>
                    <a:lnTo>
                      <a:pt x="836" y="1312"/>
                    </a:lnTo>
                    <a:lnTo>
                      <a:pt x="836" y="1315"/>
                    </a:lnTo>
                    <a:lnTo>
                      <a:pt x="836" y="1317"/>
                    </a:lnTo>
                    <a:lnTo>
                      <a:pt x="836" y="1320"/>
                    </a:lnTo>
                    <a:lnTo>
                      <a:pt x="839" y="1322"/>
                    </a:lnTo>
                    <a:lnTo>
                      <a:pt x="839" y="1328"/>
                    </a:lnTo>
                    <a:lnTo>
                      <a:pt x="839" y="1333"/>
                    </a:lnTo>
                    <a:lnTo>
                      <a:pt x="839" y="1336"/>
                    </a:lnTo>
                    <a:lnTo>
                      <a:pt x="842" y="1338"/>
                    </a:lnTo>
                    <a:lnTo>
                      <a:pt x="842" y="1341"/>
                    </a:lnTo>
                    <a:lnTo>
                      <a:pt x="844" y="1349"/>
                    </a:lnTo>
                    <a:lnTo>
                      <a:pt x="847" y="1349"/>
                    </a:lnTo>
                    <a:lnTo>
                      <a:pt x="849" y="1351"/>
                    </a:lnTo>
                    <a:lnTo>
                      <a:pt x="852" y="1351"/>
                    </a:lnTo>
                    <a:lnTo>
                      <a:pt x="855" y="1354"/>
                    </a:lnTo>
                    <a:lnTo>
                      <a:pt x="857" y="1354"/>
                    </a:lnTo>
                    <a:lnTo>
                      <a:pt x="857" y="1357"/>
                    </a:lnTo>
                    <a:lnTo>
                      <a:pt x="860" y="1359"/>
                    </a:lnTo>
                    <a:lnTo>
                      <a:pt x="865" y="1364"/>
                    </a:lnTo>
                    <a:lnTo>
                      <a:pt x="868" y="1367"/>
                    </a:lnTo>
                    <a:lnTo>
                      <a:pt x="870" y="1370"/>
                    </a:lnTo>
                    <a:lnTo>
                      <a:pt x="873" y="1372"/>
                    </a:lnTo>
                    <a:lnTo>
                      <a:pt x="876" y="1375"/>
                    </a:lnTo>
                    <a:lnTo>
                      <a:pt x="883" y="1375"/>
                    </a:lnTo>
                    <a:lnTo>
                      <a:pt x="886" y="1378"/>
                    </a:lnTo>
                    <a:lnTo>
                      <a:pt x="891" y="1383"/>
                    </a:lnTo>
                    <a:lnTo>
                      <a:pt x="891" y="1385"/>
                    </a:lnTo>
                    <a:lnTo>
                      <a:pt x="894" y="1385"/>
                    </a:lnTo>
                    <a:lnTo>
                      <a:pt x="894" y="1388"/>
                    </a:lnTo>
                    <a:lnTo>
                      <a:pt x="897" y="1391"/>
                    </a:lnTo>
                    <a:lnTo>
                      <a:pt x="899" y="1391"/>
                    </a:lnTo>
                    <a:lnTo>
                      <a:pt x="907" y="1393"/>
                    </a:lnTo>
                    <a:lnTo>
                      <a:pt x="910" y="1393"/>
                    </a:lnTo>
                    <a:lnTo>
                      <a:pt x="912" y="1393"/>
                    </a:lnTo>
                    <a:lnTo>
                      <a:pt x="915" y="1396"/>
                    </a:lnTo>
                    <a:lnTo>
                      <a:pt x="928" y="1396"/>
                    </a:lnTo>
                    <a:lnTo>
                      <a:pt x="939" y="1396"/>
                    </a:lnTo>
                    <a:lnTo>
                      <a:pt x="946" y="1396"/>
                    </a:lnTo>
                    <a:lnTo>
                      <a:pt x="949" y="1396"/>
                    </a:lnTo>
                    <a:lnTo>
                      <a:pt x="952" y="1396"/>
                    </a:lnTo>
                    <a:lnTo>
                      <a:pt x="952" y="1393"/>
                    </a:lnTo>
                    <a:lnTo>
                      <a:pt x="954" y="1393"/>
                    </a:lnTo>
                    <a:lnTo>
                      <a:pt x="957" y="1393"/>
                    </a:lnTo>
                    <a:lnTo>
                      <a:pt x="960" y="1393"/>
                    </a:lnTo>
                    <a:lnTo>
                      <a:pt x="962" y="1393"/>
                    </a:lnTo>
                    <a:lnTo>
                      <a:pt x="965" y="1393"/>
                    </a:lnTo>
                    <a:lnTo>
                      <a:pt x="967" y="1391"/>
                    </a:lnTo>
                    <a:lnTo>
                      <a:pt x="970" y="1391"/>
                    </a:lnTo>
                    <a:lnTo>
                      <a:pt x="970" y="1388"/>
                    </a:lnTo>
                    <a:lnTo>
                      <a:pt x="973" y="1388"/>
                    </a:lnTo>
                    <a:lnTo>
                      <a:pt x="975" y="1388"/>
                    </a:lnTo>
                    <a:lnTo>
                      <a:pt x="975" y="1391"/>
                    </a:lnTo>
                    <a:lnTo>
                      <a:pt x="975" y="1393"/>
                    </a:lnTo>
                    <a:lnTo>
                      <a:pt x="978" y="1396"/>
                    </a:lnTo>
                    <a:lnTo>
                      <a:pt x="978" y="1399"/>
                    </a:lnTo>
                    <a:lnTo>
                      <a:pt x="978" y="1401"/>
                    </a:lnTo>
                    <a:lnTo>
                      <a:pt x="978" y="1406"/>
                    </a:lnTo>
                    <a:lnTo>
                      <a:pt x="980" y="1409"/>
                    </a:lnTo>
                    <a:lnTo>
                      <a:pt x="980" y="1412"/>
                    </a:lnTo>
                    <a:lnTo>
                      <a:pt x="980" y="1417"/>
                    </a:lnTo>
                    <a:lnTo>
                      <a:pt x="980" y="1420"/>
                    </a:lnTo>
                    <a:lnTo>
                      <a:pt x="980" y="1422"/>
                    </a:lnTo>
                    <a:lnTo>
                      <a:pt x="980" y="1425"/>
                    </a:lnTo>
                    <a:lnTo>
                      <a:pt x="980" y="1427"/>
                    </a:lnTo>
                    <a:lnTo>
                      <a:pt x="980" y="1430"/>
                    </a:lnTo>
                    <a:lnTo>
                      <a:pt x="978" y="1430"/>
                    </a:lnTo>
                    <a:lnTo>
                      <a:pt x="978" y="1433"/>
                    </a:lnTo>
                    <a:lnTo>
                      <a:pt x="978" y="1435"/>
                    </a:lnTo>
                    <a:lnTo>
                      <a:pt x="975" y="1438"/>
                    </a:lnTo>
                    <a:lnTo>
                      <a:pt x="975" y="1441"/>
                    </a:lnTo>
                    <a:lnTo>
                      <a:pt x="978" y="1441"/>
                    </a:lnTo>
                    <a:lnTo>
                      <a:pt x="978" y="1443"/>
                    </a:lnTo>
                    <a:lnTo>
                      <a:pt x="978" y="1446"/>
                    </a:lnTo>
                    <a:lnTo>
                      <a:pt x="978" y="1448"/>
                    </a:lnTo>
                    <a:lnTo>
                      <a:pt x="980" y="1451"/>
                    </a:lnTo>
                    <a:lnTo>
                      <a:pt x="980" y="1454"/>
                    </a:lnTo>
                    <a:lnTo>
                      <a:pt x="980" y="1456"/>
                    </a:lnTo>
                    <a:lnTo>
                      <a:pt x="980" y="1459"/>
                    </a:lnTo>
                    <a:lnTo>
                      <a:pt x="980" y="1462"/>
                    </a:lnTo>
                    <a:lnTo>
                      <a:pt x="980" y="1467"/>
                    </a:lnTo>
                    <a:lnTo>
                      <a:pt x="980" y="1469"/>
                    </a:lnTo>
                    <a:lnTo>
                      <a:pt x="980" y="1475"/>
                    </a:lnTo>
                    <a:lnTo>
                      <a:pt x="980" y="1477"/>
                    </a:lnTo>
                    <a:lnTo>
                      <a:pt x="980" y="1480"/>
                    </a:lnTo>
                    <a:lnTo>
                      <a:pt x="978" y="1483"/>
                    </a:lnTo>
                    <a:lnTo>
                      <a:pt x="978" y="1485"/>
                    </a:lnTo>
                    <a:lnTo>
                      <a:pt x="980" y="1488"/>
                    </a:lnTo>
                    <a:lnTo>
                      <a:pt x="980" y="1490"/>
                    </a:lnTo>
                    <a:lnTo>
                      <a:pt x="980" y="1493"/>
                    </a:lnTo>
                    <a:lnTo>
                      <a:pt x="980" y="1496"/>
                    </a:lnTo>
                    <a:lnTo>
                      <a:pt x="980" y="1498"/>
                    </a:lnTo>
                    <a:lnTo>
                      <a:pt x="980" y="1504"/>
                    </a:lnTo>
                    <a:lnTo>
                      <a:pt x="980" y="1511"/>
                    </a:lnTo>
                    <a:lnTo>
                      <a:pt x="980" y="1517"/>
                    </a:lnTo>
                    <a:lnTo>
                      <a:pt x="983" y="1530"/>
                    </a:lnTo>
                    <a:lnTo>
                      <a:pt x="983" y="1538"/>
                    </a:lnTo>
                    <a:lnTo>
                      <a:pt x="983" y="1543"/>
                    </a:lnTo>
                    <a:lnTo>
                      <a:pt x="983" y="1553"/>
                    </a:lnTo>
                    <a:lnTo>
                      <a:pt x="983" y="1561"/>
                    </a:lnTo>
                    <a:lnTo>
                      <a:pt x="983" y="1574"/>
                    </a:lnTo>
                    <a:lnTo>
                      <a:pt x="973" y="1574"/>
                    </a:lnTo>
                    <a:lnTo>
                      <a:pt x="967" y="1574"/>
                    </a:lnTo>
                    <a:lnTo>
                      <a:pt x="965" y="1574"/>
                    </a:lnTo>
                    <a:lnTo>
                      <a:pt x="962" y="1574"/>
                    </a:lnTo>
                    <a:lnTo>
                      <a:pt x="960" y="1574"/>
                    </a:lnTo>
                    <a:lnTo>
                      <a:pt x="957" y="1574"/>
                    </a:lnTo>
                    <a:lnTo>
                      <a:pt x="954" y="1572"/>
                    </a:lnTo>
                    <a:lnTo>
                      <a:pt x="952" y="1572"/>
                    </a:lnTo>
                    <a:lnTo>
                      <a:pt x="939" y="1572"/>
                    </a:lnTo>
                    <a:lnTo>
                      <a:pt x="936" y="1572"/>
                    </a:lnTo>
                    <a:lnTo>
                      <a:pt x="936" y="1580"/>
                    </a:lnTo>
                    <a:lnTo>
                      <a:pt x="939" y="1588"/>
                    </a:lnTo>
                    <a:lnTo>
                      <a:pt x="939" y="1595"/>
                    </a:lnTo>
                    <a:lnTo>
                      <a:pt x="925" y="1595"/>
                    </a:lnTo>
                    <a:lnTo>
                      <a:pt x="923" y="1595"/>
                    </a:lnTo>
                    <a:lnTo>
                      <a:pt x="923" y="1593"/>
                    </a:lnTo>
                    <a:lnTo>
                      <a:pt x="920" y="1593"/>
                    </a:lnTo>
                    <a:lnTo>
                      <a:pt x="920" y="1590"/>
                    </a:lnTo>
                    <a:lnTo>
                      <a:pt x="918" y="1590"/>
                    </a:lnTo>
                    <a:lnTo>
                      <a:pt x="915" y="1590"/>
                    </a:lnTo>
                    <a:lnTo>
                      <a:pt x="912" y="1590"/>
                    </a:lnTo>
                    <a:lnTo>
                      <a:pt x="904" y="1590"/>
                    </a:lnTo>
                    <a:lnTo>
                      <a:pt x="904" y="1595"/>
                    </a:lnTo>
                    <a:lnTo>
                      <a:pt x="904" y="1601"/>
                    </a:lnTo>
                    <a:lnTo>
                      <a:pt x="904" y="1611"/>
                    </a:lnTo>
                    <a:lnTo>
                      <a:pt x="904" y="1614"/>
                    </a:lnTo>
                    <a:lnTo>
                      <a:pt x="902" y="1614"/>
                    </a:lnTo>
                    <a:lnTo>
                      <a:pt x="899" y="1614"/>
                    </a:lnTo>
                    <a:lnTo>
                      <a:pt x="883" y="1614"/>
                    </a:lnTo>
                    <a:lnTo>
                      <a:pt x="873" y="1614"/>
                    </a:lnTo>
                    <a:lnTo>
                      <a:pt x="865" y="1614"/>
                    </a:lnTo>
                    <a:lnTo>
                      <a:pt x="865" y="1622"/>
                    </a:lnTo>
                    <a:lnTo>
                      <a:pt x="865" y="1624"/>
                    </a:lnTo>
                    <a:lnTo>
                      <a:pt x="865" y="1630"/>
                    </a:lnTo>
                    <a:lnTo>
                      <a:pt x="865" y="1632"/>
                    </a:lnTo>
                    <a:lnTo>
                      <a:pt x="865" y="1635"/>
                    </a:lnTo>
                    <a:lnTo>
                      <a:pt x="865" y="1643"/>
                    </a:lnTo>
                    <a:lnTo>
                      <a:pt x="865" y="1645"/>
                    </a:lnTo>
                    <a:lnTo>
                      <a:pt x="865" y="1651"/>
                    </a:lnTo>
                    <a:lnTo>
                      <a:pt x="852" y="1651"/>
                    </a:lnTo>
                    <a:lnTo>
                      <a:pt x="849" y="1651"/>
                    </a:lnTo>
                    <a:lnTo>
                      <a:pt x="844" y="1651"/>
                    </a:lnTo>
                    <a:lnTo>
                      <a:pt x="842" y="1651"/>
                    </a:lnTo>
                    <a:lnTo>
                      <a:pt x="839" y="1651"/>
                    </a:lnTo>
                    <a:lnTo>
                      <a:pt x="836" y="1651"/>
                    </a:lnTo>
                    <a:lnTo>
                      <a:pt x="834" y="1651"/>
                    </a:lnTo>
                    <a:lnTo>
                      <a:pt x="831" y="1651"/>
                    </a:lnTo>
                    <a:lnTo>
                      <a:pt x="828" y="1651"/>
                    </a:lnTo>
                    <a:lnTo>
                      <a:pt x="826" y="1651"/>
                    </a:lnTo>
                    <a:lnTo>
                      <a:pt x="823" y="1651"/>
                    </a:lnTo>
                    <a:lnTo>
                      <a:pt x="786" y="1648"/>
                    </a:lnTo>
                    <a:lnTo>
                      <a:pt x="786" y="1656"/>
                    </a:lnTo>
                    <a:lnTo>
                      <a:pt x="786" y="1658"/>
                    </a:lnTo>
                    <a:lnTo>
                      <a:pt x="786" y="1664"/>
                    </a:lnTo>
                    <a:lnTo>
                      <a:pt x="786" y="1677"/>
                    </a:lnTo>
                    <a:lnTo>
                      <a:pt x="781" y="1679"/>
                    </a:lnTo>
                    <a:lnTo>
                      <a:pt x="784" y="1724"/>
                    </a:lnTo>
                    <a:lnTo>
                      <a:pt x="781" y="1724"/>
                    </a:lnTo>
                    <a:lnTo>
                      <a:pt x="750" y="1727"/>
                    </a:lnTo>
                    <a:lnTo>
                      <a:pt x="739" y="1727"/>
                    </a:lnTo>
                    <a:lnTo>
                      <a:pt x="737" y="1727"/>
                    </a:lnTo>
                    <a:lnTo>
                      <a:pt x="739" y="1766"/>
                    </a:lnTo>
                    <a:lnTo>
                      <a:pt x="739" y="1771"/>
                    </a:lnTo>
                    <a:lnTo>
                      <a:pt x="742" y="1776"/>
                    </a:lnTo>
                    <a:lnTo>
                      <a:pt x="742" y="1787"/>
                    </a:lnTo>
                    <a:lnTo>
                      <a:pt x="742" y="1792"/>
                    </a:lnTo>
                    <a:lnTo>
                      <a:pt x="742" y="1797"/>
                    </a:lnTo>
                    <a:lnTo>
                      <a:pt x="745" y="1811"/>
                    </a:lnTo>
                    <a:lnTo>
                      <a:pt x="742" y="1816"/>
                    </a:lnTo>
                    <a:lnTo>
                      <a:pt x="745" y="1824"/>
                    </a:lnTo>
                    <a:lnTo>
                      <a:pt x="745" y="1829"/>
                    </a:lnTo>
                    <a:lnTo>
                      <a:pt x="745" y="1832"/>
                    </a:lnTo>
                    <a:lnTo>
                      <a:pt x="745" y="1837"/>
                    </a:lnTo>
                    <a:lnTo>
                      <a:pt x="745" y="1842"/>
                    </a:lnTo>
                    <a:lnTo>
                      <a:pt x="745" y="1845"/>
                    </a:lnTo>
                    <a:lnTo>
                      <a:pt x="745" y="1847"/>
                    </a:lnTo>
                    <a:lnTo>
                      <a:pt x="745" y="1850"/>
                    </a:lnTo>
                    <a:lnTo>
                      <a:pt x="745" y="1858"/>
                    </a:lnTo>
                    <a:lnTo>
                      <a:pt x="745" y="1860"/>
                    </a:lnTo>
                    <a:lnTo>
                      <a:pt x="745" y="1866"/>
                    </a:lnTo>
                    <a:lnTo>
                      <a:pt x="745" y="1868"/>
                    </a:lnTo>
                    <a:lnTo>
                      <a:pt x="745" y="1871"/>
                    </a:lnTo>
                    <a:lnTo>
                      <a:pt x="745" y="1874"/>
                    </a:lnTo>
                    <a:lnTo>
                      <a:pt x="745" y="1879"/>
                    </a:lnTo>
                    <a:lnTo>
                      <a:pt x="745" y="1881"/>
                    </a:lnTo>
                    <a:lnTo>
                      <a:pt x="745" y="1884"/>
                    </a:lnTo>
                    <a:lnTo>
                      <a:pt x="747" y="1887"/>
                    </a:lnTo>
                    <a:lnTo>
                      <a:pt x="747" y="1897"/>
                    </a:lnTo>
                    <a:lnTo>
                      <a:pt x="747" y="1913"/>
                    </a:lnTo>
                    <a:lnTo>
                      <a:pt x="747" y="1916"/>
                    </a:lnTo>
                    <a:lnTo>
                      <a:pt x="747" y="1926"/>
                    </a:lnTo>
                    <a:lnTo>
                      <a:pt x="747" y="1934"/>
                    </a:lnTo>
                    <a:lnTo>
                      <a:pt x="747" y="1944"/>
                    </a:lnTo>
                    <a:lnTo>
                      <a:pt x="747" y="1952"/>
                    </a:lnTo>
                    <a:lnTo>
                      <a:pt x="747" y="1958"/>
                    </a:lnTo>
                    <a:lnTo>
                      <a:pt x="747" y="1960"/>
                    </a:lnTo>
                    <a:lnTo>
                      <a:pt x="747" y="1965"/>
                    </a:lnTo>
                    <a:lnTo>
                      <a:pt x="745" y="1973"/>
                    </a:lnTo>
                    <a:lnTo>
                      <a:pt x="745" y="1976"/>
                    </a:lnTo>
                    <a:lnTo>
                      <a:pt x="745" y="1979"/>
                    </a:lnTo>
                    <a:lnTo>
                      <a:pt x="745" y="1981"/>
                    </a:lnTo>
                    <a:lnTo>
                      <a:pt x="745" y="1984"/>
                    </a:lnTo>
                    <a:lnTo>
                      <a:pt x="745" y="1986"/>
                    </a:lnTo>
                    <a:lnTo>
                      <a:pt x="745" y="1994"/>
                    </a:lnTo>
                    <a:lnTo>
                      <a:pt x="745" y="2000"/>
                    </a:lnTo>
                    <a:lnTo>
                      <a:pt x="742" y="2002"/>
                    </a:lnTo>
                    <a:lnTo>
                      <a:pt x="742" y="2005"/>
                    </a:lnTo>
                    <a:lnTo>
                      <a:pt x="742" y="2002"/>
                    </a:lnTo>
                    <a:lnTo>
                      <a:pt x="739" y="2005"/>
                    </a:lnTo>
                    <a:lnTo>
                      <a:pt x="737" y="2005"/>
                    </a:lnTo>
                    <a:lnTo>
                      <a:pt x="734" y="2005"/>
                    </a:lnTo>
                    <a:lnTo>
                      <a:pt x="731" y="2005"/>
                    </a:lnTo>
                    <a:lnTo>
                      <a:pt x="729" y="2005"/>
                    </a:lnTo>
                    <a:lnTo>
                      <a:pt x="726" y="2005"/>
                    </a:lnTo>
                    <a:lnTo>
                      <a:pt x="721" y="2005"/>
                    </a:lnTo>
                    <a:lnTo>
                      <a:pt x="713" y="2005"/>
                    </a:lnTo>
                    <a:lnTo>
                      <a:pt x="705" y="2005"/>
                    </a:lnTo>
                    <a:lnTo>
                      <a:pt x="705" y="2007"/>
                    </a:lnTo>
                    <a:lnTo>
                      <a:pt x="682" y="2005"/>
                    </a:lnTo>
                    <a:lnTo>
                      <a:pt x="679" y="2005"/>
                    </a:lnTo>
                    <a:lnTo>
                      <a:pt x="671" y="2005"/>
                    </a:lnTo>
                    <a:lnTo>
                      <a:pt x="669" y="2005"/>
                    </a:lnTo>
                    <a:lnTo>
                      <a:pt x="666" y="2005"/>
                    </a:lnTo>
                    <a:lnTo>
                      <a:pt x="663" y="2013"/>
                    </a:lnTo>
                    <a:lnTo>
                      <a:pt x="661" y="2018"/>
                    </a:lnTo>
                    <a:lnTo>
                      <a:pt x="658" y="2023"/>
                    </a:lnTo>
                    <a:lnTo>
                      <a:pt x="650" y="2047"/>
                    </a:lnTo>
                    <a:lnTo>
                      <a:pt x="613" y="2036"/>
                    </a:lnTo>
                    <a:lnTo>
                      <a:pt x="608" y="2034"/>
                    </a:lnTo>
                    <a:lnTo>
                      <a:pt x="606" y="2034"/>
                    </a:lnTo>
                    <a:lnTo>
                      <a:pt x="595" y="2028"/>
                    </a:lnTo>
                    <a:lnTo>
                      <a:pt x="592" y="2028"/>
                    </a:lnTo>
                    <a:lnTo>
                      <a:pt x="587" y="2026"/>
                    </a:lnTo>
                    <a:lnTo>
                      <a:pt x="553" y="2018"/>
                    </a:lnTo>
                    <a:lnTo>
                      <a:pt x="548" y="2015"/>
                    </a:lnTo>
                    <a:lnTo>
                      <a:pt x="537" y="2013"/>
                    </a:lnTo>
                    <a:lnTo>
                      <a:pt x="524" y="2007"/>
                    </a:lnTo>
                    <a:lnTo>
                      <a:pt x="514" y="2005"/>
                    </a:lnTo>
                    <a:lnTo>
                      <a:pt x="511" y="2005"/>
                    </a:lnTo>
                    <a:lnTo>
                      <a:pt x="503" y="2007"/>
                    </a:lnTo>
                    <a:lnTo>
                      <a:pt x="501" y="2007"/>
                    </a:lnTo>
                    <a:lnTo>
                      <a:pt x="498" y="2007"/>
                    </a:lnTo>
                    <a:lnTo>
                      <a:pt x="495" y="2007"/>
                    </a:lnTo>
                    <a:lnTo>
                      <a:pt x="480" y="2002"/>
                    </a:lnTo>
                    <a:lnTo>
                      <a:pt x="472" y="2002"/>
                    </a:lnTo>
                    <a:lnTo>
                      <a:pt x="469" y="2005"/>
                    </a:lnTo>
                    <a:lnTo>
                      <a:pt x="469" y="2007"/>
                    </a:lnTo>
                    <a:lnTo>
                      <a:pt x="472" y="2015"/>
                    </a:lnTo>
                    <a:lnTo>
                      <a:pt x="475" y="2021"/>
                    </a:lnTo>
                    <a:lnTo>
                      <a:pt x="475" y="2023"/>
                    </a:lnTo>
                    <a:lnTo>
                      <a:pt x="477" y="2026"/>
                    </a:lnTo>
                    <a:lnTo>
                      <a:pt x="477" y="2031"/>
                    </a:lnTo>
                    <a:lnTo>
                      <a:pt x="477" y="2034"/>
                    </a:lnTo>
                    <a:lnTo>
                      <a:pt x="480" y="2036"/>
                    </a:lnTo>
                    <a:lnTo>
                      <a:pt x="477" y="2036"/>
                    </a:lnTo>
                    <a:lnTo>
                      <a:pt x="475" y="2039"/>
                    </a:lnTo>
                    <a:lnTo>
                      <a:pt x="472" y="2039"/>
                    </a:lnTo>
                    <a:lnTo>
                      <a:pt x="448" y="2039"/>
                    </a:lnTo>
                    <a:lnTo>
                      <a:pt x="438" y="2042"/>
                    </a:lnTo>
                    <a:lnTo>
                      <a:pt x="438" y="2044"/>
                    </a:lnTo>
                    <a:lnTo>
                      <a:pt x="451" y="2049"/>
                    </a:lnTo>
                    <a:lnTo>
                      <a:pt x="461" y="2052"/>
                    </a:lnTo>
                    <a:lnTo>
                      <a:pt x="477" y="2057"/>
                    </a:lnTo>
                    <a:lnTo>
                      <a:pt x="480" y="2057"/>
                    </a:lnTo>
                    <a:lnTo>
                      <a:pt x="480" y="2060"/>
                    </a:lnTo>
                    <a:lnTo>
                      <a:pt x="482" y="2057"/>
                    </a:lnTo>
                    <a:lnTo>
                      <a:pt x="485" y="2057"/>
                    </a:lnTo>
                    <a:lnTo>
                      <a:pt x="490" y="2070"/>
                    </a:lnTo>
                    <a:lnTo>
                      <a:pt x="482" y="2068"/>
                    </a:lnTo>
                    <a:lnTo>
                      <a:pt x="480" y="2065"/>
                    </a:lnTo>
                    <a:lnTo>
                      <a:pt x="464" y="2060"/>
                    </a:lnTo>
                    <a:lnTo>
                      <a:pt x="448" y="2055"/>
                    </a:lnTo>
                    <a:lnTo>
                      <a:pt x="430" y="2049"/>
                    </a:lnTo>
                    <a:lnTo>
                      <a:pt x="430" y="2055"/>
                    </a:lnTo>
                    <a:lnTo>
                      <a:pt x="430" y="2057"/>
                    </a:lnTo>
                    <a:lnTo>
                      <a:pt x="430" y="2060"/>
                    </a:lnTo>
                    <a:lnTo>
                      <a:pt x="430" y="2063"/>
                    </a:lnTo>
                    <a:lnTo>
                      <a:pt x="430" y="2065"/>
                    </a:lnTo>
                    <a:lnTo>
                      <a:pt x="427" y="2081"/>
                    </a:lnTo>
                    <a:lnTo>
                      <a:pt x="427" y="2084"/>
                    </a:lnTo>
                    <a:lnTo>
                      <a:pt x="427" y="2086"/>
                    </a:lnTo>
                    <a:lnTo>
                      <a:pt x="427" y="2091"/>
                    </a:lnTo>
                    <a:lnTo>
                      <a:pt x="427" y="2094"/>
                    </a:lnTo>
                    <a:lnTo>
                      <a:pt x="427" y="2097"/>
                    </a:lnTo>
                    <a:lnTo>
                      <a:pt x="419" y="2097"/>
                    </a:lnTo>
                    <a:lnTo>
                      <a:pt x="419" y="2105"/>
                    </a:lnTo>
                    <a:lnTo>
                      <a:pt x="419" y="2107"/>
                    </a:lnTo>
                    <a:lnTo>
                      <a:pt x="422" y="2115"/>
                    </a:lnTo>
                    <a:lnTo>
                      <a:pt x="425" y="2120"/>
                    </a:lnTo>
                    <a:lnTo>
                      <a:pt x="427" y="2123"/>
                    </a:lnTo>
                    <a:lnTo>
                      <a:pt x="430" y="2126"/>
                    </a:lnTo>
                    <a:lnTo>
                      <a:pt x="433" y="2131"/>
                    </a:lnTo>
                    <a:lnTo>
                      <a:pt x="433" y="2133"/>
                    </a:lnTo>
                    <a:lnTo>
                      <a:pt x="435" y="2139"/>
                    </a:lnTo>
                    <a:lnTo>
                      <a:pt x="438" y="2144"/>
                    </a:lnTo>
                    <a:lnTo>
                      <a:pt x="440" y="2147"/>
                    </a:lnTo>
                    <a:lnTo>
                      <a:pt x="443" y="2154"/>
                    </a:lnTo>
                    <a:lnTo>
                      <a:pt x="446" y="2162"/>
                    </a:lnTo>
                    <a:lnTo>
                      <a:pt x="446" y="2165"/>
                    </a:lnTo>
                    <a:lnTo>
                      <a:pt x="448" y="2168"/>
                    </a:lnTo>
                    <a:lnTo>
                      <a:pt x="448" y="2170"/>
                    </a:lnTo>
                    <a:lnTo>
                      <a:pt x="448" y="2173"/>
                    </a:lnTo>
                    <a:lnTo>
                      <a:pt x="448" y="2183"/>
                    </a:lnTo>
                    <a:lnTo>
                      <a:pt x="448" y="2191"/>
                    </a:lnTo>
                    <a:lnTo>
                      <a:pt x="446" y="2194"/>
                    </a:lnTo>
                    <a:lnTo>
                      <a:pt x="446" y="2196"/>
                    </a:lnTo>
                    <a:lnTo>
                      <a:pt x="448" y="2199"/>
                    </a:lnTo>
                    <a:lnTo>
                      <a:pt x="448" y="2202"/>
                    </a:lnTo>
                    <a:lnTo>
                      <a:pt x="448" y="2204"/>
                    </a:lnTo>
                    <a:lnTo>
                      <a:pt x="451" y="2207"/>
                    </a:lnTo>
                    <a:lnTo>
                      <a:pt x="454" y="2209"/>
                    </a:lnTo>
                    <a:lnTo>
                      <a:pt x="454" y="2212"/>
                    </a:lnTo>
                    <a:lnTo>
                      <a:pt x="454" y="2223"/>
                    </a:lnTo>
                    <a:lnTo>
                      <a:pt x="451" y="2225"/>
                    </a:lnTo>
                    <a:lnTo>
                      <a:pt x="451" y="2233"/>
                    </a:lnTo>
                    <a:lnTo>
                      <a:pt x="454" y="2233"/>
                    </a:lnTo>
                    <a:lnTo>
                      <a:pt x="454" y="2236"/>
                    </a:lnTo>
                    <a:lnTo>
                      <a:pt x="454" y="2241"/>
                    </a:lnTo>
                    <a:lnTo>
                      <a:pt x="451" y="2249"/>
                    </a:lnTo>
                    <a:lnTo>
                      <a:pt x="451" y="2251"/>
                    </a:lnTo>
                    <a:lnTo>
                      <a:pt x="451" y="2259"/>
                    </a:lnTo>
                    <a:lnTo>
                      <a:pt x="448" y="2265"/>
                    </a:lnTo>
                    <a:lnTo>
                      <a:pt x="448" y="2267"/>
                    </a:lnTo>
                    <a:lnTo>
                      <a:pt x="448" y="2272"/>
                    </a:lnTo>
                    <a:lnTo>
                      <a:pt x="448" y="2275"/>
                    </a:lnTo>
                    <a:lnTo>
                      <a:pt x="448" y="2278"/>
                    </a:lnTo>
                    <a:lnTo>
                      <a:pt x="446" y="2278"/>
                    </a:lnTo>
                    <a:lnTo>
                      <a:pt x="438" y="2278"/>
                    </a:lnTo>
                    <a:lnTo>
                      <a:pt x="425" y="2278"/>
                    </a:lnTo>
                    <a:lnTo>
                      <a:pt x="412" y="2275"/>
                    </a:lnTo>
                    <a:lnTo>
                      <a:pt x="401" y="2275"/>
                    </a:lnTo>
                    <a:lnTo>
                      <a:pt x="398" y="2275"/>
                    </a:lnTo>
                    <a:lnTo>
                      <a:pt x="396" y="2275"/>
                    </a:lnTo>
                    <a:lnTo>
                      <a:pt x="396" y="2270"/>
                    </a:lnTo>
                    <a:lnTo>
                      <a:pt x="396" y="2267"/>
                    </a:lnTo>
                    <a:lnTo>
                      <a:pt x="398" y="2265"/>
                    </a:lnTo>
                    <a:lnTo>
                      <a:pt x="398" y="2262"/>
                    </a:lnTo>
                    <a:lnTo>
                      <a:pt x="398" y="2259"/>
                    </a:lnTo>
                    <a:lnTo>
                      <a:pt x="398" y="2251"/>
                    </a:lnTo>
                    <a:lnTo>
                      <a:pt x="401" y="2236"/>
                    </a:lnTo>
                    <a:lnTo>
                      <a:pt x="401" y="2223"/>
                    </a:lnTo>
                    <a:lnTo>
                      <a:pt x="401" y="2220"/>
                    </a:lnTo>
                    <a:lnTo>
                      <a:pt x="398" y="2220"/>
                    </a:lnTo>
                    <a:lnTo>
                      <a:pt x="398" y="2217"/>
                    </a:lnTo>
                    <a:lnTo>
                      <a:pt x="396" y="2207"/>
                    </a:lnTo>
                    <a:lnTo>
                      <a:pt x="396" y="2202"/>
                    </a:lnTo>
                    <a:lnTo>
                      <a:pt x="396" y="2196"/>
                    </a:lnTo>
                    <a:lnTo>
                      <a:pt x="396" y="2186"/>
                    </a:lnTo>
                    <a:lnTo>
                      <a:pt x="396" y="2178"/>
                    </a:lnTo>
                    <a:lnTo>
                      <a:pt x="396" y="2175"/>
                    </a:lnTo>
                    <a:lnTo>
                      <a:pt x="396" y="2173"/>
                    </a:lnTo>
                    <a:lnTo>
                      <a:pt x="401" y="2170"/>
                    </a:lnTo>
                    <a:lnTo>
                      <a:pt x="401" y="2168"/>
                    </a:lnTo>
                    <a:lnTo>
                      <a:pt x="401" y="2165"/>
                    </a:lnTo>
                    <a:lnTo>
                      <a:pt x="401" y="2160"/>
                    </a:lnTo>
                    <a:lnTo>
                      <a:pt x="398" y="2157"/>
                    </a:lnTo>
                    <a:lnTo>
                      <a:pt x="396" y="2154"/>
                    </a:lnTo>
                    <a:lnTo>
                      <a:pt x="393" y="2154"/>
                    </a:lnTo>
                    <a:lnTo>
                      <a:pt x="391" y="2152"/>
                    </a:lnTo>
                    <a:lnTo>
                      <a:pt x="391" y="2149"/>
                    </a:lnTo>
                    <a:lnTo>
                      <a:pt x="385" y="2141"/>
                    </a:lnTo>
                    <a:lnTo>
                      <a:pt x="385" y="2139"/>
                    </a:lnTo>
                    <a:lnTo>
                      <a:pt x="383" y="2136"/>
                    </a:lnTo>
                    <a:lnTo>
                      <a:pt x="383" y="2133"/>
                    </a:lnTo>
                    <a:lnTo>
                      <a:pt x="383" y="2128"/>
                    </a:lnTo>
                    <a:lnTo>
                      <a:pt x="375" y="2123"/>
                    </a:lnTo>
                    <a:lnTo>
                      <a:pt x="375" y="2120"/>
                    </a:lnTo>
                    <a:lnTo>
                      <a:pt x="375" y="2118"/>
                    </a:lnTo>
                    <a:lnTo>
                      <a:pt x="372" y="2115"/>
                    </a:lnTo>
                    <a:lnTo>
                      <a:pt x="372" y="2112"/>
                    </a:lnTo>
                    <a:lnTo>
                      <a:pt x="370" y="2112"/>
                    </a:lnTo>
                    <a:lnTo>
                      <a:pt x="364" y="2110"/>
                    </a:lnTo>
                    <a:lnTo>
                      <a:pt x="362" y="2107"/>
                    </a:lnTo>
                    <a:lnTo>
                      <a:pt x="357" y="2105"/>
                    </a:lnTo>
                    <a:lnTo>
                      <a:pt x="354" y="2102"/>
                    </a:lnTo>
                    <a:lnTo>
                      <a:pt x="351" y="2099"/>
                    </a:lnTo>
                    <a:lnTo>
                      <a:pt x="349" y="2097"/>
                    </a:lnTo>
                    <a:lnTo>
                      <a:pt x="349" y="2094"/>
                    </a:lnTo>
                    <a:lnTo>
                      <a:pt x="346" y="2091"/>
                    </a:lnTo>
                    <a:lnTo>
                      <a:pt x="343" y="2086"/>
                    </a:lnTo>
                    <a:lnTo>
                      <a:pt x="343" y="2084"/>
                    </a:lnTo>
                    <a:lnTo>
                      <a:pt x="341" y="2081"/>
                    </a:lnTo>
                    <a:lnTo>
                      <a:pt x="341" y="2078"/>
                    </a:lnTo>
                    <a:lnTo>
                      <a:pt x="341" y="2076"/>
                    </a:lnTo>
                    <a:lnTo>
                      <a:pt x="343" y="2073"/>
                    </a:lnTo>
                    <a:lnTo>
                      <a:pt x="341" y="2073"/>
                    </a:lnTo>
                    <a:lnTo>
                      <a:pt x="341" y="2070"/>
                    </a:lnTo>
                    <a:lnTo>
                      <a:pt x="341" y="2063"/>
                    </a:lnTo>
                    <a:lnTo>
                      <a:pt x="338" y="2063"/>
                    </a:lnTo>
                    <a:lnTo>
                      <a:pt x="325" y="2063"/>
                    </a:lnTo>
                    <a:lnTo>
                      <a:pt x="325" y="2060"/>
                    </a:lnTo>
                    <a:lnTo>
                      <a:pt x="325" y="2055"/>
                    </a:lnTo>
                    <a:lnTo>
                      <a:pt x="322" y="2047"/>
                    </a:lnTo>
                    <a:lnTo>
                      <a:pt x="322" y="2044"/>
                    </a:lnTo>
                    <a:lnTo>
                      <a:pt x="322" y="2039"/>
                    </a:lnTo>
                    <a:lnTo>
                      <a:pt x="322" y="2036"/>
                    </a:lnTo>
                    <a:lnTo>
                      <a:pt x="322" y="2031"/>
                    </a:lnTo>
                    <a:lnTo>
                      <a:pt x="322" y="2028"/>
                    </a:lnTo>
                    <a:lnTo>
                      <a:pt x="322" y="2021"/>
                    </a:lnTo>
                    <a:lnTo>
                      <a:pt x="320" y="2018"/>
                    </a:lnTo>
                    <a:lnTo>
                      <a:pt x="320" y="2015"/>
                    </a:lnTo>
                    <a:lnTo>
                      <a:pt x="320" y="2013"/>
                    </a:lnTo>
                    <a:lnTo>
                      <a:pt x="317" y="2013"/>
                    </a:lnTo>
                    <a:lnTo>
                      <a:pt x="315" y="2013"/>
                    </a:lnTo>
                    <a:lnTo>
                      <a:pt x="312" y="2013"/>
                    </a:lnTo>
                    <a:lnTo>
                      <a:pt x="312" y="2007"/>
                    </a:lnTo>
                    <a:lnTo>
                      <a:pt x="301" y="2005"/>
                    </a:lnTo>
                    <a:lnTo>
                      <a:pt x="301" y="2002"/>
                    </a:lnTo>
                    <a:lnTo>
                      <a:pt x="299" y="2000"/>
                    </a:lnTo>
                    <a:lnTo>
                      <a:pt x="299" y="1997"/>
                    </a:lnTo>
                    <a:lnTo>
                      <a:pt x="301" y="1997"/>
                    </a:lnTo>
                    <a:lnTo>
                      <a:pt x="301" y="1994"/>
                    </a:lnTo>
                    <a:lnTo>
                      <a:pt x="301" y="1984"/>
                    </a:lnTo>
                    <a:lnTo>
                      <a:pt x="301" y="1981"/>
                    </a:lnTo>
                    <a:lnTo>
                      <a:pt x="299" y="1981"/>
                    </a:lnTo>
                    <a:lnTo>
                      <a:pt x="299" y="1979"/>
                    </a:lnTo>
                    <a:lnTo>
                      <a:pt x="301" y="1971"/>
                    </a:lnTo>
                    <a:lnTo>
                      <a:pt x="307" y="1958"/>
                    </a:lnTo>
                    <a:lnTo>
                      <a:pt x="307" y="1952"/>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7" name="フリーフォーム 226"/>
              <p:cNvSpPr>
                <a:spLocks/>
              </p:cNvSpPr>
              <p:nvPr/>
            </p:nvSpPr>
            <p:spPr bwMode="auto">
              <a:xfrm>
                <a:off x="7742035" y="4070303"/>
                <a:ext cx="410342" cy="962141"/>
              </a:xfrm>
              <a:custGeom>
                <a:avLst/>
                <a:gdLst>
                  <a:gd name="T0" fmla="*/ 776 w 857"/>
                  <a:gd name="T1" fmla="*/ 1908 h 1976"/>
                  <a:gd name="T2" fmla="*/ 765 w 857"/>
                  <a:gd name="T3" fmla="*/ 1960 h 1976"/>
                  <a:gd name="T4" fmla="*/ 731 w 857"/>
                  <a:gd name="T5" fmla="*/ 1971 h 1976"/>
                  <a:gd name="T6" fmla="*/ 715 w 857"/>
                  <a:gd name="T7" fmla="*/ 1955 h 1976"/>
                  <a:gd name="T8" fmla="*/ 679 w 857"/>
                  <a:gd name="T9" fmla="*/ 1958 h 1976"/>
                  <a:gd name="T10" fmla="*/ 639 w 857"/>
                  <a:gd name="T11" fmla="*/ 1958 h 1976"/>
                  <a:gd name="T12" fmla="*/ 595 w 857"/>
                  <a:gd name="T13" fmla="*/ 1958 h 1976"/>
                  <a:gd name="T14" fmla="*/ 561 w 857"/>
                  <a:gd name="T15" fmla="*/ 1963 h 1976"/>
                  <a:gd name="T16" fmla="*/ 540 w 857"/>
                  <a:gd name="T17" fmla="*/ 1965 h 1976"/>
                  <a:gd name="T18" fmla="*/ 500 w 857"/>
                  <a:gd name="T19" fmla="*/ 1960 h 1976"/>
                  <a:gd name="T20" fmla="*/ 466 w 857"/>
                  <a:gd name="T21" fmla="*/ 1963 h 1976"/>
                  <a:gd name="T22" fmla="*/ 430 w 857"/>
                  <a:gd name="T23" fmla="*/ 1963 h 1976"/>
                  <a:gd name="T24" fmla="*/ 396 w 857"/>
                  <a:gd name="T25" fmla="*/ 1960 h 1976"/>
                  <a:gd name="T26" fmla="*/ 354 w 857"/>
                  <a:gd name="T27" fmla="*/ 1960 h 1976"/>
                  <a:gd name="T28" fmla="*/ 301 w 857"/>
                  <a:gd name="T29" fmla="*/ 1960 h 1976"/>
                  <a:gd name="T30" fmla="*/ 296 w 857"/>
                  <a:gd name="T31" fmla="*/ 1921 h 1976"/>
                  <a:gd name="T32" fmla="*/ 272 w 857"/>
                  <a:gd name="T33" fmla="*/ 1942 h 1976"/>
                  <a:gd name="T34" fmla="*/ 262 w 857"/>
                  <a:gd name="T35" fmla="*/ 1952 h 1976"/>
                  <a:gd name="T36" fmla="*/ 238 w 857"/>
                  <a:gd name="T37" fmla="*/ 1960 h 1976"/>
                  <a:gd name="T38" fmla="*/ 220 w 857"/>
                  <a:gd name="T39" fmla="*/ 1950 h 1976"/>
                  <a:gd name="T40" fmla="*/ 165 w 857"/>
                  <a:gd name="T41" fmla="*/ 1950 h 1976"/>
                  <a:gd name="T42" fmla="*/ 128 w 857"/>
                  <a:gd name="T43" fmla="*/ 1952 h 1976"/>
                  <a:gd name="T44" fmla="*/ 120 w 857"/>
                  <a:gd name="T45" fmla="*/ 1939 h 1976"/>
                  <a:gd name="T46" fmla="*/ 105 w 857"/>
                  <a:gd name="T47" fmla="*/ 1910 h 1976"/>
                  <a:gd name="T48" fmla="*/ 105 w 857"/>
                  <a:gd name="T49" fmla="*/ 1876 h 1976"/>
                  <a:gd name="T50" fmla="*/ 105 w 857"/>
                  <a:gd name="T51" fmla="*/ 1845 h 1976"/>
                  <a:gd name="T52" fmla="*/ 102 w 857"/>
                  <a:gd name="T53" fmla="*/ 1790 h 1976"/>
                  <a:gd name="T54" fmla="*/ 105 w 857"/>
                  <a:gd name="T55" fmla="*/ 1774 h 1976"/>
                  <a:gd name="T56" fmla="*/ 105 w 857"/>
                  <a:gd name="T57" fmla="*/ 1758 h 1976"/>
                  <a:gd name="T58" fmla="*/ 107 w 857"/>
                  <a:gd name="T59" fmla="*/ 1734 h 1976"/>
                  <a:gd name="T60" fmla="*/ 110 w 857"/>
                  <a:gd name="T61" fmla="*/ 1698 h 1976"/>
                  <a:gd name="T62" fmla="*/ 112 w 857"/>
                  <a:gd name="T63" fmla="*/ 1632 h 1976"/>
                  <a:gd name="T64" fmla="*/ 115 w 857"/>
                  <a:gd name="T65" fmla="*/ 1548 h 1976"/>
                  <a:gd name="T66" fmla="*/ 118 w 857"/>
                  <a:gd name="T67" fmla="*/ 1462 h 1976"/>
                  <a:gd name="T68" fmla="*/ 120 w 857"/>
                  <a:gd name="T69" fmla="*/ 1427 h 1976"/>
                  <a:gd name="T70" fmla="*/ 2 w 857"/>
                  <a:gd name="T71" fmla="*/ 1385 h 1976"/>
                  <a:gd name="T72" fmla="*/ 0 w 857"/>
                  <a:gd name="T73" fmla="*/ 1359 h 1976"/>
                  <a:gd name="T74" fmla="*/ 2 w 857"/>
                  <a:gd name="T75" fmla="*/ 1254 h 1976"/>
                  <a:gd name="T76" fmla="*/ 5 w 857"/>
                  <a:gd name="T77" fmla="*/ 1220 h 1976"/>
                  <a:gd name="T78" fmla="*/ 10 w 857"/>
                  <a:gd name="T79" fmla="*/ 1191 h 1976"/>
                  <a:gd name="T80" fmla="*/ 2 w 857"/>
                  <a:gd name="T81" fmla="*/ 1136 h 1976"/>
                  <a:gd name="T82" fmla="*/ 2 w 857"/>
                  <a:gd name="T83" fmla="*/ 1000 h 1976"/>
                  <a:gd name="T84" fmla="*/ 2 w 857"/>
                  <a:gd name="T85" fmla="*/ 863 h 1976"/>
                  <a:gd name="T86" fmla="*/ 99 w 857"/>
                  <a:gd name="T87" fmla="*/ 708 h 1976"/>
                  <a:gd name="T88" fmla="*/ 123 w 857"/>
                  <a:gd name="T89" fmla="*/ 443 h 1976"/>
                  <a:gd name="T90" fmla="*/ 157 w 857"/>
                  <a:gd name="T91" fmla="*/ 401 h 1976"/>
                  <a:gd name="T92" fmla="*/ 285 w 857"/>
                  <a:gd name="T93" fmla="*/ 344 h 1976"/>
                  <a:gd name="T94" fmla="*/ 317 w 857"/>
                  <a:gd name="T95" fmla="*/ 388 h 1976"/>
                  <a:gd name="T96" fmla="*/ 367 w 857"/>
                  <a:gd name="T97" fmla="*/ 428 h 1976"/>
                  <a:gd name="T98" fmla="*/ 401 w 857"/>
                  <a:gd name="T99" fmla="*/ 438 h 1976"/>
                  <a:gd name="T100" fmla="*/ 438 w 857"/>
                  <a:gd name="T101" fmla="*/ 441 h 1976"/>
                  <a:gd name="T102" fmla="*/ 448 w 857"/>
                  <a:gd name="T103" fmla="*/ 430 h 1976"/>
                  <a:gd name="T104" fmla="*/ 448 w 857"/>
                  <a:gd name="T105" fmla="*/ 412 h 1976"/>
                  <a:gd name="T106" fmla="*/ 445 w 857"/>
                  <a:gd name="T107" fmla="*/ 375 h 1976"/>
                  <a:gd name="T108" fmla="*/ 406 w 857"/>
                  <a:gd name="T109" fmla="*/ 359 h 1976"/>
                  <a:gd name="T110" fmla="*/ 388 w 857"/>
                  <a:gd name="T111" fmla="*/ 325 h 1976"/>
                  <a:gd name="T112" fmla="*/ 414 w 857"/>
                  <a:gd name="T113" fmla="*/ 286 h 1976"/>
                  <a:gd name="T114" fmla="*/ 414 w 857"/>
                  <a:gd name="T115" fmla="*/ 267 h 1976"/>
                  <a:gd name="T116" fmla="*/ 438 w 857"/>
                  <a:gd name="T117" fmla="*/ 165 h 1976"/>
                  <a:gd name="T118" fmla="*/ 448 w 857"/>
                  <a:gd name="T119" fmla="*/ 102 h 1976"/>
                  <a:gd name="T120" fmla="*/ 448 w 857"/>
                  <a:gd name="T121" fmla="*/ 65 h 1976"/>
                  <a:gd name="T122" fmla="*/ 448 w 857"/>
                  <a:gd name="T123" fmla="*/ 39 h 1976"/>
                  <a:gd name="T124" fmla="*/ 477 w 857"/>
                  <a:gd name="T125" fmla="*/ 2 h 1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57" h="1976">
                    <a:moveTo>
                      <a:pt x="852" y="1952"/>
                    </a:moveTo>
                    <a:lnTo>
                      <a:pt x="857" y="1937"/>
                    </a:lnTo>
                    <a:lnTo>
                      <a:pt x="846" y="1931"/>
                    </a:lnTo>
                    <a:lnTo>
                      <a:pt x="839" y="1929"/>
                    </a:lnTo>
                    <a:lnTo>
                      <a:pt x="818" y="1923"/>
                    </a:lnTo>
                    <a:lnTo>
                      <a:pt x="794" y="1913"/>
                    </a:lnTo>
                    <a:lnTo>
                      <a:pt x="776" y="1908"/>
                    </a:lnTo>
                    <a:lnTo>
                      <a:pt x="776" y="1913"/>
                    </a:lnTo>
                    <a:lnTo>
                      <a:pt x="773" y="1931"/>
                    </a:lnTo>
                    <a:lnTo>
                      <a:pt x="770" y="1944"/>
                    </a:lnTo>
                    <a:lnTo>
                      <a:pt x="768" y="1952"/>
                    </a:lnTo>
                    <a:lnTo>
                      <a:pt x="768" y="1958"/>
                    </a:lnTo>
                    <a:lnTo>
                      <a:pt x="765" y="1958"/>
                    </a:lnTo>
                    <a:lnTo>
                      <a:pt x="765" y="1960"/>
                    </a:lnTo>
                    <a:lnTo>
                      <a:pt x="765" y="1963"/>
                    </a:lnTo>
                    <a:lnTo>
                      <a:pt x="763" y="1971"/>
                    </a:lnTo>
                    <a:lnTo>
                      <a:pt x="763" y="1976"/>
                    </a:lnTo>
                    <a:lnTo>
                      <a:pt x="747" y="1973"/>
                    </a:lnTo>
                    <a:lnTo>
                      <a:pt x="742" y="1971"/>
                    </a:lnTo>
                    <a:lnTo>
                      <a:pt x="736" y="1971"/>
                    </a:lnTo>
                    <a:lnTo>
                      <a:pt x="731" y="1971"/>
                    </a:lnTo>
                    <a:lnTo>
                      <a:pt x="729" y="1971"/>
                    </a:lnTo>
                    <a:lnTo>
                      <a:pt x="726" y="1971"/>
                    </a:lnTo>
                    <a:lnTo>
                      <a:pt x="718" y="1971"/>
                    </a:lnTo>
                    <a:lnTo>
                      <a:pt x="715" y="1971"/>
                    </a:lnTo>
                    <a:lnTo>
                      <a:pt x="715" y="1968"/>
                    </a:lnTo>
                    <a:lnTo>
                      <a:pt x="715" y="1965"/>
                    </a:lnTo>
                    <a:lnTo>
                      <a:pt x="715" y="1955"/>
                    </a:lnTo>
                    <a:lnTo>
                      <a:pt x="708" y="1955"/>
                    </a:lnTo>
                    <a:lnTo>
                      <a:pt x="702" y="1955"/>
                    </a:lnTo>
                    <a:lnTo>
                      <a:pt x="692" y="1955"/>
                    </a:lnTo>
                    <a:lnTo>
                      <a:pt x="687" y="1955"/>
                    </a:lnTo>
                    <a:lnTo>
                      <a:pt x="684" y="1955"/>
                    </a:lnTo>
                    <a:lnTo>
                      <a:pt x="681" y="1958"/>
                    </a:lnTo>
                    <a:lnTo>
                      <a:pt x="679" y="1958"/>
                    </a:lnTo>
                    <a:lnTo>
                      <a:pt x="679" y="1960"/>
                    </a:lnTo>
                    <a:lnTo>
                      <a:pt x="668" y="1958"/>
                    </a:lnTo>
                    <a:lnTo>
                      <a:pt x="660" y="1955"/>
                    </a:lnTo>
                    <a:lnTo>
                      <a:pt x="655" y="1955"/>
                    </a:lnTo>
                    <a:lnTo>
                      <a:pt x="655" y="1958"/>
                    </a:lnTo>
                    <a:lnTo>
                      <a:pt x="642" y="1958"/>
                    </a:lnTo>
                    <a:lnTo>
                      <a:pt x="639" y="1958"/>
                    </a:lnTo>
                    <a:lnTo>
                      <a:pt x="629" y="1958"/>
                    </a:lnTo>
                    <a:lnTo>
                      <a:pt x="624" y="1958"/>
                    </a:lnTo>
                    <a:lnTo>
                      <a:pt x="618" y="1958"/>
                    </a:lnTo>
                    <a:lnTo>
                      <a:pt x="613" y="1958"/>
                    </a:lnTo>
                    <a:lnTo>
                      <a:pt x="611" y="1958"/>
                    </a:lnTo>
                    <a:lnTo>
                      <a:pt x="603" y="1958"/>
                    </a:lnTo>
                    <a:lnTo>
                      <a:pt x="595" y="1958"/>
                    </a:lnTo>
                    <a:lnTo>
                      <a:pt x="587" y="1958"/>
                    </a:lnTo>
                    <a:lnTo>
                      <a:pt x="584" y="1958"/>
                    </a:lnTo>
                    <a:lnTo>
                      <a:pt x="582" y="1960"/>
                    </a:lnTo>
                    <a:lnTo>
                      <a:pt x="576" y="1960"/>
                    </a:lnTo>
                    <a:lnTo>
                      <a:pt x="574" y="1960"/>
                    </a:lnTo>
                    <a:lnTo>
                      <a:pt x="566" y="1960"/>
                    </a:lnTo>
                    <a:lnTo>
                      <a:pt x="561" y="1963"/>
                    </a:lnTo>
                    <a:lnTo>
                      <a:pt x="558" y="1963"/>
                    </a:lnTo>
                    <a:lnTo>
                      <a:pt x="555" y="1963"/>
                    </a:lnTo>
                    <a:lnTo>
                      <a:pt x="550" y="1963"/>
                    </a:lnTo>
                    <a:lnTo>
                      <a:pt x="548" y="1963"/>
                    </a:lnTo>
                    <a:lnTo>
                      <a:pt x="545" y="1965"/>
                    </a:lnTo>
                    <a:lnTo>
                      <a:pt x="542" y="1965"/>
                    </a:lnTo>
                    <a:lnTo>
                      <a:pt x="540" y="1965"/>
                    </a:lnTo>
                    <a:lnTo>
                      <a:pt x="535" y="1965"/>
                    </a:lnTo>
                    <a:lnTo>
                      <a:pt x="529" y="1965"/>
                    </a:lnTo>
                    <a:lnTo>
                      <a:pt x="524" y="1965"/>
                    </a:lnTo>
                    <a:lnTo>
                      <a:pt x="521" y="1963"/>
                    </a:lnTo>
                    <a:lnTo>
                      <a:pt x="514" y="1963"/>
                    </a:lnTo>
                    <a:lnTo>
                      <a:pt x="508" y="1963"/>
                    </a:lnTo>
                    <a:lnTo>
                      <a:pt x="500" y="1960"/>
                    </a:lnTo>
                    <a:lnTo>
                      <a:pt x="498" y="1960"/>
                    </a:lnTo>
                    <a:lnTo>
                      <a:pt x="493" y="1960"/>
                    </a:lnTo>
                    <a:lnTo>
                      <a:pt x="493" y="1963"/>
                    </a:lnTo>
                    <a:lnTo>
                      <a:pt x="490" y="1963"/>
                    </a:lnTo>
                    <a:lnTo>
                      <a:pt x="482" y="1963"/>
                    </a:lnTo>
                    <a:lnTo>
                      <a:pt x="472" y="1963"/>
                    </a:lnTo>
                    <a:lnTo>
                      <a:pt x="466" y="1963"/>
                    </a:lnTo>
                    <a:lnTo>
                      <a:pt x="464" y="1963"/>
                    </a:lnTo>
                    <a:lnTo>
                      <a:pt x="456" y="1963"/>
                    </a:lnTo>
                    <a:lnTo>
                      <a:pt x="451" y="1963"/>
                    </a:lnTo>
                    <a:lnTo>
                      <a:pt x="448" y="1963"/>
                    </a:lnTo>
                    <a:lnTo>
                      <a:pt x="445" y="1963"/>
                    </a:lnTo>
                    <a:lnTo>
                      <a:pt x="443" y="1963"/>
                    </a:lnTo>
                    <a:lnTo>
                      <a:pt x="430" y="1963"/>
                    </a:lnTo>
                    <a:lnTo>
                      <a:pt x="424" y="1963"/>
                    </a:lnTo>
                    <a:lnTo>
                      <a:pt x="419" y="1963"/>
                    </a:lnTo>
                    <a:lnTo>
                      <a:pt x="414" y="1960"/>
                    </a:lnTo>
                    <a:lnTo>
                      <a:pt x="409" y="1960"/>
                    </a:lnTo>
                    <a:lnTo>
                      <a:pt x="403" y="1960"/>
                    </a:lnTo>
                    <a:lnTo>
                      <a:pt x="398" y="1960"/>
                    </a:lnTo>
                    <a:lnTo>
                      <a:pt x="396" y="1960"/>
                    </a:lnTo>
                    <a:lnTo>
                      <a:pt x="390" y="1960"/>
                    </a:lnTo>
                    <a:lnTo>
                      <a:pt x="388" y="1958"/>
                    </a:lnTo>
                    <a:lnTo>
                      <a:pt x="382" y="1958"/>
                    </a:lnTo>
                    <a:lnTo>
                      <a:pt x="375" y="1960"/>
                    </a:lnTo>
                    <a:lnTo>
                      <a:pt x="369" y="1960"/>
                    </a:lnTo>
                    <a:lnTo>
                      <a:pt x="359" y="1960"/>
                    </a:lnTo>
                    <a:lnTo>
                      <a:pt x="354" y="1960"/>
                    </a:lnTo>
                    <a:lnTo>
                      <a:pt x="348" y="1960"/>
                    </a:lnTo>
                    <a:lnTo>
                      <a:pt x="341" y="1960"/>
                    </a:lnTo>
                    <a:lnTo>
                      <a:pt x="330" y="1960"/>
                    </a:lnTo>
                    <a:lnTo>
                      <a:pt x="317" y="1960"/>
                    </a:lnTo>
                    <a:lnTo>
                      <a:pt x="314" y="1960"/>
                    </a:lnTo>
                    <a:lnTo>
                      <a:pt x="304" y="1960"/>
                    </a:lnTo>
                    <a:lnTo>
                      <a:pt x="301" y="1960"/>
                    </a:lnTo>
                    <a:lnTo>
                      <a:pt x="299" y="1960"/>
                    </a:lnTo>
                    <a:lnTo>
                      <a:pt x="299" y="1958"/>
                    </a:lnTo>
                    <a:lnTo>
                      <a:pt x="299" y="1952"/>
                    </a:lnTo>
                    <a:lnTo>
                      <a:pt x="299" y="1944"/>
                    </a:lnTo>
                    <a:lnTo>
                      <a:pt x="299" y="1939"/>
                    </a:lnTo>
                    <a:lnTo>
                      <a:pt x="301" y="1923"/>
                    </a:lnTo>
                    <a:lnTo>
                      <a:pt x="296" y="1921"/>
                    </a:lnTo>
                    <a:lnTo>
                      <a:pt x="285" y="1921"/>
                    </a:lnTo>
                    <a:lnTo>
                      <a:pt x="283" y="1923"/>
                    </a:lnTo>
                    <a:lnTo>
                      <a:pt x="280" y="1931"/>
                    </a:lnTo>
                    <a:lnTo>
                      <a:pt x="278" y="1934"/>
                    </a:lnTo>
                    <a:lnTo>
                      <a:pt x="275" y="1937"/>
                    </a:lnTo>
                    <a:lnTo>
                      <a:pt x="272" y="1939"/>
                    </a:lnTo>
                    <a:lnTo>
                      <a:pt x="272" y="1942"/>
                    </a:lnTo>
                    <a:lnTo>
                      <a:pt x="270" y="1942"/>
                    </a:lnTo>
                    <a:lnTo>
                      <a:pt x="267" y="1942"/>
                    </a:lnTo>
                    <a:lnTo>
                      <a:pt x="264" y="1944"/>
                    </a:lnTo>
                    <a:lnTo>
                      <a:pt x="262" y="1944"/>
                    </a:lnTo>
                    <a:lnTo>
                      <a:pt x="262" y="1947"/>
                    </a:lnTo>
                    <a:lnTo>
                      <a:pt x="262" y="1950"/>
                    </a:lnTo>
                    <a:lnTo>
                      <a:pt x="262" y="1952"/>
                    </a:lnTo>
                    <a:lnTo>
                      <a:pt x="262" y="1955"/>
                    </a:lnTo>
                    <a:lnTo>
                      <a:pt x="262" y="1958"/>
                    </a:lnTo>
                    <a:lnTo>
                      <a:pt x="259" y="1963"/>
                    </a:lnTo>
                    <a:lnTo>
                      <a:pt x="257" y="1963"/>
                    </a:lnTo>
                    <a:lnTo>
                      <a:pt x="254" y="1963"/>
                    </a:lnTo>
                    <a:lnTo>
                      <a:pt x="249" y="1963"/>
                    </a:lnTo>
                    <a:lnTo>
                      <a:pt x="238" y="1960"/>
                    </a:lnTo>
                    <a:lnTo>
                      <a:pt x="236" y="1960"/>
                    </a:lnTo>
                    <a:lnTo>
                      <a:pt x="236" y="1950"/>
                    </a:lnTo>
                    <a:lnTo>
                      <a:pt x="233" y="1950"/>
                    </a:lnTo>
                    <a:lnTo>
                      <a:pt x="228" y="1950"/>
                    </a:lnTo>
                    <a:lnTo>
                      <a:pt x="223" y="1947"/>
                    </a:lnTo>
                    <a:lnTo>
                      <a:pt x="220" y="1947"/>
                    </a:lnTo>
                    <a:lnTo>
                      <a:pt x="220" y="1950"/>
                    </a:lnTo>
                    <a:lnTo>
                      <a:pt x="217" y="1952"/>
                    </a:lnTo>
                    <a:lnTo>
                      <a:pt x="204" y="1950"/>
                    </a:lnTo>
                    <a:lnTo>
                      <a:pt x="186" y="1950"/>
                    </a:lnTo>
                    <a:lnTo>
                      <a:pt x="181" y="1950"/>
                    </a:lnTo>
                    <a:lnTo>
                      <a:pt x="173" y="1950"/>
                    </a:lnTo>
                    <a:lnTo>
                      <a:pt x="170" y="1950"/>
                    </a:lnTo>
                    <a:lnTo>
                      <a:pt x="165" y="1950"/>
                    </a:lnTo>
                    <a:lnTo>
                      <a:pt x="157" y="1950"/>
                    </a:lnTo>
                    <a:lnTo>
                      <a:pt x="154" y="1950"/>
                    </a:lnTo>
                    <a:lnTo>
                      <a:pt x="152" y="1950"/>
                    </a:lnTo>
                    <a:lnTo>
                      <a:pt x="147" y="1950"/>
                    </a:lnTo>
                    <a:lnTo>
                      <a:pt x="139" y="1952"/>
                    </a:lnTo>
                    <a:lnTo>
                      <a:pt x="133" y="1952"/>
                    </a:lnTo>
                    <a:lnTo>
                      <a:pt x="128" y="1952"/>
                    </a:lnTo>
                    <a:lnTo>
                      <a:pt x="126" y="1952"/>
                    </a:lnTo>
                    <a:lnTo>
                      <a:pt x="123" y="1952"/>
                    </a:lnTo>
                    <a:lnTo>
                      <a:pt x="120" y="1952"/>
                    </a:lnTo>
                    <a:lnTo>
                      <a:pt x="120" y="1947"/>
                    </a:lnTo>
                    <a:lnTo>
                      <a:pt x="120" y="1944"/>
                    </a:lnTo>
                    <a:lnTo>
                      <a:pt x="120" y="1942"/>
                    </a:lnTo>
                    <a:lnTo>
                      <a:pt x="120" y="1939"/>
                    </a:lnTo>
                    <a:lnTo>
                      <a:pt x="120" y="1937"/>
                    </a:lnTo>
                    <a:lnTo>
                      <a:pt x="120" y="1931"/>
                    </a:lnTo>
                    <a:lnTo>
                      <a:pt x="115" y="1929"/>
                    </a:lnTo>
                    <a:lnTo>
                      <a:pt x="115" y="1916"/>
                    </a:lnTo>
                    <a:lnTo>
                      <a:pt x="115" y="1913"/>
                    </a:lnTo>
                    <a:lnTo>
                      <a:pt x="115" y="1910"/>
                    </a:lnTo>
                    <a:lnTo>
                      <a:pt x="105" y="1910"/>
                    </a:lnTo>
                    <a:lnTo>
                      <a:pt x="105" y="1908"/>
                    </a:lnTo>
                    <a:lnTo>
                      <a:pt x="105" y="1895"/>
                    </a:lnTo>
                    <a:lnTo>
                      <a:pt x="105" y="1892"/>
                    </a:lnTo>
                    <a:lnTo>
                      <a:pt x="105" y="1887"/>
                    </a:lnTo>
                    <a:lnTo>
                      <a:pt x="105" y="1884"/>
                    </a:lnTo>
                    <a:lnTo>
                      <a:pt x="105" y="1879"/>
                    </a:lnTo>
                    <a:lnTo>
                      <a:pt x="105" y="1876"/>
                    </a:lnTo>
                    <a:lnTo>
                      <a:pt x="105" y="1871"/>
                    </a:lnTo>
                    <a:lnTo>
                      <a:pt x="105" y="1868"/>
                    </a:lnTo>
                    <a:lnTo>
                      <a:pt x="105" y="1866"/>
                    </a:lnTo>
                    <a:lnTo>
                      <a:pt x="105" y="1863"/>
                    </a:lnTo>
                    <a:lnTo>
                      <a:pt x="105" y="1853"/>
                    </a:lnTo>
                    <a:lnTo>
                      <a:pt x="105" y="1850"/>
                    </a:lnTo>
                    <a:lnTo>
                      <a:pt x="105" y="1845"/>
                    </a:lnTo>
                    <a:lnTo>
                      <a:pt x="105" y="1826"/>
                    </a:lnTo>
                    <a:lnTo>
                      <a:pt x="102" y="1805"/>
                    </a:lnTo>
                    <a:lnTo>
                      <a:pt x="102" y="1803"/>
                    </a:lnTo>
                    <a:lnTo>
                      <a:pt x="102" y="1800"/>
                    </a:lnTo>
                    <a:lnTo>
                      <a:pt x="102" y="1797"/>
                    </a:lnTo>
                    <a:lnTo>
                      <a:pt x="102" y="1795"/>
                    </a:lnTo>
                    <a:lnTo>
                      <a:pt x="102" y="1790"/>
                    </a:lnTo>
                    <a:lnTo>
                      <a:pt x="102" y="1787"/>
                    </a:lnTo>
                    <a:lnTo>
                      <a:pt x="102" y="1784"/>
                    </a:lnTo>
                    <a:lnTo>
                      <a:pt x="102" y="1782"/>
                    </a:lnTo>
                    <a:lnTo>
                      <a:pt x="105" y="1782"/>
                    </a:lnTo>
                    <a:lnTo>
                      <a:pt x="105" y="1779"/>
                    </a:lnTo>
                    <a:lnTo>
                      <a:pt x="105" y="1776"/>
                    </a:lnTo>
                    <a:lnTo>
                      <a:pt x="105" y="1774"/>
                    </a:lnTo>
                    <a:lnTo>
                      <a:pt x="105" y="1771"/>
                    </a:lnTo>
                    <a:lnTo>
                      <a:pt x="105" y="1769"/>
                    </a:lnTo>
                    <a:lnTo>
                      <a:pt x="107" y="1769"/>
                    </a:lnTo>
                    <a:lnTo>
                      <a:pt x="107" y="1766"/>
                    </a:lnTo>
                    <a:lnTo>
                      <a:pt x="107" y="1763"/>
                    </a:lnTo>
                    <a:lnTo>
                      <a:pt x="107" y="1761"/>
                    </a:lnTo>
                    <a:lnTo>
                      <a:pt x="105" y="1758"/>
                    </a:lnTo>
                    <a:lnTo>
                      <a:pt x="105" y="1755"/>
                    </a:lnTo>
                    <a:lnTo>
                      <a:pt x="105" y="1753"/>
                    </a:lnTo>
                    <a:lnTo>
                      <a:pt x="105" y="1750"/>
                    </a:lnTo>
                    <a:lnTo>
                      <a:pt x="105" y="1745"/>
                    </a:lnTo>
                    <a:lnTo>
                      <a:pt x="105" y="1742"/>
                    </a:lnTo>
                    <a:lnTo>
                      <a:pt x="107" y="1740"/>
                    </a:lnTo>
                    <a:lnTo>
                      <a:pt x="107" y="1734"/>
                    </a:lnTo>
                    <a:lnTo>
                      <a:pt x="107" y="1729"/>
                    </a:lnTo>
                    <a:lnTo>
                      <a:pt x="107" y="1724"/>
                    </a:lnTo>
                    <a:lnTo>
                      <a:pt x="107" y="1716"/>
                    </a:lnTo>
                    <a:lnTo>
                      <a:pt x="110" y="1711"/>
                    </a:lnTo>
                    <a:lnTo>
                      <a:pt x="110" y="1708"/>
                    </a:lnTo>
                    <a:lnTo>
                      <a:pt x="110" y="1703"/>
                    </a:lnTo>
                    <a:lnTo>
                      <a:pt x="110" y="1698"/>
                    </a:lnTo>
                    <a:lnTo>
                      <a:pt x="110" y="1693"/>
                    </a:lnTo>
                    <a:lnTo>
                      <a:pt x="110" y="1685"/>
                    </a:lnTo>
                    <a:lnTo>
                      <a:pt x="110" y="1672"/>
                    </a:lnTo>
                    <a:lnTo>
                      <a:pt x="110" y="1664"/>
                    </a:lnTo>
                    <a:lnTo>
                      <a:pt x="110" y="1648"/>
                    </a:lnTo>
                    <a:lnTo>
                      <a:pt x="110" y="1637"/>
                    </a:lnTo>
                    <a:lnTo>
                      <a:pt x="112" y="1632"/>
                    </a:lnTo>
                    <a:lnTo>
                      <a:pt x="112" y="1616"/>
                    </a:lnTo>
                    <a:lnTo>
                      <a:pt x="112" y="1606"/>
                    </a:lnTo>
                    <a:lnTo>
                      <a:pt x="112" y="1598"/>
                    </a:lnTo>
                    <a:lnTo>
                      <a:pt x="112" y="1580"/>
                    </a:lnTo>
                    <a:lnTo>
                      <a:pt x="112" y="1567"/>
                    </a:lnTo>
                    <a:lnTo>
                      <a:pt x="112" y="1556"/>
                    </a:lnTo>
                    <a:lnTo>
                      <a:pt x="115" y="1548"/>
                    </a:lnTo>
                    <a:lnTo>
                      <a:pt x="115" y="1538"/>
                    </a:lnTo>
                    <a:lnTo>
                      <a:pt x="115" y="1530"/>
                    </a:lnTo>
                    <a:lnTo>
                      <a:pt x="115" y="1527"/>
                    </a:lnTo>
                    <a:lnTo>
                      <a:pt x="118" y="1498"/>
                    </a:lnTo>
                    <a:lnTo>
                      <a:pt x="118" y="1496"/>
                    </a:lnTo>
                    <a:lnTo>
                      <a:pt x="118" y="1464"/>
                    </a:lnTo>
                    <a:lnTo>
                      <a:pt x="118" y="1462"/>
                    </a:lnTo>
                    <a:lnTo>
                      <a:pt x="118" y="1459"/>
                    </a:lnTo>
                    <a:lnTo>
                      <a:pt x="118" y="1454"/>
                    </a:lnTo>
                    <a:lnTo>
                      <a:pt x="118" y="1451"/>
                    </a:lnTo>
                    <a:lnTo>
                      <a:pt x="120" y="1451"/>
                    </a:lnTo>
                    <a:lnTo>
                      <a:pt x="120" y="1448"/>
                    </a:lnTo>
                    <a:lnTo>
                      <a:pt x="120" y="1446"/>
                    </a:lnTo>
                    <a:lnTo>
                      <a:pt x="120" y="1427"/>
                    </a:lnTo>
                    <a:lnTo>
                      <a:pt x="120" y="1409"/>
                    </a:lnTo>
                    <a:lnTo>
                      <a:pt x="120" y="1404"/>
                    </a:lnTo>
                    <a:lnTo>
                      <a:pt x="120" y="1399"/>
                    </a:lnTo>
                    <a:lnTo>
                      <a:pt x="120" y="1396"/>
                    </a:lnTo>
                    <a:lnTo>
                      <a:pt x="120" y="1393"/>
                    </a:lnTo>
                    <a:lnTo>
                      <a:pt x="2" y="1391"/>
                    </a:lnTo>
                    <a:lnTo>
                      <a:pt x="2" y="1385"/>
                    </a:lnTo>
                    <a:lnTo>
                      <a:pt x="2" y="1378"/>
                    </a:lnTo>
                    <a:lnTo>
                      <a:pt x="2" y="1375"/>
                    </a:lnTo>
                    <a:lnTo>
                      <a:pt x="2" y="1372"/>
                    </a:lnTo>
                    <a:lnTo>
                      <a:pt x="2" y="1367"/>
                    </a:lnTo>
                    <a:lnTo>
                      <a:pt x="0" y="1367"/>
                    </a:lnTo>
                    <a:lnTo>
                      <a:pt x="0" y="1364"/>
                    </a:lnTo>
                    <a:lnTo>
                      <a:pt x="0" y="1359"/>
                    </a:lnTo>
                    <a:lnTo>
                      <a:pt x="0" y="1346"/>
                    </a:lnTo>
                    <a:lnTo>
                      <a:pt x="0" y="1328"/>
                    </a:lnTo>
                    <a:lnTo>
                      <a:pt x="0" y="1315"/>
                    </a:lnTo>
                    <a:lnTo>
                      <a:pt x="0" y="1309"/>
                    </a:lnTo>
                    <a:lnTo>
                      <a:pt x="0" y="1291"/>
                    </a:lnTo>
                    <a:lnTo>
                      <a:pt x="2" y="1273"/>
                    </a:lnTo>
                    <a:lnTo>
                      <a:pt x="2" y="1254"/>
                    </a:lnTo>
                    <a:lnTo>
                      <a:pt x="2" y="1252"/>
                    </a:lnTo>
                    <a:lnTo>
                      <a:pt x="2" y="1249"/>
                    </a:lnTo>
                    <a:lnTo>
                      <a:pt x="2" y="1246"/>
                    </a:lnTo>
                    <a:lnTo>
                      <a:pt x="2" y="1233"/>
                    </a:lnTo>
                    <a:lnTo>
                      <a:pt x="5" y="1225"/>
                    </a:lnTo>
                    <a:lnTo>
                      <a:pt x="5" y="1223"/>
                    </a:lnTo>
                    <a:lnTo>
                      <a:pt x="5" y="1220"/>
                    </a:lnTo>
                    <a:lnTo>
                      <a:pt x="8" y="1215"/>
                    </a:lnTo>
                    <a:lnTo>
                      <a:pt x="8" y="1210"/>
                    </a:lnTo>
                    <a:lnTo>
                      <a:pt x="10" y="1202"/>
                    </a:lnTo>
                    <a:lnTo>
                      <a:pt x="10" y="1199"/>
                    </a:lnTo>
                    <a:lnTo>
                      <a:pt x="10" y="1197"/>
                    </a:lnTo>
                    <a:lnTo>
                      <a:pt x="10" y="1194"/>
                    </a:lnTo>
                    <a:lnTo>
                      <a:pt x="10" y="1191"/>
                    </a:lnTo>
                    <a:lnTo>
                      <a:pt x="8" y="1186"/>
                    </a:lnTo>
                    <a:lnTo>
                      <a:pt x="8" y="1181"/>
                    </a:lnTo>
                    <a:lnTo>
                      <a:pt x="8" y="1178"/>
                    </a:lnTo>
                    <a:lnTo>
                      <a:pt x="2" y="1165"/>
                    </a:lnTo>
                    <a:lnTo>
                      <a:pt x="2" y="1160"/>
                    </a:lnTo>
                    <a:lnTo>
                      <a:pt x="2" y="1147"/>
                    </a:lnTo>
                    <a:lnTo>
                      <a:pt x="2" y="1136"/>
                    </a:lnTo>
                    <a:lnTo>
                      <a:pt x="2" y="1120"/>
                    </a:lnTo>
                    <a:lnTo>
                      <a:pt x="2" y="1097"/>
                    </a:lnTo>
                    <a:lnTo>
                      <a:pt x="2" y="1089"/>
                    </a:lnTo>
                    <a:lnTo>
                      <a:pt x="2" y="1068"/>
                    </a:lnTo>
                    <a:lnTo>
                      <a:pt x="2" y="1047"/>
                    </a:lnTo>
                    <a:lnTo>
                      <a:pt x="2" y="1018"/>
                    </a:lnTo>
                    <a:lnTo>
                      <a:pt x="2" y="1000"/>
                    </a:lnTo>
                    <a:lnTo>
                      <a:pt x="2" y="971"/>
                    </a:lnTo>
                    <a:lnTo>
                      <a:pt x="2" y="950"/>
                    </a:lnTo>
                    <a:lnTo>
                      <a:pt x="2" y="926"/>
                    </a:lnTo>
                    <a:lnTo>
                      <a:pt x="2" y="908"/>
                    </a:lnTo>
                    <a:lnTo>
                      <a:pt x="2" y="892"/>
                    </a:lnTo>
                    <a:lnTo>
                      <a:pt x="2" y="884"/>
                    </a:lnTo>
                    <a:lnTo>
                      <a:pt x="2" y="863"/>
                    </a:lnTo>
                    <a:lnTo>
                      <a:pt x="2" y="845"/>
                    </a:lnTo>
                    <a:lnTo>
                      <a:pt x="2" y="840"/>
                    </a:lnTo>
                    <a:lnTo>
                      <a:pt x="2" y="803"/>
                    </a:lnTo>
                    <a:lnTo>
                      <a:pt x="2" y="748"/>
                    </a:lnTo>
                    <a:lnTo>
                      <a:pt x="50" y="748"/>
                    </a:lnTo>
                    <a:lnTo>
                      <a:pt x="99" y="748"/>
                    </a:lnTo>
                    <a:lnTo>
                      <a:pt x="99" y="708"/>
                    </a:lnTo>
                    <a:lnTo>
                      <a:pt x="99" y="638"/>
                    </a:lnTo>
                    <a:lnTo>
                      <a:pt x="99" y="598"/>
                    </a:lnTo>
                    <a:lnTo>
                      <a:pt x="102" y="506"/>
                    </a:lnTo>
                    <a:lnTo>
                      <a:pt x="102" y="470"/>
                    </a:lnTo>
                    <a:lnTo>
                      <a:pt x="102" y="467"/>
                    </a:lnTo>
                    <a:lnTo>
                      <a:pt x="115" y="451"/>
                    </a:lnTo>
                    <a:lnTo>
                      <a:pt x="123" y="443"/>
                    </a:lnTo>
                    <a:lnTo>
                      <a:pt x="128" y="435"/>
                    </a:lnTo>
                    <a:lnTo>
                      <a:pt x="131" y="435"/>
                    </a:lnTo>
                    <a:lnTo>
                      <a:pt x="144" y="420"/>
                    </a:lnTo>
                    <a:lnTo>
                      <a:pt x="147" y="414"/>
                    </a:lnTo>
                    <a:lnTo>
                      <a:pt x="154" y="404"/>
                    </a:lnTo>
                    <a:lnTo>
                      <a:pt x="154" y="401"/>
                    </a:lnTo>
                    <a:lnTo>
                      <a:pt x="157" y="401"/>
                    </a:lnTo>
                    <a:lnTo>
                      <a:pt x="233" y="307"/>
                    </a:lnTo>
                    <a:lnTo>
                      <a:pt x="238" y="309"/>
                    </a:lnTo>
                    <a:lnTo>
                      <a:pt x="270" y="333"/>
                    </a:lnTo>
                    <a:lnTo>
                      <a:pt x="275" y="333"/>
                    </a:lnTo>
                    <a:lnTo>
                      <a:pt x="278" y="336"/>
                    </a:lnTo>
                    <a:lnTo>
                      <a:pt x="280" y="341"/>
                    </a:lnTo>
                    <a:lnTo>
                      <a:pt x="285" y="344"/>
                    </a:lnTo>
                    <a:lnTo>
                      <a:pt x="285" y="346"/>
                    </a:lnTo>
                    <a:lnTo>
                      <a:pt x="291" y="351"/>
                    </a:lnTo>
                    <a:lnTo>
                      <a:pt x="291" y="354"/>
                    </a:lnTo>
                    <a:lnTo>
                      <a:pt x="293" y="357"/>
                    </a:lnTo>
                    <a:lnTo>
                      <a:pt x="299" y="362"/>
                    </a:lnTo>
                    <a:lnTo>
                      <a:pt x="299" y="365"/>
                    </a:lnTo>
                    <a:lnTo>
                      <a:pt x="317" y="388"/>
                    </a:lnTo>
                    <a:lnTo>
                      <a:pt x="320" y="388"/>
                    </a:lnTo>
                    <a:lnTo>
                      <a:pt x="320" y="391"/>
                    </a:lnTo>
                    <a:lnTo>
                      <a:pt x="343" y="409"/>
                    </a:lnTo>
                    <a:lnTo>
                      <a:pt x="346" y="412"/>
                    </a:lnTo>
                    <a:lnTo>
                      <a:pt x="351" y="414"/>
                    </a:lnTo>
                    <a:lnTo>
                      <a:pt x="359" y="422"/>
                    </a:lnTo>
                    <a:lnTo>
                      <a:pt x="367" y="428"/>
                    </a:lnTo>
                    <a:lnTo>
                      <a:pt x="372" y="430"/>
                    </a:lnTo>
                    <a:lnTo>
                      <a:pt x="377" y="433"/>
                    </a:lnTo>
                    <a:lnTo>
                      <a:pt x="382" y="435"/>
                    </a:lnTo>
                    <a:lnTo>
                      <a:pt x="385" y="435"/>
                    </a:lnTo>
                    <a:lnTo>
                      <a:pt x="388" y="438"/>
                    </a:lnTo>
                    <a:lnTo>
                      <a:pt x="393" y="438"/>
                    </a:lnTo>
                    <a:lnTo>
                      <a:pt x="401" y="438"/>
                    </a:lnTo>
                    <a:lnTo>
                      <a:pt x="406" y="438"/>
                    </a:lnTo>
                    <a:lnTo>
                      <a:pt x="409" y="438"/>
                    </a:lnTo>
                    <a:lnTo>
                      <a:pt x="411" y="438"/>
                    </a:lnTo>
                    <a:lnTo>
                      <a:pt x="427" y="438"/>
                    </a:lnTo>
                    <a:lnTo>
                      <a:pt x="432" y="438"/>
                    </a:lnTo>
                    <a:lnTo>
                      <a:pt x="435" y="441"/>
                    </a:lnTo>
                    <a:lnTo>
                      <a:pt x="438" y="441"/>
                    </a:lnTo>
                    <a:lnTo>
                      <a:pt x="440" y="443"/>
                    </a:lnTo>
                    <a:lnTo>
                      <a:pt x="445" y="449"/>
                    </a:lnTo>
                    <a:lnTo>
                      <a:pt x="445" y="446"/>
                    </a:lnTo>
                    <a:lnTo>
                      <a:pt x="445" y="443"/>
                    </a:lnTo>
                    <a:lnTo>
                      <a:pt x="448" y="441"/>
                    </a:lnTo>
                    <a:lnTo>
                      <a:pt x="448" y="438"/>
                    </a:lnTo>
                    <a:lnTo>
                      <a:pt x="448" y="430"/>
                    </a:lnTo>
                    <a:lnTo>
                      <a:pt x="448" y="428"/>
                    </a:lnTo>
                    <a:lnTo>
                      <a:pt x="448" y="425"/>
                    </a:lnTo>
                    <a:lnTo>
                      <a:pt x="448" y="422"/>
                    </a:lnTo>
                    <a:lnTo>
                      <a:pt x="448" y="420"/>
                    </a:lnTo>
                    <a:lnTo>
                      <a:pt x="448" y="417"/>
                    </a:lnTo>
                    <a:lnTo>
                      <a:pt x="448" y="414"/>
                    </a:lnTo>
                    <a:lnTo>
                      <a:pt x="448" y="412"/>
                    </a:lnTo>
                    <a:lnTo>
                      <a:pt x="448" y="409"/>
                    </a:lnTo>
                    <a:lnTo>
                      <a:pt x="448" y="407"/>
                    </a:lnTo>
                    <a:lnTo>
                      <a:pt x="448" y="404"/>
                    </a:lnTo>
                    <a:lnTo>
                      <a:pt x="448" y="401"/>
                    </a:lnTo>
                    <a:lnTo>
                      <a:pt x="448" y="399"/>
                    </a:lnTo>
                    <a:lnTo>
                      <a:pt x="448" y="396"/>
                    </a:lnTo>
                    <a:lnTo>
                      <a:pt x="445" y="375"/>
                    </a:lnTo>
                    <a:lnTo>
                      <a:pt x="409" y="378"/>
                    </a:lnTo>
                    <a:lnTo>
                      <a:pt x="409" y="370"/>
                    </a:lnTo>
                    <a:lnTo>
                      <a:pt x="409" y="367"/>
                    </a:lnTo>
                    <a:lnTo>
                      <a:pt x="409" y="365"/>
                    </a:lnTo>
                    <a:lnTo>
                      <a:pt x="406" y="365"/>
                    </a:lnTo>
                    <a:lnTo>
                      <a:pt x="406" y="362"/>
                    </a:lnTo>
                    <a:lnTo>
                      <a:pt x="406" y="359"/>
                    </a:lnTo>
                    <a:lnTo>
                      <a:pt x="406" y="344"/>
                    </a:lnTo>
                    <a:lnTo>
                      <a:pt x="403" y="336"/>
                    </a:lnTo>
                    <a:lnTo>
                      <a:pt x="398" y="338"/>
                    </a:lnTo>
                    <a:lnTo>
                      <a:pt x="390" y="338"/>
                    </a:lnTo>
                    <a:lnTo>
                      <a:pt x="388" y="338"/>
                    </a:lnTo>
                    <a:lnTo>
                      <a:pt x="388" y="336"/>
                    </a:lnTo>
                    <a:lnTo>
                      <a:pt x="388" y="325"/>
                    </a:lnTo>
                    <a:lnTo>
                      <a:pt x="388" y="317"/>
                    </a:lnTo>
                    <a:lnTo>
                      <a:pt x="388" y="304"/>
                    </a:lnTo>
                    <a:lnTo>
                      <a:pt x="388" y="296"/>
                    </a:lnTo>
                    <a:lnTo>
                      <a:pt x="414" y="294"/>
                    </a:lnTo>
                    <a:lnTo>
                      <a:pt x="414" y="291"/>
                    </a:lnTo>
                    <a:lnTo>
                      <a:pt x="414" y="288"/>
                    </a:lnTo>
                    <a:lnTo>
                      <a:pt x="414" y="286"/>
                    </a:lnTo>
                    <a:lnTo>
                      <a:pt x="414" y="283"/>
                    </a:lnTo>
                    <a:lnTo>
                      <a:pt x="414" y="281"/>
                    </a:lnTo>
                    <a:lnTo>
                      <a:pt x="414" y="278"/>
                    </a:lnTo>
                    <a:lnTo>
                      <a:pt x="414" y="275"/>
                    </a:lnTo>
                    <a:lnTo>
                      <a:pt x="414" y="273"/>
                    </a:lnTo>
                    <a:lnTo>
                      <a:pt x="414" y="270"/>
                    </a:lnTo>
                    <a:lnTo>
                      <a:pt x="414" y="267"/>
                    </a:lnTo>
                    <a:lnTo>
                      <a:pt x="411" y="262"/>
                    </a:lnTo>
                    <a:lnTo>
                      <a:pt x="411" y="260"/>
                    </a:lnTo>
                    <a:lnTo>
                      <a:pt x="411" y="239"/>
                    </a:lnTo>
                    <a:lnTo>
                      <a:pt x="411" y="233"/>
                    </a:lnTo>
                    <a:lnTo>
                      <a:pt x="440" y="233"/>
                    </a:lnTo>
                    <a:lnTo>
                      <a:pt x="438" y="168"/>
                    </a:lnTo>
                    <a:lnTo>
                      <a:pt x="438" y="165"/>
                    </a:lnTo>
                    <a:lnTo>
                      <a:pt x="435" y="152"/>
                    </a:lnTo>
                    <a:lnTo>
                      <a:pt x="435" y="113"/>
                    </a:lnTo>
                    <a:lnTo>
                      <a:pt x="448" y="113"/>
                    </a:lnTo>
                    <a:lnTo>
                      <a:pt x="448" y="110"/>
                    </a:lnTo>
                    <a:lnTo>
                      <a:pt x="448" y="107"/>
                    </a:lnTo>
                    <a:lnTo>
                      <a:pt x="448" y="105"/>
                    </a:lnTo>
                    <a:lnTo>
                      <a:pt x="448" y="102"/>
                    </a:lnTo>
                    <a:lnTo>
                      <a:pt x="448" y="100"/>
                    </a:lnTo>
                    <a:lnTo>
                      <a:pt x="448" y="97"/>
                    </a:lnTo>
                    <a:lnTo>
                      <a:pt x="448" y="94"/>
                    </a:lnTo>
                    <a:lnTo>
                      <a:pt x="448" y="92"/>
                    </a:lnTo>
                    <a:lnTo>
                      <a:pt x="448" y="86"/>
                    </a:lnTo>
                    <a:lnTo>
                      <a:pt x="448" y="76"/>
                    </a:lnTo>
                    <a:lnTo>
                      <a:pt x="448" y="65"/>
                    </a:lnTo>
                    <a:lnTo>
                      <a:pt x="448" y="63"/>
                    </a:lnTo>
                    <a:lnTo>
                      <a:pt x="448" y="60"/>
                    </a:lnTo>
                    <a:lnTo>
                      <a:pt x="448" y="55"/>
                    </a:lnTo>
                    <a:lnTo>
                      <a:pt x="448" y="52"/>
                    </a:lnTo>
                    <a:lnTo>
                      <a:pt x="448" y="50"/>
                    </a:lnTo>
                    <a:lnTo>
                      <a:pt x="448" y="44"/>
                    </a:lnTo>
                    <a:lnTo>
                      <a:pt x="448" y="39"/>
                    </a:lnTo>
                    <a:lnTo>
                      <a:pt x="445" y="23"/>
                    </a:lnTo>
                    <a:lnTo>
                      <a:pt x="448" y="10"/>
                    </a:lnTo>
                    <a:lnTo>
                      <a:pt x="448" y="8"/>
                    </a:lnTo>
                    <a:lnTo>
                      <a:pt x="448" y="5"/>
                    </a:lnTo>
                    <a:lnTo>
                      <a:pt x="448" y="2"/>
                    </a:lnTo>
                    <a:lnTo>
                      <a:pt x="469" y="2"/>
                    </a:lnTo>
                    <a:lnTo>
                      <a:pt x="477" y="2"/>
                    </a:lnTo>
                    <a:lnTo>
                      <a:pt x="545" y="0"/>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8" name="フリーフォーム 227"/>
              <p:cNvSpPr>
                <a:spLocks/>
              </p:cNvSpPr>
              <p:nvPr/>
            </p:nvSpPr>
            <p:spPr bwMode="auto">
              <a:xfrm>
                <a:off x="6899257" y="4439592"/>
                <a:ext cx="575370" cy="747142"/>
              </a:xfrm>
              <a:custGeom>
                <a:avLst/>
                <a:gdLst>
                  <a:gd name="T0" fmla="*/ 401 w 1201"/>
                  <a:gd name="T1" fmla="*/ 5 h 1535"/>
                  <a:gd name="T2" fmla="*/ 537 w 1201"/>
                  <a:gd name="T3" fmla="*/ 53 h 1535"/>
                  <a:gd name="T4" fmla="*/ 663 w 1201"/>
                  <a:gd name="T5" fmla="*/ 102 h 1535"/>
                  <a:gd name="T6" fmla="*/ 705 w 1201"/>
                  <a:gd name="T7" fmla="*/ 150 h 1535"/>
                  <a:gd name="T8" fmla="*/ 702 w 1201"/>
                  <a:gd name="T9" fmla="*/ 218 h 1535"/>
                  <a:gd name="T10" fmla="*/ 695 w 1201"/>
                  <a:gd name="T11" fmla="*/ 252 h 1535"/>
                  <a:gd name="T12" fmla="*/ 695 w 1201"/>
                  <a:gd name="T13" fmla="*/ 294 h 1535"/>
                  <a:gd name="T14" fmla="*/ 729 w 1201"/>
                  <a:gd name="T15" fmla="*/ 315 h 1535"/>
                  <a:gd name="T16" fmla="*/ 823 w 1201"/>
                  <a:gd name="T17" fmla="*/ 328 h 1535"/>
                  <a:gd name="T18" fmla="*/ 894 w 1201"/>
                  <a:gd name="T19" fmla="*/ 444 h 1535"/>
                  <a:gd name="T20" fmla="*/ 870 w 1201"/>
                  <a:gd name="T21" fmla="*/ 612 h 1535"/>
                  <a:gd name="T22" fmla="*/ 1077 w 1201"/>
                  <a:gd name="T23" fmla="*/ 619 h 1535"/>
                  <a:gd name="T24" fmla="*/ 1195 w 1201"/>
                  <a:gd name="T25" fmla="*/ 648 h 1535"/>
                  <a:gd name="T26" fmla="*/ 1166 w 1201"/>
                  <a:gd name="T27" fmla="*/ 648 h 1535"/>
                  <a:gd name="T28" fmla="*/ 1166 w 1201"/>
                  <a:gd name="T29" fmla="*/ 682 h 1535"/>
                  <a:gd name="T30" fmla="*/ 1164 w 1201"/>
                  <a:gd name="T31" fmla="*/ 717 h 1535"/>
                  <a:gd name="T32" fmla="*/ 1166 w 1201"/>
                  <a:gd name="T33" fmla="*/ 766 h 1535"/>
                  <a:gd name="T34" fmla="*/ 1164 w 1201"/>
                  <a:gd name="T35" fmla="*/ 806 h 1535"/>
                  <a:gd name="T36" fmla="*/ 1161 w 1201"/>
                  <a:gd name="T37" fmla="*/ 898 h 1535"/>
                  <a:gd name="T38" fmla="*/ 1169 w 1201"/>
                  <a:gd name="T39" fmla="*/ 955 h 1535"/>
                  <a:gd name="T40" fmla="*/ 1164 w 1201"/>
                  <a:gd name="T41" fmla="*/ 997 h 1535"/>
                  <a:gd name="T42" fmla="*/ 1172 w 1201"/>
                  <a:gd name="T43" fmla="*/ 1052 h 1535"/>
                  <a:gd name="T44" fmla="*/ 1159 w 1201"/>
                  <a:gd name="T45" fmla="*/ 1076 h 1535"/>
                  <a:gd name="T46" fmla="*/ 1153 w 1201"/>
                  <a:gd name="T47" fmla="*/ 1105 h 1535"/>
                  <a:gd name="T48" fmla="*/ 1159 w 1201"/>
                  <a:gd name="T49" fmla="*/ 1129 h 1535"/>
                  <a:gd name="T50" fmla="*/ 1159 w 1201"/>
                  <a:gd name="T51" fmla="*/ 1157 h 1535"/>
                  <a:gd name="T52" fmla="*/ 1161 w 1201"/>
                  <a:gd name="T53" fmla="*/ 1178 h 1535"/>
                  <a:gd name="T54" fmla="*/ 1098 w 1201"/>
                  <a:gd name="T55" fmla="*/ 1236 h 1535"/>
                  <a:gd name="T56" fmla="*/ 1017 w 1201"/>
                  <a:gd name="T57" fmla="*/ 1273 h 1535"/>
                  <a:gd name="T58" fmla="*/ 941 w 1201"/>
                  <a:gd name="T59" fmla="*/ 1333 h 1535"/>
                  <a:gd name="T60" fmla="*/ 844 w 1201"/>
                  <a:gd name="T61" fmla="*/ 1386 h 1535"/>
                  <a:gd name="T62" fmla="*/ 705 w 1201"/>
                  <a:gd name="T63" fmla="*/ 1459 h 1535"/>
                  <a:gd name="T64" fmla="*/ 595 w 1201"/>
                  <a:gd name="T65" fmla="*/ 1517 h 1535"/>
                  <a:gd name="T66" fmla="*/ 522 w 1201"/>
                  <a:gd name="T67" fmla="*/ 1533 h 1535"/>
                  <a:gd name="T68" fmla="*/ 469 w 1201"/>
                  <a:gd name="T69" fmla="*/ 1525 h 1535"/>
                  <a:gd name="T70" fmla="*/ 417 w 1201"/>
                  <a:gd name="T71" fmla="*/ 1491 h 1535"/>
                  <a:gd name="T72" fmla="*/ 393 w 1201"/>
                  <a:gd name="T73" fmla="*/ 1441 h 1535"/>
                  <a:gd name="T74" fmla="*/ 380 w 1201"/>
                  <a:gd name="T75" fmla="*/ 1399 h 1535"/>
                  <a:gd name="T76" fmla="*/ 356 w 1201"/>
                  <a:gd name="T77" fmla="*/ 1331 h 1535"/>
                  <a:gd name="T78" fmla="*/ 338 w 1201"/>
                  <a:gd name="T79" fmla="*/ 1294 h 1535"/>
                  <a:gd name="T80" fmla="*/ 299 w 1201"/>
                  <a:gd name="T81" fmla="*/ 1239 h 1535"/>
                  <a:gd name="T82" fmla="*/ 254 w 1201"/>
                  <a:gd name="T83" fmla="*/ 1205 h 1535"/>
                  <a:gd name="T84" fmla="*/ 210 w 1201"/>
                  <a:gd name="T85" fmla="*/ 1189 h 1535"/>
                  <a:gd name="T86" fmla="*/ 31 w 1201"/>
                  <a:gd name="T87" fmla="*/ 1147 h 1535"/>
                  <a:gd name="T88" fmla="*/ 23 w 1201"/>
                  <a:gd name="T89" fmla="*/ 1063 h 1535"/>
                  <a:gd name="T90" fmla="*/ 79 w 1201"/>
                  <a:gd name="T91" fmla="*/ 848 h 1535"/>
                  <a:gd name="T92" fmla="*/ 105 w 1201"/>
                  <a:gd name="T93" fmla="*/ 727 h 1535"/>
                  <a:gd name="T94" fmla="*/ 131 w 1201"/>
                  <a:gd name="T95" fmla="*/ 606 h 1535"/>
                  <a:gd name="T96" fmla="*/ 128 w 1201"/>
                  <a:gd name="T97" fmla="*/ 580 h 1535"/>
                  <a:gd name="T98" fmla="*/ 97 w 1201"/>
                  <a:gd name="T99" fmla="*/ 570 h 1535"/>
                  <a:gd name="T100" fmla="*/ 86 w 1201"/>
                  <a:gd name="T101" fmla="*/ 538 h 1535"/>
                  <a:gd name="T102" fmla="*/ 94 w 1201"/>
                  <a:gd name="T103" fmla="*/ 493 h 1535"/>
                  <a:gd name="T104" fmla="*/ 110 w 1201"/>
                  <a:gd name="T105" fmla="*/ 433 h 1535"/>
                  <a:gd name="T106" fmla="*/ 115 w 1201"/>
                  <a:gd name="T107" fmla="*/ 410 h 1535"/>
                  <a:gd name="T108" fmla="*/ 120 w 1201"/>
                  <a:gd name="T109" fmla="*/ 389 h 1535"/>
                  <a:gd name="T110" fmla="*/ 126 w 1201"/>
                  <a:gd name="T111" fmla="*/ 365 h 1535"/>
                  <a:gd name="T112" fmla="*/ 136 w 1201"/>
                  <a:gd name="T113" fmla="*/ 310 h 1535"/>
                  <a:gd name="T114" fmla="*/ 144 w 1201"/>
                  <a:gd name="T115" fmla="*/ 286 h 1535"/>
                  <a:gd name="T116" fmla="*/ 149 w 1201"/>
                  <a:gd name="T117" fmla="*/ 252 h 1535"/>
                  <a:gd name="T118" fmla="*/ 181 w 1201"/>
                  <a:gd name="T119" fmla="*/ 121 h 1535"/>
                  <a:gd name="T120" fmla="*/ 186 w 1201"/>
                  <a:gd name="T121" fmla="*/ 87 h 1535"/>
                  <a:gd name="T122" fmla="*/ 199 w 1201"/>
                  <a:gd name="T123" fmla="*/ 60 h 1535"/>
                  <a:gd name="T124" fmla="*/ 288 w 1201"/>
                  <a:gd name="T125" fmla="*/ 60 h 1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201" h="1535">
                    <a:moveTo>
                      <a:pt x="372" y="8"/>
                    </a:moveTo>
                    <a:lnTo>
                      <a:pt x="372" y="16"/>
                    </a:lnTo>
                    <a:lnTo>
                      <a:pt x="377" y="13"/>
                    </a:lnTo>
                    <a:lnTo>
                      <a:pt x="383" y="11"/>
                    </a:lnTo>
                    <a:lnTo>
                      <a:pt x="385" y="8"/>
                    </a:lnTo>
                    <a:lnTo>
                      <a:pt x="388" y="8"/>
                    </a:lnTo>
                    <a:lnTo>
                      <a:pt x="390" y="8"/>
                    </a:lnTo>
                    <a:lnTo>
                      <a:pt x="396" y="5"/>
                    </a:lnTo>
                    <a:lnTo>
                      <a:pt x="398" y="5"/>
                    </a:lnTo>
                    <a:lnTo>
                      <a:pt x="401" y="5"/>
                    </a:lnTo>
                    <a:lnTo>
                      <a:pt x="406" y="5"/>
                    </a:lnTo>
                    <a:lnTo>
                      <a:pt x="411" y="5"/>
                    </a:lnTo>
                    <a:lnTo>
                      <a:pt x="414" y="5"/>
                    </a:lnTo>
                    <a:lnTo>
                      <a:pt x="419" y="5"/>
                    </a:lnTo>
                    <a:lnTo>
                      <a:pt x="430" y="11"/>
                    </a:lnTo>
                    <a:lnTo>
                      <a:pt x="469" y="26"/>
                    </a:lnTo>
                    <a:lnTo>
                      <a:pt x="493" y="34"/>
                    </a:lnTo>
                    <a:lnTo>
                      <a:pt x="516" y="45"/>
                    </a:lnTo>
                    <a:lnTo>
                      <a:pt x="519" y="45"/>
                    </a:lnTo>
                    <a:lnTo>
                      <a:pt x="537" y="53"/>
                    </a:lnTo>
                    <a:lnTo>
                      <a:pt x="550" y="58"/>
                    </a:lnTo>
                    <a:lnTo>
                      <a:pt x="571" y="66"/>
                    </a:lnTo>
                    <a:lnTo>
                      <a:pt x="595" y="74"/>
                    </a:lnTo>
                    <a:lnTo>
                      <a:pt x="619" y="84"/>
                    </a:lnTo>
                    <a:lnTo>
                      <a:pt x="653" y="97"/>
                    </a:lnTo>
                    <a:lnTo>
                      <a:pt x="655" y="97"/>
                    </a:lnTo>
                    <a:lnTo>
                      <a:pt x="655" y="100"/>
                    </a:lnTo>
                    <a:lnTo>
                      <a:pt x="655" y="102"/>
                    </a:lnTo>
                    <a:lnTo>
                      <a:pt x="661" y="105"/>
                    </a:lnTo>
                    <a:lnTo>
                      <a:pt x="663" y="102"/>
                    </a:lnTo>
                    <a:lnTo>
                      <a:pt x="666" y="102"/>
                    </a:lnTo>
                    <a:lnTo>
                      <a:pt x="668" y="102"/>
                    </a:lnTo>
                    <a:lnTo>
                      <a:pt x="689" y="105"/>
                    </a:lnTo>
                    <a:lnTo>
                      <a:pt x="710" y="108"/>
                    </a:lnTo>
                    <a:lnTo>
                      <a:pt x="710" y="118"/>
                    </a:lnTo>
                    <a:lnTo>
                      <a:pt x="710" y="126"/>
                    </a:lnTo>
                    <a:lnTo>
                      <a:pt x="710" y="131"/>
                    </a:lnTo>
                    <a:lnTo>
                      <a:pt x="708" y="137"/>
                    </a:lnTo>
                    <a:lnTo>
                      <a:pt x="708" y="139"/>
                    </a:lnTo>
                    <a:lnTo>
                      <a:pt x="705" y="150"/>
                    </a:lnTo>
                    <a:lnTo>
                      <a:pt x="702" y="176"/>
                    </a:lnTo>
                    <a:lnTo>
                      <a:pt x="700" y="186"/>
                    </a:lnTo>
                    <a:lnTo>
                      <a:pt x="700" y="189"/>
                    </a:lnTo>
                    <a:lnTo>
                      <a:pt x="700" y="197"/>
                    </a:lnTo>
                    <a:lnTo>
                      <a:pt x="700" y="200"/>
                    </a:lnTo>
                    <a:lnTo>
                      <a:pt x="697" y="202"/>
                    </a:lnTo>
                    <a:lnTo>
                      <a:pt x="700" y="205"/>
                    </a:lnTo>
                    <a:lnTo>
                      <a:pt x="700" y="207"/>
                    </a:lnTo>
                    <a:lnTo>
                      <a:pt x="700" y="213"/>
                    </a:lnTo>
                    <a:lnTo>
                      <a:pt x="702" y="218"/>
                    </a:lnTo>
                    <a:lnTo>
                      <a:pt x="697" y="231"/>
                    </a:lnTo>
                    <a:lnTo>
                      <a:pt x="702" y="234"/>
                    </a:lnTo>
                    <a:lnTo>
                      <a:pt x="700" y="234"/>
                    </a:lnTo>
                    <a:lnTo>
                      <a:pt x="700" y="236"/>
                    </a:lnTo>
                    <a:lnTo>
                      <a:pt x="697" y="239"/>
                    </a:lnTo>
                    <a:lnTo>
                      <a:pt x="697" y="242"/>
                    </a:lnTo>
                    <a:lnTo>
                      <a:pt x="697" y="244"/>
                    </a:lnTo>
                    <a:lnTo>
                      <a:pt x="695" y="247"/>
                    </a:lnTo>
                    <a:lnTo>
                      <a:pt x="695" y="249"/>
                    </a:lnTo>
                    <a:lnTo>
                      <a:pt x="695" y="252"/>
                    </a:lnTo>
                    <a:lnTo>
                      <a:pt x="697" y="252"/>
                    </a:lnTo>
                    <a:lnTo>
                      <a:pt x="697" y="255"/>
                    </a:lnTo>
                    <a:lnTo>
                      <a:pt x="695" y="257"/>
                    </a:lnTo>
                    <a:lnTo>
                      <a:pt x="695" y="260"/>
                    </a:lnTo>
                    <a:lnTo>
                      <a:pt x="689" y="270"/>
                    </a:lnTo>
                    <a:lnTo>
                      <a:pt x="692" y="273"/>
                    </a:lnTo>
                    <a:lnTo>
                      <a:pt x="697" y="276"/>
                    </a:lnTo>
                    <a:lnTo>
                      <a:pt x="695" y="289"/>
                    </a:lnTo>
                    <a:lnTo>
                      <a:pt x="695" y="291"/>
                    </a:lnTo>
                    <a:lnTo>
                      <a:pt x="695" y="294"/>
                    </a:lnTo>
                    <a:lnTo>
                      <a:pt x="695" y="297"/>
                    </a:lnTo>
                    <a:lnTo>
                      <a:pt x="695" y="299"/>
                    </a:lnTo>
                    <a:lnTo>
                      <a:pt x="695" y="305"/>
                    </a:lnTo>
                    <a:lnTo>
                      <a:pt x="697" y="307"/>
                    </a:lnTo>
                    <a:lnTo>
                      <a:pt x="695" y="310"/>
                    </a:lnTo>
                    <a:lnTo>
                      <a:pt x="702" y="310"/>
                    </a:lnTo>
                    <a:lnTo>
                      <a:pt x="705" y="310"/>
                    </a:lnTo>
                    <a:lnTo>
                      <a:pt x="702" y="315"/>
                    </a:lnTo>
                    <a:lnTo>
                      <a:pt x="726" y="315"/>
                    </a:lnTo>
                    <a:lnTo>
                      <a:pt x="729" y="315"/>
                    </a:lnTo>
                    <a:lnTo>
                      <a:pt x="737" y="318"/>
                    </a:lnTo>
                    <a:lnTo>
                      <a:pt x="747" y="318"/>
                    </a:lnTo>
                    <a:lnTo>
                      <a:pt x="747" y="323"/>
                    </a:lnTo>
                    <a:lnTo>
                      <a:pt x="760" y="323"/>
                    </a:lnTo>
                    <a:lnTo>
                      <a:pt x="763" y="323"/>
                    </a:lnTo>
                    <a:lnTo>
                      <a:pt x="765" y="323"/>
                    </a:lnTo>
                    <a:lnTo>
                      <a:pt x="771" y="323"/>
                    </a:lnTo>
                    <a:lnTo>
                      <a:pt x="794" y="326"/>
                    </a:lnTo>
                    <a:lnTo>
                      <a:pt x="818" y="328"/>
                    </a:lnTo>
                    <a:lnTo>
                      <a:pt x="823" y="328"/>
                    </a:lnTo>
                    <a:lnTo>
                      <a:pt x="857" y="333"/>
                    </a:lnTo>
                    <a:lnTo>
                      <a:pt x="891" y="336"/>
                    </a:lnTo>
                    <a:lnTo>
                      <a:pt x="904" y="336"/>
                    </a:lnTo>
                    <a:lnTo>
                      <a:pt x="941" y="341"/>
                    </a:lnTo>
                    <a:lnTo>
                      <a:pt x="944" y="341"/>
                    </a:lnTo>
                    <a:lnTo>
                      <a:pt x="946" y="341"/>
                    </a:lnTo>
                    <a:lnTo>
                      <a:pt x="933" y="368"/>
                    </a:lnTo>
                    <a:lnTo>
                      <a:pt x="917" y="394"/>
                    </a:lnTo>
                    <a:lnTo>
                      <a:pt x="904" y="423"/>
                    </a:lnTo>
                    <a:lnTo>
                      <a:pt x="894" y="444"/>
                    </a:lnTo>
                    <a:lnTo>
                      <a:pt x="891" y="446"/>
                    </a:lnTo>
                    <a:lnTo>
                      <a:pt x="891" y="449"/>
                    </a:lnTo>
                    <a:lnTo>
                      <a:pt x="889" y="451"/>
                    </a:lnTo>
                    <a:lnTo>
                      <a:pt x="883" y="462"/>
                    </a:lnTo>
                    <a:lnTo>
                      <a:pt x="886" y="470"/>
                    </a:lnTo>
                    <a:lnTo>
                      <a:pt x="883" y="486"/>
                    </a:lnTo>
                    <a:lnTo>
                      <a:pt x="881" y="520"/>
                    </a:lnTo>
                    <a:lnTo>
                      <a:pt x="875" y="559"/>
                    </a:lnTo>
                    <a:lnTo>
                      <a:pt x="873" y="585"/>
                    </a:lnTo>
                    <a:lnTo>
                      <a:pt x="870" y="612"/>
                    </a:lnTo>
                    <a:lnTo>
                      <a:pt x="870" y="617"/>
                    </a:lnTo>
                    <a:lnTo>
                      <a:pt x="902" y="617"/>
                    </a:lnTo>
                    <a:lnTo>
                      <a:pt x="938" y="617"/>
                    </a:lnTo>
                    <a:lnTo>
                      <a:pt x="967" y="617"/>
                    </a:lnTo>
                    <a:lnTo>
                      <a:pt x="991" y="619"/>
                    </a:lnTo>
                    <a:lnTo>
                      <a:pt x="1012" y="619"/>
                    </a:lnTo>
                    <a:lnTo>
                      <a:pt x="1030" y="619"/>
                    </a:lnTo>
                    <a:lnTo>
                      <a:pt x="1041" y="619"/>
                    </a:lnTo>
                    <a:lnTo>
                      <a:pt x="1043" y="619"/>
                    </a:lnTo>
                    <a:lnTo>
                      <a:pt x="1077" y="619"/>
                    </a:lnTo>
                    <a:lnTo>
                      <a:pt x="1080" y="619"/>
                    </a:lnTo>
                    <a:lnTo>
                      <a:pt x="1088" y="619"/>
                    </a:lnTo>
                    <a:lnTo>
                      <a:pt x="1090" y="619"/>
                    </a:lnTo>
                    <a:lnTo>
                      <a:pt x="1096" y="619"/>
                    </a:lnTo>
                    <a:lnTo>
                      <a:pt x="1119" y="619"/>
                    </a:lnTo>
                    <a:lnTo>
                      <a:pt x="1151" y="619"/>
                    </a:lnTo>
                    <a:lnTo>
                      <a:pt x="1185" y="619"/>
                    </a:lnTo>
                    <a:lnTo>
                      <a:pt x="1201" y="619"/>
                    </a:lnTo>
                    <a:lnTo>
                      <a:pt x="1201" y="648"/>
                    </a:lnTo>
                    <a:lnTo>
                      <a:pt x="1195" y="648"/>
                    </a:lnTo>
                    <a:lnTo>
                      <a:pt x="1193" y="648"/>
                    </a:lnTo>
                    <a:lnTo>
                      <a:pt x="1190" y="648"/>
                    </a:lnTo>
                    <a:lnTo>
                      <a:pt x="1187" y="648"/>
                    </a:lnTo>
                    <a:lnTo>
                      <a:pt x="1185" y="648"/>
                    </a:lnTo>
                    <a:lnTo>
                      <a:pt x="1182" y="648"/>
                    </a:lnTo>
                    <a:lnTo>
                      <a:pt x="1180" y="648"/>
                    </a:lnTo>
                    <a:lnTo>
                      <a:pt x="1174" y="648"/>
                    </a:lnTo>
                    <a:lnTo>
                      <a:pt x="1172" y="648"/>
                    </a:lnTo>
                    <a:lnTo>
                      <a:pt x="1169" y="648"/>
                    </a:lnTo>
                    <a:lnTo>
                      <a:pt x="1166" y="648"/>
                    </a:lnTo>
                    <a:lnTo>
                      <a:pt x="1166" y="651"/>
                    </a:lnTo>
                    <a:lnTo>
                      <a:pt x="1166" y="654"/>
                    </a:lnTo>
                    <a:lnTo>
                      <a:pt x="1166" y="659"/>
                    </a:lnTo>
                    <a:lnTo>
                      <a:pt x="1166" y="661"/>
                    </a:lnTo>
                    <a:lnTo>
                      <a:pt x="1166" y="664"/>
                    </a:lnTo>
                    <a:lnTo>
                      <a:pt x="1166" y="669"/>
                    </a:lnTo>
                    <a:lnTo>
                      <a:pt x="1166" y="672"/>
                    </a:lnTo>
                    <a:lnTo>
                      <a:pt x="1166" y="677"/>
                    </a:lnTo>
                    <a:lnTo>
                      <a:pt x="1166" y="680"/>
                    </a:lnTo>
                    <a:lnTo>
                      <a:pt x="1166" y="682"/>
                    </a:lnTo>
                    <a:lnTo>
                      <a:pt x="1166" y="688"/>
                    </a:lnTo>
                    <a:lnTo>
                      <a:pt x="1166" y="693"/>
                    </a:lnTo>
                    <a:lnTo>
                      <a:pt x="1166" y="698"/>
                    </a:lnTo>
                    <a:lnTo>
                      <a:pt x="1166" y="701"/>
                    </a:lnTo>
                    <a:lnTo>
                      <a:pt x="1166" y="703"/>
                    </a:lnTo>
                    <a:lnTo>
                      <a:pt x="1166" y="709"/>
                    </a:lnTo>
                    <a:lnTo>
                      <a:pt x="1166" y="711"/>
                    </a:lnTo>
                    <a:lnTo>
                      <a:pt x="1164" y="711"/>
                    </a:lnTo>
                    <a:lnTo>
                      <a:pt x="1164" y="714"/>
                    </a:lnTo>
                    <a:lnTo>
                      <a:pt x="1164" y="717"/>
                    </a:lnTo>
                    <a:lnTo>
                      <a:pt x="1164" y="719"/>
                    </a:lnTo>
                    <a:lnTo>
                      <a:pt x="1164" y="732"/>
                    </a:lnTo>
                    <a:lnTo>
                      <a:pt x="1164" y="735"/>
                    </a:lnTo>
                    <a:lnTo>
                      <a:pt x="1164" y="751"/>
                    </a:lnTo>
                    <a:lnTo>
                      <a:pt x="1166" y="753"/>
                    </a:lnTo>
                    <a:lnTo>
                      <a:pt x="1166" y="756"/>
                    </a:lnTo>
                    <a:lnTo>
                      <a:pt x="1166" y="759"/>
                    </a:lnTo>
                    <a:lnTo>
                      <a:pt x="1166" y="761"/>
                    </a:lnTo>
                    <a:lnTo>
                      <a:pt x="1166" y="764"/>
                    </a:lnTo>
                    <a:lnTo>
                      <a:pt x="1166" y="766"/>
                    </a:lnTo>
                    <a:lnTo>
                      <a:pt x="1166" y="769"/>
                    </a:lnTo>
                    <a:lnTo>
                      <a:pt x="1164" y="772"/>
                    </a:lnTo>
                    <a:lnTo>
                      <a:pt x="1164" y="777"/>
                    </a:lnTo>
                    <a:lnTo>
                      <a:pt x="1164" y="782"/>
                    </a:lnTo>
                    <a:lnTo>
                      <a:pt x="1164" y="787"/>
                    </a:lnTo>
                    <a:lnTo>
                      <a:pt x="1164" y="790"/>
                    </a:lnTo>
                    <a:lnTo>
                      <a:pt x="1164" y="795"/>
                    </a:lnTo>
                    <a:lnTo>
                      <a:pt x="1164" y="798"/>
                    </a:lnTo>
                    <a:lnTo>
                      <a:pt x="1164" y="801"/>
                    </a:lnTo>
                    <a:lnTo>
                      <a:pt x="1164" y="806"/>
                    </a:lnTo>
                    <a:lnTo>
                      <a:pt x="1166" y="808"/>
                    </a:lnTo>
                    <a:lnTo>
                      <a:pt x="1166" y="811"/>
                    </a:lnTo>
                    <a:lnTo>
                      <a:pt x="1166" y="822"/>
                    </a:lnTo>
                    <a:lnTo>
                      <a:pt x="1164" y="822"/>
                    </a:lnTo>
                    <a:lnTo>
                      <a:pt x="1164" y="824"/>
                    </a:lnTo>
                    <a:lnTo>
                      <a:pt x="1164" y="850"/>
                    </a:lnTo>
                    <a:lnTo>
                      <a:pt x="1164" y="871"/>
                    </a:lnTo>
                    <a:lnTo>
                      <a:pt x="1161" y="879"/>
                    </a:lnTo>
                    <a:lnTo>
                      <a:pt x="1161" y="890"/>
                    </a:lnTo>
                    <a:lnTo>
                      <a:pt x="1161" y="898"/>
                    </a:lnTo>
                    <a:lnTo>
                      <a:pt x="1161" y="906"/>
                    </a:lnTo>
                    <a:lnTo>
                      <a:pt x="1161" y="913"/>
                    </a:lnTo>
                    <a:lnTo>
                      <a:pt x="1161" y="919"/>
                    </a:lnTo>
                    <a:lnTo>
                      <a:pt x="1161" y="927"/>
                    </a:lnTo>
                    <a:lnTo>
                      <a:pt x="1161" y="932"/>
                    </a:lnTo>
                    <a:lnTo>
                      <a:pt x="1164" y="940"/>
                    </a:lnTo>
                    <a:lnTo>
                      <a:pt x="1164" y="942"/>
                    </a:lnTo>
                    <a:lnTo>
                      <a:pt x="1164" y="958"/>
                    </a:lnTo>
                    <a:lnTo>
                      <a:pt x="1166" y="958"/>
                    </a:lnTo>
                    <a:lnTo>
                      <a:pt x="1169" y="955"/>
                    </a:lnTo>
                    <a:lnTo>
                      <a:pt x="1169" y="958"/>
                    </a:lnTo>
                    <a:lnTo>
                      <a:pt x="1169" y="961"/>
                    </a:lnTo>
                    <a:lnTo>
                      <a:pt x="1169" y="963"/>
                    </a:lnTo>
                    <a:lnTo>
                      <a:pt x="1169" y="966"/>
                    </a:lnTo>
                    <a:lnTo>
                      <a:pt x="1169" y="968"/>
                    </a:lnTo>
                    <a:lnTo>
                      <a:pt x="1166" y="968"/>
                    </a:lnTo>
                    <a:lnTo>
                      <a:pt x="1166" y="971"/>
                    </a:lnTo>
                    <a:lnTo>
                      <a:pt x="1164" y="976"/>
                    </a:lnTo>
                    <a:lnTo>
                      <a:pt x="1164" y="989"/>
                    </a:lnTo>
                    <a:lnTo>
                      <a:pt x="1164" y="997"/>
                    </a:lnTo>
                    <a:lnTo>
                      <a:pt x="1164" y="1008"/>
                    </a:lnTo>
                    <a:lnTo>
                      <a:pt x="1169" y="1008"/>
                    </a:lnTo>
                    <a:lnTo>
                      <a:pt x="1169" y="1026"/>
                    </a:lnTo>
                    <a:lnTo>
                      <a:pt x="1169" y="1031"/>
                    </a:lnTo>
                    <a:lnTo>
                      <a:pt x="1169" y="1037"/>
                    </a:lnTo>
                    <a:lnTo>
                      <a:pt x="1166" y="1047"/>
                    </a:lnTo>
                    <a:lnTo>
                      <a:pt x="1169" y="1047"/>
                    </a:lnTo>
                    <a:lnTo>
                      <a:pt x="1166" y="1052"/>
                    </a:lnTo>
                    <a:lnTo>
                      <a:pt x="1169" y="1052"/>
                    </a:lnTo>
                    <a:lnTo>
                      <a:pt x="1172" y="1052"/>
                    </a:lnTo>
                    <a:lnTo>
                      <a:pt x="1169" y="1055"/>
                    </a:lnTo>
                    <a:lnTo>
                      <a:pt x="1169" y="1058"/>
                    </a:lnTo>
                    <a:lnTo>
                      <a:pt x="1169" y="1055"/>
                    </a:lnTo>
                    <a:lnTo>
                      <a:pt x="1166" y="1055"/>
                    </a:lnTo>
                    <a:lnTo>
                      <a:pt x="1161" y="1055"/>
                    </a:lnTo>
                    <a:lnTo>
                      <a:pt x="1161" y="1060"/>
                    </a:lnTo>
                    <a:lnTo>
                      <a:pt x="1161" y="1066"/>
                    </a:lnTo>
                    <a:lnTo>
                      <a:pt x="1159" y="1068"/>
                    </a:lnTo>
                    <a:lnTo>
                      <a:pt x="1159" y="1071"/>
                    </a:lnTo>
                    <a:lnTo>
                      <a:pt x="1159" y="1076"/>
                    </a:lnTo>
                    <a:lnTo>
                      <a:pt x="1159" y="1081"/>
                    </a:lnTo>
                    <a:lnTo>
                      <a:pt x="1159" y="1084"/>
                    </a:lnTo>
                    <a:lnTo>
                      <a:pt x="1159" y="1087"/>
                    </a:lnTo>
                    <a:lnTo>
                      <a:pt x="1156" y="1089"/>
                    </a:lnTo>
                    <a:lnTo>
                      <a:pt x="1156" y="1092"/>
                    </a:lnTo>
                    <a:lnTo>
                      <a:pt x="1156" y="1094"/>
                    </a:lnTo>
                    <a:lnTo>
                      <a:pt x="1156" y="1097"/>
                    </a:lnTo>
                    <a:lnTo>
                      <a:pt x="1153" y="1097"/>
                    </a:lnTo>
                    <a:lnTo>
                      <a:pt x="1153" y="1102"/>
                    </a:lnTo>
                    <a:lnTo>
                      <a:pt x="1153" y="1105"/>
                    </a:lnTo>
                    <a:lnTo>
                      <a:pt x="1159" y="1105"/>
                    </a:lnTo>
                    <a:lnTo>
                      <a:pt x="1161" y="1108"/>
                    </a:lnTo>
                    <a:lnTo>
                      <a:pt x="1164" y="1110"/>
                    </a:lnTo>
                    <a:lnTo>
                      <a:pt x="1164" y="1113"/>
                    </a:lnTo>
                    <a:lnTo>
                      <a:pt x="1164" y="1115"/>
                    </a:lnTo>
                    <a:lnTo>
                      <a:pt x="1161" y="1118"/>
                    </a:lnTo>
                    <a:lnTo>
                      <a:pt x="1161" y="1121"/>
                    </a:lnTo>
                    <a:lnTo>
                      <a:pt x="1161" y="1123"/>
                    </a:lnTo>
                    <a:lnTo>
                      <a:pt x="1159" y="1126"/>
                    </a:lnTo>
                    <a:lnTo>
                      <a:pt x="1159" y="1129"/>
                    </a:lnTo>
                    <a:lnTo>
                      <a:pt x="1156" y="1134"/>
                    </a:lnTo>
                    <a:lnTo>
                      <a:pt x="1156" y="1136"/>
                    </a:lnTo>
                    <a:lnTo>
                      <a:pt x="1156" y="1139"/>
                    </a:lnTo>
                    <a:lnTo>
                      <a:pt x="1156" y="1142"/>
                    </a:lnTo>
                    <a:lnTo>
                      <a:pt x="1156" y="1144"/>
                    </a:lnTo>
                    <a:lnTo>
                      <a:pt x="1159" y="1147"/>
                    </a:lnTo>
                    <a:lnTo>
                      <a:pt x="1159" y="1150"/>
                    </a:lnTo>
                    <a:lnTo>
                      <a:pt x="1159" y="1152"/>
                    </a:lnTo>
                    <a:lnTo>
                      <a:pt x="1159" y="1155"/>
                    </a:lnTo>
                    <a:lnTo>
                      <a:pt x="1159" y="1157"/>
                    </a:lnTo>
                    <a:lnTo>
                      <a:pt x="1156" y="1160"/>
                    </a:lnTo>
                    <a:lnTo>
                      <a:pt x="1156" y="1163"/>
                    </a:lnTo>
                    <a:lnTo>
                      <a:pt x="1156" y="1165"/>
                    </a:lnTo>
                    <a:lnTo>
                      <a:pt x="1156" y="1168"/>
                    </a:lnTo>
                    <a:lnTo>
                      <a:pt x="1156" y="1171"/>
                    </a:lnTo>
                    <a:lnTo>
                      <a:pt x="1159" y="1171"/>
                    </a:lnTo>
                    <a:lnTo>
                      <a:pt x="1159" y="1173"/>
                    </a:lnTo>
                    <a:lnTo>
                      <a:pt x="1159" y="1176"/>
                    </a:lnTo>
                    <a:lnTo>
                      <a:pt x="1161" y="1176"/>
                    </a:lnTo>
                    <a:lnTo>
                      <a:pt x="1161" y="1178"/>
                    </a:lnTo>
                    <a:lnTo>
                      <a:pt x="1161" y="1181"/>
                    </a:lnTo>
                    <a:lnTo>
                      <a:pt x="1164" y="1184"/>
                    </a:lnTo>
                    <a:lnTo>
                      <a:pt x="1169" y="1202"/>
                    </a:lnTo>
                    <a:lnTo>
                      <a:pt x="1161" y="1207"/>
                    </a:lnTo>
                    <a:lnTo>
                      <a:pt x="1151" y="1213"/>
                    </a:lnTo>
                    <a:lnTo>
                      <a:pt x="1140" y="1218"/>
                    </a:lnTo>
                    <a:lnTo>
                      <a:pt x="1127" y="1223"/>
                    </a:lnTo>
                    <a:lnTo>
                      <a:pt x="1117" y="1228"/>
                    </a:lnTo>
                    <a:lnTo>
                      <a:pt x="1106" y="1234"/>
                    </a:lnTo>
                    <a:lnTo>
                      <a:pt x="1098" y="1236"/>
                    </a:lnTo>
                    <a:lnTo>
                      <a:pt x="1088" y="1241"/>
                    </a:lnTo>
                    <a:lnTo>
                      <a:pt x="1085" y="1241"/>
                    </a:lnTo>
                    <a:lnTo>
                      <a:pt x="1075" y="1247"/>
                    </a:lnTo>
                    <a:lnTo>
                      <a:pt x="1069" y="1249"/>
                    </a:lnTo>
                    <a:lnTo>
                      <a:pt x="1064" y="1252"/>
                    </a:lnTo>
                    <a:lnTo>
                      <a:pt x="1059" y="1255"/>
                    </a:lnTo>
                    <a:lnTo>
                      <a:pt x="1051" y="1257"/>
                    </a:lnTo>
                    <a:lnTo>
                      <a:pt x="1035" y="1265"/>
                    </a:lnTo>
                    <a:lnTo>
                      <a:pt x="1028" y="1270"/>
                    </a:lnTo>
                    <a:lnTo>
                      <a:pt x="1017" y="1273"/>
                    </a:lnTo>
                    <a:lnTo>
                      <a:pt x="1014" y="1276"/>
                    </a:lnTo>
                    <a:lnTo>
                      <a:pt x="1012" y="1278"/>
                    </a:lnTo>
                    <a:lnTo>
                      <a:pt x="1001" y="1281"/>
                    </a:lnTo>
                    <a:lnTo>
                      <a:pt x="999" y="1283"/>
                    </a:lnTo>
                    <a:lnTo>
                      <a:pt x="996" y="1286"/>
                    </a:lnTo>
                    <a:lnTo>
                      <a:pt x="991" y="1289"/>
                    </a:lnTo>
                    <a:lnTo>
                      <a:pt x="962" y="1315"/>
                    </a:lnTo>
                    <a:lnTo>
                      <a:pt x="962" y="1318"/>
                    </a:lnTo>
                    <a:lnTo>
                      <a:pt x="949" y="1328"/>
                    </a:lnTo>
                    <a:lnTo>
                      <a:pt x="941" y="1333"/>
                    </a:lnTo>
                    <a:lnTo>
                      <a:pt x="915" y="1346"/>
                    </a:lnTo>
                    <a:lnTo>
                      <a:pt x="904" y="1354"/>
                    </a:lnTo>
                    <a:lnTo>
                      <a:pt x="896" y="1357"/>
                    </a:lnTo>
                    <a:lnTo>
                      <a:pt x="886" y="1362"/>
                    </a:lnTo>
                    <a:lnTo>
                      <a:pt x="878" y="1367"/>
                    </a:lnTo>
                    <a:lnTo>
                      <a:pt x="870" y="1373"/>
                    </a:lnTo>
                    <a:lnTo>
                      <a:pt x="868" y="1373"/>
                    </a:lnTo>
                    <a:lnTo>
                      <a:pt x="862" y="1375"/>
                    </a:lnTo>
                    <a:lnTo>
                      <a:pt x="855" y="1378"/>
                    </a:lnTo>
                    <a:lnTo>
                      <a:pt x="844" y="1386"/>
                    </a:lnTo>
                    <a:lnTo>
                      <a:pt x="834" y="1391"/>
                    </a:lnTo>
                    <a:lnTo>
                      <a:pt x="826" y="1394"/>
                    </a:lnTo>
                    <a:lnTo>
                      <a:pt x="815" y="1402"/>
                    </a:lnTo>
                    <a:lnTo>
                      <a:pt x="797" y="1409"/>
                    </a:lnTo>
                    <a:lnTo>
                      <a:pt x="778" y="1420"/>
                    </a:lnTo>
                    <a:lnTo>
                      <a:pt x="765" y="1428"/>
                    </a:lnTo>
                    <a:lnTo>
                      <a:pt x="742" y="1438"/>
                    </a:lnTo>
                    <a:lnTo>
                      <a:pt x="739" y="1441"/>
                    </a:lnTo>
                    <a:lnTo>
                      <a:pt x="726" y="1449"/>
                    </a:lnTo>
                    <a:lnTo>
                      <a:pt x="705" y="1459"/>
                    </a:lnTo>
                    <a:lnTo>
                      <a:pt x="692" y="1467"/>
                    </a:lnTo>
                    <a:lnTo>
                      <a:pt x="674" y="1475"/>
                    </a:lnTo>
                    <a:lnTo>
                      <a:pt x="661" y="1483"/>
                    </a:lnTo>
                    <a:lnTo>
                      <a:pt x="650" y="1488"/>
                    </a:lnTo>
                    <a:lnTo>
                      <a:pt x="640" y="1496"/>
                    </a:lnTo>
                    <a:lnTo>
                      <a:pt x="629" y="1499"/>
                    </a:lnTo>
                    <a:lnTo>
                      <a:pt x="629" y="1501"/>
                    </a:lnTo>
                    <a:lnTo>
                      <a:pt x="616" y="1509"/>
                    </a:lnTo>
                    <a:lnTo>
                      <a:pt x="600" y="1514"/>
                    </a:lnTo>
                    <a:lnTo>
                      <a:pt x="595" y="1517"/>
                    </a:lnTo>
                    <a:lnTo>
                      <a:pt x="587" y="1517"/>
                    </a:lnTo>
                    <a:lnTo>
                      <a:pt x="582" y="1520"/>
                    </a:lnTo>
                    <a:lnTo>
                      <a:pt x="571" y="1522"/>
                    </a:lnTo>
                    <a:lnTo>
                      <a:pt x="561" y="1525"/>
                    </a:lnTo>
                    <a:lnTo>
                      <a:pt x="556" y="1525"/>
                    </a:lnTo>
                    <a:lnTo>
                      <a:pt x="548" y="1527"/>
                    </a:lnTo>
                    <a:lnTo>
                      <a:pt x="543" y="1530"/>
                    </a:lnTo>
                    <a:lnTo>
                      <a:pt x="535" y="1530"/>
                    </a:lnTo>
                    <a:lnTo>
                      <a:pt x="529" y="1533"/>
                    </a:lnTo>
                    <a:lnTo>
                      <a:pt x="522" y="1533"/>
                    </a:lnTo>
                    <a:lnTo>
                      <a:pt x="514" y="1535"/>
                    </a:lnTo>
                    <a:lnTo>
                      <a:pt x="506" y="1535"/>
                    </a:lnTo>
                    <a:lnTo>
                      <a:pt x="501" y="1535"/>
                    </a:lnTo>
                    <a:lnTo>
                      <a:pt x="498" y="1535"/>
                    </a:lnTo>
                    <a:lnTo>
                      <a:pt x="493" y="1533"/>
                    </a:lnTo>
                    <a:lnTo>
                      <a:pt x="485" y="1533"/>
                    </a:lnTo>
                    <a:lnTo>
                      <a:pt x="482" y="1530"/>
                    </a:lnTo>
                    <a:lnTo>
                      <a:pt x="477" y="1530"/>
                    </a:lnTo>
                    <a:lnTo>
                      <a:pt x="474" y="1527"/>
                    </a:lnTo>
                    <a:lnTo>
                      <a:pt x="469" y="1525"/>
                    </a:lnTo>
                    <a:lnTo>
                      <a:pt x="467" y="1522"/>
                    </a:lnTo>
                    <a:lnTo>
                      <a:pt x="464" y="1520"/>
                    </a:lnTo>
                    <a:lnTo>
                      <a:pt x="456" y="1517"/>
                    </a:lnTo>
                    <a:lnTo>
                      <a:pt x="451" y="1512"/>
                    </a:lnTo>
                    <a:lnTo>
                      <a:pt x="448" y="1512"/>
                    </a:lnTo>
                    <a:lnTo>
                      <a:pt x="443" y="1509"/>
                    </a:lnTo>
                    <a:lnTo>
                      <a:pt x="438" y="1506"/>
                    </a:lnTo>
                    <a:lnTo>
                      <a:pt x="430" y="1499"/>
                    </a:lnTo>
                    <a:lnTo>
                      <a:pt x="419" y="1493"/>
                    </a:lnTo>
                    <a:lnTo>
                      <a:pt x="417" y="1491"/>
                    </a:lnTo>
                    <a:lnTo>
                      <a:pt x="414" y="1488"/>
                    </a:lnTo>
                    <a:lnTo>
                      <a:pt x="414" y="1485"/>
                    </a:lnTo>
                    <a:lnTo>
                      <a:pt x="409" y="1483"/>
                    </a:lnTo>
                    <a:lnTo>
                      <a:pt x="406" y="1475"/>
                    </a:lnTo>
                    <a:lnTo>
                      <a:pt x="404" y="1472"/>
                    </a:lnTo>
                    <a:lnTo>
                      <a:pt x="404" y="1470"/>
                    </a:lnTo>
                    <a:lnTo>
                      <a:pt x="401" y="1462"/>
                    </a:lnTo>
                    <a:lnTo>
                      <a:pt x="398" y="1457"/>
                    </a:lnTo>
                    <a:lnTo>
                      <a:pt x="396" y="1451"/>
                    </a:lnTo>
                    <a:lnTo>
                      <a:pt x="393" y="1441"/>
                    </a:lnTo>
                    <a:lnTo>
                      <a:pt x="390" y="1438"/>
                    </a:lnTo>
                    <a:lnTo>
                      <a:pt x="390" y="1436"/>
                    </a:lnTo>
                    <a:lnTo>
                      <a:pt x="390" y="1430"/>
                    </a:lnTo>
                    <a:lnTo>
                      <a:pt x="388" y="1428"/>
                    </a:lnTo>
                    <a:lnTo>
                      <a:pt x="388" y="1423"/>
                    </a:lnTo>
                    <a:lnTo>
                      <a:pt x="385" y="1417"/>
                    </a:lnTo>
                    <a:lnTo>
                      <a:pt x="385" y="1412"/>
                    </a:lnTo>
                    <a:lnTo>
                      <a:pt x="383" y="1407"/>
                    </a:lnTo>
                    <a:lnTo>
                      <a:pt x="383" y="1404"/>
                    </a:lnTo>
                    <a:lnTo>
                      <a:pt x="380" y="1399"/>
                    </a:lnTo>
                    <a:lnTo>
                      <a:pt x="380" y="1396"/>
                    </a:lnTo>
                    <a:lnTo>
                      <a:pt x="377" y="1388"/>
                    </a:lnTo>
                    <a:lnTo>
                      <a:pt x="375" y="1383"/>
                    </a:lnTo>
                    <a:lnTo>
                      <a:pt x="372" y="1373"/>
                    </a:lnTo>
                    <a:lnTo>
                      <a:pt x="370" y="1367"/>
                    </a:lnTo>
                    <a:lnTo>
                      <a:pt x="367" y="1360"/>
                    </a:lnTo>
                    <a:lnTo>
                      <a:pt x="364" y="1352"/>
                    </a:lnTo>
                    <a:lnTo>
                      <a:pt x="362" y="1344"/>
                    </a:lnTo>
                    <a:lnTo>
                      <a:pt x="359" y="1336"/>
                    </a:lnTo>
                    <a:lnTo>
                      <a:pt x="356" y="1331"/>
                    </a:lnTo>
                    <a:lnTo>
                      <a:pt x="354" y="1325"/>
                    </a:lnTo>
                    <a:lnTo>
                      <a:pt x="351" y="1323"/>
                    </a:lnTo>
                    <a:lnTo>
                      <a:pt x="349" y="1318"/>
                    </a:lnTo>
                    <a:lnTo>
                      <a:pt x="349" y="1315"/>
                    </a:lnTo>
                    <a:lnTo>
                      <a:pt x="346" y="1310"/>
                    </a:lnTo>
                    <a:lnTo>
                      <a:pt x="343" y="1307"/>
                    </a:lnTo>
                    <a:lnTo>
                      <a:pt x="341" y="1304"/>
                    </a:lnTo>
                    <a:lnTo>
                      <a:pt x="341" y="1302"/>
                    </a:lnTo>
                    <a:lnTo>
                      <a:pt x="338" y="1297"/>
                    </a:lnTo>
                    <a:lnTo>
                      <a:pt x="338" y="1294"/>
                    </a:lnTo>
                    <a:lnTo>
                      <a:pt x="335" y="1291"/>
                    </a:lnTo>
                    <a:lnTo>
                      <a:pt x="333" y="1286"/>
                    </a:lnTo>
                    <a:lnTo>
                      <a:pt x="328" y="1281"/>
                    </a:lnTo>
                    <a:lnTo>
                      <a:pt x="322" y="1273"/>
                    </a:lnTo>
                    <a:lnTo>
                      <a:pt x="320" y="1268"/>
                    </a:lnTo>
                    <a:lnTo>
                      <a:pt x="317" y="1262"/>
                    </a:lnTo>
                    <a:lnTo>
                      <a:pt x="312" y="1257"/>
                    </a:lnTo>
                    <a:lnTo>
                      <a:pt x="309" y="1252"/>
                    </a:lnTo>
                    <a:lnTo>
                      <a:pt x="304" y="1244"/>
                    </a:lnTo>
                    <a:lnTo>
                      <a:pt x="299" y="1239"/>
                    </a:lnTo>
                    <a:lnTo>
                      <a:pt x="296" y="1236"/>
                    </a:lnTo>
                    <a:lnTo>
                      <a:pt x="291" y="1228"/>
                    </a:lnTo>
                    <a:lnTo>
                      <a:pt x="286" y="1223"/>
                    </a:lnTo>
                    <a:lnTo>
                      <a:pt x="283" y="1220"/>
                    </a:lnTo>
                    <a:lnTo>
                      <a:pt x="280" y="1218"/>
                    </a:lnTo>
                    <a:lnTo>
                      <a:pt x="278" y="1215"/>
                    </a:lnTo>
                    <a:lnTo>
                      <a:pt x="273" y="1213"/>
                    </a:lnTo>
                    <a:lnTo>
                      <a:pt x="267" y="1210"/>
                    </a:lnTo>
                    <a:lnTo>
                      <a:pt x="262" y="1207"/>
                    </a:lnTo>
                    <a:lnTo>
                      <a:pt x="254" y="1205"/>
                    </a:lnTo>
                    <a:lnTo>
                      <a:pt x="249" y="1202"/>
                    </a:lnTo>
                    <a:lnTo>
                      <a:pt x="246" y="1199"/>
                    </a:lnTo>
                    <a:lnTo>
                      <a:pt x="241" y="1197"/>
                    </a:lnTo>
                    <a:lnTo>
                      <a:pt x="236" y="1197"/>
                    </a:lnTo>
                    <a:lnTo>
                      <a:pt x="233" y="1194"/>
                    </a:lnTo>
                    <a:lnTo>
                      <a:pt x="231" y="1194"/>
                    </a:lnTo>
                    <a:lnTo>
                      <a:pt x="228" y="1194"/>
                    </a:lnTo>
                    <a:lnTo>
                      <a:pt x="223" y="1192"/>
                    </a:lnTo>
                    <a:lnTo>
                      <a:pt x="215" y="1189"/>
                    </a:lnTo>
                    <a:lnTo>
                      <a:pt x="210" y="1189"/>
                    </a:lnTo>
                    <a:lnTo>
                      <a:pt x="202" y="1186"/>
                    </a:lnTo>
                    <a:lnTo>
                      <a:pt x="173" y="1178"/>
                    </a:lnTo>
                    <a:lnTo>
                      <a:pt x="113" y="1165"/>
                    </a:lnTo>
                    <a:lnTo>
                      <a:pt x="110" y="1165"/>
                    </a:lnTo>
                    <a:lnTo>
                      <a:pt x="107" y="1165"/>
                    </a:lnTo>
                    <a:lnTo>
                      <a:pt x="105" y="1163"/>
                    </a:lnTo>
                    <a:lnTo>
                      <a:pt x="94" y="1160"/>
                    </a:lnTo>
                    <a:lnTo>
                      <a:pt x="68" y="1155"/>
                    </a:lnTo>
                    <a:lnTo>
                      <a:pt x="39" y="1147"/>
                    </a:lnTo>
                    <a:lnTo>
                      <a:pt x="31" y="1147"/>
                    </a:lnTo>
                    <a:lnTo>
                      <a:pt x="21" y="1144"/>
                    </a:lnTo>
                    <a:lnTo>
                      <a:pt x="10" y="1142"/>
                    </a:lnTo>
                    <a:lnTo>
                      <a:pt x="2" y="1139"/>
                    </a:lnTo>
                    <a:lnTo>
                      <a:pt x="0" y="1139"/>
                    </a:lnTo>
                    <a:lnTo>
                      <a:pt x="8" y="1118"/>
                    </a:lnTo>
                    <a:lnTo>
                      <a:pt x="10" y="1105"/>
                    </a:lnTo>
                    <a:lnTo>
                      <a:pt x="13" y="1105"/>
                    </a:lnTo>
                    <a:lnTo>
                      <a:pt x="18" y="1084"/>
                    </a:lnTo>
                    <a:lnTo>
                      <a:pt x="23" y="1066"/>
                    </a:lnTo>
                    <a:lnTo>
                      <a:pt x="23" y="1063"/>
                    </a:lnTo>
                    <a:lnTo>
                      <a:pt x="31" y="1039"/>
                    </a:lnTo>
                    <a:lnTo>
                      <a:pt x="44" y="995"/>
                    </a:lnTo>
                    <a:lnTo>
                      <a:pt x="50" y="982"/>
                    </a:lnTo>
                    <a:lnTo>
                      <a:pt x="52" y="974"/>
                    </a:lnTo>
                    <a:lnTo>
                      <a:pt x="52" y="968"/>
                    </a:lnTo>
                    <a:lnTo>
                      <a:pt x="55" y="966"/>
                    </a:lnTo>
                    <a:lnTo>
                      <a:pt x="58" y="955"/>
                    </a:lnTo>
                    <a:lnTo>
                      <a:pt x="58" y="953"/>
                    </a:lnTo>
                    <a:lnTo>
                      <a:pt x="60" y="934"/>
                    </a:lnTo>
                    <a:lnTo>
                      <a:pt x="79" y="848"/>
                    </a:lnTo>
                    <a:lnTo>
                      <a:pt x="81" y="845"/>
                    </a:lnTo>
                    <a:lnTo>
                      <a:pt x="81" y="843"/>
                    </a:lnTo>
                    <a:lnTo>
                      <a:pt x="89" y="801"/>
                    </a:lnTo>
                    <a:lnTo>
                      <a:pt x="92" y="787"/>
                    </a:lnTo>
                    <a:lnTo>
                      <a:pt x="94" y="785"/>
                    </a:lnTo>
                    <a:lnTo>
                      <a:pt x="97" y="761"/>
                    </a:lnTo>
                    <a:lnTo>
                      <a:pt x="99" y="761"/>
                    </a:lnTo>
                    <a:lnTo>
                      <a:pt x="105" y="732"/>
                    </a:lnTo>
                    <a:lnTo>
                      <a:pt x="105" y="730"/>
                    </a:lnTo>
                    <a:lnTo>
                      <a:pt x="105" y="727"/>
                    </a:lnTo>
                    <a:lnTo>
                      <a:pt x="115" y="688"/>
                    </a:lnTo>
                    <a:lnTo>
                      <a:pt x="115" y="680"/>
                    </a:lnTo>
                    <a:lnTo>
                      <a:pt x="115" y="677"/>
                    </a:lnTo>
                    <a:lnTo>
                      <a:pt x="126" y="638"/>
                    </a:lnTo>
                    <a:lnTo>
                      <a:pt x="126" y="635"/>
                    </a:lnTo>
                    <a:lnTo>
                      <a:pt x="128" y="622"/>
                    </a:lnTo>
                    <a:lnTo>
                      <a:pt x="128" y="619"/>
                    </a:lnTo>
                    <a:lnTo>
                      <a:pt x="128" y="612"/>
                    </a:lnTo>
                    <a:lnTo>
                      <a:pt x="131" y="609"/>
                    </a:lnTo>
                    <a:lnTo>
                      <a:pt x="131" y="606"/>
                    </a:lnTo>
                    <a:lnTo>
                      <a:pt x="131" y="604"/>
                    </a:lnTo>
                    <a:lnTo>
                      <a:pt x="131" y="601"/>
                    </a:lnTo>
                    <a:lnTo>
                      <a:pt x="131" y="598"/>
                    </a:lnTo>
                    <a:lnTo>
                      <a:pt x="134" y="596"/>
                    </a:lnTo>
                    <a:lnTo>
                      <a:pt x="134" y="593"/>
                    </a:lnTo>
                    <a:lnTo>
                      <a:pt x="134" y="591"/>
                    </a:lnTo>
                    <a:lnTo>
                      <a:pt x="136" y="583"/>
                    </a:lnTo>
                    <a:lnTo>
                      <a:pt x="136" y="580"/>
                    </a:lnTo>
                    <a:lnTo>
                      <a:pt x="134" y="580"/>
                    </a:lnTo>
                    <a:lnTo>
                      <a:pt x="128" y="580"/>
                    </a:lnTo>
                    <a:lnTo>
                      <a:pt x="123" y="580"/>
                    </a:lnTo>
                    <a:lnTo>
                      <a:pt x="120" y="580"/>
                    </a:lnTo>
                    <a:lnTo>
                      <a:pt x="118" y="577"/>
                    </a:lnTo>
                    <a:lnTo>
                      <a:pt x="115" y="577"/>
                    </a:lnTo>
                    <a:lnTo>
                      <a:pt x="113" y="577"/>
                    </a:lnTo>
                    <a:lnTo>
                      <a:pt x="107" y="575"/>
                    </a:lnTo>
                    <a:lnTo>
                      <a:pt x="105" y="572"/>
                    </a:lnTo>
                    <a:lnTo>
                      <a:pt x="102" y="572"/>
                    </a:lnTo>
                    <a:lnTo>
                      <a:pt x="99" y="570"/>
                    </a:lnTo>
                    <a:lnTo>
                      <a:pt x="97" y="570"/>
                    </a:lnTo>
                    <a:lnTo>
                      <a:pt x="94" y="567"/>
                    </a:lnTo>
                    <a:lnTo>
                      <a:pt x="92" y="567"/>
                    </a:lnTo>
                    <a:lnTo>
                      <a:pt x="92" y="564"/>
                    </a:lnTo>
                    <a:lnTo>
                      <a:pt x="89" y="564"/>
                    </a:lnTo>
                    <a:lnTo>
                      <a:pt x="86" y="564"/>
                    </a:lnTo>
                    <a:lnTo>
                      <a:pt x="81" y="559"/>
                    </a:lnTo>
                    <a:lnTo>
                      <a:pt x="84" y="551"/>
                    </a:lnTo>
                    <a:lnTo>
                      <a:pt x="84" y="546"/>
                    </a:lnTo>
                    <a:lnTo>
                      <a:pt x="84" y="543"/>
                    </a:lnTo>
                    <a:lnTo>
                      <a:pt x="86" y="538"/>
                    </a:lnTo>
                    <a:lnTo>
                      <a:pt x="86" y="535"/>
                    </a:lnTo>
                    <a:lnTo>
                      <a:pt x="86" y="533"/>
                    </a:lnTo>
                    <a:lnTo>
                      <a:pt x="86" y="530"/>
                    </a:lnTo>
                    <a:lnTo>
                      <a:pt x="86" y="528"/>
                    </a:lnTo>
                    <a:lnTo>
                      <a:pt x="89" y="525"/>
                    </a:lnTo>
                    <a:lnTo>
                      <a:pt x="89" y="520"/>
                    </a:lnTo>
                    <a:lnTo>
                      <a:pt x="92" y="507"/>
                    </a:lnTo>
                    <a:lnTo>
                      <a:pt x="92" y="504"/>
                    </a:lnTo>
                    <a:lnTo>
                      <a:pt x="92" y="501"/>
                    </a:lnTo>
                    <a:lnTo>
                      <a:pt x="94" y="493"/>
                    </a:lnTo>
                    <a:lnTo>
                      <a:pt x="94" y="488"/>
                    </a:lnTo>
                    <a:lnTo>
                      <a:pt x="97" y="483"/>
                    </a:lnTo>
                    <a:lnTo>
                      <a:pt x="97" y="480"/>
                    </a:lnTo>
                    <a:lnTo>
                      <a:pt x="99" y="472"/>
                    </a:lnTo>
                    <a:lnTo>
                      <a:pt x="102" y="465"/>
                    </a:lnTo>
                    <a:lnTo>
                      <a:pt x="102" y="459"/>
                    </a:lnTo>
                    <a:lnTo>
                      <a:pt x="102" y="457"/>
                    </a:lnTo>
                    <a:lnTo>
                      <a:pt x="105" y="454"/>
                    </a:lnTo>
                    <a:lnTo>
                      <a:pt x="107" y="438"/>
                    </a:lnTo>
                    <a:lnTo>
                      <a:pt x="110" y="433"/>
                    </a:lnTo>
                    <a:lnTo>
                      <a:pt x="110" y="431"/>
                    </a:lnTo>
                    <a:lnTo>
                      <a:pt x="110" y="428"/>
                    </a:lnTo>
                    <a:lnTo>
                      <a:pt x="113" y="425"/>
                    </a:lnTo>
                    <a:lnTo>
                      <a:pt x="113" y="423"/>
                    </a:lnTo>
                    <a:lnTo>
                      <a:pt x="113" y="420"/>
                    </a:lnTo>
                    <a:lnTo>
                      <a:pt x="113" y="417"/>
                    </a:lnTo>
                    <a:lnTo>
                      <a:pt x="113" y="415"/>
                    </a:lnTo>
                    <a:lnTo>
                      <a:pt x="115" y="415"/>
                    </a:lnTo>
                    <a:lnTo>
                      <a:pt x="115" y="412"/>
                    </a:lnTo>
                    <a:lnTo>
                      <a:pt x="115" y="410"/>
                    </a:lnTo>
                    <a:lnTo>
                      <a:pt x="115" y="407"/>
                    </a:lnTo>
                    <a:lnTo>
                      <a:pt x="115" y="404"/>
                    </a:lnTo>
                    <a:lnTo>
                      <a:pt x="118" y="404"/>
                    </a:lnTo>
                    <a:lnTo>
                      <a:pt x="118" y="402"/>
                    </a:lnTo>
                    <a:lnTo>
                      <a:pt x="118" y="399"/>
                    </a:lnTo>
                    <a:lnTo>
                      <a:pt x="118" y="396"/>
                    </a:lnTo>
                    <a:lnTo>
                      <a:pt x="118" y="394"/>
                    </a:lnTo>
                    <a:lnTo>
                      <a:pt x="118" y="391"/>
                    </a:lnTo>
                    <a:lnTo>
                      <a:pt x="120" y="391"/>
                    </a:lnTo>
                    <a:lnTo>
                      <a:pt x="120" y="389"/>
                    </a:lnTo>
                    <a:lnTo>
                      <a:pt x="120" y="386"/>
                    </a:lnTo>
                    <a:lnTo>
                      <a:pt x="120" y="383"/>
                    </a:lnTo>
                    <a:lnTo>
                      <a:pt x="120" y="381"/>
                    </a:lnTo>
                    <a:lnTo>
                      <a:pt x="123" y="378"/>
                    </a:lnTo>
                    <a:lnTo>
                      <a:pt x="123" y="375"/>
                    </a:lnTo>
                    <a:lnTo>
                      <a:pt x="123" y="373"/>
                    </a:lnTo>
                    <a:lnTo>
                      <a:pt x="123" y="370"/>
                    </a:lnTo>
                    <a:lnTo>
                      <a:pt x="123" y="368"/>
                    </a:lnTo>
                    <a:lnTo>
                      <a:pt x="126" y="368"/>
                    </a:lnTo>
                    <a:lnTo>
                      <a:pt x="126" y="365"/>
                    </a:lnTo>
                    <a:lnTo>
                      <a:pt x="126" y="362"/>
                    </a:lnTo>
                    <a:lnTo>
                      <a:pt x="126" y="360"/>
                    </a:lnTo>
                    <a:lnTo>
                      <a:pt x="126" y="357"/>
                    </a:lnTo>
                    <a:lnTo>
                      <a:pt x="128" y="354"/>
                    </a:lnTo>
                    <a:lnTo>
                      <a:pt x="128" y="352"/>
                    </a:lnTo>
                    <a:lnTo>
                      <a:pt x="128" y="349"/>
                    </a:lnTo>
                    <a:lnTo>
                      <a:pt x="128" y="347"/>
                    </a:lnTo>
                    <a:lnTo>
                      <a:pt x="131" y="333"/>
                    </a:lnTo>
                    <a:lnTo>
                      <a:pt x="136" y="318"/>
                    </a:lnTo>
                    <a:lnTo>
                      <a:pt x="136" y="310"/>
                    </a:lnTo>
                    <a:lnTo>
                      <a:pt x="139" y="307"/>
                    </a:lnTo>
                    <a:lnTo>
                      <a:pt x="139" y="305"/>
                    </a:lnTo>
                    <a:lnTo>
                      <a:pt x="139" y="302"/>
                    </a:lnTo>
                    <a:lnTo>
                      <a:pt x="139" y="299"/>
                    </a:lnTo>
                    <a:lnTo>
                      <a:pt x="141" y="297"/>
                    </a:lnTo>
                    <a:lnTo>
                      <a:pt x="141" y="294"/>
                    </a:lnTo>
                    <a:lnTo>
                      <a:pt x="141" y="291"/>
                    </a:lnTo>
                    <a:lnTo>
                      <a:pt x="141" y="289"/>
                    </a:lnTo>
                    <a:lnTo>
                      <a:pt x="141" y="286"/>
                    </a:lnTo>
                    <a:lnTo>
                      <a:pt x="144" y="286"/>
                    </a:lnTo>
                    <a:lnTo>
                      <a:pt x="144" y="278"/>
                    </a:lnTo>
                    <a:lnTo>
                      <a:pt x="144" y="276"/>
                    </a:lnTo>
                    <a:lnTo>
                      <a:pt x="147" y="273"/>
                    </a:lnTo>
                    <a:lnTo>
                      <a:pt x="147" y="268"/>
                    </a:lnTo>
                    <a:lnTo>
                      <a:pt x="147" y="265"/>
                    </a:lnTo>
                    <a:lnTo>
                      <a:pt x="149" y="263"/>
                    </a:lnTo>
                    <a:lnTo>
                      <a:pt x="149" y="260"/>
                    </a:lnTo>
                    <a:lnTo>
                      <a:pt x="149" y="257"/>
                    </a:lnTo>
                    <a:lnTo>
                      <a:pt x="149" y="255"/>
                    </a:lnTo>
                    <a:lnTo>
                      <a:pt x="149" y="252"/>
                    </a:lnTo>
                    <a:lnTo>
                      <a:pt x="155" y="239"/>
                    </a:lnTo>
                    <a:lnTo>
                      <a:pt x="157" y="226"/>
                    </a:lnTo>
                    <a:lnTo>
                      <a:pt x="160" y="213"/>
                    </a:lnTo>
                    <a:lnTo>
                      <a:pt x="162" y="202"/>
                    </a:lnTo>
                    <a:lnTo>
                      <a:pt x="165" y="181"/>
                    </a:lnTo>
                    <a:lnTo>
                      <a:pt x="173" y="155"/>
                    </a:lnTo>
                    <a:lnTo>
                      <a:pt x="178" y="134"/>
                    </a:lnTo>
                    <a:lnTo>
                      <a:pt x="178" y="129"/>
                    </a:lnTo>
                    <a:lnTo>
                      <a:pt x="178" y="126"/>
                    </a:lnTo>
                    <a:lnTo>
                      <a:pt x="181" y="121"/>
                    </a:lnTo>
                    <a:lnTo>
                      <a:pt x="181" y="116"/>
                    </a:lnTo>
                    <a:lnTo>
                      <a:pt x="181" y="113"/>
                    </a:lnTo>
                    <a:lnTo>
                      <a:pt x="181" y="110"/>
                    </a:lnTo>
                    <a:lnTo>
                      <a:pt x="183" y="108"/>
                    </a:lnTo>
                    <a:lnTo>
                      <a:pt x="183" y="105"/>
                    </a:lnTo>
                    <a:lnTo>
                      <a:pt x="183" y="100"/>
                    </a:lnTo>
                    <a:lnTo>
                      <a:pt x="183" y="97"/>
                    </a:lnTo>
                    <a:lnTo>
                      <a:pt x="186" y="95"/>
                    </a:lnTo>
                    <a:lnTo>
                      <a:pt x="186" y="89"/>
                    </a:lnTo>
                    <a:lnTo>
                      <a:pt x="186" y="87"/>
                    </a:lnTo>
                    <a:lnTo>
                      <a:pt x="186" y="84"/>
                    </a:lnTo>
                    <a:lnTo>
                      <a:pt x="189" y="84"/>
                    </a:lnTo>
                    <a:lnTo>
                      <a:pt x="189" y="81"/>
                    </a:lnTo>
                    <a:lnTo>
                      <a:pt x="189" y="79"/>
                    </a:lnTo>
                    <a:lnTo>
                      <a:pt x="189" y="76"/>
                    </a:lnTo>
                    <a:lnTo>
                      <a:pt x="189" y="74"/>
                    </a:lnTo>
                    <a:lnTo>
                      <a:pt x="191" y="63"/>
                    </a:lnTo>
                    <a:lnTo>
                      <a:pt x="194" y="63"/>
                    </a:lnTo>
                    <a:lnTo>
                      <a:pt x="194" y="60"/>
                    </a:lnTo>
                    <a:lnTo>
                      <a:pt x="199" y="60"/>
                    </a:lnTo>
                    <a:lnTo>
                      <a:pt x="202" y="60"/>
                    </a:lnTo>
                    <a:lnTo>
                      <a:pt x="244" y="63"/>
                    </a:lnTo>
                    <a:lnTo>
                      <a:pt x="249" y="66"/>
                    </a:lnTo>
                    <a:lnTo>
                      <a:pt x="262" y="66"/>
                    </a:lnTo>
                    <a:lnTo>
                      <a:pt x="278" y="68"/>
                    </a:lnTo>
                    <a:lnTo>
                      <a:pt x="280" y="68"/>
                    </a:lnTo>
                    <a:lnTo>
                      <a:pt x="280" y="60"/>
                    </a:lnTo>
                    <a:lnTo>
                      <a:pt x="283" y="58"/>
                    </a:lnTo>
                    <a:lnTo>
                      <a:pt x="283" y="55"/>
                    </a:lnTo>
                    <a:lnTo>
                      <a:pt x="288" y="60"/>
                    </a:lnTo>
                    <a:lnTo>
                      <a:pt x="293" y="60"/>
                    </a:lnTo>
                    <a:lnTo>
                      <a:pt x="296" y="58"/>
                    </a:lnTo>
                    <a:lnTo>
                      <a:pt x="301" y="58"/>
                    </a:lnTo>
                    <a:lnTo>
                      <a:pt x="304" y="55"/>
                    </a:lnTo>
                    <a:lnTo>
                      <a:pt x="309" y="53"/>
                    </a:lnTo>
                    <a:lnTo>
                      <a:pt x="338" y="29"/>
                    </a:lnTo>
                    <a:lnTo>
                      <a:pt x="349" y="21"/>
                    </a:lnTo>
                    <a:lnTo>
                      <a:pt x="370" y="0"/>
                    </a:lnTo>
                    <a:lnTo>
                      <a:pt x="372" y="8"/>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9" name="フリーフォーム 228"/>
              <p:cNvSpPr>
                <a:spLocks/>
              </p:cNvSpPr>
              <p:nvPr/>
            </p:nvSpPr>
            <p:spPr bwMode="auto">
              <a:xfrm>
                <a:off x="6513672" y="3124700"/>
                <a:ext cx="565234" cy="499193"/>
              </a:xfrm>
              <a:custGeom>
                <a:avLst/>
                <a:gdLst>
                  <a:gd name="T0" fmla="*/ 1162 w 1180"/>
                  <a:gd name="T1" fmla="*/ 15 h 1026"/>
                  <a:gd name="T2" fmla="*/ 1164 w 1180"/>
                  <a:gd name="T3" fmla="*/ 39 h 1026"/>
                  <a:gd name="T4" fmla="*/ 1167 w 1180"/>
                  <a:gd name="T5" fmla="*/ 84 h 1026"/>
                  <a:gd name="T6" fmla="*/ 1167 w 1180"/>
                  <a:gd name="T7" fmla="*/ 97 h 1026"/>
                  <a:gd name="T8" fmla="*/ 1170 w 1180"/>
                  <a:gd name="T9" fmla="*/ 120 h 1026"/>
                  <a:gd name="T10" fmla="*/ 1172 w 1180"/>
                  <a:gd name="T11" fmla="*/ 147 h 1026"/>
                  <a:gd name="T12" fmla="*/ 1178 w 1180"/>
                  <a:gd name="T13" fmla="*/ 199 h 1026"/>
                  <a:gd name="T14" fmla="*/ 1178 w 1180"/>
                  <a:gd name="T15" fmla="*/ 244 h 1026"/>
                  <a:gd name="T16" fmla="*/ 1180 w 1180"/>
                  <a:gd name="T17" fmla="*/ 296 h 1026"/>
                  <a:gd name="T18" fmla="*/ 1180 w 1180"/>
                  <a:gd name="T19" fmla="*/ 357 h 1026"/>
                  <a:gd name="T20" fmla="*/ 1180 w 1180"/>
                  <a:gd name="T21" fmla="*/ 396 h 1026"/>
                  <a:gd name="T22" fmla="*/ 1180 w 1180"/>
                  <a:gd name="T23" fmla="*/ 425 h 1026"/>
                  <a:gd name="T24" fmla="*/ 1180 w 1180"/>
                  <a:gd name="T25" fmla="*/ 427 h 1026"/>
                  <a:gd name="T26" fmla="*/ 1180 w 1180"/>
                  <a:gd name="T27" fmla="*/ 435 h 1026"/>
                  <a:gd name="T28" fmla="*/ 1178 w 1180"/>
                  <a:gd name="T29" fmla="*/ 446 h 1026"/>
                  <a:gd name="T30" fmla="*/ 1178 w 1180"/>
                  <a:gd name="T31" fmla="*/ 485 h 1026"/>
                  <a:gd name="T32" fmla="*/ 1175 w 1180"/>
                  <a:gd name="T33" fmla="*/ 511 h 1026"/>
                  <a:gd name="T34" fmla="*/ 1172 w 1180"/>
                  <a:gd name="T35" fmla="*/ 569 h 1026"/>
                  <a:gd name="T36" fmla="*/ 1170 w 1180"/>
                  <a:gd name="T37" fmla="*/ 627 h 1026"/>
                  <a:gd name="T38" fmla="*/ 1164 w 1180"/>
                  <a:gd name="T39" fmla="*/ 711 h 1026"/>
                  <a:gd name="T40" fmla="*/ 1159 w 1180"/>
                  <a:gd name="T41" fmla="*/ 763 h 1026"/>
                  <a:gd name="T42" fmla="*/ 1157 w 1180"/>
                  <a:gd name="T43" fmla="*/ 808 h 1026"/>
                  <a:gd name="T44" fmla="*/ 1151 w 1180"/>
                  <a:gd name="T45" fmla="*/ 863 h 1026"/>
                  <a:gd name="T46" fmla="*/ 1143 w 1180"/>
                  <a:gd name="T47" fmla="*/ 921 h 1026"/>
                  <a:gd name="T48" fmla="*/ 1143 w 1180"/>
                  <a:gd name="T49" fmla="*/ 944 h 1026"/>
                  <a:gd name="T50" fmla="*/ 1073 w 1180"/>
                  <a:gd name="T51" fmla="*/ 934 h 1026"/>
                  <a:gd name="T52" fmla="*/ 1007 w 1180"/>
                  <a:gd name="T53" fmla="*/ 926 h 1026"/>
                  <a:gd name="T54" fmla="*/ 968 w 1180"/>
                  <a:gd name="T55" fmla="*/ 921 h 1026"/>
                  <a:gd name="T56" fmla="*/ 868 w 1180"/>
                  <a:gd name="T57" fmla="*/ 910 h 1026"/>
                  <a:gd name="T58" fmla="*/ 797 w 1180"/>
                  <a:gd name="T59" fmla="*/ 902 h 1026"/>
                  <a:gd name="T60" fmla="*/ 703 w 1180"/>
                  <a:gd name="T61" fmla="*/ 921 h 1026"/>
                  <a:gd name="T62" fmla="*/ 658 w 1180"/>
                  <a:gd name="T63" fmla="*/ 931 h 1026"/>
                  <a:gd name="T64" fmla="*/ 632 w 1180"/>
                  <a:gd name="T65" fmla="*/ 944 h 1026"/>
                  <a:gd name="T66" fmla="*/ 603 w 1180"/>
                  <a:gd name="T67" fmla="*/ 981 h 1026"/>
                  <a:gd name="T68" fmla="*/ 567 w 1180"/>
                  <a:gd name="T69" fmla="*/ 989 h 1026"/>
                  <a:gd name="T70" fmla="*/ 459 w 1180"/>
                  <a:gd name="T71" fmla="*/ 1015 h 1026"/>
                  <a:gd name="T72" fmla="*/ 415 w 1180"/>
                  <a:gd name="T73" fmla="*/ 1026 h 1026"/>
                  <a:gd name="T74" fmla="*/ 378 w 1180"/>
                  <a:gd name="T75" fmla="*/ 989 h 1026"/>
                  <a:gd name="T76" fmla="*/ 365 w 1180"/>
                  <a:gd name="T77" fmla="*/ 976 h 1026"/>
                  <a:gd name="T78" fmla="*/ 326 w 1180"/>
                  <a:gd name="T79" fmla="*/ 942 h 1026"/>
                  <a:gd name="T80" fmla="*/ 215 w 1180"/>
                  <a:gd name="T81" fmla="*/ 834 h 1026"/>
                  <a:gd name="T82" fmla="*/ 118 w 1180"/>
                  <a:gd name="T83" fmla="*/ 742 h 1026"/>
                  <a:gd name="T84" fmla="*/ 14 w 1180"/>
                  <a:gd name="T85" fmla="*/ 635 h 1026"/>
                  <a:gd name="T86" fmla="*/ 14 w 1180"/>
                  <a:gd name="T87" fmla="*/ 593 h 1026"/>
                  <a:gd name="T88" fmla="*/ 171 w 1180"/>
                  <a:gd name="T89" fmla="*/ 532 h 1026"/>
                  <a:gd name="T90" fmla="*/ 297 w 1180"/>
                  <a:gd name="T91" fmla="*/ 483 h 1026"/>
                  <a:gd name="T92" fmla="*/ 349 w 1180"/>
                  <a:gd name="T93" fmla="*/ 475 h 1026"/>
                  <a:gd name="T94" fmla="*/ 462 w 1180"/>
                  <a:gd name="T95" fmla="*/ 427 h 1026"/>
                  <a:gd name="T96" fmla="*/ 622 w 1180"/>
                  <a:gd name="T97" fmla="*/ 322 h 1026"/>
                  <a:gd name="T98" fmla="*/ 672 w 1180"/>
                  <a:gd name="T99" fmla="*/ 309 h 1026"/>
                  <a:gd name="T100" fmla="*/ 711 w 1180"/>
                  <a:gd name="T101" fmla="*/ 278 h 1026"/>
                  <a:gd name="T102" fmla="*/ 719 w 1180"/>
                  <a:gd name="T103" fmla="*/ 273 h 1026"/>
                  <a:gd name="T104" fmla="*/ 753 w 1180"/>
                  <a:gd name="T105" fmla="*/ 246 h 1026"/>
                  <a:gd name="T106" fmla="*/ 858 w 1180"/>
                  <a:gd name="T107" fmla="*/ 178 h 1026"/>
                  <a:gd name="T108" fmla="*/ 942 w 1180"/>
                  <a:gd name="T109" fmla="*/ 123 h 1026"/>
                  <a:gd name="T110" fmla="*/ 957 w 1180"/>
                  <a:gd name="T111" fmla="*/ 115 h 1026"/>
                  <a:gd name="T112" fmla="*/ 1012 w 1180"/>
                  <a:gd name="T113" fmla="*/ 68 h 1026"/>
                  <a:gd name="T114" fmla="*/ 1046 w 1180"/>
                  <a:gd name="T115" fmla="*/ 34 h 1026"/>
                  <a:gd name="T116" fmla="*/ 1067 w 1180"/>
                  <a:gd name="T117" fmla="*/ 15 h 1026"/>
                  <a:gd name="T118" fmla="*/ 1094 w 1180"/>
                  <a:gd name="T119" fmla="*/ 8 h 1026"/>
                  <a:gd name="T120" fmla="*/ 1107 w 1180"/>
                  <a:gd name="T121" fmla="*/ 5 h 1026"/>
                  <a:gd name="T122" fmla="*/ 1125 w 1180"/>
                  <a:gd name="T123" fmla="*/ 2 h 1026"/>
                  <a:gd name="T124" fmla="*/ 1154 w 1180"/>
                  <a:gd name="T125" fmla="*/ 0 h 10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0" h="1026">
                    <a:moveTo>
                      <a:pt x="1162" y="0"/>
                    </a:moveTo>
                    <a:lnTo>
                      <a:pt x="1162" y="8"/>
                    </a:lnTo>
                    <a:lnTo>
                      <a:pt x="1162" y="10"/>
                    </a:lnTo>
                    <a:lnTo>
                      <a:pt x="1162" y="15"/>
                    </a:lnTo>
                    <a:lnTo>
                      <a:pt x="1162" y="23"/>
                    </a:lnTo>
                    <a:lnTo>
                      <a:pt x="1164" y="39"/>
                    </a:lnTo>
                    <a:lnTo>
                      <a:pt x="1164" y="50"/>
                    </a:lnTo>
                    <a:lnTo>
                      <a:pt x="1164" y="52"/>
                    </a:lnTo>
                    <a:lnTo>
                      <a:pt x="1167" y="84"/>
                    </a:lnTo>
                    <a:lnTo>
                      <a:pt x="1167" y="92"/>
                    </a:lnTo>
                    <a:lnTo>
                      <a:pt x="1167" y="97"/>
                    </a:lnTo>
                    <a:lnTo>
                      <a:pt x="1170" y="115"/>
                    </a:lnTo>
                    <a:lnTo>
                      <a:pt x="1170" y="118"/>
                    </a:lnTo>
                    <a:lnTo>
                      <a:pt x="1170" y="120"/>
                    </a:lnTo>
                    <a:lnTo>
                      <a:pt x="1170" y="123"/>
                    </a:lnTo>
                    <a:lnTo>
                      <a:pt x="1172" y="139"/>
                    </a:lnTo>
                    <a:lnTo>
                      <a:pt x="1172" y="144"/>
                    </a:lnTo>
                    <a:lnTo>
                      <a:pt x="1172" y="147"/>
                    </a:lnTo>
                    <a:lnTo>
                      <a:pt x="1172" y="152"/>
                    </a:lnTo>
                    <a:lnTo>
                      <a:pt x="1175" y="168"/>
                    </a:lnTo>
                    <a:lnTo>
                      <a:pt x="1175" y="183"/>
                    </a:lnTo>
                    <a:lnTo>
                      <a:pt x="1178" y="199"/>
                    </a:lnTo>
                    <a:lnTo>
                      <a:pt x="1178" y="204"/>
                    </a:lnTo>
                    <a:lnTo>
                      <a:pt x="1178" y="223"/>
                    </a:lnTo>
                    <a:lnTo>
                      <a:pt x="1178" y="231"/>
                    </a:lnTo>
                    <a:lnTo>
                      <a:pt x="1178" y="244"/>
                    </a:lnTo>
                    <a:lnTo>
                      <a:pt x="1178" y="249"/>
                    </a:lnTo>
                    <a:lnTo>
                      <a:pt x="1180" y="265"/>
                    </a:lnTo>
                    <a:lnTo>
                      <a:pt x="1180" y="267"/>
                    </a:lnTo>
                    <a:lnTo>
                      <a:pt x="1180" y="291"/>
                    </a:lnTo>
                    <a:lnTo>
                      <a:pt x="1180" y="296"/>
                    </a:lnTo>
                    <a:lnTo>
                      <a:pt x="1180" y="299"/>
                    </a:lnTo>
                    <a:lnTo>
                      <a:pt x="1180" y="343"/>
                    </a:lnTo>
                    <a:lnTo>
                      <a:pt x="1180" y="357"/>
                    </a:lnTo>
                    <a:lnTo>
                      <a:pt x="1180" y="362"/>
                    </a:lnTo>
                    <a:lnTo>
                      <a:pt x="1180" y="364"/>
                    </a:lnTo>
                    <a:lnTo>
                      <a:pt x="1180" y="396"/>
                    </a:lnTo>
                    <a:lnTo>
                      <a:pt x="1180" y="399"/>
                    </a:lnTo>
                    <a:lnTo>
                      <a:pt x="1180" y="417"/>
                    </a:lnTo>
                    <a:lnTo>
                      <a:pt x="1180" y="425"/>
                    </a:lnTo>
                    <a:lnTo>
                      <a:pt x="1180" y="427"/>
                    </a:lnTo>
                    <a:lnTo>
                      <a:pt x="1180" y="430"/>
                    </a:lnTo>
                    <a:lnTo>
                      <a:pt x="1180" y="433"/>
                    </a:lnTo>
                    <a:lnTo>
                      <a:pt x="1180" y="435"/>
                    </a:lnTo>
                    <a:lnTo>
                      <a:pt x="1178" y="441"/>
                    </a:lnTo>
                    <a:lnTo>
                      <a:pt x="1178" y="443"/>
                    </a:lnTo>
                    <a:lnTo>
                      <a:pt x="1178" y="446"/>
                    </a:lnTo>
                    <a:lnTo>
                      <a:pt x="1178" y="451"/>
                    </a:lnTo>
                    <a:lnTo>
                      <a:pt x="1178" y="472"/>
                    </a:lnTo>
                    <a:lnTo>
                      <a:pt x="1178" y="483"/>
                    </a:lnTo>
                    <a:lnTo>
                      <a:pt x="1178" y="485"/>
                    </a:lnTo>
                    <a:lnTo>
                      <a:pt x="1175" y="511"/>
                    </a:lnTo>
                    <a:lnTo>
                      <a:pt x="1175" y="535"/>
                    </a:lnTo>
                    <a:lnTo>
                      <a:pt x="1175" y="540"/>
                    </a:lnTo>
                    <a:lnTo>
                      <a:pt x="1172" y="556"/>
                    </a:lnTo>
                    <a:lnTo>
                      <a:pt x="1172" y="569"/>
                    </a:lnTo>
                    <a:lnTo>
                      <a:pt x="1172" y="588"/>
                    </a:lnTo>
                    <a:lnTo>
                      <a:pt x="1172" y="601"/>
                    </a:lnTo>
                    <a:lnTo>
                      <a:pt x="1170" y="606"/>
                    </a:lnTo>
                    <a:lnTo>
                      <a:pt x="1170" y="611"/>
                    </a:lnTo>
                    <a:lnTo>
                      <a:pt x="1170" y="622"/>
                    </a:lnTo>
                    <a:lnTo>
                      <a:pt x="1170" y="627"/>
                    </a:lnTo>
                    <a:lnTo>
                      <a:pt x="1167" y="669"/>
                    </a:lnTo>
                    <a:lnTo>
                      <a:pt x="1167" y="687"/>
                    </a:lnTo>
                    <a:lnTo>
                      <a:pt x="1164" y="706"/>
                    </a:lnTo>
                    <a:lnTo>
                      <a:pt x="1164" y="711"/>
                    </a:lnTo>
                    <a:lnTo>
                      <a:pt x="1164" y="713"/>
                    </a:lnTo>
                    <a:lnTo>
                      <a:pt x="1164" y="716"/>
                    </a:lnTo>
                    <a:lnTo>
                      <a:pt x="1159" y="763"/>
                    </a:lnTo>
                    <a:lnTo>
                      <a:pt x="1159" y="766"/>
                    </a:lnTo>
                    <a:lnTo>
                      <a:pt x="1157" y="805"/>
                    </a:lnTo>
                    <a:lnTo>
                      <a:pt x="1157" y="808"/>
                    </a:lnTo>
                    <a:lnTo>
                      <a:pt x="1157" y="811"/>
                    </a:lnTo>
                    <a:lnTo>
                      <a:pt x="1154" y="832"/>
                    </a:lnTo>
                    <a:lnTo>
                      <a:pt x="1151" y="847"/>
                    </a:lnTo>
                    <a:lnTo>
                      <a:pt x="1151" y="860"/>
                    </a:lnTo>
                    <a:lnTo>
                      <a:pt x="1151" y="863"/>
                    </a:lnTo>
                    <a:lnTo>
                      <a:pt x="1151" y="866"/>
                    </a:lnTo>
                    <a:lnTo>
                      <a:pt x="1149" y="889"/>
                    </a:lnTo>
                    <a:lnTo>
                      <a:pt x="1149" y="892"/>
                    </a:lnTo>
                    <a:lnTo>
                      <a:pt x="1143" y="921"/>
                    </a:lnTo>
                    <a:lnTo>
                      <a:pt x="1143" y="929"/>
                    </a:lnTo>
                    <a:lnTo>
                      <a:pt x="1143" y="931"/>
                    </a:lnTo>
                    <a:lnTo>
                      <a:pt x="1143" y="944"/>
                    </a:lnTo>
                    <a:lnTo>
                      <a:pt x="1136" y="944"/>
                    </a:lnTo>
                    <a:lnTo>
                      <a:pt x="1130" y="944"/>
                    </a:lnTo>
                    <a:lnTo>
                      <a:pt x="1122" y="942"/>
                    </a:lnTo>
                    <a:lnTo>
                      <a:pt x="1086" y="937"/>
                    </a:lnTo>
                    <a:lnTo>
                      <a:pt x="1073" y="934"/>
                    </a:lnTo>
                    <a:lnTo>
                      <a:pt x="1070" y="934"/>
                    </a:lnTo>
                    <a:lnTo>
                      <a:pt x="1065" y="934"/>
                    </a:lnTo>
                    <a:lnTo>
                      <a:pt x="1044" y="931"/>
                    </a:lnTo>
                    <a:lnTo>
                      <a:pt x="1031" y="929"/>
                    </a:lnTo>
                    <a:lnTo>
                      <a:pt x="1028" y="929"/>
                    </a:lnTo>
                    <a:lnTo>
                      <a:pt x="1007" y="926"/>
                    </a:lnTo>
                    <a:lnTo>
                      <a:pt x="989" y="923"/>
                    </a:lnTo>
                    <a:lnTo>
                      <a:pt x="984" y="921"/>
                    </a:lnTo>
                    <a:lnTo>
                      <a:pt x="981" y="921"/>
                    </a:lnTo>
                    <a:lnTo>
                      <a:pt x="968" y="921"/>
                    </a:lnTo>
                    <a:lnTo>
                      <a:pt x="934" y="916"/>
                    </a:lnTo>
                    <a:lnTo>
                      <a:pt x="918" y="916"/>
                    </a:lnTo>
                    <a:lnTo>
                      <a:pt x="915" y="916"/>
                    </a:lnTo>
                    <a:lnTo>
                      <a:pt x="905" y="913"/>
                    </a:lnTo>
                    <a:lnTo>
                      <a:pt x="868" y="910"/>
                    </a:lnTo>
                    <a:lnTo>
                      <a:pt x="860" y="908"/>
                    </a:lnTo>
                    <a:lnTo>
                      <a:pt x="852" y="908"/>
                    </a:lnTo>
                    <a:lnTo>
                      <a:pt x="821" y="905"/>
                    </a:lnTo>
                    <a:lnTo>
                      <a:pt x="808" y="902"/>
                    </a:lnTo>
                    <a:lnTo>
                      <a:pt x="800" y="902"/>
                    </a:lnTo>
                    <a:lnTo>
                      <a:pt x="797" y="902"/>
                    </a:lnTo>
                    <a:lnTo>
                      <a:pt x="787" y="905"/>
                    </a:lnTo>
                    <a:lnTo>
                      <a:pt x="766" y="910"/>
                    </a:lnTo>
                    <a:lnTo>
                      <a:pt x="732" y="916"/>
                    </a:lnTo>
                    <a:lnTo>
                      <a:pt x="703" y="921"/>
                    </a:lnTo>
                    <a:lnTo>
                      <a:pt x="679" y="926"/>
                    </a:lnTo>
                    <a:lnTo>
                      <a:pt x="672" y="929"/>
                    </a:lnTo>
                    <a:lnTo>
                      <a:pt x="669" y="929"/>
                    </a:lnTo>
                    <a:lnTo>
                      <a:pt x="664" y="929"/>
                    </a:lnTo>
                    <a:lnTo>
                      <a:pt x="658" y="931"/>
                    </a:lnTo>
                    <a:lnTo>
                      <a:pt x="653" y="931"/>
                    </a:lnTo>
                    <a:lnTo>
                      <a:pt x="648" y="934"/>
                    </a:lnTo>
                    <a:lnTo>
                      <a:pt x="645" y="934"/>
                    </a:lnTo>
                    <a:lnTo>
                      <a:pt x="640" y="937"/>
                    </a:lnTo>
                    <a:lnTo>
                      <a:pt x="637" y="939"/>
                    </a:lnTo>
                    <a:lnTo>
                      <a:pt x="632" y="944"/>
                    </a:lnTo>
                    <a:lnTo>
                      <a:pt x="624" y="952"/>
                    </a:lnTo>
                    <a:lnTo>
                      <a:pt x="617" y="958"/>
                    </a:lnTo>
                    <a:lnTo>
                      <a:pt x="614" y="963"/>
                    </a:lnTo>
                    <a:lnTo>
                      <a:pt x="609" y="968"/>
                    </a:lnTo>
                    <a:lnTo>
                      <a:pt x="606" y="973"/>
                    </a:lnTo>
                    <a:lnTo>
                      <a:pt x="603" y="981"/>
                    </a:lnTo>
                    <a:lnTo>
                      <a:pt x="593" y="984"/>
                    </a:lnTo>
                    <a:lnTo>
                      <a:pt x="582" y="986"/>
                    </a:lnTo>
                    <a:lnTo>
                      <a:pt x="577" y="986"/>
                    </a:lnTo>
                    <a:lnTo>
                      <a:pt x="575" y="986"/>
                    </a:lnTo>
                    <a:lnTo>
                      <a:pt x="569" y="989"/>
                    </a:lnTo>
                    <a:lnTo>
                      <a:pt x="567" y="989"/>
                    </a:lnTo>
                    <a:lnTo>
                      <a:pt x="559" y="992"/>
                    </a:lnTo>
                    <a:lnTo>
                      <a:pt x="517" y="1002"/>
                    </a:lnTo>
                    <a:lnTo>
                      <a:pt x="478" y="1010"/>
                    </a:lnTo>
                    <a:lnTo>
                      <a:pt x="470" y="1013"/>
                    </a:lnTo>
                    <a:lnTo>
                      <a:pt x="459" y="1015"/>
                    </a:lnTo>
                    <a:lnTo>
                      <a:pt x="454" y="1015"/>
                    </a:lnTo>
                    <a:lnTo>
                      <a:pt x="449" y="1018"/>
                    </a:lnTo>
                    <a:lnTo>
                      <a:pt x="443" y="1021"/>
                    </a:lnTo>
                    <a:lnTo>
                      <a:pt x="415" y="1026"/>
                    </a:lnTo>
                    <a:lnTo>
                      <a:pt x="388" y="1000"/>
                    </a:lnTo>
                    <a:lnTo>
                      <a:pt x="386" y="997"/>
                    </a:lnTo>
                    <a:lnTo>
                      <a:pt x="383" y="997"/>
                    </a:lnTo>
                    <a:lnTo>
                      <a:pt x="378" y="989"/>
                    </a:lnTo>
                    <a:lnTo>
                      <a:pt x="373" y="986"/>
                    </a:lnTo>
                    <a:lnTo>
                      <a:pt x="373" y="984"/>
                    </a:lnTo>
                    <a:lnTo>
                      <a:pt x="370" y="981"/>
                    </a:lnTo>
                    <a:lnTo>
                      <a:pt x="365" y="976"/>
                    </a:lnTo>
                    <a:lnTo>
                      <a:pt x="360" y="973"/>
                    </a:lnTo>
                    <a:lnTo>
                      <a:pt x="354" y="968"/>
                    </a:lnTo>
                    <a:lnTo>
                      <a:pt x="339" y="952"/>
                    </a:lnTo>
                    <a:lnTo>
                      <a:pt x="336" y="950"/>
                    </a:lnTo>
                    <a:lnTo>
                      <a:pt x="328" y="944"/>
                    </a:lnTo>
                    <a:lnTo>
                      <a:pt x="326" y="942"/>
                    </a:lnTo>
                    <a:lnTo>
                      <a:pt x="326" y="939"/>
                    </a:lnTo>
                    <a:lnTo>
                      <a:pt x="299" y="913"/>
                    </a:lnTo>
                    <a:lnTo>
                      <a:pt x="265" y="881"/>
                    </a:lnTo>
                    <a:lnTo>
                      <a:pt x="215" y="834"/>
                    </a:lnTo>
                    <a:lnTo>
                      <a:pt x="210" y="832"/>
                    </a:lnTo>
                    <a:lnTo>
                      <a:pt x="208" y="829"/>
                    </a:lnTo>
                    <a:lnTo>
                      <a:pt x="208" y="826"/>
                    </a:lnTo>
                    <a:lnTo>
                      <a:pt x="205" y="824"/>
                    </a:lnTo>
                    <a:lnTo>
                      <a:pt x="155" y="776"/>
                    </a:lnTo>
                    <a:lnTo>
                      <a:pt x="118" y="742"/>
                    </a:lnTo>
                    <a:lnTo>
                      <a:pt x="79" y="706"/>
                    </a:lnTo>
                    <a:lnTo>
                      <a:pt x="61" y="687"/>
                    </a:lnTo>
                    <a:lnTo>
                      <a:pt x="45" y="671"/>
                    </a:lnTo>
                    <a:lnTo>
                      <a:pt x="21" y="645"/>
                    </a:lnTo>
                    <a:lnTo>
                      <a:pt x="16" y="640"/>
                    </a:lnTo>
                    <a:lnTo>
                      <a:pt x="14" y="635"/>
                    </a:lnTo>
                    <a:lnTo>
                      <a:pt x="11" y="627"/>
                    </a:lnTo>
                    <a:lnTo>
                      <a:pt x="6" y="616"/>
                    </a:lnTo>
                    <a:lnTo>
                      <a:pt x="6" y="611"/>
                    </a:lnTo>
                    <a:lnTo>
                      <a:pt x="0" y="598"/>
                    </a:lnTo>
                    <a:lnTo>
                      <a:pt x="14" y="593"/>
                    </a:lnTo>
                    <a:lnTo>
                      <a:pt x="53" y="577"/>
                    </a:lnTo>
                    <a:lnTo>
                      <a:pt x="90" y="561"/>
                    </a:lnTo>
                    <a:lnTo>
                      <a:pt x="111" y="553"/>
                    </a:lnTo>
                    <a:lnTo>
                      <a:pt x="132" y="546"/>
                    </a:lnTo>
                    <a:lnTo>
                      <a:pt x="155" y="538"/>
                    </a:lnTo>
                    <a:lnTo>
                      <a:pt x="171" y="532"/>
                    </a:lnTo>
                    <a:lnTo>
                      <a:pt x="176" y="530"/>
                    </a:lnTo>
                    <a:lnTo>
                      <a:pt x="202" y="519"/>
                    </a:lnTo>
                    <a:lnTo>
                      <a:pt x="229" y="509"/>
                    </a:lnTo>
                    <a:lnTo>
                      <a:pt x="252" y="498"/>
                    </a:lnTo>
                    <a:lnTo>
                      <a:pt x="276" y="490"/>
                    </a:lnTo>
                    <a:lnTo>
                      <a:pt x="297" y="483"/>
                    </a:lnTo>
                    <a:lnTo>
                      <a:pt x="305" y="477"/>
                    </a:lnTo>
                    <a:lnTo>
                      <a:pt x="320" y="477"/>
                    </a:lnTo>
                    <a:lnTo>
                      <a:pt x="331" y="477"/>
                    </a:lnTo>
                    <a:lnTo>
                      <a:pt x="341" y="477"/>
                    </a:lnTo>
                    <a:lnTo>
                      <a:pt x="346" y="475"/>
                    </a:lnTo>
                    <a:lnTo>
                      <a:pt x="349" y="475"/>
                    </a:lnTo>
                    <a:lnTo>
                      <a:pt x="354" y="472"/>
                    </a:lnTo>
                    <a:lnTo>
                      <a:pt x="360" y="469"/>
                    </a:lnTo>
                    <a:lnTo>
                      <a:pt x="365" y="469"/>
                    </a:lnTo>
                    <a:lnTo>
                      <a:pt x="370" y="467"/>
                    </a:lnTo>
                    <a:lnTo>
                      <a:pt x="449" y="433"/>
                    </a:lnTo>
                    <a:lnTo>
                      <a:pt x="462" y="427"/>
                    </a:lnTo>
                    <a:lnTo>
                      <a:pt x="480" y="420"/>
                    </a:lnTo>
                    <a:lnTo>
                      <a:pt x="533" y="399"/>
                    </a:lnTo>
                    <a:lnTo>
                      <a:pt x="569" y="383"/>
                    </a:lnTo>
                    <a:lnTo>
                      <a:pt x="596" y="370"/>
                    </a:lnTo>
                    <a:lnTo>
                      <a:pt x="622" y="322"/>
                    </a:lnTo>
                    <a:lnTo>
                      <a:pt x="640" y="317"/>
                    </a:lnTo>
                    <a:lnTo>
                      <a:pt x="664" y="312"/>
                    </a:lnTo>
                    <a:lnTo>
                      <a:pt x="672" y="309"/>
                    </a:lnTo>
                    <a:lnTo>
                      <a:pt x="674" y="307"/>
                    </a:lnTo>
                    <a:lnTo>
                      <a:pt x="677" y="304"/>
                    </a:lnTo>
                    <a:lnTo>
                      <a:pt x="690" y="296"/>
                    </a:lnTo>
                    <a:lnTo>
                      <a:pt x="711" y="280"/>
                    </a:lnTo>
                    <a:lnTo>
                      <a:pt x="711" y="278"/>
                    </a:lnTo>
                    <a:lnTo>
                      <a:pt x="714" y="278"/>
                    </a:lnTo>
                    <a:lnTo>
                      <a:pt x="714" y="275"/>
                    </a:lnTo>
                    <a:lnTo>
                      <a:pt x="716" y="275"/>
                    </a:lnTo>
                    <a:lnTo>
                      <a:pt x="716" y="273"/>
                    </a:lnTo>
                    <a:lnTo>
                      <a:pt x="719" y="273"/>
                    </a:lnTo>
                    <a:lnTo>
                      <a:pt x="721" y="270"/>
                    </a:lnTo>
                    <a:lnTo>
                      <a:pt x="734" y="259"/>
                    </a:lnTo>
                    <a:lnTo>
                      <a:pt x="745" y="252"/>
                    </a:lnTo>
                    <a:lnTo>
                      <a:pt x="753" y="246"/>
                    </a:lnTo>
                    <a:lnTo>
                      <a:pt x="766" y="236"/>
                    </a:lnTo>
                    <a:lnTo>
                      <a:pt x="826" y="199"/>
                    </a:lnTo>
                    <a:lnTo>
                      <a:pt x="829" y="196"/>
                    </a:lnTo>
                    <a:lnTo>
                      <a:pt x="834" y="194"/>
                    </a:lnTo>
                    <a:lnTo>
                      <a:pt x="858" y="178"/>
                    </a:lnTo>
                    <a:lnTo>
                      <a:pt x="866" y="173"/>
                    </a:lnTo>
                    <a:lnTo>
                      <a:pt x="879" y="165"/>
                    </a:lnTo>
                    <a:lnTo>
                      <a:pt x="939" y="126"/>
                    </a:lnTo>
                    <a:lnTo>
                      <a:pt x="942" y="123"/>
                    </a:lnTo>
                    <a:lnTo>
                      <a:pt x="944" y="123"/>
                    </a:lnTo>
                    <a:lnTo>
                      <a:pt x="947" y="120"/>
                    </a:lnTo>
                    <a:lnTo>
                      <a:pt x="955" y="115"/>
                    </a:lnTo>
                    <a:lnTo>
                      <a:pt x="957" y="115"/>
                    </a:lnTo>
                    <a:lnTo>
                      <a:pt x="968" y="107"/>
                    </a:lnTo>
                    <a:lnTo>
                      <a:pt x="984" y="97"/>
                    </a:lnTo>
                    <a:lnTo>
                      <a:pt x="991" y="92"/>
                    </a:lnTo>
                    <a:lnTo>
                      <a:pt x="1002" y="78"/>
                    </a:lnTo>
                    <a:lnTo>
                      <a:pt x="1012" y="71"/>
                    </a:lnTo>
                    <a:lnTo>
                      <a:pt x="1012" y="68"/>
                    </a:lnTo>
                    <a:lnTo>
                      <a:pt x="1015" y="65"/>
                    </a:lnTo>
                    <a:lnTo>
                      <a:pt x="1020" y="60"/>
                    </a:lnTo>
                    <a:lnTo>
                      <a:pt x="1031" y="50"/>
                    </a:lnTo>
                    <a:lnTo>
                      <a:pt x="1046" y="34"/>
                    </a:lnTo>
                    <a:lnTo>
                      <a:pt x="1054" y="26"/>
                    </a:lnTo>
                    <a:lnTo>
                      <a:pt x="1060" y="21"/>
                    </a:lnTo>
                    <a:lnTo>
                      <a:pt x="1060" y="18"/>
                    </a:lnTo>
                    <a:lnTo>
                      <a:pt x="1062" y="18"/>
                    </a:lnTo>
                    <a:lnTo>
                      <a:pt x="1065" y="15"/>
                    </a:lnTo>
                    <a:lnTo>
                      <a:pt x="1067" y="15"/>
                    </a:lnTo>
                    <a:lnTo>
                      <a:pt x="1070" y="13"/>
                    </a:lnTo>
                    <a:lnTo>
                      <a:pt x="1073" y="13"/>
                    </a:lnTo>
                    <a:lnTo>
                      <a:pt x="1075" y="10"/>
                    </a:lnTo>
                    <a:lnTo>
                      <a:pt x="1078" y="10"/>
                    </a:lnTo>
                    <a:lnTo>
                      <a:pt x="1086" y="8"/>
                    </a:lnTo>
                    <a:lnTo>
                      <a:pt x="1094" y="8"/>
                    </a:lnTo>
                    <a:lnTo>
                      <a:pt x="1096" y="8"/>
                    </a:lnTo>
                    <a:lnTo>
                      <a:pt x="1101" y="5"/>
                    </a:lnTo>
                    <a:lnTo>
                      <a:pt x="1107" y="5"/>
                    </a:lnTo>
                    <a:lnTo>
                      <a:pt x="1112" y="5"/>
                    </a:lnTo>
                    <a:lnTo>
                      <a:pt x="1115" y="5"/>
                    </a:lnTo>
                    <a:lnTo>
                      <a:pt x="1117" y="5"/>
                    </a:lnTo>
                    <a:lnTo>
                      <a:pt x="1120" y="5"/>
                    </a:lnTo>
                    <a:lnTo>
                      <a:pt x="1125" y="2"/>
                    </a:lnTo>
                    <a:lnTo>
                      <a:pt x="1130" y="2"/>
                    </a:lnTo>
                    <a:lnTo>
                      <a:pt x="1143" y="2"/>
                    </a:lnTo>
                    <a:lnTo>
                      <a:pt x="1146" y="0"/>
                    </a:lnTo>
                    <a:lnTo>
                      <a:pt x="1154" y="0"/>
                    </a:lnTo>
                    <a:lnTo>
                      <a:pt x="1162" y="0"/>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30" name="フリーフォーム 229"/>
              <p:cNvSpPr>
                <a:spLocks/>
              </p:cNvSpPr>
              <p:nvPr/>
            </p:nvSpPr>
            <p:spPr bwMode="auto">
              <a:xfrm>
                <a:off x="7317892" y="2344122"/>
                <a:ext cx="435887" cy="818808"/>
              </a:xfrm>
              <a:custGeom>
                <a:avLst/>
                <a:gdLst>
                  <a:gd name="T0" fmla="*/ 689 w 910"/>
                  <a:gd name="T1" fmla="*/ 556 h 1682"/>
                  <a:gd name="T2" fmla="*/ 721 w 910"/>
                  <a:gd name="T3" fmla="*/ 603 h 1682"/>
                  <a:gd name="T4" fmla="*/ 763 w 910"/>
                  <a:gd name="T5" fmla="*/ 666 h 1682"/>
                  <a:gd name="T6" fmla="*/ 821 w 910"/>
                  <a:gd name="T7" fmla="*/ 745 h 1682"/>
                  <a:gd name="T8" fmla="*/ 870 w 910"/>
                  <a:gd name="T9" fmla="*/ 816 h 1682"/>
                  <a:gd name="T10" fmla="*/ 907 w 910"/>
                  <a:gd name="T11" fmla="*/ 879 h 1682"/>
                  <a:gd name="T12" fmla="*/ 810 w 910"/>
                  <a:gd name="T13" fmla="*/ 992 h 1682"/>
                  <a:gd name="T14" fmla="*/ 758 w 910"/>
                  <a:gd name="T15" fmla="*/ 1005 h 1682"/>
                  <a:gd name="T16" fmla="*/ 758 w 910"/>
                  <a:gd name="T17" fmla="*/ 1049 h 1682"/>
                  <a:gd name="T18" fmla="*/ 765 w 910"/>
                  <a:gd name="T19" fmla="*/ 1091 h 1682"/>
                  <a:gd name="T20" fmla="*/ 771 w 910"/>
                  <a:gd name="T21" fmla="*/ 1133 h 1682"/>
                  <a:gd name="T22" fmla="*/ 768 w 910"/>
                  <a:gd name="T23" fmla="*/ 1165 h 1682"/>
                  <a:gd name="T24" fmla="*/ 784 w 910"/>
                  <a:gd name="T25" fmla="*/ 1209 h 1682"/>
                  <a:gd name="T26" fmla="*/ 781 w 910"/>
                  <a:gd name="T27" fmla="*/ 1259 h 1682"/>
                  <a:gd name="T28" fmla="*/ 765 w 910"/>
                  <a:gd name="T29" fmla="*/ 1356 h 1682"/>
                  <a:gd name="T30" fmla="*/ 724 w 910"/>
                  <a:gd name="T31" fmla="*/ 1446 h 1682"/>
                  <a:gd name="T32" fmla="*/ 703 w 910"/>
                  <a:gd name="T33" fmla="*/ 1480 h 1682"/>
                  <a:gd name="T34" fmla="*/ 695 w 910"/>
                  <a:gd name="T35" fmla="*/ 1516 h 1682"/>
                  <a:gd name="T36" fmla="*/ 629 w 910"/>
                  <a:gd name="T37" fmla="*/ 1537 h 1682"/>
                  <a:gd name="T38" fmla="*/ 595 w 910"/>
                  <a:gd name="T39" fmla="*/ 1551 h 1682"/>
                  <a:gd name="T40" fmla="*/ 551 w 910"/>
                  <a:gd name="T41" fmla="*/ 1572 h 1682"/>
                  <a:gd name="T42" fmla="*/ 509 w 910"/>
                  <a:gd name="T43" fmla="*/ 1595 h 1682"/>
                  <a:gd name="T44" fmla="*/ 440 w 910"/>
                  <a:gd name="T45" fmla="*/ 1635 h 1682"/>
                  <a:gd name="T46" fmla="*/ 380 w 910"/>
                  <a:gd name="T47" fmla="*/ 1661 h 1682"/>
                  <a:gd name="T48" fmla="*/ 320 w 910"/>
                  <a:gd name="T49" fmla="*/ 1679 h 1682"/>
                  <a:gd name="T50" fmla="*/ 288 w 910"/>
                  <a:gd name="T51" fmla="*/ 1677 h 1682"/>
                  <a:gd name="T52" fmla="*/ 262 w 910"/>
                  <a:gd name="T53" fmla="*/ 1663 h 1682"/>
                  <a:gd name="T54" fmla="*/ 252 w 910"/>
                  <a:gd name="T55" fmla="*/ 1637 h 1682"/>
                  <a:gd name="T56" fmla="*/ 273 w 910"/>
                  <a:gd name="T57" fmla="*/ 1606 h 1682"/>
                  <a:gd name="T58" fmla="*/ 307 w 910"/>
                  <a:gd name="T59" fmla="*/ 1556 h 1682"/>
                  <a:gd name="T60" fmla="*/ 320 w 910"/>
                  <a:gd name="T61" fmla="*/ 1506 h 1682"/>
                  <a:gd name="T62" fmla="*/ 325 w 910"/>
                  <a:gd name="T63" fmla="*/ 1438 h 1682"/>
                  <a:gd name="T64" fmla="*/ 312 w 910"/>
                  <a:gd name="T65" fmla="*/ 1385 h 1682"/>
                  <a:gd name="T66" fmla="*/ 283 w 910"/>
                  <a:gd name="T67" fmla="*/ 1325 h 1682"/>
                  <a:gd name="T68" fmla="*/ 246 w 910"/>
                  <a:gd name="T69" fmla="*/ 1264 h 1682"/>
                  <a:gd name="T70" fmla="*/ 204 w 910"/>
                  <a:gd name="T71" fmla="*/ 1202 h 1682"/>
                  <a:gd name="T72" fmla="*/ 181 w 910"/>
                  <a:gd name="T73" fmla="*/ 1157 h 1682"/>
                  <a:gd name="T74" fmla="*/ 163 w 910"/>
                  <a:gd name="T75" fmla="*/ 1102 h 1682"/>
                  <a:gd name="T76" fmla="*/ 157 w 910"/>
                  <a:gd name="T77" fmla="*/ 1057 h 1682"/>
                  <a:gd name="T78" fmla="*/ 176 w 910"/>
                  <a:gd name="T79" fmla="*/ 999 h 1682"/>
                  <a:gd name="T80" fmla="*/ 202 w 910"/>
                  <a:gd name="T81" fmla="*/ 957 h 1682"/>
                  <a:gd name="T82" fmla="*/ 262 w 910"/>
                  <a:gd name="T83" fmla="*/ 881 h 1682"/>
                  <a:gd name="T84" fmla="*/ 286 w 910"/>
                  <a:gd name="T85" fmla="*/ 805 h 1682"/>
                  <a:gd name="T86" fmla="*/ 275 w 910"/>
                  <a:gd name="T87" fmla="*/ 713 h 1682"/>
                  <a:gd name="T88" fmla="*/ 257 w 910"/>
                  <a:gd name="T89" fmla="*/ 674 h 1682"/>
                  <a:gd name="T90" fmla="*/ 212 w 910"/>
                  <a:gd name="T91" fmla="*/ 601 h 1682"/>
                  <a:gd name="T92" fmla="*/ 121 w 910"/>
                  <a:gd name="T93" fmla="*/ 540 h 1682"/>
                  <a:gd name="T94" fmla="*/ 79 w 910"/>
                  <a:gd name="T95" fmla="*/ 522 h 1682"/>
                  <a:gd name="T96" fmla="*/ 34 w 910"/>
                  <a:gd name="T97" fmla="*/ 482 h 1682"/>
                  <a:gd name="T98" fmla="*/ 165 w 910"/>
                  <a:gd name="T99" fmla="*/ 231 h 1682"/>
                  <a:gd name="T100" fmla="*/ 225 w 910"/>
                  <a:gd name="T101" fmla="*/ 139 h 1682"/>
                  <a:gd name="T102" fmla="*/ 291 w 910"/>
                  <a:gd name="T103" fmla="*/ 68 h 1682"/>
                  <a:gd name="T104" fmla="*/ 336 w 910"/>
                  <a:gd name="T105" fmla="*/ 36 h 1682"/>
                  <a:gd name="T106" fmla="*/ 414 w 910"/>
                  <a:gd name="T107" fmla="*/ 0 h 1682"/>
                  <a:gd name="T108" fmla="*/ 464 w 910"/>
                  <a:gd name="T109" fmla="*/ 112 h 1682"/>
                  <a:gd name="T110" fmla="*/ 495 w 910"/>
                  <a:gd name="T111" fmla="*/ 183 h 1682"/>
                  <a:gd name="T112" fmla="*/ 543 w 910"/>
                  <a:gd name="T113" fmla="*/ 291 h 1682"/>
                  <a:gd name="T114" fmla="*/ 564 w 910"/>
                  <a:gd name="T115" fmla="*/ 341 h 1682"/>
                  <a:gd name="T116" fmla="*/ 592 w 910"/>
                  <a:gd name="T117" fmla="*/ 401 h 1682"/>
                  <a:gd name="T118" fmla="*/ 619 w 910"/>
                  <a:gd name="T119" fmla="*/ 448 h 1682"/>
                  <a:gd name="T120" fmla="*/ 640 w 910"/>
                  <a:gd name="T121" fmla="*/ 482 h 16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10" h="1682">
                    <a:moveTo>
                      <a:pt x="648" y="496"/>
                    </a:moveTo>
                    <a:lnTo>
                      <a:pt x="653" y="501"/>
                    </a:lnTo>
                    <a:lnTo>
                      <a:pt x="653" y="503"/>
                    </a:lnTo>
                    <a:lnTo>
                      <a:pt x="661" y="514"/>
                    </a:lnTo>
                    <a:lnTo>
                      <a:pt x="666" y="524"/>
                    </a:lnTo>
                    <a:lnTo>
                      <a:pt x="669" y="524"/>
                    </a:lnTo>
                    <a:lnTo>
                      <a:pt x="669" y="527"/>
                    </a:lnTo>
                    <a:lnTo>
                      <a:pt x="674" y="535"/>
                    </a:lnTo>
                    <a:lnTo>
                      <a:pt x="684" y="548"/>
                    </a:lnTo>
                    <a:lnTo>
                      <a:pt x="689" y="556"/>
                    </a:lnTo>
                    <a:lnTo>
                      <a:pt x="692" y="561"/>
                    </a:lnTo>
                    <a:lnTo>
                      <a:pt x="697" y="569"/>
                    </a:lnTo>
                    <a:lnTo>
                      <a:pt x="700" y="572"/>
                    </a:lnTo>
                    <a:lnTo>
                      <a:pt x="700" y="574"/>
                    </a:lnTo>
                    <a:lnTo>
                      <a:pt x="703" y="574"/>
                    </a:lnTo>
                    <a:lnTo>
                      <a:pt x="703" y="577"/>
                    </a:lnTo>
                    <a:lnTo>
                      <a:pt x="705" y="582"/>
                    </a:lnTo>
                    <a:lnTo>
                      <a:pt x="710" y="587"/>
                    </a:lnTo>
                    <a:lnTo>
                      <a:pt x="713" y="593"/>
                    </a:lnTo>
                    <a:lnTo>
                      <a:pt x="721" y="603"/>
                    </a:lnTo>
                    <a:lnTo>
                      <a:pt x="721" y="606"/>
                    </a:lnTo>
                    <a:lnTo>
                      <a:pt x="726" y="614"/>
                    </a:lnTo>
                    <a:lnTo>
                      <a:pt x="729" y="614"/>
                    </a:lnTo>
                    <a:lnTo>
                      <a:pt x="734" y="622"/>
                    </a:lnTo>
                    <a:lnTo>
                      <a:pt x="737" y="629"/>
                    </a:lnTo>
                    <a:lnTo>
                      <a:pt x="739" y="629"/>
                    </a:lnTo>
                    <a:lnTo>
                      <a:pt x="739" y="632"/>
                    </a:lnTo>
                    <a:lnTo>
                      <a:pt x="742" y="635"/>
                    </a:lnTo>
                    <a:lnTo>
                      <a:pt x="752" y="650"/>
                    </a:lnTo>
                    <a:lnTo>
                      <a:pt x="763" y="666"/>
                    </a:lnTo>
                    <a:lnTo>
                      <a:pt x="765" y="671"/>
                    </a:lnTo>
                    <a:lnTo>
                      <a:pt x="768" y="674"/>
                    </a:lnTo>
                    <a:lnTo>
                      <a:pt x="771" y="677"/>
                    </a:lnTo>
                    <a:lnTo>
                      <a:pt x="781" y="692"/>
                    </a:lnTo>
                    <a:lnTo>
                      <a:pt x="781" y="695"/>
                    </a:lnTo>
                    <a:lnTo>
                      <a:pt x="797" y="716"/>
                    </a:lnTo>
                    <a:lnTo>
                      <a:pt x="800" y="719"/>
                    </a:lnTo>
                    <a:lnTo>
                      <a:pt x="802" y="719"/>
                    </a:lnTo>
                    <a:lnTo>
                      <a:pt x="810" y="732"/>
                    </a:lnTo>
                    <a:lnTo>
                      <a:pt x="821" y="745"/>
                    </a:lnTo>
                    <a:lnTo>
                      <a:pt x="828" y="755"/>
                    </a:lnTo>
                    <a:lnTo>
                      <a:pt x="831" y="758"/>
                    </a:lnTo>
                    <a:lnTo>
                      <a:pt x="836" y="768"/>
                    </a:lnTo>
                    <a:lnTo>
                      <a:pt x="842" y="776"/>
                    </a:lnTo>
                    <a:lnTo>
                      <a:pt x="847" y="784"/>
                    </a:lnTo>
                    <a:lnTo>
                      <a:pt x="849" y="787"/>
                    </a:lnTo>
                    <a:lnTo>
                      <a:pt x="852" y="789"/>
                    </a:lnTo>
                    <a:lnTo>
                      <a:pt x="855" y="795"/>
                    </a:lnTo>
                    <a:lnTo>
                      <a:pt x="862" y="805"/>
                    </a:lnTo>
                    <a:lnTo>
                      <a:pt x="870" y="816"/>
                    </a:lnTo>
                    <a:lnTo>
                      <a:pt x="876" y="826"/>
                    </a:lnTo>
                    <a:lnTo>
                      <a:pt x="886" y="842"/>
                    </a:lnTo>
                    <a:lnTo>
                      <a:pt x="891" y="847"/>
                    </a:lnTo>
                    <a:lnTo>
                      <a:pt x="894" y="852"/>
                    </a:lnTo>
                    <a:lnTo>
                      <a:pt x="902" y="860"/>
                    </a:lnTo>
                    <a:lnTo>
                      <a:pt x="904" y="866"/>
                    </a:lnTo>
                    <a:lnTo>
                      <a:pt x="904" y="868"/>
                    </a:lnTo>
                    <a:lnTo>
                      <a:pt x="910" y="873"/>
                    </a:lnTo>
                    <a:lnTo>
                      <a:pt x="907" y="876"/>
                    </a:lnTo>
                    <a:lnTo>
                      <a:pt x="907" y="879"/>
                    </a:lnTo>
                    <a:lnTo>
                      <a:pt x="904" y="881"/>
                    </a:lnTo>
                    <a:lnTo>
                      <a:pt x="891" y="897"/>
                    </a:lnTo>
                    <a:lnTo>
                      <a:pt x="878" y="913"/>
                    </a:lnTo>
                    <a:lnTo>
                      <a:pt x="870" y="926"/>
                    </a:lnTo>
                    <a:lnTo>
                      <a:pt x="842" y="957"/>
                    </a:lnTo>
                    <a:lnTo>
                      <a:pt x="831" y="968"/>
                    </a:lnTo>
                    <a:lnTo>
                      <a:pt x="818" y="981"/>
                    </a:lnTo>
                    <a:lnTo>
                      <a:pt x="815" y="986"/>
                    </a:lnTo>
                    <a:lnTo>
                      <a:pt x="813" y="989"/>
                    </a:lnTo>
                    <a:lnTo>
                      <a:pt x="810" y="992"/>
                    </a:lnTo>
                    <a:lnTo>
                      <a:pt x="807" y="992"/>
                    </a:lnTo>
                    <a:lnTo>
                      <a:pt x="794" y="994"/>
                    </a:lnTo>
                    <a:lnTo>
                      <a:pt x="773" y="992"/>
                    </a:lnTo>
                    <a:lnTo>
                      <a:pt x="760" y="992"/>
                    </a:lnTo>
                    <a:lnTo>
                      <a:pt x="752" y="989"/>
                    </a:lnTo>
                    <a:lnTo>
                      <a:pt x="755" y="994"/>
                    </a:lnTo>
                    <a:lnTo>
                      <a:pt x="755" y="997"/>
                    </a:lnTo>
                    <a:lnTo>
                      <a:pt x="758" y="999"/>
                    </a:lnTo>
                    <a:lnTo>
                      <a:pt x="758" y="1002"/>
                    </a:lnTo>
                    <a:lnTo>
                      <a:pt x="758" y="1005"/>
                    </a:lnTo>
                    <a:lnTo>
                      <a:pt x="758" y="1007"/>
                    </a:lnTo>
                    <a:lnTo>
                      <a:pt x="760" y="1007"/>
                    </a:lnTo>
                    <a:lnTo>
                      <a:pt x="760" y="1010"/>
                    </a:lnTo>
                    <a:lnTo>
                      <a:pt x="760" y="1015"/>
                    </a:lnTo>
                    <a:lnTo>
                      <a:pt x="760" y="1018"/>
                    </a:lnTo>
                    <a:lnTo>
                      <a:pt x="760" y="1023"/>
                    </a:lnTo>
                    <a:lnTo>
                      <a:pt x="760" y="1028"/>
                    </a:lnTo>
                    <a:lnTo>
                      <a:pt x="760" y="1034"/>
                    </a:lnTo>
                    <a:lnTo>
                      <a:pt x="760" y="1041"/>
                    </a:lnTo>
                    <a:lnTo>
                      <a:pt x="758" y="1049"/>
                    </a:lnTo>
                    <a:lnTo>
                      <a:pt x="758" y="1055"/>
                    </a:lnTo>
                    <a:lnTo>
                      <a:pt x="758" y="1062"/>
                    </a:lnTo>
                    <a:lnTo>
                      <a:pt x="758" y="1068"/>
                    </a:lnTo>
                    <a:lnTo>
                      <a:pt x="758" y="1070"/>
                    </a:lnTo>
                    <a:lnTo>
                      <a:pt x="758" y="1076"/>
                    </a:lnTo>
                    <a:lnTo>
                      <a:pt x="758" y="1078"/>
                    </a:lnTo>
                    <a:lnTo>
                      <a:pt x="758" y="1083"/>
                    </a:lnTo>
                    <a:lnTo>
                      <a:pt x="758" y="1086"/>
                    </a:lnTo>
                    <a:lnTo>
                      <a:pt x="760" y="1089"/>
                    </a:lnTo>
                    <a:lnTo>
                      <a:pt x="765" y="1091"/>
                    </a:lnTo>
                    <a:lnTo>
                      <a:pt x="771" y="1097"/>
                    </a:lnTo>
                    <a:lnTo>
                      <a:pt x="771" y="1099"/>
                    </a:lnTo>
                    <a:lnTo>
                      <a:pt x="771" y="1102"/>
                    </a:lnTo>
                    <a:lnTo>
                      <a:pt x="773" y="1104"/>
                    </a:lnTo>
                    <a:lnTo>
                      <a:pt x="771" y="1115"/>
                    </a:lnTo>
                    <a:lnTo>
                      <a:pt x="771" y="1123"/>
                    </a:lnTo>
                    <a:lnTo>
                      <a:pt x="771" y="1125"/>
                    </a:lnTo>
                    <a:lnTo>
                      <a:pt x="771" y="1128"/>
                    </a:lnTo>
                    <a:lnTo>
                      <a:pt x="771" y="1131"/>
                    </a:lnTo>
                    <a:lnTo>
                      <a:pt x="771" y="1133"/>
                    </a:lnTo>
                    <a:lnTo>
                      <a:pt x="771" y="1136"/>
                    </a:lnTo>
                    <a:lnTo>
                      <a:pt x="771" y="1139"/>
                    </a:lnTo>
                    <a:lnTo>
                      <a:pt x="771" y="1144"/>
                    </a:lnTo>
                    <a:lnTo>
                      <a:pt x="771" y="1146"/>
                    </a:lnTo>
                    <a:lnTo>
                      <a:pt x="768" y="1152"/>
                    </a:lnTo>
                    <a:lnTo>
                      <a:pt x="768" y="1154"/>
                    </a:lnTo>
                    <a:lnTo>
                      <a:pt x="768" y="1157"/>
                    </a:lnTo>
                    <a:lnTo>
                      <a:pt x="768" y="1160"/>
                    </a:lnTo>
                    <a:lnTo>
                      <a:pt x="768" y="1162"/>
                    </a:lnTo>
                    <a:lnTo>
                      <a:pt x="768" y="1165"/>
                    </a:lnTo>
                    <a:lnTo>
                      <a:pt x="768" y="1167"/>
                    </a:lnTo>
                    <a:lnTo>
                      <a:pt x="768" y="1170"/>
                    </a:lnTo>
                    <a:lnTo>
                      <a:pt x="768" y="1173"/>
                    </a:lnTo>
                    <a:lnTo>
                      <a:pt x="771" y="1178"/>
                    </a:lnTo>
                    <a:lnTo>
                      <a:pt x="776" y="1188"/>
                    </a:lnTo>
                    <a:lnTo>
                      <a:pt x="779" y="1194"/>
                    </a:lnTo>
                    <a:lnTo>
                      <a:pt x="781" y="1199"/>
                    </a:lnTo>
                    <a:lnTo>
                      <a:pt x="781" y="1202"/>
                    </a:lnTo>
                    <a:lnTo>
                      <a:pt x="781" y="1204"/>
                    </a:lnTo>
                    <a:lnTo>
                      <a:pt x="784" y="1209"/>
                    </a:lnTo>
                    <a:lnTo>
                      <a:pt x="784" y="1215"/>
                    </a:lnTo>
                    <a:lnTo>
                      <a:pt x="784" y="1217"/>
                    </a:lnTo>
                    <a:lnTo>
                      <a:pt x="784" y="1220"/>
                    </a:lnTo>
                    <a:lnTo>
                      <a:pt x="784" y="1223"/>
                    </a:lnTo>
                    <a:lnTo>
                      <a:pt x="786" y="1223"/>
                    </a:lnTo>
                    <a:lnTo>
                      <a:pt x="784" y="1225"/>
                    </a:lnTo>
                    <a:lnTo>
                      <a:pt x="784" y="1228"/>
                    </a:lnTo>
                    <a:lnTo>
                      <a:pt x="784" y="1238"/>
                    </a:lnTo>
                    <a:lnTo>
                      <a:pt x="784" y="1246"/>
                    </a:lnTo>
                    <a:lnTo>
                      <a:pt x="781" y="1259"/>
                    </a:lnTo>
                    <a:lnTo>
                      <a:pt x="781" y="1278"/>
                    </a:lnTo>
                    <a:lnTo>
                      <a:pt x="779" y="1291"/>
                    </a:lnTo>
                    <a:lnTo>
                      <a:pt x="776" y="1299"/>
                    </a:lnTo>
                    <a:lnTo>
                      <a:pt x="776" y="1306"/>
                    </a:lnTo>
                    <a:lnTo>
                      <a:pt x="773" y="1314"/>
                    </a:lnTo>
                    <a:lnTo>
                      <a:pt x="771" y="1322"/>
                    </a:lnTo>
                    <a:lnTo>
                      <a:pt x="768" y="1335"/>
                    </a:lnTo>
                    <a:lnTo>
                      <a:pt x="768" y="1346"/>
                    </a:lnTo>
                    <a:lnTo>
                      <a:pt x="765" y="1348"/>
                    </a:lnTo>
                    <a:lnTo>
                      <a:pt x="765" y="1356"/>
                    </a:lnTo>
                    <a:lnTo>
                      <a:pt x="763" y="1364"/>
                    </a:lnTo>
                    <a:lnTo>
                      <a:pt x="760" y="1375"/>
                    </a:lnTo>
                    <a:lnTo>
                      <a:pt x="758" y="1388"/>
                    </a:lnTo>
                    <a:lnTo>
                      <a:pt x="758" y="1390"/>
                    </a:lnTo>
                    <a:lnTo>
                      <a:pt x="755" y="1398"/>
                    </a:lnTo>
                    <a:lnTo>
                      <a:pt x="755" y="1401"/>
                    </a:lnTo>
                    <a:lnTo>
                      <a:pt x="752" y="1409"/>
                    </a:lnTo>
                    <a:lnTo>
                      <a:pt x="742" y="1446"/>
                    </a:lnTo>
                    <a:lnTo>
                      <a:pt x="739" y="1446"/>
                    </a:lnTo>
                    <a:lnTo>
                      <a:pt x="724" y="1446"/>
                    </a:lnTo>
                    <a:lnTo>
                      <a:pt x="716" y="1446"/>
                    </a:lnTo>
                    <a:lnTo>
                      <a:pt x="710" y="1446"/>
                    </a:lnTo>
                    <a:lnTo>
                      <a:pt x="703" y="1448"/>
                    </a:lnTo>
                    <a:lnTo>
                      <a:pt x="697" y="1448"/>
                    </a:lnTo>
                    <a:lnTo>
                      <a:pt x="692" y="1448"/>
                    </a:lnTo>
                    <a:lnTo>
                      <a:pt x="692" y="1451"/>
                    </a:lnTo>
                    <a:lnTo>
                      <a:pt x="695" y="1456"/>
                    </a:lnTo>
                    <a:lnTo>
                      <a:pt x="697" y="1467"/>
                    </a:lnTo>
                    <a:lnTo>
                      <a:pt x="703" y="1477"/>
                    </a:lnTo>
                    <a:lnTo>
                      <a:pt x="703" y="1480"/>
                    </a:lnTo>
                    <a:lnTo>
                      <a:pt x="703" y="1482"/>
                    </a:lnTo>
                    <a:lnTo>
                      <a:pt x="705" y="1485"/>
                    </a:lnTo>
                    <a:lnTo>
                      <a:pt x="708" y="1495"/>
                    </a:lnTo>
                    <a:lnTo>
                      <a:pt x="710" y="1501"/>
                    </a:lnTo>
                    <a:lnTo>
                      <a:pt x="713" y="1509"/>
                    </a:lnTo>
                    <a:lnTo>
                      <a:pt x="710" y="1511"/>
                    </a:lnTo>
                    <a:lnTo>
                      <a:pt x="708" y="1511"/>
                    </a:lnTo>
                    <a:lnTo>
                      <a:pt x="705" y="1511"/>
                    </a:lnTo>
                    <a:lnTo>
                      <a:pt x="703" y="1514"/>
                    </a:lnTo>
                    <a:lnTo>
                      <a:pt x="695" y="1516"/>
                    </a:lnTo>
                    <a:lnTo>
                      <a:pt x="692" y="1516"/>
                    </a:lnTo>
                    <a:lnTo>
                      <a:pt x="687" y="1519"/>
                    </a:lnTo>
                    <a:lnTo>
                      <a:pt x="682" y="1522"/>
                    </a:lnTo>
                    <a:lnTo>
                      <a:pt x="674" y="1522"/>
                    </a:lnTo>
                    <a:lnTo>
                      <a:pt x="669" y="1524"/>
                    </a:lnTo>
                    <a:lnTo>
                      <a:pt x="663" y="1527"/>
                    </a:lnTo>
                    <a:lnTo>
                      <a:pt x="653" y="1530"/>
                    </a:lnTo>
                    <a:lnTo>
                      <a:pt x="645" y="1532"/>
                    </a:lnTo>
                    <a:lnTo>
                      <a:pt x="637" y="1535"/>
                    </a:lnTo>
                    <a:lnTo>
                      <a:pt x="629" y="1537"/>
                    </a:lnTo>
                    <a:lnTo>
                      <a:pt x="624" y="1540"/>
                    </a:lnTo>
                    <a:lnTo>
                      <a:pt x="619" y="1543"/>
                    </a:lnTo>
                    <a:lnTo>
                      <a:pt x="616" y="1543"/>
                    </a:lnTo>
                    <a:lnTo>
                      <a:pt x="613" y="1545"/>
                    </a:lnTo>
                    <a:lnTo>
                      <a:pt x="608" y="1548"/>
                    </a:lnTo>
                    <a:lnTo>
                      <a:pt x="606" y="1548"/>
                    </a:lnTo>
                    <a:lnTo>
                      <a:pt x="603" y="1548"/>
                    </a:lnTo>
                    <a:lnTo>
                      <a:pt x="600" y="1551"/>
                    </a:lnTo>
                    <a:lnTo>
                      <a:pt x="598" y="1551"/>
                    </a:lnTo>
                    <a:lnTo>
                      <a:pt x="595" y="1551"/>
                    </a:lnTo>
                    <a:lnTo>
                      <a:pt x="590" y="1553"/>
                    </a:lnTo>
                    <a:lnTo>
                      <a:pt x="585" y="1556"/>
                    </a:lnTo>
                    <a:lnTo>
                      <a:pt x="579" y="1558"/>
                    </a:lnTo>
                    <a:lnTo>
                      <a:pt x="577" y="1558"/>
                    </a:lnTo>
                    <a:lnTo>
                      <a:pt x="572" y="1561"/>
                    </a:lnTo>
                    <a:lnTo>
                      <a:pt x="566" y="1564"/>
                    </a:lnTo>
                    <a:lnTo>
                      <a:pt x="561" y="1566"/>
                    </a:lnTo>
                    <a:lnTo>
                      <a:pt x="558" y="1566"/>
                    </a:lnTo>
                    <a:lnTo>
                      <a:pt x="556" y="1569"/>
                    </a:lnTo>
                    <a:lnTo>
                      <a:pt x="551" y="1572"/>
                    </a:lnTo>
                    <a:lnTo>
                      <a:pt x="548" y="1574"/>
                    </a:lnTo>
                    <a:lnTo>
                      <a:pt x="543" y="1577"/>
                    </a:lnTo>
                    <a:lnTo>
                      <a:pt x="537" y="1579"/>
                    </a:lnTo>
                    <a:lnTo>
                      <a:pt x="530" y="1582"/>
                    </a:lnTo>
                    <a:lnTo>
                      <a:pt x="524" y="1587"/>
                    </a:lnTo>
                    <a:lnTo>
                      <a:pt x="516" y="1590"/>
                    </a:lnTo>
                    <a:lnTo>
                      <a:pt x="516" y="1593"/>
                    </a:lnTo>
                    <a:lnTo>
                      <a:pt x="514" y="1593"/>
                    </a:lnTo>
                    <a:lnTo>
                      <a:pt x="511" y="1595"/>
                    </a:lnTo>
                    <a:lnTo>
                      <a:pt x="509" y="1595"/>
                    </a:lnTo>
                    <a:lnTo>
                      <a:pt x="506" y="1598"/>
                    </a:lnTo>
                    <a:lnTo>
                      <a:pt x="501" y="1600"/>
                    </a:lnTo>
                    <a:lnTo>
                      <a:pt x="493" y="1606"/>
                    </a:lnTo>
                    <a:lnTo>
                      <a:pt x="488" y="1608"/>
                    </a:lnTo>
                    <a:lnTo>
                      <a:pt x="480" y="1614"/>
                    </a:lnTo>
                    <a:lnTo>
                      <a:pt x="472" y="1616"/>
                    </a:lnTo>
                    <a:lnTo>
                      <a:pt x="464" y="1621"/>
                    </a:lnTo>
                    <a:lnTo>
                      <a:pt x="454" y="1627"/>
                    </a:lnTo>
                    <a:lnTo>
                      <a:pt x="446" y="1629"/>
                    </a:lnTo>
                    <a:lnTo>
                      <a:pt x="440" y="1635"/>
                    </a:lnTo>
                    <a:lnTo>
                      <a:pt x="430" y="1640"/>
                    </a:lnTo>
                    <a:lnTo>
                      <a:pt x="422" y="1642"/>
                    </a:lnTo>
                    <a:lnTo>
                      <a:pt x="412" y="1648"/>
                    </a:lnTo>
                    <a:lnTo>
                      <a:pt x="409" y="1648"/>
                    </a:lnTo>
                    <a:lnTo>
                      <a:pt x="404" y="1653"/>
                    </a:lnTo>
                    <a:lnTo>
                      <a:pt x="396" y="1656"/>
                    </a:lnTo>
                    <a:lnTo>
                      <a:pt x="393" y="1656"/>
                    </a:lnTo>
                    <a:lnTo>
                      <a:pt x="391" y="1658"/>
                    </a:lnTo>
                    <a:lnTo>
                      <a:pt x="388" y="1658"/>
                    </a:lnTo>
                    <a:lnTo>
                      <a:pt x="380" y="1661"/>
                    </a:lnTo>
                    <a:lnTo>
                      <a:pt x="375" y="1663"/>
                    </a:lnTo>
                    <a:lnTo>
                      <a:pt x="367" y="1666"/>
                    </a:lnTo>
                    <a:lnTo>
                      <a:pt x="362" y="1669"/>
                    </a:lnTo>
                    <a:lnTo>
                      <a:pt x="354" y="1671"/>
                    </a:lnTo>
                    <a:lnTo>
                      <a:pt x="343" y="1674"/>
                    </a:lnTo>
                    <a:lnTo>
                      <a:pt x="336" y="1677"/>
                    </a:lnTo>
                    <a:lnTo>
                      <a:pt x="330" y="1677"/>
                    </a:lnTo>
                    <a:lnTo>
                      <a:pt x="328" y="1679"/>
                    </a:lnTo>
                    <a:lnTo>
                      <a:pt x="322" y="1679"/>
                    </a:lnTo>
                    <a:lnTo>
                      <a:pt x="320" y="1679"/>
                    </a:lnTo>
                    <a:lnTo>
                      <a:pt x="315" y="1679"/>
                    </a:lnTo>
                    <a:lnTo>
                      <a:pt x="312" y="1679"/>
                    </a:lnTo>
                    <a:lnTo>
                      <a:pt x="309" y="1682"/>
                    </a:lnTo>
                    <a:lnTo>
                      <a:pt x="307" y="1682"/>
                    </a:lnTo>
                    <a:lnTo>
                      <a:pt x="304" y="1682"/>
                    </a:lnTo>
                    <a:lnTo>
                      <a:pt x="301" y="1682"/>
                    </a:lnTo>
                    <a:lnTo>
                      <a:pt x="301" y="1679"/>
                    </a:lnTo>
                    <a:lnTo>
                      <a:pt x="299" y="1679"/>
                    </a:lnTo>
                    <a:lnTo>
                      <a:pt x="296" y="1679"/>
                    </a:lnTo>
                    <a:lnTo>
                      <a:pt x="288" y="1677"/>
                    </a:lnTo>
                    <a:lnTo>
                      <a:pt x="286" y="1674"/>
                    </a:lnTo>
                    <a:lnTo>
                      <a:pt x="283" y="1674"/>
                    </a:lnTo>
                    <a:lnTo>
                      <a:pt x="281" y="1674"/>
                    </a:lnTo>
                    <a:lnTo>
                      <a:pt x="278" y="1671"/>
                    </a:lnTo>
                    <a:lnTo>
                      <a:pt x="275" y="1671"/>
                    </a:lnTo>
                    <a:lnTo>
                      <a:pt x="273" y="1671"/>
                    </a:lnTo>
                    <a:lnTo>
                      <a:pt x="270" y="1669"/>
                    </a:lnTo>
                    <a:lnTo>
                      <a:pt x="267" y="1669"/>
                    </a:lnTo>
                    <a:lnTo>
                      <a:pt x="267" y="1666"/>
                    </a:lnTo>
                    <a:lnTo>
                      <a:pt x="262" y="1663"/>
                    </a:lnTo>
                    <a:lnTo>
                      <a:pt x="260" y="1663"/>
                    </a:lnTo>
                    <a:lnTo>
                      <a:pt x="260" y="1661"/>
                    </a:lnTo>
                    <a:lnTo>
                      <a:pt x="252" y="1658"/>
                    </a:lnTo>
                    <a:lnTo>
                      <a:pt x="241" y="1650"/>
                    </a:lnTo>
                    <a:lnTo>
                      <a:pt x="244" y="1650"/>
                    </a:lnTo>
                    <a:lnTo>
                      <a:pt x="244" y="1648"/>
                    </a:lnTo>
                    <a:lnTo>
                      <a:pt x="246" y="1645"/>
                    </a:lnTo>
                    <a:lnTo>
                      <a:pt x="246" y="1642"/>
                    </a:lnTo>
                    <a:lnTo>
                      <a:pt x="249" y="1640"/>
                    </a:lnTo>
                    <a:lnTo>
                      <a:pt x="252" y="1637"/>
                    </a:lnTo>
                    <a:lnTo>
                      <a:pt x="252" y="1635"/>
                    </a:lnTo>
                    <a:lnTo>
                      <a:pt x="254" y="1629"/>
                    </a:lnTo>
                    <a:lnTo>
                      <a:pt x="257" y="1627"/>
                    </a:lnTo>
                    <a:lnTo>
                      <a:pt x="257" y="1624"/>
                    </a:lnTo>
                    <a:lnTo>
                      <a:pt x="260" y="1624"/>
                    </a:lnTo>
                    <a:lnTo>
                      <a:pt x="262" y="1621"/>
                    </a:lnTo>
                    <a:lnTo>
                      <a:pt x="262" y="1619"/>
                    </a:lnTo>
                    <a:lnTo>
                      <a:pt x="265" y="1616"/>
                    </a:lnTo>
                    <a:lnTo>
                      <a:pt x="270" y="1611"/>
                    </a:lnTo>
                    <a:lnTo>
                      <a:pt x="273" y="1606"/>
                    </a:lnTo>
                    <a:lnTo>
                      <a:pt x="278" y="1600"/>
                    </a:lnTo>
                    <a:lnTo>
                      <a:pt x="283" y="1595"/>
                    </a:lnTo>
                    <a:lnTo>
                      <a:pt x="286" y="1587"/>
                    </a:lnTo>
                    <a:lnTo>
                      <a:pt x="291" y="1582"/>
                    </a:lnTo>
                    <a:lnTo>
                      <a:pt x="294" y="1577"/>
                    </a:lnTo>
                    <a:lnTo>
                      <a:pt x="296" y="1572"/>
                    </a:lnTo>
                    <a:lnTo>
                      <a:pt x="299" y="1569"/>
                    </a:lnTo>
                    <a:lnTo>
                      <a:pt x="301" y="1566"/>
                    </a:lnTo>
                    <a:lnTo>
                      <a:pt x="304" y="1561"/>
                    </a:lnTo>
                    <a:lnTo>
                      <a:pt x="307" y="1556"/>
                    </a:lnTo>
                    <a:lnTo>
                      <a:pt x="307" y="1553"/>
                    </a:lnTo>
                    <a:lnTo>
                      <a:pt x="309" y="1551"/>
                    </a:lnTo>
                    <a:lnTo>
                      <a:pt x="309" y="1548"/>
                    </a:lnTo>
                    <a:lnTo>
                      <a:pt x="312" y="1543"/>
                    </a:lnTo>
                    <a:lnTo>
                      <a:pt x="315" y="1532"/>
                    </a:lnTo>
                    <a:lnTo>
                      <a:pt x="317" y="1527"/>
                    </a:lnTo>
                    <a:lnTo>
                      <a:pt x="317" y="1524"/>
                    </a:lnTo>
                    <a:lnTo>
                      <a:pt x="320" y="1519"/>
                    </a:lnTo>
                    <a:lnTo>
                      <a:pt x="320" y="1511"/>
                    </a:lnTo>
                    <a:lnTo>
                      <a:pt x="320" y="1506"/>
                    </a:lnTo>
                    <a:lnTo>
                      <a:pt x="322" y="1498"/>
                    </a:lnTo>
                    <a:lnTo>
                      <a:pt x="322" y="1488"/>
                    </a:lnTo>
                    <a:lnTo>
                      <a:pt x="322" y="1482"/>
                    </a:lnTo>
                    <a:lnTo>
                      <a:pt x="325" y="1474"/>
                    </a:lnTo>
                    <a:lnTo>
                      <a:pt x="325" y="1467"/>
                    </a:lnTo>
                    <a:lnTo>
                      <a:pt x="325" y="1461"/>
                    </a:lnTo>
                    <a:lnTo>
                      <a:pt x="325" y="1456"/>
                    </a:lnTo>
                    <a:lnTo>
                      <a:pt x="325" y="1448"/>
                    </a:lnTo>
                    <a:lnTo>
                      <a:pt x="325" y="1443"/>
                    </a:lnTo>
                    <a:lnTo>
                      <a:pt x="325" y="1438"/>
                    </a:lnTo>
                    <a:lnTo>
                      <a:pt x="325" y="1430"/>
                    </a:lnTo>
                    <a:lnTo>
                      <a:pt x="322" y="1427"/>
                    </a:lnTo>
                    <a:lnTo>
                      <a:pt x="322" y="1425"/>
                    </a:lnTo>
                    <a:lnTo>
                      <a:pt x="322" y="1417"/>
                    </a:lnTo>
                    <a:lnTo>
                      <a:pt x="320" y="1411"/>
                    </a:lnTo>
                    <a:lnTo>
                      <a:pt x="320" y="1409"/>
                    </a:lnTo>
                    <a:lnTo>
                      <a:pt x="320" y="1404"/>
                    </a:lnTo>
                    <a:lnTo>
                      <a:pt x="317" y="1396"/>
                    </a:lnTo>
                    <a:lnTo>
                      <a:pt x="315" y="1390"/>
                    </a:lnTo>
                    <a:lnTo>
                      <a:pt x="312" y="1385"/>
                    </a:lnTo>
                    <a:lnTo>
                      <a:pt x="312" y="1380"/>
                    </a:lnTo>
                    <a:lnTo>
                      <a:pt x="309" y="1372"/>
                    </a:lnTo>
                    <a:lnTo>
                      <a:pt x="307" y="1369"/>
                    </a:lnTo>
                    <a:lnTo>
                      <a:pt x="304" y="1364"/>
                    </a:lnTo>
                    <a:lnTo>
                      <a:pt x="301" y="1359"/>
                    </a:lnTo>
                    <a:lnTo>
                      <a:pt x="299" y="1354"/>
                    </a:lnTo>
                    <a:lnTo>
                      <a:pt x="296" y="1346"/>
                    </a:lnTo>
                    <a:lnTo>
                      <a:pt x="294" y="1341"/>
                    </a:lnTo>
                    <a:lnTo>
                      <a:pt x="288" y="1333"/>
                    </a:lnTo>
                    <a:lnTo>
                      <a:pt x="283" y="1325"/>
                    </a:lnTo>
                    <a:lnTo>
                      <a:pt x="281" y="1317"/>
                    </a:lnTo>
                    <a:lnTo>
                      <a:pt x="278" y="1312"/>
                    </a:lnTo>
                    <a:lnTo>
                      <a:pt x="273" y="1304"/>
                    </a:lnTo>
                    <a:lnTo>
                      <a:pt x="265" y="1293"/>
                    </a:lnTo>
                    <a:lnTo>
                      <a:pt x="260" y="1285"/>
                    </a:lnTo>
                    <a:lnTo>
                      <a:pt x="257" y="1280"/>
                    </a:lnTo>
                    <a:lnTo>
                      <a:pt x="254" y="1278"/>
                    </a:lnTo>
                    <a:lnTo>
                      <a:pt x="252" y="1272"/>
                    </a:lnTo>
                    <a:lnTo>
                      <a:pt x="249" y="1270"/>
                    </a:lnTo>
                    <a:lnTo>
                      <a:pt x="246" y="1264"/>
                    </a:lnTo>
                    <a:lnTo>
                      <a:pt x="241" y="1259"/>
                    </a:lnTo>
                    <a:lnTo>
                      <a:pt x="239" y="1254"/>
                    </a:lnTo>
                    <a:lnTo>
                      <a:pt x="233" y="1249"/>
                    </a:lnTo>
                    <a:lnTo>
                      <a:pt x="228" y="1241"/>
                    </a:lnTo>
                    <a:lnTo>
                      <a:pt x="225" y="1236"/>
                    </a:lnTo>
                    <a:lnTo>
                      <a:pt x="218" y="1225"/>
                    </a:lnTo>
                    <a:lnTo>
                      <a:pt x="215" y="1220"/>
                    </a:lnTo>
                    <a:lnTo>
                      <a:pt x="210" y="1215"/>
                    </a:lnTo>
                    <a:lnTo>
                      <a:pt x="207" y="1207"/>
                    </a:lnTo>
                    <a:lnTo>
                      <a:pt x="204" y="1202"/>
                    </a:lnTo>
                    <a:lnTo>
                      <a:pt x="202" y="1199"/>
                    </a:lnTo>
                    <a:lnTo>
                      <a:pt x="199" y="1194"/>
                    </a:lnTo>
                    <a:lnTo>
                      <a:pt x="197" y="1188"/>
                    </a:lnTo>
                    <a:lnTo>
                      <a:pt x="194" y="1181"/>
                    </a:lnTo>
                    <a:lnTo>
                      <a:pt x="191" y="1175"/>
                    </a:lnTo>
                    <a:lnTo>
                      <a:pt x="186" y="1167"/>
                    </a:lnTo>
                    <a:lnTo>
                      <a:pt x="184" y="1162"/>
                    </a:lnTo>
                    <a:lnTo>
                      <a:pt x="184" y="1160"/>
                    </a:lnTo>
                    <a:lnTo>
                      <a:pt x="184" y="1157"/>
                    </a:lnTo>
                    <a:lnTo>
                      <a:pt x="181" y="1157"/>
                    </a:lnTo>
                    <a:lnTo>
                      <a:pt x="181" y="1154"/>
                    </a:lnTo>
                    <a:lnTo>
                      <a:pt x="181" y="1152"/>
                    </a:lnTo>
                    <a:lnTo>
                      <a:pt x="178" y="1149"/>
                    </a:lnTo>
                    <a:lnTo>
                      <a:pt x="176" y="1146"/>
                    </a:lnTo>
                    <a:lnTo>
                      <a:pt x="176" y="1141"/>
                    </a:lnTo>
                    <a:lnTo>
                      <a:pt x="173" y="1136"/>
                    </a:lnTo>
                    <a:lnTo>
                      <a:pt x="170" y="1128"/>
                    </a:lnTo>
                    <a:lnTo>
                      <a:pt x="168" y="1120"/>
                    </a:lnTo>
                    <a:lnTo>
                      <a:pt x="163" y="1110"/>
                    </a:lnTo>
                    <a:lnTo>
                      <a:pt x="163" y="1102"/>
                    </a:lnTo>
                    <a:lnTo>
                      <a:pt x="160" y="1099"/>
                    </a:lnTo>
                    <a:lnTo>
                      <a:pt x="160" y="1094"/>
                    </a:lnTo>
                    <a:lnTo>
                      <a:pt x="160" y="1091"/>
                    </a:lnTo>
                    <a:lnTo>
                      <a:pt x="157" y="1086"/>
                    </a:lnTo>
                    <a:lnTo>
                      <a:pt x="157" y="1081"/>
                    </a:lnTo>
                    <a:lnTo>
                      <a:pt x="157" y="1078"/>
                    </a:lnTo>
                    <a:lnTo>
                      <a:pt x="157" y="1073"/>
                    </a:lnTo>
                    <a:lnTo>
                      <a:pt x="157" y="1068"/>
                    </a:lnTo>
                    <a:lnTo>
                      <a:pt x="157" y="1062"/>
                    </a:lnTo>
                    <a:lnTo>
                      <a:pt x="157" y="1057"/>
                    </a:lnTo>
                    <a:lnTo>
                      <a:pt x="157" y="1052"/>
                    </a:lnTo>
                    <a:lnTo>
                      <a:pt x="157" y="1049"/>
                    </a:lnTo>
                    <a:lnTo>
                      <a:pt x="157" y="1047"/>
                    </a:lnTo>
                    <a:lnTo>
                      <a:pt x="160" y="1044"/>
                    </a:lnTo>
                    <a:lnTo>
                      <a:pt x="160" y="1041"/>
                    </a:lnTo>
                    <a:lnTo>
                      <a:pt x="163" y="1036"/>
                    </a:lnTo>
                    <a:lnTo>
                      <a:pt x="165" y="1023"/>
                    </a:lnTo>
                    <a:lnTo>
                      <a:pt x="170" y="1007"/>
                    </a:lnTo>
                    <a:lnTo>
                      <a:pt x="173" y="1002"/>
                    </a:lnTo>
                    <a:lnTo>
                      <a:pt x="176" y="999"/>
                    </a:lnTo>
                    <a:lnTo>
                      <a:pt x="176" y="997"/>
                    </a:lnTo>
                    <a:lnTo>
                      <a:pt x="178" y="994"/>
                    </a:lnTo>
                    <a:lnTo>
                      <a:pt x="181" y="992"/>
                    </a:lnTo>
                    <a:lnTo>
                      <a:pt x="181" y="989"/>
                    </a:lnTo>
                    <a:lnTo>
                      <a:pt x="184" y="986"/>
                    </a:lnTo>
                    <a:lnTo>
                      <a:pt x="184" y="984"/>
                    </a:lnTo>
                    <a:lnTo>
                      <a:pt x="186" y="981"/>
                    </a:lnTo>
                    <a:lnTo>
                      <a:pt x="194" y="971"/>
                    </a:lnTo>
                    <a:lnTo>
                      <a:pt x="197" y="965"/>
                    </a:lnTo>
                    <a:lnTo>
                      <a:pt x="202" y="957"/>
                    </a:lnTo>
                    <a:lnTo>
                      <a:pt x="207" y="952"/>
                    </a:lnTo>
                    <a:lnTo>
                      <a:pt x="210" y="947"/>
                    </a:lnTo>
                    <a:lnTo>
                      <a:pt x="215" y="942"/>
                    </a:lnTo>
                    <a:lnTo>
                      <a:pt x="220" y="934"/>
                    </a:lnTo>
                    <a:lnTo>
                      <a:pt x="231" y="921"/>
                    </a:lnTo>
                    <a:lnTo>
                      <a:pt x="254" y="894"/>
                    </a:lnTo>
                    <a:lnTo>
                      <a:pt x="257" y="889"/>
                    </a:lnTo>
                    <a:lnTo>
                      <a:pt x="260" y="887"/>
                    </a:lnTo>
                    <a:lnTo>
                      <a:pt x="262" y="884"/>
                    </a:lnTo>
                    <a:lnTo>
                      <a:pt x="262" y="881"/>
                    </a:lnTo>
                    <a:lnTo>
                      <a:pt x="265" y="879"/>
                    </a:lnTo>
                    <a:lnTo>
                      <a:pt x="267" y="873"/>
                    </a:lnTo>
                    <a:lnTo>
                      <a:pt x="270" y="866"/>
                    </a:lnTo>
                    <a:lnTo>
                      <a:pt x="273" y="858"/>
                    </a:lnTo>
                    <a:lnTo>
                      <a:pt x="275" y="850"/>
                    </a:lnTo>
                    <a:lnTo>
                      <a:pt x="278" y="845"/>
                    </a:lnTo>
                    <a:lnTo>
                      <a:pt x="278" y="842"/>
                    </a:lnTo>
                    <a:lnTo>
                      <a:pt x="281" y="834"/>
                    </a:lnTo>
                    <a:lnTo>
                      <a:pt x="283" y="824"/>
                    </a:lnTo>
                    <a:lnTo>
                      <a:pt x="286" y="805"/>
                    </a:lnTo>
                    <a:lnTo>
                      <a:pt x="286" y="803"/>
                    </a:lnTo>
                    <a:lnTo>
                      <a:pt x="286" y="800"/>
                    </a:lnTo>
                    <a:lnTo>
                      <a:pt x="286" y="797"/>
                    </a:lnTo>
                    <a:lnTo>
                      <a:pt x="283" y="776"/>
                    </a:lnTo>
                    <a:lnTo>
                      <a:pt x="281" y="745"/>
                    </a:lnTo>
                    <a:lnTo>
                      <a:pt x="281" y="734"/>
                    </a:lnTo>
                    <a:lnTo>
                      <a:pt x="278" y="727"/>
                    </a:lnTo>
                    <a:lnTo>
                      <a:pt x="278" y="721"/>
                    </a:lnTo>
                    <a:lnTo>
                      <a:pt x="278" y="719"/>
                    </a:lnTo>
                    <a:lnTo>
                      <a:pt x="275" y="713"/>
                    </a:lnTo>
                    <a:lnTo>
                      <a:pt x="275" y="708"/>
                    </a:lnTo>
                    <a:lnTo>
                      <a:pt x="273" y="703"/>
                    </a:lnTo>
                    <a:lnTo>
                      <a:pt x="273" y="700"/>
                    </a:lnTo>
                    <a:lnTo>
                      <a:pt x="270" y="698"/>
                    </a:lnTo>
                    <a:lnTo>
                      <a:pt x="265" y="687"/>
                    </a:lnTo>
                    <a:lnTo>
                      <a:pt x="265" y="685"/>
                    </a:lnTo>
                    <a:lnTo>
                      <a:pt x="262" y="682"/>
                    </a:lnTo>
                    <a:lnTo>
                      <a:pt x="262" y="679"/>
                    </a:lnTo>
                    <a:lnTo>
                      <a:pt x="260" y="677"/>
                    </a:lnTo>
                    <a:lnTo>
                      <a:pt x="257" y="674"/>
                    </a:lnTo>
                    <a:lnTo>
                      <a:pt x="257" y="671"/>
                    </a:lnTo>
                    <a:lnTo>
                      <a:pt x="257" y="669"/>
                    </a:lnTo>
                    <a:lnTo>
                      <a:pt x="246" y="653"/>
                    </a:lnTo>
                    <a:lnTo>
                      <a:pt x="241" y="645"/>
                    </a:lnTo>
                    <a:lnTo>
                      <a:pt x="231" y="629"/>
                    </a:lnTo>
                    <a:lnTo>
                      <a:pt x="228" y="622"/>
                    </a:lnTo>
                    <a:lnTo>
                      <a:pt x="225" y="622"/>
                    </a:lnTo>
                    <a:lnTo>
                      <a:pt x="223" y="616"/>
                    </a:lnTo>
                    <a:lnTo>
                      <a:pt x="220" y="614"/>
                    </a:lnTo>
                    <a:lnTo>
                      <a:pt x="212" y="601"/>
                    </a:lnTo>
                    <a:lnTo>
                      <a:pt x="199" y="582"/>
                    </a:lnTo>
                    <a:lnTo>
                      <a:pt x="197" y="580"/>
                    </a:lnTo>
                    <a:lnTo>
                      <a:pt x="194" y="577"/>
                    </a:lnTo>
                    <a:lnTo>
                      <a:pt x="191" y="574"/>
                    </a:lnTo>
                    <a:lnTo>
                      <a:pt x="173" y="566"/>
                    </a:lnTo>
                    <a:lnTo>
                      <a:pt x="152" y="556"/>
                    </a:lnTo>
                    <a:lnTo>
                      <a:pt x="131" y="545"/>
                    </a:lnTo>
                    <a:lnTo>
                      <a:pt x="128" y="543"/>
                    </a:lnTo>
                    <a:lnTo>
                      <a:pt x="123" y="540"/>
                    </a:lnTo>
                    <a:lnTo>
                      <a:pt x="121" y="540"/>
                    </a:lnTo>
                    <a:lnTo>
                      <a:pt x="110" y="535"/>
                    </a:lnTo>
                    <a:lnTo>
                      <a:pt x="107" y="532"/>
                    </a:lnTo>
                    <a:lnTo>
                      <a:pt x="105" y="532"/>
                    </a:lnTo>
                    <a:lnTo>
                      <a:pt x="102" y="532"/>
                    </a:lnTo>
                    <a:lnTo>
                      <a:pt x="100" y="530"/>
                    </a:lnTo>
                    <a:lnTo>
                      <a:pt x="94" y="530"/>
                    </a:lnTo>
                    <a:lnTo>
                      <a:pt x="89" y="527"/>
                    </a:lnTo>
                    <a:lnTo>
                      <a:pt x="84" y="524"/>
                    </a:lnTo>
                    <a:lnTo>
                      <a:pt x="81" y="524"/>
                    </a:lnTo>
                    <a:lnTo>
                      <a:pt x="79" y="522"/>
                    </a:lnTo>
                    <a:lnTo>
                      <a:pt x="76" y="522"/>
                    </a:lnTo>
                    <a:lnTo>
                      <a:pt x="71" y="519"/>
                    </a:lnTo>
                    <a:lnTo>
                      <a:pt x="68" y="517"/>
                    </a:lnTo>
                    <a:lnTo>
                      <a:pt x="63" y="514"/>
                    </a:lnTo>
                    <a:lnTo>
                      <a:pt x="60" y="511"/>
                    </a:lnTo>
                    <a:lnTo>
                      <a:pt x="58" y="511"/>
                    </a:lnTo>
                    <a:lnTo>
                      <a:pt x="58" y="509"/>
                    </a:lnTo>
                    <a:lnTo>
                      <a:pt x="52" y="506"/>
                    </a:lnTo>
                    <a:lnTo>
                      <a:pt x="47" y="501"/>
                    </a:lnTo>
                    <a:lnTo>
                      <a:pt x="34" y="482"/>
                    </a:lnTo>
                    <a:lnTo>
                      <a:pt x="18" y="459"/>
                    </a:lnTo>
                    <a:lnTo>
                      <a:pt x="0" y="435"/>
                    </a:lnTo>
                    <a:lnTo>
                      <a:pt x="13" y="422"/>
                    </a:lnTo>
                    <a:lnTo>
                      <a:pt x="37" y="393"/>
                    </a:lnTo>
                    <a:lnTo>
                      <a:pt x="39" y="393"/>
                    </a:lnTo>
                    <a:lnTo>
                      <a:pt x="47" y="383"/>
                    </a:lnTo>
                    <a:lnTo>
                      <a:pt x="128" y="293"/>
                    </a:lnTo>
                    <a:lnTo>
                      <a:pt x="163" y="238"/>
                    </a:lnTo>
                    <a:lnTo>
                      <a:pt x="165" y="233"/>
                    </a:lnTo>
                    <a:lnTo>
                      <a:pt x="165" y="231"/>
                    </a:lnTo>
                    <a:lnTo>
                      <a:pt x="170" y="223"/>
                    </a:lnTo>
                    <a:lnTo>
                      <a:pt x="173" y="212"/>
                    </a:lnTo>
                    <a:lnTo>
                      <a:pt x="178" y="210"/>
                    </a:lnTo>
                    <a:lnTo>
                      <a:pt x="181" y="204"/>
                    </a:lnTo>
                    <a:lnTo>
                      <a:pt x="184" y="199"/>
                    </a:lnTo>
                    <a:lnTo>
                      <a:pt x="189" y="191"/>
                    </a:lnTo>
                    <a:lnTo>
                      <a:pt x="194" y="183"/>
                    </a:lnTo>
                    <a:lnTo>
                      <a:pt x="202" y="170"/>
                    </a:lnTo>
                    <a:lnTo>
                      <a:pt x="212" y="157"/>
                    </a:lnTo>
                    <a:lnTo>
                      <a:pt x="225" y="139"/>
                    </a:lnTo>
                    <a:lnTo>
                      <a:pt x="233" y="128"/>
                    </a:lnTo>
                    <a:lnTo>
                      <a:pt x="241" y="112"/>
                    </a:lnTo>
                    <a:lnTo>
                      <a:pt x="252" y="102"/>
                    </a:lnTo>
                    <a:lnTo>
                      <a:pt x="252" y="99"/>
                    </a:lnTo>
                    <a:lnTo>
                      <a:pt x="257" y="94"/>
                    </a:lnTo>
                    <a:lnTo>
                      <a:pt x="260" y="91"/>
                    </a:lnTo>
                    <a:lnTo>
                      <a:pt x="267" y="86"/>
                    </a:lnTo>
                    <a:lnTo>
                      <a:pt x="278" y="76"/>
                    </a:lnTo>
                    <a:lnTo>
                      <a:pt x="286" y="73"/>
                    </a:lnTo>
                    <a:lnTo>
                      <a:pt x="291" y="68"/>
                    </a:lnTo>
                    <a:lnTo>
                      <a:pt x="304" y="57"/>
                    </a:lnTo>
                    <a:lnTo>
                      <a:pt x="309" y="55"/>
                    </a:lnTo>
                    <a:lnTo>
                      <a:pt x="312" y="52"/>
                    </a:lnTo>
                    <a:lnTo>
                      <a:pt x="315" y="52"/>
                    </a:lnTo>
                    <a:lnTo>
                      <a:pt x="315" y="49"/>
                    </a:lnTo>
                    <a:lnTo>
                      <a:pt x="322" y="47"/>
                    </a:lnTo>
                    <a:lnTo>
                      <a:pt x="328" y="42"/>
                    </a:lnTo>
                    <a:lnTo>
                      <a:pt x="330" y="39"/>
                    </a:lnTo>
                    <a:lnTo>
                      <a:pt x="333" y="39"/>
                    </a:lnTo>
                    <a:lnTo>
                      <a:pt x="336" y="36"/>
                    </a:lnTo>
                    <a:lnTo>
                      <a:pt x="341" y="34"/>
                    </a:lnTo>
                    <a:lnTo>
                      <a:pt x="349" y="28"/>
                    </a:lnTo>
                    <a:lnTo>
                      <a:pt x="354" y="26"/>
                    </a:lnTo>
                    <a:lnTo>
                      <a:pt x="362" y="23"/>
                    </a:lnTo>
                    <a:lnTo>
                      <a:pt x="370" y="18"/>
                    </a:lnTo>
                    <a:lnTo>
                      <a:pt x="383" y="13"/>
                    </a:lnTo>
                    <a:lnTo>
                      <a:pt x="396" y="7"/>
                    </a:lnTo>
                    <a:lnTo>
                      <a:pt x="404" y="2"/>
                    </a:lnTo>
                    <a:lnTo>
                      <a:pt x="412" y="0"/>
                    </a:lnTo>
                    <a:lnTo>
                      <a:pt x="414" y="0"/>
                    </a:lnTo>
                    <a:lnTo>
                      <a:pt x="430" y="36"/>
                    </a:lnTo>
                    <a:lnTo>
                      <a:pt x="433" y="42"/>
                    </a:lnTo>
                    <a:lnTo>
                      <a:pt x="435" y="44"/>
                    </a:lnTo>
                    <a:lnTo>
                      <a:pt x="440" y="57"/>
                    </a:lnTo>
                    <a:lnTo>
                      <a:pt x="440" y="60"/>
                    </a:lnTo>
                    <a:lnTo>
                      <a:pt x="446" y="73"/>
                    </a:lnTo>
                    <a:lnTo>
                      <a:pt x="451" y="86"/>
                    </a:lnTo>
                    <a:lnTo>
                      <a:pt x="461" y="105"/>
                    </a:lnTo>
                    <a:lnTo>
                      <a:pt x="461" y="110"/>
                    </a:lnTo>
                    <a:lnTo>
                      <a:pt x="464" y="112"/>
                    </a:lnTo>
                    <a:lnTo>
                      <a:pt x="475" y="136"/>
                    </a:lnTo>
                    <a:lnTo>
                      <a:pt x="477" y="141"/>
                    </a:lnTo>
                    <a:lnTo>
                      <a:pt x="480" y="149"/>
                    </a:lnTo>
                    <a:lnTo>
                      <a:pt x="482" y="154"/>
                    </a:lnTo>
                    <a:lnTo>
                      <a:pt x="485" y="162"/>
                    </a:lnTo>
                    <a:lnTo>
                      <a:pt x="488" y="168"/>
                    </a:lnTo>
                    <a:lnTo>
                      <a:pt x="493" y="175"/>
                    </a:lnTo>
                    <a:lnTo>
                      <a:pt x="493" y="178"/>
                    </a:lnTo>
                    <a:lnTo>
                      <a:pt x="495" y="181"/>
                    </a:lnTo>
                    <a:lnTo>
                      <a:pt x="495" y="183"/>
                    </a:lnTo>
                    <a:lnTo>
                      <a:pt x="506" y="204"/>
                    </a:lnTo>
                    <a:lnTo>
                      <a:pt x="506" y="207"/>
                    </a:lnTo>
                    <a:lnTo>
                      <a:pt x="509" y="207"/>
                    </a:lnTo>
                    <a:lnTo>
                      <a:pt x="519" y="236"/>
                    </a:lnTo>
                    <a:lnTo>
                      <a:pt x="524" y="246"/>
                    </a:lnTo>
                    <a:lnTo>
                      <a:pt x="532" y="262"/>
                    </a:lnTo>
                    <a:lnTo>
                      <a:pt x="535" y="272"/>
                    </a:lnTo>
                    <a:lnTo>
                      <a:pt x="535" y="275"/>
                    </a:lnTo>
                    <a:lnTo>
                      <a:pt x="540" y="286"/>
                    </a:lnTo>
                    <a:lnTo>
                      <a:pt x="543" y="291"/>
                    </a:lnTo>
                    <a:lnTo>
                      <a:pt x="543" y="293"/>
                    </a:lnTo>
                    <a:lnTo>
                      <a:pt x="548" y="301"/>
                    </a:lnTo>
                    <a:lnTo>
                      <a:pt x="551" y="309"/>
                    </a:lnTo>
                    <a:lnTo>
                      <a:pt x="551" y="312"/>
                    </a:lnTo>
                    <a:lnTo>
                      <a:pt x="556" y="322"/>
                    </a:lnTo>
                    <a:lnTo>
                      <a:pt x="558" y="328"/>
                    </a:lnTo>
                    <a:lnTo>
                      <a:pt x="561" y="330"/>
                    </a:lnTo>
                    <a:lnTo>
                      <a:pt x="561" y="333"/>
                    </a:lnTo>
                    <a:lnTo>
                      <a:pt x="564" y="338"/>
                    </a:lnTo>
                    <a:lnTo>
                      <a:pt x="564" y="341"/>
                    </a:lnTo>
                    <a:lnTo>
                      <a:pt x="569" y="349"/>
                    </a:lnTo>
                    <a:lnTo>
                      <a:pt x="569" y="351"/>
                    </a:lnTo>
                    <a:lnTo>
                      <a:pt x="569" y="354"/>
                    </a:lnTo>
                    <a:lnTo>
                      <a:pt x="572" y="356"/>
                    </a:lnTo>
                    <a:lnTo>
                      <a:pt x="577" y="372"/>
                    </a:lnTo>
                    <a:lnTo>
                      <a:pt x="579" y="375"/>
                    </a:lnTo>
                    <a:lnTo>
                      <a:pt x="582" y="383"/>
                    </a:lnTo>
                    <a:lnTo>
                      <a:pt x="587" y="393"/>
                    </a:lnTo>
                    <a:lnTo>
                      <a:pt x="590" y="401"/>
                    </a:lnTo>
                    <a:lnTo>
                      <a:pt x="592" y="401"/>
                    </a:lnTo>
                    <a:lnTo>
                      <a:pt x="592" y="404"/>
                    </a:lnTo>
                    <a:lnTo>
                      <a:pt x="595" y="409"/>
                    </a:lnTo>
                    <a:lnTo>
                      <a:pt x="598" y="414"/>
                    </a:lnTo>
                    <a:lnTo>
                      <a:pt x="606" y="427"/>
                    </a:lnTo>
                    <a:lnTo>
                      <a:pt x="606" y="430"/>
                    </a:lnTo>
                    <a:lnTo>
                      <a:pt x="608" y="433"/>
                    </a:lnTo>
                    <a:lnTo>
                      <a:pt x="608" y="435"/>
                    </a:lnTo>
                    <a:lnTo>
                      <a:pt x="611" y="438"/>
                    </a:lnTo>
                    <a:lnTo>
                      <a:pt x="616" y="446"/>
                    </a:lnTo>
                    <a:lnTo>
                      <a:pt x="619" y="448"/>
                    </a:lnTo>
                    <a:lnTo>
                      <a:pt x="624" y="456"/>
                    </a:lnTo>
                    <a:lnTo>
                      <a:pt x="624" y="459"/>
                    </a:lnTo>
                    <a:lnTo>
                      <a:pt x="627" y="459"/>
                    </a:lnTo>
                    <a:lnTo>
                      <a:pt x="629" y="467"/>
                    </a:lnTo>
                    <a:lnTo>
                      <a:pt x="632" y="469"/>
                    </a:lnTo>
                    <a:lnTo>
                      <a:pt x="632" y="472"/>
                    </a:lnTo>
                    <a:lnTo>
                      <a:pt x="634" y="475"/>
                    </a:lnTo>
                    <a:lnTo>
                      <a:pt x="634" y="477"/>
                    </a:lnTo>
                    <a:lnTo>
                      <a:pt x="637" y="480"/>
                    </a:lnTo>
                    <a:lnTo>
                      <a:pt x="640" y="482"/>
                    </a:lnTo>
                    <a:lnTo>
                      <a:pt x="642" y="485"/>
                    </a:lnTo>
                    <a:lnTo>
                      <a:pt x="645" y="490"/>
                    </a:lnTo>
                    <a:lnTo>
                      <a:pt x="648" y="496"/>
                    </a:lnTo>
                  </a:path>
                </a:pathLst>
              </a:custGeom>
              <a:pattFill prst="pct25">
                <a:fgClr>
                  <a:schemeClr val="accent1"/>
                </a:fgClr>
                <a:bgClr>
                  <a:schemeClr val="accent1">
                    <a:lumMod val="20000"/>
                    <a:lumOff val="80000"/>
                  </a:schemeClr>
                </a:bgClr>
              </a:patt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31" name="フローチャート: 結合子 64"/>
              <p:cNvSpPr/>
              <p:nvPr/>
            </p:nvSpPr>
            <p:spPr>
              <a:xfrm>
                <a:off x="6646319" y="3098424"/>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32" name="Text Box 30"/>
              <p:cNvSpPr txBox="1">
                <a:spLocks noChangeArrowheads="1"/>
              </p:cNvSpPr>
              <p:nvPr/>
            </p:nvSpPr>
            <p:spPr bwMode="auto">
              <a:xfrm>
                <a:off x="6485210" y="2946873"/>
                <a:ext cx="559519" cy="188877"/>
              </a:xfrm>
              <a:prstGeom prst="rect">
                <a:avLst/>
              </a:prstGeom>
              <a:noFill/>
              <a:ln>
                <a:noFill/>
              </a:ln>
              <a:extLst/>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福島区</a:t>
                </a:r>
                <a:endParaRPr lang="ja-JP" altLang="en-US" sz="1100" b="1" dirty="0">
                  <a:latin typeface="Meiryo UI" pitchFamily="50" charset="-128"/>
                  <a:ea typeface="Meiryo UI" pitchFamily="50" charset="-128"/>
                  <a:cs typeface="Meiryo UI" pitchFamily="50" charset="-128"/>
                </a:endParaRPr>
              </a:p>
            </p:txBody>
          </p:sp>
          <p:sp>
            <p:nvSpPr>
              <p:cNvPr id="233" name="Text Box 29"/>
              <p:cNvSpPr txBox="1">
                <a:spLocks noChangeArrowheads="1"/>
              </p:cNvSpPr>
              <p:nvPr/>
            </p:nvSpPr>
            <p:spPr bwMode="auto">
              <a:xfrm>
                <a:off x="6966135" y="2635246"/>
                <a:ext cx="447118" cy="277605"/>
              </a:xfrm>
              <a:prstGeom prst="rect">
                <a:avLst/>
              </a:prstGeom>
              <a:noFill/>
              <a:ln>
                <a:noFill/>
              </a:ln>
              <a:extLst/>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北区</a:t>
                </a:r>
                <a:endParaRPr lang="ja-JP" altLang="en-US" sz="1100" b="1" dirty="0">
                  <a:latin typeface="Meiryo UI" pitchFamily="50" charset="-128"/>
                  <a:ea typeface="Meiryo UI" pitchFamily="50" charset="-128"/>
                  <a:cs typeface="Meiryo UI" pitchFamily="50" charset="-128"/>
                </a:endParaRPr>
              </a:p>
            </p:txBody>
          </p:sp>
          <p:sp>
            <p:nvSpPr>
              <p:cNvPr id="234" name="フローチャート: 結合子 67"/>
              <p:cNvSpPr/>
              <p:nvPr/>
            </p:nvSpPr>
            <p:spPr>
              <a:xfrm>
                <a:off x="7085518" y="3045031"/>
                <a:ext cx="72000" cy="72000"/>
              </a:xfrm>
              <a:prstGeom prst="flowChartConnector">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35" name="Text Box 28"/>
              <p:cNvSpPr txBox="1">
                <a:spLocks noChangeArrowheads="1"/>
              </p:cNvSpPr>
              <p:nvPr/>
            </p:nvSpPr>
            <p:spPr bwMode="auto">
              <a:xfrm>
                <a:off x="7321484" y="2671479"/>
                <a:ext cx="558277" cy="277605"/>
              </a:xfrm>
              <a:prstGeom prst="rect">
                <a:avLst/>
              </a:prstGeom>
              <a:noFill/>
              <a:ln>
                <a:noFill/>
              </a:ln>
              <a:extLst/>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都島区</a:t>
                </a:r>
                <a:endParaRPr lang="ja-JP" altLang="en-US" sz="1100" b="1" dirty="0">
                  <a:latin typeface="Meiryo UI" pitchFamily="50" charset="-128"/>
                  <a:ea typeface="Meiryo UI" pitchFamily="50" charset="-128"/>
                  <a:cs typeface="Meiryo UI" pitchFamily="50" charset="-128"/>
                </a:endParaRPr>
              </a:p>
            </p:txBody>
          </p:sp>
          <p:sp>
            <p:nvSpPr>
              <p:cNvPr id="236" name="フローチャート: 結合子 69"/>
              <p:cNvSpPr/>
              <p:nvPr/>
            </p:nvSpPr>
            <p:spPr>
              <a:xfrm>
                <a:off x="7540752" y="2895194"/>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37" name="Text Box 27"/>
              <p:cNvSpPr txBox="1">
                <a:spLocks noChangeArrowheads="1"/>
              </p:cNvSpPr>
              <p:nvPr/>
            </p:nvSpPr>
            <p:spPr bwMode="auto">
              <a:xfrm>
                <a:off x="7592052" y="2359248"/>
                <a:ext cx="558898" cy="277605"/>
              </a:xfrm>
              <a:prstGeom prst="rect">
                <a:avLst/>
              </a:prstGeom>
              <a:noFill/>
              <a:ln w="9525">
                <a:noFill/>
                <a:miter lim="800000"/>
                <a:headEnd/>
                <a:tailEnd/>
              </a:ln>
            </p:spPr>
            <p:txBody>
              <a:bodyPr lIns="68580" tIns="8206" rIns="68580" bIns="8206"/>
              <a:lstStyle/>
              <a:p>
                <a:pPr eaLnBrk="1" hangingPunct="1"/>
                <a:r>
                  <a:rPr lang="ja-JP" altLang="en-US" sz="1050" b="1" dirty="0">
                    <a:solidFill>
                      <a:srgbClr val="000000"/>
                    </a:solidFill>
                    <a:latin typeface="Meiryo UI" pitchFamily="50" charset="-128"/>
                    <a:ea typeface="Meiryo UI" pitchFamily="50" charset="-128"/>
                    <a:cs typeface="Meiryo UI" pitchFamily="50" charset="-128"/>
                  </a:rPr>
                  <a:t>旭区</a:t>
                </a:r>
                <a:endParaRPr lang="ja-JP" altLang="en-US" sz="1100" b="1" dirty="0">
                  <a:latin typeface="Meiryo UI" pitchFamily="50" charset="-128"/>
                  <a:ea typeface="Meiryo UI" pitchFamily="50" charset="-128"/>
                  <a:cs typeface="Meiryo UI" pitchFamily="50" charset="-128"/>
                </a:endParaRPr>
              </a:p>
            </p:txBody>
          </p:sp>
          <p:sp>
            <p:nvSpPr>
              <p:cNvPr id="238" name="フローチャート: 結合子 71"/>
              <p:cNvSpPr/>
              <p:nvPr/>
            </p:nvSpPr>
            <p:spPr>
              <a:xfrm>
                <a:off x="7763355" y="2546021"/>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39" name="Text Box 23"/>
              <p:cNvSpPr txBox="1">
                <a:spLocks noChangeArrowheads="1"/>
              </p:cNvSpPr>
              <p:nvPr/>
            </p:nvSpPr>
            <p:spPr bwMode="auto">
              <a:xfrm>
                <a:off x="7584524" y="3045520"/>
                <a:ext cx="558277" cy="277605"/>
              </a:xfrm>
              <a:prstGeom prst="rect">
                <a:avLst/>
              </a:prstGeom>
              <a:noFill/>
              <a:ln>
                <a:noFill/>
              </a:ln>
              <a:extLst/>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城東区</a:t>
                </a:r>
                <a:endParaRPr lang="ja-JP" altLang="en-US" sz="1100" b="1" dirty="0">
                  <a:latin typeface="Meiryo UI" pitchFamily="50" charset="-128"/>
                  <a:ea typeface="Meiryo UI" pitchFamily="50" charset="-128"/>
                  <a:cs typeface="Meiryo UI" pitchFamily="50" charset="-128"/>
                </a:endParaRPr>
              </a:p>
            </p:txBody>
          </p:sp>
          <p:sp>
            <p:nvSpPr>
              <p:cNvPr id="240" name="フローチャート: 結合子 73"/>
              <p:cNvSpPr/>
              <p:nvPr/>
            </p:nvSpPr>
            <p:spPr>
              <a:xfrm>
                <a:off x="7834700" y="2900834"/>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41" name="Text Box 23"/>
              <p:cNvSpPr txBox="1">
                <a:spLocks noChangeArrowheads="1"/>
              </p:cNvSpPr>
              <p:nvPr/>
            </p:nvSpPr>
            <p:spPr bwMode="auto">
              <a:xfrm>
                <a:off x="8031723" y="2898775"/>
                <a:ext cx="546635" cy="279682"/>
              </a:xfrm>
              <a:prstGeom prst="rect">
                <a:avLst/>
              </a:prstGeom>
              <a:noFill/>
              <a:ln>
                <a:noFill/>
              </a:ln>
              <a:extLst/>
            </p:spPr>
            <p:txBody>
              <a:bodyPr lIns="68580" tIns="8206" rIns="68580" bIns="8206" anchor="ct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鶴見区</a:t>
                </a:r>
                <a:endParaRPr lang="ja-JP" altLang="en-US" sz="1100" b="1" dirty="0">
                  <a:latin typeface="Meiryo UI" pitchFamily="50" charset="-128"/>
                  <a:ea typeface="Meiryo UI" pitchFamily="50" charset="-128"/>
                  <a:cs typeface="Meiryo UI" pitchFamily="50" charset="-128"/>
                </a:endParaRPr>
              </a:p>
            </p:txBody>
          </p:sp>
          <p:sp>
            <p:nvSpPr>
              <p:cNvPr id="242" name="フローチャート: 結合子 75"/>
              <p:cNvSpPr/>
              <p:nvPr/>
            </p:nvSpPr>
            <p:spPr>
              <a:xfrm>
                <a:off x="8235265" y="2854316"/>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43" name="Text Box 15"/>
              <p:cNvSpPr txBox="1">
                <a:spLocks noChangeArrowheads="1"/>
              </p:cNvSpPr>
              <p:nvPr/>
            </p:nvSpPr>
            <p:spPr bwMode="auto">
              <a:xfrm>
                <a:off x="7604163" y="3363350"/>
                <a:ext cx="559519" cy="277605"/>
              </a:xfrm>
              <a:prstGeom prst="rect">
                <a:avLst/>
              </a:prstGeom>
              <a:noFill/>
              <a:ln>
                <a:noFill/>
              </a:ln>
              <a:extLst/>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東成区</a:t>
                </a:r>
                <a:endParaRPr lang="ja-JP" altLang="en-US" sz="1100" b="1" dirty="0">
                  <a:latin typeface="Meiryo UI" pitchFamily="50" charset="-128"/>
                  <a:ea typeface="Meiryo UI" pitchFamily="50" charset="-128"/>
                  <a:cs typeface="Meiryo UI" pitchFamily="50" charset="-128"/>
                </a:endParaRPr>
              </a:p>
            </p:txBody>
          </p:sp>
          <p:sp>
            <p:nvSpPr>
              <p:cNvPr id="244" name="フローチャート: 結合子 77"/>
              <p:cNvSpPr/>
              <p:nvPr/>
            </p:nvSpPr>
            <p:spPr>
              <a:xfrm>
                <a:off x="7754819" y="3536257"/>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sp>
          <p:nvSpPr>
            <p:cNvPr id="206" name="フローチャート: 結合子 69"/>
            <p:cNvSpPr/>
            <p:nvPr/>
          </p:nvSpPr>
          <p:spPr>
            <a:xfrm>
              <a:off x="2407856" y="3704153"/>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27647895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Text Box 45"/>
          <p:cNvSpPr txBox="1">
            <a:spLocks noChangeArrowheads="1"/>
          </p:cNvSpPr>
          <p:nvPr/>
        </p:nvSpPr>
        <p:spPr bwMode="auto">
          <a:xfrm>
            <a:off x="669099" y="109431"/>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福祉部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3" name="Text Box 45"/>
          <p:cNvSpPr txBox="1">
            <a:spLocks noChangeArrowheads="1"/>
          </p:cNvSpPr>
          <p:nvPr/>
        </p:nvSpPr>
        <p:spPr bwMode="auto">
          <a:xfrm>
            <a:off x="669099" y="1916831"/>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健康部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9" name="Text Box 45"/>
          <p:cNvSpPr txBox="1">
            <a:spLocks noChangeArrowheads="1"/>
          </p:cNvSpPr>
          <p:nvPr/>
        </p:nvSpPr>
        <p:spPr bwMode="auto">
          <a:xfrm>
            <a:off x="669099" y="2924943"/>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こども部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4" name="Text Box 45"/>
          <p:cNvSpPr txBox="1">
            <a:spLocks noChangeArrowheads="1"/>
          </p:cNvSpPr>
          <p:nvPr/>
        </p:nvSpPr>
        <p:spPr bwMode="auto">
          <a:xfrm>
            <a:off x="669099" y="4149410"/>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環境部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8" name="Text Box 45"/>
          <p:cNvSpPr txBox="1">
            <a:spLocks noChangeArrowheads="1"/>
          </p:cNvSpPr>
          <p:nvPr/>
        </p:nvSpPr>
        <p:spPr bwMode="auto">
          <a:xfrm>
            <a:off x="669099" y="4917419"/>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都市整備</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部</a:t>
            </a:r>
          </a:p>
        </p:txBody>
      </p:sp>
      <p:cxnSp>
        <p:nvCxnSpPr>
          <p:cNvPr id="61" name="直線コネクタ 60"/>
          <p:cNvCxnSpPr/>
          <p:nvPr/>
        </p:nvCxnSpPr>
        <p:spPr>
          <a:xfrm flipV="1">
            <a:off x="417099" y="239440"/>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62" name="直線コネクタ 61"/>
          <p:cNvCxnSpPr/>
          <p:nvPr/>
        </p:nvCxnSpPr>
        <p:spPr>
          <a:xfrm flipV="1">
            <a:off x="417099" y="2035448"/>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63" name="直線コネクタ 62"/>
          <p:cNvCxnSpPr/>
          <p:nvPr/>
        </p:nvCxnSpPr>
        <p:spPr>
          <a:xfrm flipV="1">
            <a:off x="417099" y="3067128"/>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64" name="直線コネクタ 63"/>
          <p:cNvCxnSpPr/>
          <p:nvPr/>
        </p:nvCxnSpPr>
        <p:spPr>
          <a:xfrm flipV="1">
            <a:off x="417099" y="4293096"/>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65" name="直線コネクタ 64"/>
          <p:cNvCxnSpPr/>
          <p:nvPr/>
        </p:nvCxnSpPr>
        <p:spPr>
          <a:xfrm flipV="1">
            <a:off x="417099" y="5051276"/>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74" name="直線コネクタ 73"/>
          <p:cNvCxnSpPr/>
          <p:nvPr/>
        </p:nvCxnSpPr>
        <p:spPr>
          <a:xfrm flipV="1">
            <a:off x="2037099" y="239622"/>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75" name="直線コネクタ 74"/>
          <p:cNvCxnSpPr/>
          <p:nvPr/>
        </p:nvCxnSpPr>
        <p:spPr>
          <a:xfrm flipV="1">
            <a:off x="2034450" y="2030115"/>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76" name="直線コネクタ 75"/>
          <p:cNvCxnSpPr/>
          <p:nvPr/>
        </p:nvCxnSpPr>
        <p:spPr>
          <a:xfrm flipV="1">
            <a:off x="2034450" y="3034684"/>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77" name="直線コネクタ 76"/>
          <p:cNvCxnSpPr/>
          <p:nvPr/>
        </p:nvCxnSpPr>
        <p:spPr>
          <a:xfrm flipV="1">
            <a:off x="2034450" y="4264521"/>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78" name="直線コネクタ 77"/>
          <p:cNvCxnSpPr/>
          <p:nvPr/>
        </p:nvCxnSpPr>
        <p:spPr>
          <a:xfrm flipV="1">
            <a:off x="2034450" y="5038576"/>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93" name="直線コネクタ 92"/>
          <p:cNvCxnSpPr/>
          <p:nvPr/>
        </p:nvCxnSpPr>
        <p:spPr>
          <a:xfrm flipV="1">
            <a:off x="2217099" y="45169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4" name="直線コネクタ 93"/>
          <p:cNvCxnSpPr/>
          <p:nvPr/>
        </p:nvCxnSpPr>
        <p:spPr>
          <a:xfrm flipV="1">
            <a:off x="2216696" y="68952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5" name="直線コネクタ 94"/>
          <p:cNvCxnSpPr/>
          <p:nvPr/>
        </p:nvCxnSpPr>
        <p:spPr>
          <a:xfrm flipV="1">
            <a:off x="2216696" y="90872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6" name="直線コネクタ 95"/>
          <p:cNvCxnSpPr/>
          <p:nvPr/>
        </p:nvCxnSpPr>
        <p:spPr>
          <a:xfrm flipV="1">
            <a:off x="2214450" y="114912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7" name="直線コネクタ 96"/>
          <p:cNvCxnSpPr/>
          <p:nvPr/>
        </p:nvCxnSpPr>
        <p:spPr>
          <a:xfrm flipV="1">
            <a:off x="2216720" y="137467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8" name="直線コネクタ 97"/>
          <p:cNvCxnSpPr/>
          <p:nvPr/>
        </p:nvCxnSpPr>
        <p:spPr>
          <a:xfrm flipV="1">
            <a:off x="2216696" y="166905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9" name="直線コネクタ 98"/>
          <p:cNvCxnSpPr/>
          <p:nvPr/>
        </p:nvCxnSpPr>
        <p:spPr>
          <a:xfrm flipV="1">
            <a:off x="2216696" y="226734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0" name="直線コネクタ 99"/>
          <p:cNvCxnSpPr/>
          <p:nvPr/>
        </p:nvCxnSpPr>
        <p:spPr>
          <a:xfrm flipV="1">
            <a:off x="2216696" y="249289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2" name="直線コネクタ 101"/>
          <p:cNvCxnSpPr/>
          <p:nvPr/>
        </p:nvCxnSpPr>
        <p:spPr>
          <a:xfrm flipV="1">
            <a:off x="2214450" y="325958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3" name="直線コネクタ 102"/>
          <p:cNvCxnSpPr/>
          <p:nvPr/>
        </p:nvCxnSpPr>
        <p:spPr>
          <a:xfrm flipV="1">
            <a:off x="2214450" y="350250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4" name="直線コネクタ 103"/>
          <p:cNvCxnSpPr/>
          <p:nvPr/>
        </p:nvCxnSpPr>
        <p:spPr>
          <a:xfrm flipV="1">
            <a:off x="2216696" y="372967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5" name="直線コネクタ 104"/>
          <p:cNvCxnSpPr/>
          <p:nvPr/>
        </p:nvCxnSpPr>
        <p:spPr>
          <a:xfrm flipV="1">
            <a:off x="2216696" y="395845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6" name="直線コネクタ 105"/>
          <p:cNvCxnSpPr/>
          <p:nvPr/>
        </p:nvCxnSpPr>
        <p:spPr>
          <a:xfrm flipV="1">
            <a:off x="2214450" y="449642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7" name="直線コネクタ 106"/>
          <p:cNvCxnSpPr/>
          <p:nvPr/>
        </p:nvCxnSpPr>
        <p:spPr>
          <a:xfrm flipV="1">
            <a:off x="2214450" y="473171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8" name="直線コネクタ 107"/>
          <p:cNvCxnSpPr/>
          <p:nvPr/>
        </p:nvCxnSpPr>
        <p:spPr>
          <a:xfrm flipV="1">
            <a:off x="2214450" y="526412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9" name="直線コネクタ 108"/>
          <p:cNvCxnSpPr/>
          <p:nvPr/>
        </p:nvCxnSpPr>
        <p:spPr>
          <a:xfrm flipV="1">
            <a:off x="2214450" y="549274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10" name="直線コネクタ 109"/>
          <p:cNvCxnSpPr/>
          <p:nvPr/>
        </p:nvCxnSpPr>
        <p:spPr>
          <a:xfrm flipV="1">
            <a:off x="2214450" y="572894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11" name="直線コネクタ 110"/>
          <p:cNvCxnSpPr/>
          <p:nvPr/>
        </p:nvCxnSpPr>
        <p:spPr>
          <a:xfrm flipV="1">
            <a:off x="2214450" y="595245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12" name="直線コネクタ 111"/>
          <p:cNvCxnSpPr/>
          <p:nvPr/>
        </p:nvCxnSpPr>
        <p:spPr>
          <a:xfrm flipV="1">
            <a:off x="2214450" y="6193879"/>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13" name="直線コネクタ 112"/>
          <p:cNvCxnSpPr/>
          <p:nvPr/>
        </p:nvCxnSpPr>
        <p:spPr>
          <a:xfrm flipV="1">
            <a:off x="2214450" y="642793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14" name="直線コネクタ 113"/>
          <p:cNvCxnSpPr/>
          <p:nvPr/>
        </p:nvCxnSpPr>
        <p:spPr>
          <a:xfrm flipV="1">
            <a:off x="2214450" y="665983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15" name="直線コネクタ 114"/>
          <p:cNvCxnSpPr/>
          <p:nvPr/>
        </p:nvCxnSpPr>
        <p:spPr>
          <a:xfrm>
            <a:off x="417099" y="44624"/>
            <a:ext cx="0" cy="6813376"/>
          </a:xfrm>
          <a:prstGeom prst="line">
            <a:avLst/>
          </a:prstGeom>
        </p:spPr>
        <p:style>
          <a:lnRef idx="1">
            <a:schemeClr val="dk1"/>
          </a:lnRef>
          <a:fillRef idx="0">
            <a:schemeClr val="dk1"/>
          </a:fillRef>
          <a:effectRef idx="0">
            <a:schemeClr val="dk1"/>
          </a:effectRef>
          <a:fontRef idx="minor">
            <a:schemeClr val="tx1"/>
          </a:fontRef>
        </p:style>
      </p:cxnSp>
      <p:cxnSp>
        <p:nvCxnSpPr>
          <p:cNvPr id="120" name="直線コネクタ 119"/>
          <p:cNvCxnSpPr/>
          <p:nvPr/>
        </p:nvCxnSpPr>
        <p:spPr>
          <a:xfrm>
            <a:off x="2214450" y="233992"/>
            <a:ext cx="0" cy="1440000"/>
          </a:xfrm>
          <a:prstGeom prst="line">
            <a:avLst/>
          </a:prstGeom>
        </p:spPr>
        <p:style>
          <a:lnRef idx="1">
            <a:schemeClr val="dk1"/>
          </a:lnRef>
          <a:fillRef idx="0">
            <a:schemeClr val="dk1"/>
          </a:fillRef>
          <a:effectRef idx="0">
            <a:schemeClr val="dk1"/>
          </a:effectRef>
          <a:fontRef idx="minor">
            <a:schemeClr val="tx1"/>
          </a:fontRef>
        </p:style>
      </p:cxnSp>
      <p:cxnSp>
        <p:nvCxnSpPr>
          <p:cNvPr id="122" name="直線コネクタ 121"/>
          <p:cNvCxnSpPr/>
          <p:nvPr/>
        </p:nvCxnSpPr>
        <p:spPr>
          <a:xfrm>
            <a:off x="2214450" y="2027037"/>
            <a:ext cx="0" cy="694800"/>
          </a:xfrm>
          <a:prstGeom prst="line">
            <a:avLst/>
          </a:prstGeom>
        </p:spPr>
        <p:style>
          <a:lnRef idx="1">
            <a:schemeClr val="dk1"/>
          </a:lnRef>
          <a:fillRef idx="0">
            <a:schemeClr val="dk1"/>
          </a:fillRef>
          <a:effectRef idx="0">
            <a:schemeClr val="dk1"/>
          </a:effectRef>
          <a:fontRef idx="minor">
            <a:schemeClr val="tx1"/>
          </a:fontRef>
        </p:style>
      </p:cxnSp>
      <p:cxnSp>
        <p:nvCxnSpPr>
          <p:cNvPr id="124" name="直線コネクタ 123"/>
          <p:cNvCxnSpPr/>
          <p:nvPr/>
        </p:nvCxnSpPr>
        <p:spPr>
          <a:xfrm>
            <a:off x="2214450" y="3041728"/>
            <a:ext cx="0" cy="918000"/>
          </a:xfrm>
          <a:prstGeom prst="line">
            <a:avLst/>
          </a:prstGeom>
        </p:spPr>
        <p:style>
          <a:lnRef idx="1">
            <a:schemeClr val="dk1"/>
          </a:lnRef>
          <a:fillRef idx="0">
            <a:schemeClr val="dk1"/>
          </a:fillRef>
          <a:effectRef idx="0">
            <a:schemeClr val="dk1"/>
          </a:effectRef>
          <a:fontRef idx="minor">
            <a:schemeClr val="tx1"/>
          </a:fontRef>
        </p:style>
      </p:cxnSp>
      <p:cxnSp>
        <p:nvCxnSpPr>
          <p:cNvPr id="126" name="直線コネクタ 125"/>
          <p:cNvCxnSpPr/>
          <p:nvPr/>
        </p:nvCxnSpPr>
        <p:spPr>
          <a:xfrm>
            <a:off x="2217099" y="4266158"/>
            <a:ext cx="113" cy="468000"/>
          </a:xfrm>
          <a:prstGeom prst="line">
            <a:avLst/>
          </a:prstGeom>
        </p:spPr>
        <p:style>
          <a:lnRef idx="1">
            <a:schemeClr val="dk1"/>
          </a:lnRef>
          <a:fillRef idx="0">
            <a:schemeClr val="dk1"/>
          </a:fillRef>
          <a:effectRef idx="0">
            <a:schemeClr val="dk1"/>
          </a:effectRef>
          <a:fontRef idx="minor">
            <a:schemeClr val="tx1"/>
          </a:fontRef>
        </p:style>
      </p:cxnSp>
      <p:cxnSp>
        <p:nvCxnSpPr>
          <p:cNvPr id="128" name="直線コネクタ 127"/>
          <p:cNvCxnSpPr/>
          <p:nvPr/>
        </p:nvCxnSpPr>
        <p:spPr>
          <a:xfrm>
            <a:off x="2210307" y="5042701"/>
            <a:ext cx="1601" cy="1620000"/>
          </a:xfrm>
          <a:prstGeom prst="line">
            <a:avLst/>
          </a:prstGeom>
        </p:spPr>
        <p:style>
          <a:lnRef idx="1">
            <a:schemeClr val="dk1"/>
          </a:lnRef>
          <a:fillRef idx="0">
            <a:schemeClr val="dk1"/>
          </a:fillRef>
          <a:effectRef idx="0">
            <a:schemeClr val="dk1"/>
          </a:effectRef>
          <a:fontRef idx="minor">
            <a:schemeClr val="tx1"/>
          </a:fontRef>
        </p:style>
      </p:cxnSp>
      <p:cxnSp>
        <p:nvCxnSpPr>
          <p:cNvPr id="123" name="直線コネクタ 122"/>
          <p:cNvCxnSpPr/>
          <p:nvPr/>
        </p:nvCxnSpPr>
        <p:spPr>
          <a:xfrm>
            <a:off x="272480" y="44624"/>
            <a:ext cx="0" cy="6813376"/>
          </a:xfrm>
          <a:prstGeom prst="line">
            <a:avLst/>
          </a:prstGeom>
        </p:spPr>
        <p:style>
          <a:lnRef idx="1">
            <a:schemeClr val="dk1"/>
          </a:lnRef>
          <a:fillRef idx="0">
            <a:schemeClr val="dk1"/>
          </a:fillRef>
          <a:effectRef idx="0">
            <a:schemeClr val="dk1"/>
          </a:effectRef>
          <a:fontRef idx="minor">
            <a:schemeClr val="tx1"/>
          </a:fontRef>
        </p:style>
      </p:cxnSp>
      <p:cxnSp>
        <p:nvCxnSpPr>
          <p:cNvPr id="170" name="直線コネクタ 169"/>
          <p:cNvCxnSpPr/>
          <p:nvPr/>
        </p:nvCxnSpPr>
        <p:spPr>
          <a:xfrm flipV="1">
            <a:off x="2217099" y="2718445"/>
            <a:ext cx="216000" cy="0"/>
          </a:xfrm>
          <a:prstGeom prst="line">
            <a:avLst/>
          </a:prstGeom>
        </p:spPr>
        <p:style>
          <a:lnRef idx="1">
            <a:schemeClr val="dk1"/>
          </a:lnRef>
          <a:fillRef idx="0">
            <a:schemeClr val="dk1"/>
          </a:fillRef>
          <a:effectRef idx="0">
            <a:schemeClr val="dk1"/>
          </a:effectRef>
          <a:fontRef idx="minor">
            <a:schemeClr val="tx1"/>
          </a:fontRef>
        </p:style>
      </p:cxnSp>
      <p:sp>
        <p:nvSpPr>
          <p:cNvPr id="185" name="Text Box 45"/>
          <p:cNvSpPr txBox="1">
            <a:spLocks noChangeArrowheads="1"/>
          </p:cNvSpPr>
          <p:nvPr/>
        </p:nvSpPr>
        <p:spPr bwMode="auto">
          <a:xfrm>
            <a:off x="5634984" y="116632"/>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建設部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6" name="Text Box 45"/>
          <p:cNvSpPr txBox="1">
            <a:spLocks noChangeArrowheads="1"/>
          </p:cNvSpPr>
          <p:nvPr/>
        </p:nvSpPr>
        <p:spPr bwMode="auto">
          <a:xfrm>
            <a:off x="5634984" y="1742619"/>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会計室</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9" name="Text Box 45"/>
          <p:cNvSpPr txBox="1">
            <a:spLocks noChangeArrowheads="1"/>
          </p:cNvSpPr>
          <p:nvPr/>
        </p:nvSpPr>
        <p:spPr bwMode="auto">
          <a:xfrm>
            <a:off x="5634984" y="2110795"/>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地域自治区事務所</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0" name="Text Box 45"/>
          <p:cNvSpPr txBox="1">
            <a:spLocks noChangeArrowheads="1"/>
          </p:cNvSpPr>
          <p:nvPr/>
        </p:nvSpPr>
        <p:spPr bwMode="auto">
          <a:xfrm>
            <a:off x="5637651" y="2996951"/>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教育委員会事務局</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1" name="Text Box 45"/>
          <p:cNvSpPr txBox="1">
            <a:spLocks noChangeArrowheads="1"/>
          </p:cNvSpPr>
          <p:nvPr/>
        </p:nvSpPr>
        <p:spPr bwMode="auto">
          <a:xfrm>
            <a:off x="5637651" y="5202154"/>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選挙管理委員会事務局</a:t>
            </a:r>
            <a:endParaRPr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2" name="Text Box 45"/>
          <p:cNvSpPr txBox="1">
            <a:spLocks noChangeArrowheads="1"/>
          </p:cNvSpPr>
          <p:nvPr/>
        </p:nvSpPr>
        <p:spPr bwMode="auto">
          <a:xfrm>
            <a:off x="5637651" y="5574300"/>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監査委員事務局</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3" name="Text Box 45"/>
          <p:cNvSpPr txBox="1">
            <a:spLocks noChangeArrowheads="1"/>
          </p:cNvSpPr>
          <p:nvPr/>
        </p:nvSpPr>
        <p:spPr bwMode="auto">
          <a:xfrm>
            <a:off x="5649309" y="5981043"/>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公平委員会事務局</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4" name="Text Box 45"/>
          <p:cNvSpPr txBox="1">
            <a:spLocks noChangeArrowheads="1"/>
          </p:cNvSpPr>
          <p:nvPr/>
        </p:nvSpPr>
        <p:spPr bwMode="auto">
          <a:xfrm>
            <a:off x="5634984" y="6350898"/>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議会事務局</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15" name="直線コネクタ 214"/>
          <p:cNvCxnSpPr/>
          <p:nvPr/>
        </p:nvCxnSpPr>
        <p:spPr>
          <a:xfrm flipV="1">
            <a:off x="5382984" y="260648"/>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16" name="直線コネクタ 215"/>
          <p:cNvCxnSpPr/>
          <p:nvPr/>
        </p:nvCxnSpPr>
        <p:spPr>
          <a:xfrm flipV="1">
            <a:off x="5382984" y="1872382"/>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17" name="直線コネクタ 216"/>
          <p:cNvCxnSpPr/>
          <p:nvPr/>
        </p:nvCxnSpPr>
        <p:spPr>
          <a:xfrm>
            <a:off x="5241032" y="2236614"/>
            <a:ext cx="393952" cy="0"/>
          </a:xfrm>
          <a:prstGeom prst="line">
            <a:avLst/>
          </a:prstGeom>
        </p:spPr>
        <p:style>
          <a:lnRef idx="1">
            <a:schemeClr val="dk1"/>
          </a:lnRef>
          <a:fillRef idx="0">
            <a:schemeClr val="dk1"/>
          </a:fillRef>
          <a:effectRef idx="0">
            <a:schemeClr val="dk1"/>
          </a:effectRef>
          <a:fontRef idx="minor">
            <a:schemeClr val="tx1"/>
          </a:fontRef>
        </p:style>
      </p:cxnSp>
      <p:cxnSp>
        <p:nvCxnSpPr>
          <p:cNvPr id="218" name="直線コネクタ 217"/>
          <p:cNvCxnSpPr/>
          <p:nvPr/>
        </p:nvCxnSpPr>
        <p:spPr>
          <a:xfrm flipV="1">
            <a:off x="7002984" y="2230264"/>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45" name="直線コネクタ 244"/>
          <p:cNvCxnSpPr/>
          <p:nvPr/>
        </p:nvCxnSpPr>
        <p:spPr>
          <a:xfrm flipV="1">
            <a:off x="7002984" y="3141539"/>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46" name="直線コネクタ 245"/>
          <p:cNvCxnSpPr/>
          <p:nvPr/>
        </p:nvCxnSpPr>
        <p:spPr>
          <a:xfrm flipV="1">
            <a:off x="7002984" y="250135"/>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48" name="直線コネクタ 247"/>
          <p:cNvCxnSpPr/>
          <p:nvPr/>
        </p:nvCxnSpPr>
        <p:spPr>
          <a:xfrm flipV="1">
            <a:off x="7182984" y="463860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49" name="直線コネクタ 248"/>
          <p:cNvCxnSpPr/>
          <p:nvPr/>
        </p:nvCxnSpPr>
        <p:spPr>
          <a:xfrm flipV="1">
            <a:off x="7182984" y="438609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0" name="直線コネクタ 249"/>
          <p:cNvCxnSpPr/>
          <p:nvPr/>
        </p:nvCxnSpPr>
        <p:spPr>
          <a:xfrm flipV="1">
            <a:off x="7182984" y="413422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1" name="直線コネクタ 250"/>
          <p:cNvCxnSpPr/>
          <p:nvPr/>
        </p:nvCxnSpPr>
        <p:spPr>
          <a:xfrm flipV="1">
            <a:off x="7182984" y="386104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2" name="直線コネクタ 251"/>
          <p:cNvCxnSpPr/>
          <p:nvPr/>
        </p:nvCxnSpPr>
        <p:spPr>
          <a:xfrm flipV="1">
            <a:off x="7185248" y="363514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3" name="直線コネクタ 252"/>
          <p:cNvCxnSpPr/>
          <p:nvPr/>
        </p:nvCxnSpPr>
        <p:spPr>
          <a:xfrm flipV="1">
            <a:off x="7182984" y="338455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4" name="直線コネクタ 253"/>
          <p:cNvCxnSpPr/>
          <p:nvPr/>
        </p:nvCxnSpPr>
        <p:spPr>
          <a:xfrm flipV="1">
            <a:off x="7182984" y="274805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5" name="直線コネクタ 254"/>
          <p:cNvCxnSpPr/>
          <p:nvPr/>
        </p:nvCxnSpPr>
        <p:spPr>
          <a:xfrm flipV="1">
            <a:off x="7182984" y="246935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6" name="直線コネクタ 255"/>
          <p:cNvCxnSpPr/>
          <p:nvPr/>
        </p:nvCxnSpPr>
        <p:spPr>
          <a:xfrm flipV="1">
            <a:off x="7182984" y="148478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7" name="直線コネクタ 256"/>
          <p:cNvCxnSpPr/>
          <p:nvPr/>
        </p:nvCxnSpPr>
        <p:spPr>
          <a:xfrm flipV="1">
            <a:off x="7182984" y="125692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8" name="直線コネクタ 257"/>
          <p:cNvCxnSpPr/>
          <p:nvPr/>
        </p:nvCxnSpPr>
        <p:spPr>
          <a:xfrm flipV="1">
            <a:off x="7182984" y="100917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9" name="直線コネクタ 258"/>
          <p:cNvCxnSpPr/>
          <p:nvPr/>
        </p:nvCxnSpPr>
        <p:spPr>
          <a:xfrm flipV="1">
            <a:off x="7182984" y="75381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0" name="直線コネクタ 259"/>
          <p:cNvCxnSpPr/>
          <p:nvPr/>
        </p:nvCxnSpPr>
        <p:spPr>
          <a:xfrm flipV="1">
            <a:off x="7182984" y="49572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1" name="直線コネクタ 260"/>
          <p:cNvCxnSpPr/>
          <p:nvPr/>
        </p:nvCxnSpPr>
        <p:spPr>
          <a:xfrm flipH="1">
            <a:off x="5382984" y="44624"/>
            <a:ext cx="0" cy="1836000"/>
          </a:xfrm>
          <a:prstGeom prst="line">
            <a:avLst/>
          </a:prstGeom>
        </p:spPr>
        <p:style>
          <a:lnRef idx="1">
            <a:schemeClr val="dk1"/>
          </a:lnRef>
          <a:fillRef idx="0">
            <a:schemeClr val="dk1"/>
          </a:fillRef>
          <a:effectRef idx="0">
            <a:schemeClr val="dk1"/>
          </a:effectRef>
          <a:fontRef idx="minor">
            <a:schemeClr val="tx1"/>
          </a:fontRef>
        </p:style>
      </p:cxnSp>
      <p:cxnSp>
        <p:nvCxnSpPr>
          <p:cNvPr id="262" name="直線コネクタ 261"/>
          <p:cNvCxnSpPr/>
          <p:nvPr/>
        </p:nvCxnSpPr>
        <p:spPr>
          <a:xfrm flipH="1">
            <a:off x="7180442" y="3141539"/>
            <a:ext cx="0" cy="1501200"/>
          </a:xfrm>
          <a:prstGeom prst="line">
            <a:avLst/>
          </a:prstGeom>
        </p:spPr>
        <p:style>
          <a:lnRef idx="1">
            <a:schemeClr val="dk1"/>
          </a:lnRef>
          <a:fillRef idx="0">
            <a:schemeClr val="dk1"/>
          </a:fillRef>
          <a:effectRef idx="0">
            <a:schemeClr val="dk1"/>
          </a:effectRef>
          <a:fontRef idx="minor">
            <a:schemeClr val="tx1"/>
          </a:fontRef>
        </p:style>
      </p:cxnSp>
      <p:cxnSp>
        <p:nvCxnSpPr>
          <p:cNvPr id="263" name="直線コネクタ 262"/>
          <p:cNvCxnSpPr/>
          <p:nvPr/>
        </p:nvCxnSpPr>
        <p:spPr>
          <a:xfrm>
            <a:off x="7180442" y="250135"/>
            <a:ext cx="0" cy="1234649"/>
          </a:xfrm>
          <a:prstGeom prst="line">
            <a:avLst/>
          </a:prstGeom>
        </p:spPr>
        <p:style>
          <a:lnRef idx="1">
            <a:schemeClr val="dk1"/>
          </a:lnRef>
          <a:fillRef idx="0">
            <a:schemeClr val="dk1"/>
          </a:fillRef>
          <a:effectRef idx="0">
            <a:schemeClr val="dk1"/>
          </a:effectRef>
          <a:fontRef idx="minor">
            <a:schemeClr val="tx1"/>
          </a:fontRef>
        </p:style>
      </p:cxnSp>
      <p:cxnSp>
        <p:nvCxnSpPr>
          <p:cNvPr id="264" name="直線コネクタ 263"/>
          <p:cNvCxnSpPr/>
          <p:nvPr/>
        </p:nvCxnSpPr>
        <p:spPr>
          <a:xfrm>
            <a:off x="7179034" y="2232422"/>
            <a:ext cx="1408" cy="515634"/>
          </a:xfrm>
          <a:prstGeom prst="line">
            <a:avLst/>
          </a:prstGeom>
        </p:spPr>
        <p:style>
          <a:lnRef idx="1">
            <a:schemeClr val="dk1"/>
          </a:lnRef>
          <a:fillRef idx="0">
            <a:schemeClr val="dk1"/>
          </a:fillRef>
          <a:effectRef idx="0">
            <a:schemeClr val="dk1"/>
          </a:effectRef>
          <a:fontRef idx="minor">
            <a:schemeClr val="tx1"/>
          </a:fontRef>
        </p:style>
      </p:cxnSp>
      <p:cxnSp>
        <p:nvCxnSpPr>
          <p:cNvPr id="265" name="直線コネクタ 264"/>
          <p:cNvCxnSpPr/>
          <p:nvPr/>
        </p:nvCxnSpPr>
        <p:spPr>
          <a:xfrm>
            <a:off x="5241032" y="44624"/>
            <a:ext cx="0" cy="2196000"/>
          </a:xfrm>
          <a:prstGeom prst="line">
            <a:avLst/>
          </a:prstGeom>
        </p:spPr>
        <p:style>
          <a:lnRef idx="1">
            <a:schemeClr val="dk1"/>
          </a:lnRef>
          <a:fillRef idx="0">
            <a:schemeClr val="dk1"/>
          </a:fillRef>
          <a:effectRef idx="0">
            <a:schemeClr val="dk1"/>
          </a:effectRef>
          <a:fontRef idx="minor">
            <a:schemeClr val="tx1"/>
          </a:fontRef>
        </p:style>
      </p:cxnSp>
      <p:sp>
        <p:nvSpPr>
          <p:cNvPr id="288" name="Text Box 61"/>
          <p:cNvSpPr txBox="1">
            <a:spLocks noChangeArrowheads="1"/>
          </p:cNvSpPr>
          <p:nvPr/>
        </p:nvSpPr>
        <p:spPr bwMode="auto">
          <a:xfrm>
            <a:off x="7092837" y="5591811"/>
            <a:ext cx="728339" cy="253916"/>
          </a:xfrm>
          <a:prstGeom prst="rect">
            <a:avLst/>
          </a:prstGeom>
          <a:noFill/>
          <a:ln w="19050">
            <a:noFill/>
            <a:prstDash val="sysDot"/>
            <a:miter lim="800000"/>
            <a:headEnd/>
            <a:tailEnd/>
          </a:ln>
        </p:spPr>
        <p:txBody>
          <a:bodyPr wrap="square" anchor="ctr">
            <a:spAutoFit/>
          </a:bodyPr>
          <a:lstStyle/>
          <a:p>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89" name="表 288"/>
          <p:cNvGraphicFramePr>
            <a:graphicFrameLocks noGrp="1"/>
          </p:cNvGraphicFramePr>
          <p:nvPr>
            <p:extLst>
              <p:ext uri="{D42A27DB-BD31-4B8C-83A1-F6EECF244321}">
                <p14:modId xmlns:p14="http://schemas.microsoft.com/office/powerpoint/2010/main" val="2743218413"/>
              </p:ext>
            </p:extLst>
          </p:nvPr>
        </p:nvGraphicFramePr>
        <p:xfrm>
          <a:off x="7401272" y="116632"/>
          <a:ext cx="2448000" cy="6480000"/>
        </p:xfrm>
        <a:graphic>
          <a:graphicData uri="http://schemas.openxmlformats.org/drawingml/2006/table">
            <a:tbl>
              <a:tblPr>
                <a:tableStyleId>{5C22544A-7EE6-4342-B048-85BDC9FD1C3A}</a:tableStyleId>
              </a:tblPr>
              <a:tblGrid>
                <a:gridCol w="1368000">
                  <a:extLst>
                    <a:ext uri="{9D8B030D-6E8A-4147-A177-3AD203B41FA5}">
                      <a16:colId xmlns:a16="http://schemas.microsoft.com/office/drawing/2014/main" val="20000"/>
                    </a:ext>
                  </a:extLst>
                </a:gridCol>
                <a:gridCol w="72000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33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48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道路河川課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26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工営所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30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公園緑化課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18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公園事務所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panose="020B0604030504040204" pitchFamily="50" charset="-128"/>
                          <a:ea typeface="Meiryo UI" panose="020B0604030504040204" pitchFamily="50" charset="-128"/>
                        </a:rPr>
                        <a:t>21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10 </a:t>
                      </a:r>
                    </a:p>
                  </a:txBody>
                  <a:tcPr marL="72000" marR="72000" marT="18000" marB="18000" anchor="ctr">
                    <a:lnL w="9525"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52000">
                <a:tc>
                  <a:txBody>
                    <a:bodyPr/>
                    <a:lstStyle/>
                    <a:p>
                      <a:pPr algn="dist" fontAlgn="b"/>
                      <a:r>
                        <a:rPr lang="ja-JP" altLang="en-US" sz="900" u="none" strike="noStrike" dirty="0">
                          <a:effectLst/>
                          <a:latin typeface="Meiryo UI" panose="020B0604030504040204" pitchFamily="50" charset="-128"/>
                          <a:ea typeface="Meiryo UI" panose="020B0604030504040204" pitchFamily="50" charset="-128"/>
                        </a:rPr>
                        <a:t>総務・地域活動支援部門</a:t>
                      </a:r>
                      <a:endParaRPr lang="ja-JP" altLang="en-US" sz="9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114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窓口サービス部門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162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保健福祉センター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512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2"/>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30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3"/>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教育政策課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26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4"/>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学事課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5"/>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教務課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31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6"/>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教育研修課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7"/>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指導課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27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8"/>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学校経営管理課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20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9"/>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図書館</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34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0"/>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1"/>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10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2"/>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3"/>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10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4"/>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5"/>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7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6"/>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7"/>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26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8"/>
                  </a:ext>
                </a:extLst>
              </a:tr>
            </a:tbl>
          </a:graphicData>
        </a:graphic>
      </p:graphicFrame>
      <p:graphicFrame>
        <p:nvGraphicFramePr>
          <p:cNvPr id="290" name="表 289"/>
          <p:cNvGraphicFramePr>
            <a:graphicFrameLocks noGrp="1"/>
          </p:cNvGraphicFramePr>
          <p:nvPr>
            <p:extLst>
              <p:ext uri="{D42A27DB-BD31-4B8C-83A1-F6EECF244321}">
                <p14:modId xmlns:p14="http://schemas.microsoft.com/office/powerpoint/2010/main" val="4084186668"/>
              </p:ext>
            </p:extLst>
          </p:nvPr>
        </p:nvGraphicFramePr>
        <p:xfrm>
          <a:off x="2436795" y="97756"/>
          <a:ext cx="2448000" cy="6669100"/>
        </p:xfrm>
        <a:graphic>
          <a:graphicData uri="http://schemas.openxmlformats.org/drawingml/2006/table">
            <a:tbl>
              <a:tblPr>
                <a:tableStyleId>{5C22544A-7EE6-4342-B048-85BDC9FD1C3A}</a:tableStyleId>
              </a:tblPr>
              <a:tblGrid>
                <a:gridCol w="1368000">
                  <a:extLst>
                    <a:ext uri="{9D8B030D-6E8A-4147-A177-3AD203B41FA5}">
                      <a16:colId xmlns:a16="http://schemas.microsoft.com/office/drawing/2014/main" val="20000"/>
                    </a:ext>
                  </a:extLst>
                </a:gridCol>
                <a:gridCol w="72000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21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地域福祉課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20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生活支援課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22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保険年金課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55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32206">
                <a:tc>
                  <a:txBody>
                    <a:bodyPr/>
                    <a:lstStyle/>
                    <a:p>
                      <a:pPr algn="dist" fontAlgn="b"/>
                      <a:r>
                        <a:rPr lang="ja-JP" altLang="en-US" sz="1000" u="none" strike="noStrike" dirty="0" err="1">
                          <a:effectLst/>
                          <a:latin typeface="Meiryo UI" panose="020B0604030504040204" pitchFamily="50" charset="-128"/>
                          <a:ea typeface="Meiryo UI" panose="020B0604030504040204" pitchFamily="50" charset="-128"/>
                        </a:rPr>
                        <a:t>障がい</a:t>
                      </a:r>
                      <a:r>
                        <a:rPr lang="ja-JP" altLang="en-US" sz="1000" u="none" strike="noStrike" dirty="0">
                          <a:effectLst/>
                          <a:latin typeface="Meiryo UI" panose="020B0604030504040204" pitchFamily="50" charset="-128"/>
                          <a:ea typeface="Meiryo UI" panose="020B0604030504040204" pitchFamily="50" charset="-128"/>
                        </a:rPr>
                        <a:t>者施策課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19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32206">
                <a:tc>
                  <a:txBody>
                    <a:bodyPr/>
                    <a:lstStyle/>
                    <a:p>
                      <a:pPr algn="dist" fontAlgn="b"/>
                      <a:r>
                        <a:rPr lang="zh-TW" altLang="en-US" sz="1000" u="none" strike="noStrike" dirty="0">
                          <a:effectLst/>
                          <a:latin typeface="Meiryo UI" panose="020B0604030504040204" pitchFamily="50" charset="-128"/>
                          <a:ea typeface="Meiryo UI" panose="020B0604030504040204" pitchFamily="50" charset="-128"/>
                        </a:rPr>
                        <a:t>高齢者施策課</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13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24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心身障が</a:t>
                      </a:r>
                      <a:r>
                        <a:rPr lang="ja-JP" altLang="en-US" sz="1000" u="none" strike="noStrike" dirty="0" err="1">
                          <a:effectLst/>
                          <a:latin typeface="Meiryo UI" panose="020B0604030504040204" pitchFamily="50" charset="-128"/>
                          <a:ea typeface="Meiryo UI" panose="020B0604030504040204" pitchFamily="50" charset="-128"/>
                        </a:rPr>
                        <a:t>い</a:t>
                      </a:r>
                      <a:r>
                        <a:rPr lang="ja-JP" altLang="en-US" sz="1000" u="none" strike="noStrike" dirty="0" smtClean="0">
                          <a:effectLst/>
                          <a:latin typeface="Meiryo UI" panose="020B0604030504040204" pitchFamily="50" charset="-128"/>
                          <a:ea typeface="Meiryo UI" panose="020B0604030504040204" pitchFamily="50" charset="-128"/>
                        </a:rPr>
                        <a:t>者</a:t>
                      </a:r>
                      <a:endParaRPr lang="en-US" altLang="ja-JP" sz="1000" u="none" strike="noStrike" dirty="0" smtClean="0">
                        <a:effectLst/>
                        <a:latin typeface="Meiryo UI" panose="020B0604030504040204" pitchFamily="50" charset="-128"/>
                        <a:ea typeface="Meiryo UI" panose="020B0604030504040204" pitchFamily="50" charset="-128"/>
                      </a:endParaRPr>
                    </a:p>
                    <a:p>
                      <a:pPr algn="dist" fontAlgn="b"/>
                      <a:r>
                        <a:rPr lang="ja-JP" altLang="en-US" sz="1000" u="none" strike="noStrike" dirty="0" smtClean="0">
                          <a:effectLst/>
                          <a:latin typeface="Meiryo UI" panose="020B0604030504040204" pitchFamily="50" charset="-128"/>
                          <a:ea typeface="Meiryo UI" panose="020B0604030504040204" pitchFamily="50" charset="-128"/>
                        </a:rPr>
                        <a:t>リハビリテーションセンター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13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72736">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10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健康推進課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35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32206">
                <a:tc>
                  <a:txBody>
                    <a:bodyPr/>
                    <a:lstStyle/>
                    <a:p>
                      <a:pPr algn="dist" fontAlgn="b"/>
                      <a:r>
                        <a:rPr lang="zh-TW" altLang="en-US" sz="1000" u="none" strike="noStrike" dirty="0">
                          <a:effectLst/>
                          <a:latin typeface="Meiryo UI" panose="020B0604030504040204" pitchFamily="50" charset="-128"/>
                          <a:ea typeface="Meiryo UI" panose="020B0604030504040204" pitchFamily="50" charset="-128"/>
                        </a:rPr>
                        <a:t>食品衛生検査所</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6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保健所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92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72736">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2"/>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24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3"/>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子育て支援課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20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4"/>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保育企画課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41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5"/>
                  </a:ext>
                </a:extLst>
              </a:tr>
              <a:tr h="232206">
                <a:tc>
                  <a:txBody>
                    <a:bodyPr/>
                    <a:lstStyle/>
                    <a:p>
                      <a:pPr algn="dist" fontAlgn="b"/>
                      <a:r>
                        <a:rPr lang="zh-TW" altLang="en-US" sz="1000" u="none" strike="noStrike" dirty="0">
                          <a:effectLst/>
                          <a:latin typeface="Meiryo UI" panose="020B0604030504040204" pitchFamily="50" charset="-128"/>
                          <a:ea typeface="Meiryo UI" panose="020B0604030504040204" pitchFamily="50" charset="-128"/>
                        </a:rPr>
                        <a:t>保育所運営課</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13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6"/>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こども相談センター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81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7"/>
                  </a:ext>
                </a:extLst>
              </a:tr>
              <a:tr h="72736">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8"/>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39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9"/>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環境管理課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25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0"/>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事業課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16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1"/>
                  </a:ext>
                </a:extLst>
              </a:tr>
              <a:tr h="72736">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2"/>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40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3"/>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住宅政策課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22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4"/>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区画整理課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20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5"/>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計画開発課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21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6"/>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建築指導課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26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7"/>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住宅建設課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27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8"/>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18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9"/>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公共建築課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39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30"/>
                  </a:ext>
                </a:extLst>
              </a:tr>
            </a:tbl>
          </a:graphicData>
        </a:graphic>
      </p:graphicFrame>
      <p:sp>
        <p:nvSpPr>
          <p:cNvPr id="291" name="Text Box 61"/>
          <p:cNvSpPr txBox="1">
            <a:spLocks noChangeArrowheads="1"/>
          </p:cNvSpPr>
          <p:nvPr/>
        </p:nvSpPr>
        <p:spPr bwMode="auto">
          <a:xfrm>
            <a:off x="3800872" y="1542100"/>
            <a:ext cx="728339" cy="253916"/>
          </a:xfrm>
          <a:prstGeom prst="rect">
            <a:avLst/>
          </a:prstGeom>
          <a:noFill/>
          <a:ln w="19050">
            <a:noFill/>
            <a:prstDash val="sysDot"/>
            <a:miter lim="800000"/>
            <a:headEnd/>
            <a:tailEnd/>
          </a:ln>
        </p:spPr>
        <p:txBody>
          <a:bodyPr wrap="square" anchor="ctr">
            <a:spAutoFit/>
          </a:bodyPr>
          <a:lstStyle/>
          <a:p>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4" name="正方形/長方形 27"/>
          <p:cNvSpPr>
            <a:spLocks noChangeArrowheads="1"/>
          </p:cNvSpPr>
          <p:nvPr/>
        </p:nvSpPr>
        <p:spPr bwMode="auto">
          <a:xfrm>
            <a:off x="8769424" y="6636051"/>
            <a:ext cx="1136576" cy="261610"/>
          </a:xfrm>
          <a:prstGeom prst="rect">
            <a:avLst/>
          </a:prstGeom>
          <a:noFill/>
          <a:ln w="9525">
            <a:noFill/>
            <a:miter lim="800000"/>
            <a:headEnd/>
            <a:tailEnd/>
          </a:ln>
        </p:spPr>
        <p:txBody>
          <a:bodyPr wrap="square">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組</a:t>
            </a:r>
            <a:r>
              <a:rPr lang="ja-JP" altLang="en-US"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課</a:t>
            </a:r>
            <a:r>
              <a:rPr lang="ja-JP" altLang="en-US" sz="1100" b="1" dirty="0" smtClean="0">
                <a:solidFill>
                  <a:srgbClr val="000000"/>
                </a:solidFill>
                <a:latin typeface="Meiryo UI" pitchFamily="50" charset="-128"/>
                <a:ea typeface="Meiryo UI" pitchFamily="50" charset="-128"/>
                <a:cs typeface="Meiryo UI" pitchFamily="50" charset="-128"/>
              </a:rPr>
              <a:t>別</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a:t>
            </a:r>
            <a:r>
              <a:rPr lang="ja-JP" altLang="en-US" sz="1100" b="1" dirty="0">
                <a:solidFill>
                  <a:srgbClr val="000000"/>
                </a:solidFill>
                <a:latin typeface="Meiryo UI" pitchFamily="50" charset="-128"/>
                <a:ea typeface="Meiryo UI" pitchFamily="50" charset="-128"/>
                <a:cs typeface="Meiryo UI" pitchFamily="50" charset="-128"/>
              </a:rPr>
              <a:t>５</a:t>
            </a:r>
          </a:p>
        </p:txBody>
      </p:sp>
      <p:sp>
        <p:nvSpPr>
          <p:cNvPr id="85" name="テキスト ボックス 84"/>
          <p:cNvSpPr txBox="1"/>
          <p:nvPr/>
        </p:nvSpPr>
        <p:spPr>
          <a:xfrm>
            <a:off x="1271910" y="2178130"/>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143</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86" name="テキスト ボックス 85"/>
          <p:cNvSpPr txBox="1"/>
          <p:nvPr/>
        </p:nvSpPr>
        <p:spPr>
          <a:xfrm>
            <a:off x="1271910" y="3196717"/>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179</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87" name="テキスト ボックス 86"/>
          <p:cNvSpPr txBox="1"/>
          <p:nvPr/>
        </p:nvSpPr>
        <p:spPr>
          <a:xfrm>
            <a:off x="1271910" y="4412099"/>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79</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88" name="テキスト ボックス 87"/>
          <p:cNvSpPr txBox="1"/>
          <p:nvPr/>
        </p:nvSpPr>
        <p:spPr>
          <a:xfrm>
            <a:off x="1271910" y="5178429"/>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215</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89" name="テキスト ボックス 88"/>
          <p:cNvSpPr txBox="1"/>
          <p:nvPr/>
        </p:nvSpPr>
        <p:spPr>
          <a:xfrm>
            <a:off x="6235387" y="383730"/>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176</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90" name="テキスト ボックス 89"/>
          <p:cNvSpPr txBox="1"/>
          <p:nvPr/>
        </p:nvSpPr>
        <p:spPr>
          <a:xfrm>
            <a:off x="6235387" y="2374001"/>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788</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91" name="テキスト ボックス 90"/>
          <p:cNvSpPr txBox="1"/>
          <p:nvPr/>
        </p:nvSpPr>
        <p:spPr>
          <a:xfrm>
            <a:off x="6243182" y="3260424"/>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195</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92" name="テキスト ボックス 91"/>
          <p:cNvSpPr txBox="1"/>
          <p:nvPr/>
        </p:nvSpPr>
        <p:spPr>
          <a:xfrm>
            <a:off x="1271910" y="374205"/>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164</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101" name="Text Box 61"/>
          <p:cNvSpPr txBox="1">
            <a:spLocks noChangeArrowheads="1"/>
          </p:cNvSpPr>
          <p:nvPr/>
        </p:nvSpPr>
        <p:spPr bwMode="auto">
          <a:xfrm>
            <a:off x="5382984" y="6601018"/>
            <a:ext cx="3242424" cy="253916"/>
          </a:xfrm>
          <a:prstGeom prst="rect">
            <a:avLst/>
          </a:prstGeom>
          <a:noFill/>
          <a:ln w="19050">
            <a:noFill/>
            <a:prstDash val="sysDot"/>
            <a:miter lim="800000"/>
            <a:headEnd/>
            <a:tailEnd/>
          </a:ln>
        </p:spPr>
        <p:txBody>
          <a:bodyPr wrap="square" anchor="ctr">
            <a:spAutoFit/>
          </a:bodyPr>
          <a:lstStyle/>
          <a:p>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機関の共同設置（職員数は第二区分のみ記載）</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1027213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488504" y="1628800"/>
            <a:ext cx="8856984" cy="446449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fontAlgn="auto">
              <a:spcBef>
                <a:spcPts val="0"/>
              </a:spcBef>
              <a:spcAft>
                <a:spcPts val="0"/>
              </a:spcAft>
              <a:defRPr/>
            </a:pPr>
            <a:r>
              <a:rPr lang="en-US" altLang="ja-JP" sz="1600" b="1" dirty="0" smtClean="0">
                <a:solidFill>
                  <a:schemeClr val="tx1"/>
                </a:solidFill>
                <a:latin typeface="Meiryo UI" pitchFamily="50" charset="-128"/>
                <a:ea typeface="Meiryo UI" pitchFamily="50" charset="-128"/>
                <a:cs typeface="Meiryo UI" pitchFamily="50" charset="-128"/>
              </a:rPr>
              <a:t>【</a:t>
            </a:r>
            <a:r>
              <a:rPr lang="ja-JP" altLang="en-US" sz="1600" b="1" dirty="0">
                <a:solidFill>
                  <a:schemeClr val="tx1"/>
                </a:solidFill>
                <a:latin typeface="Meiryo UI" pitchFamily="50" charset="-128"/>
                <a:ea typeface="Meiryo UI" pitchFamily="50" charset="-128"/>
                <a:cs typeface="Meiryo UI" pitchFamily="50" charset="-128"/>
              </a:rPr>
              <a:t>資料の目的・位置づけ</a:t>
            </a:r>
            <a:r>
              <a:rPr lang="en-US" altLang="ja-JP" sz="1600" b="1" dirty="0">
                <a:solidFill>
                  <a:schemeClr val="tx1"/>
                </a:solidFill>
                <a:latin typeface="Meiryo UI" pitchFamily="50" charset="-128"/>
                <a:ea typeface="Meiryo UI" pitchFamily="50" charset="-128"/>
                <a:cs typeface="Meiryo UI" pitchFamily="50" charset="-128"/>
              </a:rPr>
              <a:t>】</a:t>
            </a:r>
          </a:p>
          <a:p>
            <a:pPr marL="288000" indent="-288000">
              <a:spcBef>
                <a:spcPts val="1200"/>
              </a:spcBef>
              <a:buFont typeface="Wingdings" pitchFamily="2" charset="2"/>
              <a:buChar char="u"/>
              <a:defRPr/>
            </a:pPr>
            <a:r>
              <a:rPr lang="ja-JP" altLang="en-US" sz="1600" dirty="0" smtClean="0">
                <a:solidFill>
                  <a:schemeClr val="tx1"/>
                </a:solidFill>
                <a:latin typeface="Meiryo UI" pitchFamily="50" charset="-128"/>
                <a:ea typeface="Meiryo UI" pitchFamily="50" charset="-128"/>
                <a:cs typeface="Meiryo UI" pitchFamily="50" charset="-128"/>
              </a:rPr>
              <a:t>本資料</a:t>
            </a:r>
            <a:r>
              <a:rPr lang="ja-JP" altLang="en-US" sz="1600" dirty="0">
                <a:solidFill>
                  <a:schemeClr val="tx1"/>
                </a:solidFill>
                <a:latin typeface="Meiryo UI" pitchFamily="50" charset="-128"/>
                <a:ea typeface="Meiryo UI" pitchFamily="50" charset="-128"/>
                <a:cs typeface="Meiryo UI" pitchFamily="50" charset="-128"/>
              </a:rPr>
              <a:t>は</a:t>
            </a:r>
            <a:r>
              <a:rPr lang="ja-JP" altLang="en-US" sz="1600" dirty="0" smtClean="0">
                <a:solidFill>
                  <a:schemeClr val="tx1"/>
                </a:solidFill>
                <a:latin typeface="Meiryo UI" pitchFamily="50" charset="-128"/>
                <a:ea typeface="Meiryo UI" pitchFamily="50" charset="-128"/>
                <a:cs typeface="Meiryo UI" pitchFamily="50" charset="-128"/>
              </a:rPr>
              <a:t>、大都市制度（特別区設置）協議会において</a:t>
            </a:r>
            <a:r>
              <a:rPr lang="ja-JP" altLang="en-US" sz="1600" dirty="0">
                <a:solidFill>
                  <a:schemeClr val="tx1"/>
                </a:solidFill>
                <a:latin typeface="Meiryo UI" pitchFamily="50" charset="-128"/>
                <a:ea typeface="Meiryo UI" pitchFamily="50" charset="-128"/>
                <a:cs typeface="Meiryo UI" pitchFamily="50" charset="-128"/>
              </a:rPr>
              <a:t>、</a:t>
            </a:r>
            <a:r>
              <a:rPr lang="ja-JP" altLang="en-US" sz="1600" dirty="0" smtClean="0">
                <a:solidFill>
                  <a:schemeClr val="tx1"/>
                </a:solidFill>
                <a:latin typeface="Meiryo UI" pitchFamily="50" charset="-128"/>
                <a:ea typeface="Meiryo UI" pitchFamily="50" charset="-128"/>
                <a:cs typeface="Meiryo UI" pitchFamily="50" charset="-128"/>
              </a:rPr>
              <a:t>特別</a:t>
            </a:r>
            <a:r>
              <a:rPr lang="ja-JP" altLang="en-US" sz="1600" dirty="0">
                <a:solidFill>
                  <a:schemeClr val="tx1"/>
                </a:solidFill>
                <a:latin typeface="Meiryo UI" pitchFamily="50" charset="-128"/>
                <a:ea typeface="Meiryo UI" pitchFamily="50" charset="-128"/>
                <a:cs typeface="Meiryo UI" pitchFamily="50" charset="-128"/>
              </a:rPr>
              <a:t>区の部局別職員数</a:t>
            </a:r>
            <a:r>
              <a:rPr lang="ja-JP" altLang="en-US" sz="1600" dirty="0" smtClean="0">
                <a:solidFill>
                  <a:schemeClr val="tx1"/>
                </a:solidFill>
                <a:latin typeface="Meiryo UI" pitchFamily="50" charset="-128"/>
                <a:ea typeface="Meiryo UI" pitchFamily="50" charset="-128"/>
                <a:cs typeface="Meiryo UI" pitchFamily="50" charset="-128"/>
              </a:rPr>
              <a:t>に関して、積み上げにより算定した資料を示すべきとの指摘があったことを踏まえ、会長から資料作成の指示を受け参考資料として作成したもの</a:t>
            </a:r>
            <a:endParaRPr lang="en-US" altLang="ja-JP" sz="1600" dirty="0" smtClean="0">
              <a:solidFill>
                <a:schemeClr val="tx1"/>
              </a:solidFill>
              <a:latin typeface="Meiryo UI" pitchFamily="50" charset="-128"/>
              <a:ea typeface="Meiryo UI" pitchFamily="50" charset="-128"/>
              <a:cs typeface="Meiryo UI" pitchFamily="50" charset="-128"/>
            </a:endParaRPr>
          </a:p>
          <a:p>
            <a:pPr marL="288000" indent="-288000">
              <a:spcBef>
                <a:spcPts val="1200"/>
              </a:spcBef>
              <a:buFont typeface="Wingdings" pitchFamily="2" charset="2"/>
              <a:buChar char="u"/>
              <a:defRPr/>
            </a:pPr>
            <a:r>
              <a:rPr lang="ja-JP" altLang="en-US" sz="1600" dirty="0" smtClean="0">
                <a:solidFill>
                  <a:schemeClr val="tx1"/>
                </a:solidFill>
                <a:latin typeface="Meiryo UI" pitchFamily="50" charset="-128"/>
                <a:ea typeface="Meiryo UI" pitchFamily="50" charset="-128"/>
                <a:cs typeface="Meiryo UI" pitchFamily="50" charset="-128"/>
              </a:rPr>
              <a:t>特別</a:t>
            </a:r>
            <a:r>
              <a:rPr lang="ja-JP" altLang="en-US" sz="1600" dirty="0">
                <a:solidFill>
                  <a:schemeClr val="tx1"/>
                </a:solidFill>
                <a:latin typeface="Meiryo UI" pitchFamily="50" charset="-128"/>
                <a:ea typeface="Meiryo UI" pitchFamily="50" charset="-128"/>
                <a:cs typeface="Meiryo UI" pitchFamily="50" charset="-128"/>
              </a:rPr>
              <a:t>区素案でお示しした考え方を踏襲したうえで</a:t>
            </a:r>
            <a:r>
              <a:rPr lang="ja-JP" altLang="en-US" sz="1600" dirty="0" smtClean="0">
                <a:solidFill>
                  <a:schemeClr val="tx1"/>
                </a:solidFill>
                <a:latin typeface="Meiryo UI" pitchFamily="50" charset="-128"/>
                <a:ea typeface="Meiryo UI" pitchFamily="50" charset="-128"/>
                <a:cs typeface="Meiryo UI" pitchFamily="50" charset="-128"/>
              </a:rPr>
              <a:t>、「</a:t>
            </a:r>
            <a:r>
              <a:rPr lang="ja-JP" altLang="en-US" sz="1600" b="1" u="sng" dirty="0" smtClean="0">
                <a:solidFill>
                  <a:schemeClr val="tx1"/>
                </a:solidFill>
                <a:latin typeface="Meiryo UI" pitchFamily="50" charset="-128"/>
                <a:ea typeface="Meiryo UI" pitchFamily="50" charset="-128"/>
                <a:cs typeface="Meiryo UI" pitchFamily="50" charset="-128"/>
              </a:rPr>
              <a:t>特別区の組織機構と課・事業所別の職員数」</a:t>
            </a:r>
            <a:r>
              <a:rPr lang="ja-JP" altLang="en-US" sz="1600" dirty="0" smtClean="0">
                <a:solidFill>
                  <a:schemeClr val="tx1"/>
                </a:solidFill>
                <a:latin typeface="Meiryo UI" pitchFamily="50" charset="-128"/>
                <a:ea typeface="Meiryo UI" pitchFamily="50" charset="-128"/>
                <a:cs typeface="Meiryo UI" pitchFamily="50" charset="-128"/>
              </a:rPr>
              <a:t>の原案として作成</a:t>
            </a:r>
            <a:endParaRPr lang="en-US" altLang="ja-JP" sz="1600" dirty="0">
              <a:solidFill>
                <a:schemeClr val="tx1"/>
              </a:solidFill>
              <a:latin typeface="Meiryo UI" pitchFamily="50" charset="-128"/>
              <a:ea typeface="Meiryo UI" pitchFamily="50" charset="-128"/>
              <a:cs typeface="Meiryo UI" pitchFamily="50" charset="-128"/>
            </a:endParaRPr>
          </a:p>
          <a:p>
            <a:pPr marL="288000" indent="-288000" fontAlgn="auto">
              <a:spcBef>
                <a:spcPts val="1200"/>
              </a:spcBef>
              <a:spcAft>
                <a:spcPts val="0"/>
              </a:spcAft>
              <a:buFont typeface="Wingdings" pitchFamily="2" charset="2"/>
              <a:buChar char="u"/>
              <a:defRPr/>
            </a:pPr>
            <a:r>
              <a:rPr lang="ja-JP" altLang="en-US" sz="1600" dirty="0" smtClean="0">
                <a:solidFill>
                  <a:schemeClr val="tx1"/>
                </a:solidFill>
                <a:latin typeface="Meiryo UI" pitchFamily="50" charset="-128"/>
                <a:ea typeface="Meiryo UI" pitchFamily="50" charset="-128"/>
                <a:cs typeface="Meiryo UI" pitchFamily="50" charset="-128"/>
              </a:rPr>
              <a:t>作成にあたっては、あらかじめ、第</a:t>
            </a:r>
            <a:r>
              <a:rPr lang="en-US" altLang="ja-JP" sz="1600" dirty="0" smtClean="0">
                <a:solidFill>
                  <a:schemeClr val="tx1"/>
                </a:solidFill>
                <a:latin typeface="Meiryo UI" pitchFamily="50" charset="-128"/>
                <a:ea typeface="Meiryo UI" pitchFamily="50" charset="-128"/>
                <a:cs typeface="Meiryo UI" pitchFamily="50" charset="-128"/>
              </a:rPr>
              <a:t>14</a:t>
            </a:r>
            <a:r>
              <a:rPr lang="ja-JP" altLang="en-US" sz="1600" dirty="0" smtClean="0">
                <a:solidFill>
                  <a:schemeClr val="tx1"/>
                </a:solidFill>
                <a:latin typeface="Meiryo UI" pitchFamily="50" charset="-128"/>
                <a:ea typeface="Meiryo UI" pitchFamily="50" charset="-128"/>
                <a:cs typeface="Meiryo UI" pitchFamily="50" charset="-128"/>
              </a:rPr>
              <a:t>回大都市制度（特別区設置）協議会に</a:t>
            </a:r>
            <a:r>
              <a:rPr lang="ja-JP" altLang="en-US" sz="1600" dirty="0">
                <a:solidFill>
                  <a:schemeClr val="tx1"/>
                </a:solidFill>
                <a:latin typeface="Meiryo UI" pitchFamily="50" charset="-128"/>
                <a:ea typeface="Meiryo UI" pitchFamily="50" charset="-128"/>
                <a:cs typeface="Meiryo UI" pitchFamily="50" charset="-128"/>
              </a:rPr>
              <a:t>提出</a:t>
            </a:r>
            <a:r>
              <a:rPr lang="ja-JP" altLang="en-US" sz="1600" dirty="0" smtClean="0">
                <a:solidFill>
                  <a:schemeClr val="tx1"/>
                </a:solidFill>
                <a:latin typeface="Meiryo UI" pitchFamily="50" charset="-128"/>
                <a:ea typeface="Meiryo UI" pitchFamily="50" charset="-128"/>
                <a:cs typeface="Meiryo UI" pitchFamily="50" charset="-128"/>
              </a:rPr>
              <a:t>した「組織体制（部局別職員数）」等について大阪市人事室に意見を求め、その意見も</a:t>
            </a:r>
            <a:r>
              <a:rPr lang="ja-JP" altLang="en-US" sz="1600" dirty="0">
                <a:solidFill>
                  <a:schemeClr val="tx1"/>
                </a:solidFill>
                <a:latin typeface="Meiryo UI" pitchFamily="50" charset="-128"/>
                <a:ea typeface="Meiryo UI" pitchFamily="50" charset="-128"/>
                <a:cs typeface="Meiryo UI" pitchFamily="50" charset="-128"/>
              </a:rPr>
              <a:t>考慮</a:t>
            </a:r>
            <a:r>
              <a:rPr lang="ja-JP" altLang="en-US" sz="1600" dirty="0" smtClean="0">
                <a:solidFill>
                  <a:schemeClr val="tx1"/>
                </a:solidFill>
                <a:latin typeface="Meiryo UI" pitchFamily="50" charset="-128"/>
                <a:ea typeface="Meiryo UI" pitchFamily="50" charset="-128"/>
                <a:cs typeface="Meiryo UI" pitchFamily="50" charset="-128"/>
              </a:rPr>
              <a:t>して、副首都推進局で作成</a:t>
            </a:r>
            <a:endParaRPr lang="en-US" altLang="ja-JP" sz="1600" dirty="0" smtClean="0">
              <a:solidFill>
                <a:schemeClr val="tx1"/>
              </a:solidFill>
              <a:latin typeface="Meiryo UI" pitchFamily="50" charset="-128"/>
              <a:ea typeface="Meiryo UI" pitchFamily="50" charset="-128"/>
              <a:cs typeface="Meiryo UI" pitchFamily="50" charset="-128"/>
            </a:endParaRPr>
          </a:p>
          <a:p>
            <a:pPr marL="288000" indent="-288000" fontAlgn="auto">
              <a:spcBef>
                <a:spcPts val="1200"/>
              </a:spcBef>
              <a:spcAft>
                <a:spcPts val="0"/>
              </a:spcAft>
              <a:buFont typeface="Wingdings" pitchFamily="2" charset="2"/>
              <a:buChar char="u"/>
              <a:defRPr/>
            </a:pPr>
            <a:r>
              <a:rPr lang="ja-JP" altLang="en-US" sz="1600" dirty="0" smtClean="0">
                <a:solidFill>
                  <a:schemeClr val="tx1"/>
                </a:solidFill>
                <a:latin typeface="Meiryo UI" pitchFamily="50" charset="-128"/>
                <a:ea typeface="Meiryo UI" pitchFamily="50" charset="-128"/>
                <a:cs typeface="Meiryo UI" pitchFamily="50" charset="-128"/>
              </a:rPr>
              <a:t>本資料においては、まず、今回の検討にあたって前提とする人員マネジメントと特別区の組織体制の構築に向けた全体プロセスを提示</a:t>
            </a:r>
            <a:endParaRPr lang="en-US" altLang="ja-JP" sz="1600" dirty="0" smtClean="0">
              <a:solidFill>
                <a:schemeClr val="tx1"/>
              </a:solidFill>
              <a:latin typeface="Meiryo UI" pitchFamily="50" charset="-128"/>
              <a:ea typeface="Meiryo UI" pitchFamily="50" charset="-128"/>
              <a:cs typeface="Meiryo UI" pitchFamily="50" charset="-128"/>
            </a:endParaRPr>
          </a:p>
          <a:p>
            <a:pPr marL="288000" indent="-288000" fontAlgn="auto">
              <a:spcBef>
                <a:spcPts val="1200"/>
              </a:spcBef>
              <a:spcAft>
                <a:spcPts val="0"/>
              </a:spcAft>
              <a:buFont typeface="Wingdings" pitchFamily="2" charset="2"/>
              <a:buChar char="u"/>
              <a:defRPr/>
            </a:pPr>
            <a:r>
              <a:rPr lang="ja-JP" altLang="en-US" sz="1600" dirty="0" smtClean="0">
                <a:solidFill>
                  <a:schemeClr val="tx1"/>
                </a:solidFill>
                <a:latin typeface="Meiryo UI" pitchFamily="50" charset="-128"/>
                <a:ea typeface="Meiryo UI" pitchFamily="50" charset="-128"/>
                <a:cs typeface="Meiryo UI" pitchFamily="50" charset="-128"/>
              </a:rPr>
              <a:t>なお、</a:t>
            </a:r>
            <a:r>
              <a:rPr lang="ja-JP" altLang="en-US" sz="1600" dirty="0">
                <a:solidFill>
                  <a:schemeClr val="tx1"/>
                </a:solidFill>
                <a:latin typeface="Meiryo UI" pitchFamily="50" charset="-128"/>
                <a:ea typeface="Meiryo UI" pitchFamily="50" charset="-128"/>
                <a:cs typeface="Meiryo UI" pitchFamily="50" charset="-128"/>
              </a:rPr>
              <a:t>具体</a:t>
            </a:r>
            <a:r>
              <a:rPr lang="ja-JP" altLang="en-US" sz="1600" dirty="0" smtClean="0">
                <a:solidFill>
                  <a:schemeClr val="tx1"/>
                </a:solidFill>
                <a:latin typeface="Meiryo UI" pitchFamily="50" charset="-128"/>
                <a:ea typeface="Meiryo UI" pitchFamily="50" charset="-128"/>
                <a:cs typeface="Meiryo UI" pitchFamily="50" charset="-128"/>
              </a:rPr>
              <a:t>の職員配置については、各局</a:t>
            </a:r>
            <a:r>
              <a:rPr lang="ja-JP" altLang="en-US" sz="1600" dirty="0">
                <a:solidFill>
                  <a:schemeClr val="tx1"/>
                </a:solidFill>
                <a:latin typeface="Meiryo UI" pitchFamily="50" charset="-128"/>
                <a:ea typeface="Meiryo UI" pitchFamily="50" charset="-128"/>
                <a:cs typeface="Meiryo UI" pitchFamily="50" charset="-128"/>
              </a:rPr>
              <a:t>との綿密な</a:t>
            </a:r>
            <a:r>
              <a:rPr lang="ja-JP" altLang="en-US" sz="1600" dirty="0" smtClean="0">
                <a:solidFill>
                  <a:schemeClr val="tx1"/>
                </a:solidFill>
                <a:latin typeface="Meiryo UI" pitchFamily="50" charset="-128"/>
                <a:ea typeface="Meiryo UI" pitchFamily="50" charset="-128"/>
                <a:cs typeface="Meiryo UI" pitchFamily="50" charset="-128"/>
              </a:rPr>
              <a:t>協議・検討が必要不可欠であることから、設置</a:t>
            </a:r>
            <a:r>
              <a:rPr lang="ja-JP" altLang="en-US" sz="1600" dirty="0">
                <a:solidFill>
                  <a:schemeClr val="tx1"/>
                </a:solidFill>
                <a:latin typeface="Meiryo UI" pitchFamily="50" charset="-128"/>
                <a:ea typeface="Meiryo UI" pitchFamily="50" charset="-128"/>
                <a:cs typeface="Meiryo UI" pitchFamily="50" charset="-128"/>
              </a:rPr>
              <a:t>準備</a:t>
            </a:r>
            <a:r>
              <a:rPr lang="ja-JP" altLang="en-US" sz="1600" dirty="0" smtClean="0">
                <a:solidFill>
                  <a:schemeClr val="tx1"/>
                </a:solidFill>
                <a:latin typeface="Meiryo UI" pitchFamily="50" charset="-128"/>
                <a:ea typeface="Meiryo UI" pitchFamily="50" charset="-128"/>
                <a:cs typeface="Meiryo UI" pitchFamily="50" charset="-128"/>
              </a:rPr>
              <a:t>期間中に特別区への移行時期やその</a:t>
            </a:r>
            <a:r>
              <a:rPr lang="ja-JP" altLang="en-US" sz="1600" dirty="0">
                <a:solidFill>
                  <a:schemeClr val="tx1"/>
                </a:solidFill>
                <a:latin typeface="Meiryo UI" pitchFamily="50" charset="-128"/>
                <a:ea typeface="Meiryo UI" pitchFamily="50" charset="-128"/>
                <a:cs typeface="Meiryo UI" pitchFamily="50" charset="-128"/>
              </a:rPr>
              <a:t>時点での事務事業の</a:t>
            </a:r>
            <a:r>
              <a:rPr lang="ja-JP" altLang="en-US" sz="1600" dirty="0" smtClean="0">
                <a:solidFill>
                  <a:schemeClr val="tx1"/>
                </a:solidFill>
                <a:latin typeface="Meiryo UI" pitchFamily="50" charset="-128"/>
                <a:ea typeface="Meiryo UI" pitchFamily="50" charset="-128"/>
                <a:cs typeface="Meiryo UI" pitchFamily="50" charset="-128"/>
              </a:rPr>
              <a:t>状況など様々な要素を考慮し、決定していくことを想定している</a:t>
            </a:r>
            <a:endParaRPr lang="en-US" altLang="ja-JP" sz="1600" dirty="0">
              <a:solidFill>
                <a:schemeClr val="tx1"/>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8819905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角丸四角形 204"/>
          <p:cNvSpPr/>
          <p:nvPr/>
        </p:nvSpPr>
        <p:spPr>
          <a:xfrm>
            <a:off x="5889346" y="5449957"/>
            <a:ext cx="3552233" cy="1049170"/>
          </a:xfrm>
          <a:prstGeom prst="roundRect">
            <a:avLst>
              <a:gd name="adj" fmla="val 4115"/>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chorCtr="0"/>
          <a:lstStyle/>
          <a:p>
            <a:pPr fontAlgn="ctr"/>
            <a:r>
              <a:rPr lang="ja-JP" altLang="en-US" sz="1050" dirty="0">
                <a:solidFill>
                  <a:srgbClr val="FF0000"/>
                </a:solidFill>
                <a:latin typeface="Meiryo UI" panose="020B0604030504040204" pitchFamily="50" charset="-128"/>
                <a:ea typeface="Meiryo UI" panose="020B0604030504040204" pitchFamily="50" charset="-128"/>
              </a:rPr>
              <a:t>　　　　　　　　　　</a:t>
            </a:r>
            <a:r>
              <a:rPr lang="ja-JP" altLang="en-US" sz="1050" dirty="0">
                <a:solidFill>
                  <a:schemeClr val="tx1"/>
                </a:solidFill>
                <a:latin typeface="Meiryo UI" panose="020B0604030504040204" pitchFamily="50" charset="-128"/>
                <a:ea typeface="Meiryo UI" panose="020B0604030504040204" pitchFamily="50" charset="-128"/>
              </a:rPr>
              <a:t>●印　特別区本庁舎</a:t>
            </a:r>
            <a:endParaRPr lang="ja-JP" altLang="ja-JP" sz="1050" dirty="0">
              <a:solidFill>
                <a:schemeClr val="tx1"/>
              </a:solidFill>
              <a:latin typeface="Meiryo UI" panose="020B0604030504040204" pitchFamily="50" charset="-128"/>
              <a:ea typeface="Meiryo UI" panose="020B0604030504040204" pitchFamily="50" charset="-128"/>
            </a:endParaRPr>
          </a:p>
          <a:p>
            <a:pPr fontAlgn="ctr"/>
            <a:r>
              <a:rPr lang="ja-JP" altLang="en-US" sz="1050" dirty="0" smtClean="0">
                <a:solidFill>
                  <a:srgbClr val="FF0000"/>
                </a:solidFill>
                <a:latin typeface="Meiryo UI" panose="020B0604030504040204" pitchFamily="50" charset="-128"/>
                <a:ea typeface="Meiryo UI" panose="020B0604030504040204" pitchFamily="50" charset="-128"/>
              </a:rPr>
              <a:t>　　　　　　　　　　</a:t>
            </a:r>
            <a:r>
              <a:rPr lang="ja-JP" altLang="en-US" sz="1050" b="1" dirty="0" smtClean="0">
                <a:solidFill>
                  <a:schemeClr val="tx1"/>
                </a:solidFill>
                <a:latin typeface="Meiryo UI" panose="020B0604030504040204" pitchFamily="50" charset="-128"/>
                <a:ea typeface="Meiryo UI" panose="020B0604030504040204" pitchFamily="50" charset="-128"/>
              </a:rPr>
              <a:t>○</a:t>
            </a:r>
            <a:r>
              <a:rPr lang="ja-JP" altLang="en-US" sz="1050" dirty="0" smtClean="0">
                <a:solidFill>
                  <a:schemeClr val="tx1"/>
                </a:solidFill>
                <a:latin typeface="Meiryo UI" panose="020B0604030504040204" pitchFamily="50" charset="-128"/>
                <a:ea typeface="Meiryo UI" panose="020B0604030504040204" pitchFamily="50" charset="-128"/>
              </a:rPr>
              <a:t>印　地域自治区事務所</a:t>
            </a:r>
            <a:endParaRPr lang="en-US" altLang="ja-JP" sz="1050" dirty="0" smtClean="0">
              <a:solidFill>
                <a:schemeClr val="tx1"/>
              </a:solidFill>
              <a:latin typeface="Meiryo UI" panose="020B0604030504040204" pitchFamily="50" charset="-128"/>
              <a:ea typeface="Meiryo UI" panose="020B0604030504040204" pitchFamily="50" charset="-128"/>
            </a:endParaRPr>
          </a:p>
          <a:p>
            <a:pPr fontAlgn="ctr"/>
            <a:endParaRPr lang="en-US" altLang="ja-JP" sz="600" dirty="0" smtClean="0">
              <a:solidFill>
                <a:schemeClr val="tx1"/>
              </a:solidFill>
              <a:latin typeface="Meiryo UI" panose="020B0604030504040204" pitchFamily="50" charset="-128"/>
              <a:ea typeface="Meiryo UI" panose="020B0604030504040204" pitchFamily="50" charset="-128"/>
            </a:endParaRPr>
          </a:p>
          <a:p>
            <a:pPr fontAlgn="ctr"/>
            <a:r>
              <a:rPr lang="en-US" altLang="ja-JP" sz="800" dirty="0" smtClean="0">
                <a:solidFill>
                  <a:schemeClr val="tx1"/>
                </a:solidFill>
                <a:latin typeface="Meiryo UI" panose="020B0604030504040204" pitchFamily="50" charset="-128"/>
                <a:ea typeface="Meiryo UI" panose="020B0604030504040204" pitchFamily="50" charset="-128"/>
              </a:rPr>
              <a:t>※</a:t>
            </a:r>
            <a:r>
              <a:rPr lang="ja-JP" altLang="en-US" sz="800" dirty="0" smtClean="0">
                <a:solidFill>
                  <a:schemeClr val="tx1"/>
                </a:solidFill>
                <a:latin typeface="Meiryo UI" panose="020B0604030504040204" pitchFamily="50" charset="-128"/>
                <a:ea typeface="Meiryo UI" panose="020B0604030504040204" pitchFamily="50" charset="-128"/>
              </a:rPr>
              <a:t>第９回大都市制度（特別区設置）協議会に提出した「特別区素案（追加</a:t>
            </a:r>
            <a:endParaRPr lang="en-US" altLang="ja-JP" sz="800" dirty="0" smtClean="0">
              <a:solidFill>
                <a:schemeClr val="tx1"/>
              </a:solidFill>
              <a:latin typeface="Meiryo UI" panose="020B0604030504040204" pitchFamily="50" charset="-128"/>
              <a:ea typeface="Meiryo UI" panose="020B0604030504040204" pitchFamily="50" charset="-128"/>
            </a:endParaRPr>
          </a:p>
          <a:p>
            <a:pPr fontAlgn="ctr"/>
            <a:r>
              <a:rPr lang="en-US" altLang="ja-JP" sz="800" dirty="0">
                <a:solidFill>
                  <a:schemeClr val="tx1"/>
                </a:solidFill>
                <a:latin typeface="Meiryo UI" panose="020B0604030504040204" pitchFamily="50" charset="-128"/>
                <a:ea typeface="Meiryo UI" panose="020B0604030504040204" pitchFamily="50" charset="-128"/>
              </a:rPr>
              <a:t> </a:t>
            </a:r>
            <a:r>
              <a:rPr lang="ja-JP" altLang="en-US" sz="800" dirty="0" smtClean="0">
                <a:solidFill>
                  <a:schemeClr val="tx1"/>
                </a:solidFill>
                <a:latin typeface="Meiryo UI" panose="020B0604030504040204" pitchFamily="50" charset="-128"/>
                <a:ea typeface="Meiryo UI" panose="020B0604030504040204" pitchFamily="50" charset="-128"/>
              </a:rPr>
              <a:t>　資料）」より</a:t>
            </a:r>
            <a:endParaRPr lang="en-US" altLang="ja-JP" sz="800" dirty="0" smtClean="0">
              <a:solidFill>
                <a:schemeClr val="tx1"/>
              </a:solidFill>
              <a:latin typeface="Meiryo UI" panose="020B0604030504040204" pitchFamily="50" charset="-128"/>
              <a:ea typeface="Meiryo UI" panose="020B0604030504040204" pitchFamily="50" charset="-128"/>
            </a:endParaRPr>
          </a:p>
          <a:p>
            <a:pPr fontAlgn="ctr"/>
            <a:r>
              <a:rPr lang="en-US" altLang="ja-JP" sz="800" dirty="0" smtClean="0">
                <a:solidFill>
                  <a:schemeClr val="tx1"/>
                </a:solidFill>
                <a:latin typeface="Meiryo UI" panose="020B0604030504040204" pitchFamily="50" charset="-128"/>
                <a:ea typeface="Meiryo UI" panose="020B0604030504040204" pitchFamily="50" charset="-128"/>
              </a:rPr>
              <a:t>※</a:t>
            </a:r>
            <a:r>
              <a:rPr lang="ja-JP" altLang="en-US" sz="800" dirty="0" smtClean="0">
                <a:solidFill>
                  <a:schemeClr val="tx1"/>
                </a:solidFill>
                <a:latin typeface="Meiryo UI" panose="020B0604030504040204" pitchFamily="50" charset="-128"/>
                <a:ea typeface="Meiryo UI" panose="020B0604030504040204" pitchFamily="50" charset="-128"/>
              </a:rPr>
              <a:t>現在の西成区を所管する地域自治区事務所は、特別区本庁舎の中に設置</a:t>
            </a:r>
            <a:endParaRPr lang="en-US" altLang="ja-JP" sz="800" dirty="0" smtClean="0">
              <a:solidFill>
                <a:schemeClr val="tx1"/>
              </a:solidFill>
              <a:latin typeface="Meiryo UI" panose="020B0604030504040204" pitchFamily="50" charset="-128"/>
              <a:ea typeface="Meiryo UI" panose="020B0604030504040204" pitchFamily="50" charset="-128"/>
            </a:endParaRPr>
          </a:p>
        </p:txBody>
      </p:sp>
      <p:sp>
        <p:nvSpPr>
          <p:cNvPr id="72" name="正方形/長方形 71"/>
          <p:cNvSpPr/>
          <p:nvPr/>
        </p:nvSpPr>
        <p:spPr>
          <a:xfrm>
            <a:off x="0" y="476671"/>
            <a:ext cx="9900000" cy="73417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ja-JP" altLang="en-US" sz="2800" b="1" dirty="0" smtClean="0">
                <a:solidFill>
                  <a:sysClr val="windowText" lastClr="000000"/>
                </a:solidFill>
                <a:latin typeface="Meiryo UI" panose="020B0604030504040204" pitchFamily="50" charset="-128"/>
                <a:ea typeface="Meiryo UI" panose="020B0604030504040204" pitchFamily="50" charset="-128"/>
              </a:rPr>
              <a:t>第三区</a:t>
            </a:r>
            <a:r>
              <a:rPr lang="ja-JP" altLang="en-US" sz="1400" dirty="0" smtClean="0">
                <a:solidFill>
                  <a:sysClr val="windowText" lastClr="000000"/>
                </a:solidFill>
                <a:latin typeface="Meiryo UI" panose="020B0604030504040204" pitchFamily="50" charset="-128"/>
                <a:ea typeface="Meiryo UI" panose="020B0604030504040204" pitchFamily="50" charset="-128"/>
              </a:rPr>
              <a:t>（中央区、西区、大正区、浪速区、住之江区、住吉区、西成区）　</a:t>
            </a:r>
            <a:r>
              <a:rPr lang="en-US" altLang="ja-JP" sz="1400" dirty="0" smtClean="0">
                <a:solidFill>
                  <a:sysClr val="windowText" lastClr="000000"/>
                </a:solidFill>
                <a:latin typeface="Meiryo UI" panose="020B0604030504040204" pitchFamily="50" charset="-128"/>
                <a:ea typeface="Meiryo UI" panose="020B0604030504040204" pitchFamily="50" charset="-128"/>
              </a:rPr>
              <a:t>〔</a:t>
            </a:r>
            <a:r>
              <a:rPr lang="ja-JP" altLang="en-US" sz="1400" dirty="0" smtClean="0">
                <a:solidFill>
                  <a:sysClr val="windowText" lastClr="000000"/>
                </a:solidFill>
                <a:latin typeface="Meiryo UI" panose="020B0604030504040204" pitchFamily="50" charset="-128"/>
                <a:ea typeface="Meiryo UI" panose="020B0604030504040204" pitchFamily="50" charset="-128"/>
              </a:rPr>
              <a:t>　職員数 計　</a:t>
            </a:r>
            <a:r>
              <a:rPr lang="en-US" altLang="ja-JP" sz="1400" dirty="0" smtClean="0">
                <a:solidFill>
                  <a:sysClr val="windowText" lastClr="000000"/>
                </a:solidFill>
                <a:latin typeface="Meiryo UI" panose="020B0604030504040204" pitchFamily="50" charset="-128"/>
                <a:ea typeface="Meiryo UI" panose="020B0604030504040204" pitchFamily="50" charset="-128"/>
              </a:rPr>
              <a:t>2,819</a:t>
            </a:r>
            <a:r>
              <a:rPr lang="ja-JP" altLang="en-US" sz="1400" dirty="0" smtClean="0">
                <a:solidFill>
                  <a:sysClr val="windowText" lastClr="000000"/>
                </a:solidFill>
                <a:latin typeface="Meiryo UI" panose="020B0604030504040204" pitchFamily="50" charset="-128"/>
                <a:ea typeface="Meiryo UI" panose="020B0604030504040204" pitchFamily="50" charset="-128"/>
              </a:rPr>
              <a:t>人　　人口　</a:t>
            </a:r>
            <a:r>
              <a:rPr lang="en-US" altLang="ja-JP" sz="1400" dirty="0" smtClean="0">
                <a:solidFill>
                  <a:sysClr val="windowText" lastClr="000000"/>
                </a:solidFill>
                <a:latin typeface="Meiryo UI" panose="020B0604030504040204" pitchFamily="50" charset="-128"/>
                <a:ea typeface="Meiryo UI" panose="020B0604030504040204" pitchFamily="50" charset="-128"/>
              </a:rPr>
              <a:t>709,516</a:t>
            </a:r>
            <a:r>
              <a:rPr lang="ja-JP" altLang="en-US" sz="1400" dirty="0" smtClean="0">
                <a:solidFill>
                  <a:sysClr val="windowText" lastClr="000000"/>
                </a:solidFill>
                <a:latin typeface="Meiryo UI" panose="020B0604030504040204" pitchFamily="50" charset="-128"/>
                <a:ea typeface="Meiryo UI" panose="020B0604030504040204" pitchFamily="50" charset="-128"/>
              </a:rPr>
              <a:t>人　</a:t>
            </a:r>
            <a:r>
              <a:rPr lang="en-US" altLang="ja-JP" sz="1400" dirty="0" smtClean="0">
                <a:solidFill>
                  <a:sysClr val="windowText" lastClr="000000"/>
                </a:solidFill>
                <a:latin typeface="Meiryo UI" panose="020B0604030504040204" pitchFamily="50" charset="-128"/>
                <a:ea typeface="Meiryo UI" panose="020B0604030504040204" pitchFamily="50" charset="-128"/>
              </a:rPr>
              <a:t>〕</a:t>
            </a:r>
            <a:endParaRPr lang="en-US" altLang="ja-JP" sz="1400" dirty="0">
              <a:solidFill>
                <a:sysClr val="windowText" lastClr="000000"/>
              </a:solidFill>
              <a:latin typeface="Meiryo UI" panose="020B0604030504040204" pitchFamily="50" charset="-128"/>
              <a:ea typeface="Meiryo UI" panose="020B0604030504040204" pitchFamily="50" charset="-128"/>
            </a:endParaRPr>
          </a:p>
        </p:txBody>
      </p:sp>
      <p:sp>
        <p:nvSpPr>
          <p:cNvPr id="74" name="正方形/長方形 73"/>
          <p:cNvSpPr/>
          <p:nvPr/>
        </p:nvSpPr>
        <p:spPr>
          <a:xfrm>
            <a:off x="0" y="4763"/>
            <a:ext cx="9906000" cy="360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Meiryo UI" panose="020B0604030504040204" pitchFamily="50" charset="-128"/>
                <a:ea typeface="Meiryo UI" panose="020B0604030504040204" pitchFamily="50" charset="-128"/>
                <a:cs typeface="Meiryo UI"/>
              </a:rPr>
              <a:t>７　特別区ごとの</a:t>
            </a:r>
            <a:r>
              <a:rPr lang="ja-JP" altLang="en-US" sz="2000" b="1" dirty="0" smtClean="0">
                <a:solidFill>
                  <a:srgbClr val="000000"/>
                </a:solidFill>
                <a:latin typeface="Meiryo UI" panose="020B0604030504040204" pitchFamily="50" charset="-128"/>
                <a:ea typeface="Meiryo UI" panose="020B0604030504040204" pitchFamily="50" charset="-128"/>
                <a:cs typeface="Meiryo UI"/>
              </a:rPr>
              <a:t>課・事業所別職員数</a:t>
            </a:r>
            <a:r>
              <a:rPr lang="ja-JP" altLang="en-US" sz="2000" b="1" dirty="0">
                <a:solidFill>
                  <a:srgbClr val="000000"/>
                </a:solidFill>
                <a:latin typeface="Meiryo UI" panose="020B0604030504040204" pitchFamily="50" charset="-128"/>
                <a:ea typeface="Meiryo UI" panose="020B0604030504040204" pitchFamily="50" charset="-128"/>
                <a:cs typeface="Meiryo UI"/>
              </a:rPr>
              <a:t>　　</a:t>
            </a:r>
            <a:endParaRPr lang="ja-JP" altLang="en-US" sz="1400" b="1" dirty="0">
              <a:solidFill>
                <a:srgbClr val="000000"/>
              </a:solidFill>
              <a:latin typeface="Meiryo UI" panose="020B0604030504040204" pitchFamily="50" charset="-128"/>
              <a:ea typeface="Meiryo UI" panose="020B0604030504040204" pitchFamily="50" charset="-128"/>
              <a:cs typeface="Meiryo UI"/>
            </a:endParaRPr>
          </a:p>
        </p:txBody>
      </p:sp>
      <p:sp>
        <p:nvSpPr>
          <p:cNvPr id="147" name="正方形/長方形 146"/>
          <p:cNvSpPr/>
          <p:nvPr/>
        </p:nvSpPr>
        <p:spPr bwMode="auto">
          <a:xfrm>
            <a:off x="187520" y="2003166"/>
            <a:ext cx="419944" cy="1295540"/>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特</a:t>
            </a: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別</a:t>
            </a: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区</a:t>
            </a:r>
            <a:endParaRPr lang="en-US" altLang="ja-JP" sz="1700" b="1" dirty="0">
              <a:solidFill>
                <a:schemeClr val="tx1"/>
              </a:solidFill>
              <a:latin typeface="Meiryo UI" panose="020B0604030504040204" pitchFamily="50" charset="-128"/>
              <a:ea typeface="Meiryo UI" panose="020B0604030504040204" pitchFamily="50" charset="-128"/>
              <a:cs typeface="Meiryo UI"/>
            </a:endParaRP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長</a:t>
            </a:r>
            <a:endParaRPr lang="en-US" altLang="ja-JP" sz="1700" b="1" dirty="0">
              <a:solidFill>
                <a:schemeClr val="tx1"/>
              </a:solidFill>
              <a:latin typeface="Meiryo UI" panose="020B0604030504040204" pitchFamily="50" charset="-128"/>
              <a:ea typeface="Meiryo UI" panose="020B0604030504040204" pitchFamily="50" charset="-128"/>
              <a:cs typeface="Meiryo UI"/>
            </a:endParaRPr>
          </a:p>
        </p:txBody>
      </p:sp>
      <p:sp>
        <p:nvSpPr>
          <p:cNvPr id="148" name="Text Box 45"/>
          <p:cNvSpPr txBox="1">
            <a:spLocks noChangeArrowheads="1"/>
          </p:cNvSpPr>
          <p:nvPr/>
        </p:nvSpPr>
        <p:spPr bwMode="auto">
          <a:xfrm>
            <a:off x="1101146" y="1739937"/>
            <a:ext cx="1368000" cy="2448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危機管理室</a:t>
            </a:r>
          </a:p>
        </p:txBody>
      </p:sp>
      <p:sp>
        <p:nvSpPr>
          <p:cNvPr id="149" name="Text Box 45"/>
          <p:cNvSpPr txBox="1">
            <a:spLocks noChangeArrowheads="1"/>
          </p:cNvSpPr>
          <p:nvPr/>
        </p:nvSpPr>
        <p:spPr bwMode="auto">
          <a:xfrm>
            <a:off x="1101146" y="2083655"/>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政策企画部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4" name="Text Box 45"/>
          <p:cNvSpPr txBox="1">
            <a:spLocks noChangeArrowheads="1"/>
          </p:cNvSpPr>
          <p:nvPr/>
        </p:nvSpPr>
        <p:spPr bwMode="auto">
          <a:xfrm>
            <a:off x="1101146" y="2962210"/>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総務部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9" name="Text Box 45"/>
          <p:cNvSpPr txBox="1">
            <a:spLocks noChangeArrowheads="1"/>
          </p:cNvSpPr>
          <p:nvPr/>
        </p:nvSpPr>
        <p:spPr bwMode="auto">
          <a:xfrm>
            <a:off x="1101146" y="3573016"/>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財務部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1" name="Text Box 45"/>
          <p:cNvSpPr txBox="1">
            <a:spLocks noChangeArrowheads="1"/>
          </p:cNvSpPr>
          <p:nvPr/>
        </p:nvSpPr>
        <p:spPr bwMode="auto">
          <a:xfrm>
            <a:off x="1101146" y="4941168"/>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区民部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2" name="Text Box 45"/>
          <p:cNvSpPr txBox="1">
            <a:spLocks noChangeArrowheads="1"/>
          </p:cNvSpPr>
          <p:nvPr/>
        </p:nvSpPr>
        <p:spPr bwMode="auto">
          <a:xfrm>
            <a:off x="1101146" y="5859020"/>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産業文化部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73" name="直線コネクタ 172"/>
          <p:cNvCxnSpPr/>
          <p:nvPr/>
        </p:nvCxnSpPr>
        <p:spPr>
          <a:xfrm flipV="1">
            <a:off x="607464" y="2701702"/>
            <a:ext cx="231981" cy="0"/>
          </a:xfrm>
          <a:prstGeom prst="line">
            <a:avLst/>
          </a:prstGeom>
        </p:spPr>
        <p:style>
          <a:lnRef idx="1">
            <a:schemeClr val="dk1"/>
          </a:lnRef>
          <a:fillRef idx="0">
            <a:schemeClr val="dk1"/>
          </a:fillRef>
          <a:effectRef idx="0">
            <a:schemeClr val="dk1"/>
          </a:effectRef>
          <a:fontRef idx="minor">
            <a:schemeClr val="tx1"/>
          </a:fontRef>
        </p:style>
      </p:cxnSp>
      <p:cxnSp>
        <p:nvCxnSpPr>
          <p:cNvPr id="174" name="直線コネクタ 173"/>
          <p:cNvCxnSpPr/>
          <p:nvPr/>
        </p:nvCxnSpPr>
        <p:spPr>
          <a:xfrm flipV="1">
            <a:off x="849146" y="1846285"/>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5" name="直線コネクタ 174"/>
          <p:cNvCxnSpPr/>
          <p:nvPr/>
        </p:nvCxnSpPr>
        <p:spPr>
          <a:xfrm flipV="1">
            <a:off x="849146" y="2206764"/>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6" name="直線コネクタ 175"/>
          <p:cNvCxnSpPr/>
          <p:nvPr/>
        </p:nvCxnSpPr>
        <p:spPr>
          <a:xfrm flipV="1">
            <a:off x="849146" y="3085320"/>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7" name="直線コネクタ 176"/>
          <p:cNvCxnSpPr/>
          <p:nvPr/>
        </p:nvCxnSpPr>
        <p:spPr>
          <a:xfrm flipV="1">
            <a:off x="849146" y="3729063"/>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8" name="直線コネクタ 177"/>
          <p:cNvCxnSpPr/>
          <p:nvPr/>
        </p:nvCxnSpPr>
        <p:spPr>
          <a:xfrm flipV="1">
            <a:off x="849146" y="5101543"/>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9" name="直線コネクタ 178"/>
          <p:cNvCxnSpPr/>
          <p:nvPr/>
        </p:nvCxnSpPr>
        <p:spPr>
          <a:xfrm flipV="1">
            <a:off x="839445" y="5981799"/>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81" name="直線コネクタ 180"/>
          <p:cNvCxnSpPr/>
          <p:nvPr/>
        </p:nvCxnSpPr>
        <p:spPr>
          <a:xfrm flipV="1">
            <a:off x="2469021" y="2206764"/>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2" name="直線コネクタ 181"/>
          <p:cNvCxnSpPr/>
          <p:nvPr/>
        </p:nvCxnSpPr>
        <p:spPr>
          <a:xfrm flipV="1">
            <a:off x="2469021" y="308532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3" name="直線コネクタ 182"/>
          <p:cNvCxnSpPr/>
          <p:nvPr/>
        </p:nvCxnSpPr>
        <p:spPr>
          <a:xfrm flipV="1">
            <a:off x="2469021" y="3731393"/>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4" name="直線コネクタ 183"/>
          <p:cNvCxnSpPr/>
          <p:nvPr/>
        </p:nvCxnSpPr>
        <p:spPr>
          <a:xfrm flipV="1">
            <a:off x="2469021" y="5101543"/>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5" name="直線コネクタ 184"/>
          <p:cNvCxnSpPr/>
          <p:nvPr/>
        </p:nvCxnSpPr>
        <p:spPr>
          <a:xfrm flipV="1">
            <a:off x="2469021" y="597125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6" name="直線コネクタ 185"/>
          <p:cNvCxnSpPr/>
          <p:nvPr/>
        </p:nvCxnSpPr>
        <p:spPr>
          <a:xfrm flipV="1">
            <a:off x="2649021" y="249289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87" name="直線コネクタ 186"/>
          <p:cNvCxnSpPr/>
          <p:nvPr/>
        </p:nvCxnSpPr>
        <p:spPr>
          <a:xfrm flipV="1">
            <a:off x="2649021" y="270892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88" name="直線コネクタ 187"/>
          <p:cNvCxnSpPr/>
          <p:nvPr/>
        </p:nvCxnSpPr>
        <p:spPr>
          <a:xfrm flipV="1">
            <a:off x="2649021" y="3357563"/>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89" name="直線コネクタ 188"/>
          <p:cNvCxnSpPr/>
          <p:nvPr/>
        </p:nvCxnSpPr>
        <p:spPr>
          <a:xfrm flipV="1">
            <a:off x="2649021" y="393305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0" name="直線コネクタ 189"/>
          <p:cNvCxnSpPr/>
          <p:nvPr/>
        </p:nvCxnSpPr>
        <p:spPr>
          <a:xfrm flipV="1">
            <a:off x="2649021" y="422108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1" name="直線コネクタ 190"/>
          <p:cNvCxnSpPr/>
          <p:nvPr/>
        </p:nvCxnSpPr>
        <p:spPr>
          <a:xfrm flipV="1">
            <a:off x="2649021" y="4469559"/>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2" name="直線コネクタ 191"/>
          <p:cNvCxnSpPr/>
          <p:nvPr/>
        </p:nvCxnSpPr>
        <p:spPr>
          <a:xfrm flipV="1">
            <a:off x="2649021" y="472379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3" name="直線コネクタ 192"/>
          <p:cNvCxnSpPr/>
          <p:nvPr/>
        </p:nvCxnSpPr>
        <p:spPr>
          <a:xfrm flipV="1">
            <a:off x="2649021" y="533950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4" name="直線コネクタ 193"/>
          <p:cNvCxnSpPr/>
          <p:nvPr/>
        </p:nvCxnSpPr>
        <p:spPr>
          <a:xfrm flipV="1">
            <a:off x="2649021" y="558924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5" name="直線コネクタ 194"/>
          <p:cNvCxnSpPr/>
          <p:nvPr/>
        </p:nvCxnSpPr>
        <p:spPr>
          <a:xfrm flipV="1">
            <a:off x="2649146" y="621425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6" name="直線コネクタ 195"/>
          <p:cNvCxnSpPr/>
          <p:nvPr/>
        </p:nvCxnSpPr>
        <p:spPr>
          <a:xfrm flipV="1">
            <a:off x="2648845" y="645333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7" name="直線コネクタ 196"/>
          <p:cNvCxnSpPr/>
          <p:nvPr/>
        </p:nvCxnSpPr>
        <p:spPr>
          <a:xfrm flipH="1">
            <a:off x="839445" y="1846285"/>
            <a:ext cx="0" cy="5011715"/>
          </a:xfrm>
          <a:prstGeom prst="line">
            <a:avLst/>
          </a:prstGeom>
        </p:spPr>
        <p:style>
          <a:lnRef idx="1">
            <a:schemeClr val="dk1"/>
          </a:lnRef>
          <a:fillRef idx="0">
            <a:schemeClr val="dk1"/>
          </a:fillRef>
          <a:effectRef idx="0">
            <a:schemeClr val="dk1"/>
          </a:effectRef>
          <a:fontRef idx="minor">
            <a:schemeClr val="tx1"/>
          </a:fontRef>
        </p:style>
      </p:cxnSp>
      <p:cxnSp>
        <p:nvCxnSpPr>
          <p:cNvPr id="224" name="直線コネクタ 223"/>
          <p:cNvCxnSpPr/>
          <p:nvPr/>
        </p:nvCxnSpPr>
        <p:spPr>
          <a:xfrm>
            <a:off x="2648845" y="2200868"/>
            <a:ext cx="0" cy="508305"/>
          </a:xfrm>
          <a:prstGeom prst="line">
            <a:avLst/>
          </a:prstGeom>
        </p:spPr>
        <p:style>
          <a:lnRef idx="1">
            <a:schemeClr val="dk1"/>
          </a:lnRef>
          <a:fillRef idx="0">
            <a:schemeClr val="dk1"/>
          </a:fillRef>
          <a:effectRef idx="0">
            <a:schemeClr val="dk1"/>
          </a:effectRef>
          <a:fontRef idx="minor">
            <a:schemeClr val="tx1"/>
          </a:fontRef>
        </p:style>
      </p:cxnSp>
      <p:cxnSp>
        <p:nvCxnSpPr>
          <p:cNvPr id="225" name="直線コネクタ 224"/>
          <p:cNvCxnSpPr/>
          <p:nvPr/>
        </p:nvCxnSpPr>
        <p:spPr>
          <a:xfrm>
            <a:off x="2648845" y="3085320"/>
            <a:ext cx="0" cy="272243"/>
          </a:xfrm>
          <a:prstGeom prst="line">
            <a:avLst/>
          </a:prstGeom>
        </p:spPr>
        <p:style>
          <a:lnRef idx="1">
            <a:schemeClr val="dk1"/>
          </a:lnRef>
          <a:fillRef idx="0">
            <a:schemeClr val="dk1"/>
          </a:fillRef>
          <a:effectRef idx="0">
            <a:schemeClr val="dk1"/>
          </a:effectRef>
          <a:fontRef idx="minor">
            <a:schemeClr val="tx1"/>
          </a:fontRef>
        </p:style>
      </p:cxnSp>
      <p:cxnSp>
        <p:nvCxnSpPr>
          <p:cNvPr id="226" name="直線コネクタ 225"/>
          <p:cNvCxnSpPr/>
          <p:nvPr/>
        </p:nvCxnSpPr>
        <p:spPr>
          <a:xfrm>
            <a:off x="2648845" y="3735089"/>
            <a:ext cx="0" cy="988709"/>
          </a:xfrm>
          <a:prstGeom prst="line">
            <a:avLst/>
          </a:prstGeom>
        </p:spPr>
        <p:style>
          <a:lnRef idx="1">
            <a:schemeClr val="dk1"/>
          </a:lnRef>
          <a:fillRef idx="0">
            <a:schemeClr val="dk1"/>
          </a:fillRef>
          <a:effectRef idx="0">
            <a:schemeClr val="dk1"/>
          </a:effectRef>
          <a:fontRef idx="minor">
            <a:schemeClr val="tx1"/>
          </a:fontRef>
        </p:style>
      </p:cxnSp>
      <p:cxnSp>
        <p:nvCxnSpPr>
          <p:cNvPr id="227" name="直線コネクタ 226"/>
          <p:cNvCxnSpPr/>
          <p:nvPr/>
        </p:nvCxnSpPr>
        <p:spPr>
          <a:xfrm>
            <a:off x="2648845" y="5102357"/>
            <a:ext cx="0" cy="486000"/>
          </a:xfrm>
          <a:prstGeom prst="line">
            <a:avLst/>
          </a:prstGeom>
        </p:spPr>
        <p:style>
          <a:lnRef idx="1">
            <a:schemeClr val="dk1"/>
          </a:lnRef>
          <a:fillRef idx="0">
            <a:schemeClr val="dk1"/>
          </a:fillRef>
          <a:effectRef idx="0">
            <a:schemeClr val="dk1"/>
          </a:effectRef>
          <a:fontRef idx="minor">
            <a:schemeClr val="tx1"/>
          </a:fontRef>
        </p:style>
      </p:cxnSp>
      <p:cxnSp>
        <p:nvCxnSpPr>
          <p:cNvPr id="228" name="直線コネクタ 227"/>
          <p:cNvCxnSpPr/>
          <p:nvPr/>
        </p:nvCxnSpPr>
        <p:spPr>
          <a:xfrm>
            <a:off x="2648845" y="5971250"/>
            <a:ext cx="0" cy="486000"/>
          </a:xfrm>
          <a:prstGeom prst="line">
            <a:avLst/>
          </a:prstGeom>
        </p:spPr>
        <p:style>
          <a:lnRef idx="1">
            <a:schemeClr val="dk1"/>
          </a:lnRef>
          <a:fillRef idx="0">
            <a:schemeClr val="dk1"/>
          </a:fillRef>
          <a:effectRef idx="0">
            <a:schemeClr val="dk1"/>
          </a:effectRef>
          <a:fontRef idx="minor">
            <a:schemeClr val="tx1"/>
          </a:fontRef>
        </p:style>
      </p:cxnSp>
      <p:cxnSp>
        <p:nvCxnSpPr>
          <p:cNvPr id="229" name="直線コネクタ 228"/>
          <p:cNvCxnSpPr/>
          <p:nvPr/>
        </p:nvCxnSpPr>
        <p:spPr>
          <a:xfrm>
            <a:off x="704629" y="2701702"/>
            <a:ext cx="0" cy="4156298"/>
          </a:xfrm>
          <a:prstGeom prst="line">
            <a:avLst/>
          </a:prstGeom>
        </p:spPr>
        <p:style>
          <a:lnRef idx="1">
            <a:schemeClr val="dk1"/>
          </a:lnRef>
          <a:fillRef idx="0">
            <a:schemeClr val="dk1"/>
          </a:fillRef>
          <a:effectRef idx="0">
            <a:schemeClr val="dk1"/>
          </a:effectRef>
          <a:fontRef idx="minor">
            <a:schemeClr val="tx1"/>
          </a:fontRef>
        </p:style>
      </p:cxnSp>
      <p:graphicFrame>
        <p:nvGraphicFramePr>
          <p:cNvPr id="230" name="表 229"/>
          <p:cNvGraphicFramePr>
            <a:graphicFrameLocks noGrp="1"/>
          </p:cNvGraphicFramePr>
          <p:nvPr>
            <p:extLst>
              <p:ext uri="{D42A27DB-BD31-4B8C-83A1-F6EECF244321}">
                <p14:modId xmlns:p14="http://schemas.microsoft.com/office/powerpoint/2010/main" val="479286309"/>
              </p:ext>
            </p:extLst>
          </p:nvPr>
        </p:nvGraphicFramePr>
        <p:xfrm>
          <a:off x="2873498" y="1726903"/>
          <a:ext cx="2511550" cy="4824000"/>
        </p:xfrm>
        <a:graphic>
          <a:graphicData uri="http://schemas.openxmlformats.org/drawingml/2006/table">
            <a:tbl>
              <a:tblPr/>
              <a:tblGrid>
                <a:gridCol w="1368000">
                  <a:extLst>
                    <a:ext uri="{9D8B030D-6E8A-4147-A177-3AD203B41FA5}">
                      <a16:colId xmlns:a16="http://schemas.microsoft.com/office/drawing/2014/main" val="20000"/>
                    </a:ext>
                  </a:extLst>
                </a:gridCol>
                <a:gridCol w="78355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23 </a:t>
                      </a:r>
                    </a:p>
                  </a:txBody>
                  <a:tcPr marL="72000" marR="72000" marT="18000" marB="18000" anchor="ctr">
                    <a:lnL w="9525"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秘書広報課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17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16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区政改革課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10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行政課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26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人事課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34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財務課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20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税務課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22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0"/>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区税事務所</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127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1"/>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契約課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18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用地管財課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20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3"/>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4"/>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総務企画課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38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5"/>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ダイバーシティ推進課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12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6"/>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地域支援課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18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8"/>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総務企画課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24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9"/>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観光文化スポーツ課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12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20"/>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産業振興課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28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21"/>
                  </a:ext>
                </a:extLst>
              </a:tr>
            </a:tbl>
          </a:graphicData>
        </a:graphic>
      </p:graphicFrame>
      <p:sp>
        <p:nvSpPr>
          <p:cNvPr id="85" name="正方形/長方形 27"/>
          <p:cNvSpPr>
            <a:spLocks noChangeArrowheads="1"/>
          </p:cNvSpPr>
          <p:nvPr/>
        </p:nvSpPr>
        <p:spPr bwMode="auto">
          <a:xfrm>
            <a:off x="8769424" y="34315"/>
            <a:ext cx="1169969" cy="261610"/>
          </a:xfrm>
          <a:prstGeom prst="rect">
            <a:avLst/>
          </a:prstGeom>
          <a:noFill/>
          <a:ln w="9525">
            <a:noFill/>
            <a:miter lim="800000"/>
            <a:headEnd/>
            <a:tailEnd/>
          </a:ln>
        </p:spPr>
        <p:txBody>
          <a:bodyPr wrap="square">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組</a:t>
            </a:r>
            <a:r>
              <a:rPr lang="ja-JP" altLang="en-US"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課</a:t>
            </a:r>
            <a:r>
              <a:rPr lang="ja-JP" altLang="en-US" sz="1100" b="1" dirty="0" smtClean="0">
                <a:solidFill>
                  <a:srgbClr val="000000"/>
                </a:solidFill>
                <a:latin typeface="Meiryo UI" pitchFamily="50" charset="-128"/>
                <a:ea typeface="Meiryo UI" pitchFamily="50" charset="-128"/>
                <a:cs typeface="Meiryo UI" pitchFamily="50" charset="-128"/>
              </a:rPr>
              <a:t>別</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a:t>
            </a:r>
            <a:r>
              <a:rPr lang="ja-JP" altLang="en-US" sz="1100" b="1" dirty="0">
                <a:solidFill>
                  <a:srgbClr val="000000"/>
                </a:solidFill>
                <a:latin typeface="Meiryo UI" pitchFamily="50" charset="-128"/>
                <a:ea typeface="Meiryo UI" pitchFamily="50" charset="-128"/>
                <a:cs typeface="Meiryo UI" pitchFamily="50" charset="-128"/>
              </a:rPr>
              <a:t>６</a:t>
            </a:r>
          </a:p>
        </p:txBody>
      </p:sp>
      <p:sp>
        <p:nvSpPr>
          <p:cNvPr id="87" name="テキスト ボックス 86"/>
          <p:cNvSpPr txBox="1"/>
          <p:nvPr/>
        </p:nvSpPr>
        <p:spPr>
          <a:xfrm>
            <a:off x="1704263" y="2345565"/>
            <a:ext cx="764757" cy="261610"/>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44</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88" name="テキスト ボックス 87"/>
          <p:cNvSpPr txBox="1"/>
          <p:nvPr/>
        </p:nvSpPr>
        <p:spPr>
          <a:xfrm>
            <a:off x="1704264" y="3222368"/>
            <a:ext cx="764757" cy="261610"/>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60</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89" name="テキスト ボックス 88"/>
          <p:cNvSpPr txBox="1"/>
          <p:nvPr/>
        </p:nvSpPr>
        <p:spPr>
          <a:xfrm>
            <a:off x="1704263" y="3833747"/>
            <a:ext cx="764757" cy="253916"/>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207</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90" name="テキスト ボックス 89"/>
          <p:cNvSpPr txBox="1"/>
          <p:nvPr/>
        </p:nvSpPr>
        <p:spPr>
          <a:xfrm>
            <a:off x="1704263" y="5208920"/>
            <a:ext cx="764757" cy="253916"/>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68</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91" name="テキスト ボックス 90"/>
          <p:cNvSpPr txBox="1"/>
          <p:nvPr/>
        </p:nvSpPr>
        <p:spPr>
          <a:xfrm>
            <a:off x="1704263" y="6118833"/>
            <a:ext cx="764757" cy="253916"/>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65</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92" name="正方形/長方形 91"/>
          <p:cNvSpPr/>
          <p:nvPr/>
        </p:nvSpPr>
        <p:spPr>
          <a:xfrm>
            <a:off x="4377037" y="1233720"/>
            <a:ext cx="1008011" cy="467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600" dirty="0" smtClean="0">
                <a:solidFill>
                  <a:schemeClr val="tx1"/>
                </a:solidFill>
                <a:latin typeface="Meiryo UI" panose="020B0604030504040204" pitchFamily="50" charset="-128"/>
                <a:ea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rPr>
              <a:t>職員</a:t>
            </a:r>
            <a:r>
              <a:rPr lang="ja-JP" altLang="en-US" sz="1600" dirty="0" smtClean="0">
                <a:solidFill>
                  <a:schemeClr val="tx1"/>
                </a:solidFill>
                <a:latin typeface="Meiryo UI" panose="020B0604030504040204" pitchFamily="50" charset="-128"/>
                <a:ea typeface="Meiryo UI" panose="020B0604030504040204" pitchFamily="50" charset="-128"/>
              </a:rPr>
              <a:t>数</a:t>
            </a:r>
            <a:r>
              <a:rPr lang="en-US" altLang="ja-JP" sz="1600" dirty="0" smtClean="0">
                <a:solidFill>
                  <a:schemeClr val="tx1"/>
                </a:solidFill>
                <a:latin typeface="Meiryo UI" panose="020B0604030504040204" pitchFamily="50" charset="-128"/>
                <a:ea typeface="Meiryo UI" panose="020B0604030504040204" pitchFamily="50" charset="-128"/>
              </a:rPr>
              <a:t>】</a:t>
            </a:r>
            <a:endParaRPr lang="ja-JP" altLang="en-US" sz="1600" dirty="0">
              <a:solidFill>
                <a:schemeClr val="tx1"/>
              </a:solidFill>
              <a:latin typeface="Meiryo UI" panose="020B0604030504040204" pitchFamily="50" charset="-128"/>
              <a:ea typeface="Meiryo UI" panose="020B0604030504040204" pitchFamily="50" charset="-128"/>
            </a:endParaRPr>
          </a:p>
        </p:txBody>
      </p:sp>
      <p:sp>
        <p:nvSpPr>
          <p:cNvPr id="93" name="正方形/長方形 92"/>
          <p:cNvSpPr/>
          <p:nvPr/>
        </p:nvSpPr>
        <p:spPr>
          <a:xfrm>
            <a:off x="1712741" y="1251364"/>
            <a:ext cx="19446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600" dirty="0">
                <a:solidFill>
                  <a:schemeClr val="tx1"/>
                </a:solidFill>
                <a:latin typeface="Meiryo UI" panose="020B0604030504040204" pitchFamily="50" charset="-128"/>
                <a:ea typeface="Meiryo UI" panose="020B0604030504040204" pitchFamily="50" charset="-128"/>
              </a:rPr>
              <a:t>【</a:t>
            </a:r>
            <a:r>
              <a:rPr lang="ja-JP" altLang="en-US" sz="1600" dirty="0" smtClean="0">
                <a:solidFill>
                  <a:schemeClr val="tx1"/>
                </a:solidFill>
                <a:latin typeface="Meiryo UI" panose="020B0604030504040204" pitchFamily="50" charset="-128"/>
                <a:ea typeface="Meiryo UI" panose="020B0604030504040204" pitchFamily="50" charset="-128"/>
              </a:rPr>
              <a:t>組織機構</a:t>
            </a:r>
            <a:r>
              <a:rPr lang="en-US" altLang="ja-JP" sz="1600" dirty="0" smtClean="0">
                <a:solidFill>
                  <a:schemeClr val="tx1"/>
                </a:solidFill>
                <a:latin typeface="Meiryo UI" panose="020B0604030504040204" pitchFamily="50" charset="-128"/>
                <a:ea typeface="Meiryo UI" panose="020B0604030504040204" pitchFamily="50" charset="-128"/>
              </a:rPr>
              <a:t>】</a:t>
            </a:r>
            <a:endParaRPr lang="ja-JP" altLang="en-US" sz="1600" dirty="0">
              <a:solidFill>
                <a:schemeClr val="tx1"/>
              </a:solidFill>
              <a:latin typeface="Meiryo UI" panose="020B0604030504040204" pitchFamily="50" charset="-128"/>
              <a:ea typeface="Meiryo UI" panose="020B0604030504040204" pitchFamily="50" charset="-128"/>
            </a:endParaRPr>
          </a:p>
        </p:txBody>
      </p:sp>
      <p:sp>
        <p:nvSpPr>
          <p:cNvPr id="100" name="角丸四角形 99"/>
          <p:cNvSpPr/>
          <p:nvPr/>
        </p:nvSpPr>
        <p:spPr>
          <a:xfrm>
            <a:off x="7933148" y="1018175"/>
            <a:ext cx="2225526" cy="209899"/>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00" dirty="0" smtClean="0">
                <a:solidFill>
                  <a:schemeClr val="tx1"/>
                </a:solidFill>
                <a:latin typeface="Meiryo UI" panose="020B0604030504040204" pitchFamily="50" charset="-128"/>
                <a:ea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rPr>
              <a:t>特別</a:t>
            </a:r>
            <a:r>
              <a:rPr lang="ja-JP" altLang="en-US" sz="1000" dirty="0" smtClean="0">
                <a:solidFill>
                  <a:schemeClr val="tx1"/>
                </a:solidFill>
                <a:latin typeface="Meiryo UI" panose="020B0604030504040204" pitchFamily="50" charset="-128"/>
                <a:ea typeface="Meiryo UI" panose="020B0604030504040204" pitchFamily="50" charset="-128"/>
              </a:rPr>
              <a:t>区素案（区割－３）参照</a:t>
            </a:r>
            <a:endParaRPr lang="ja-JP" altLang="en-US" sz="1000" dirty="0">
              <a:solidFill>
                <a:schemeClr val="tx1"/>
              </a:solidFill>
              <a:latin typeface="Meiryo UI" panose="020B0604030504040204" pitchFamily="50" charset="-128"/>
              <a:ea typeface="Meiryo UI" panose="020B0604030504040204" pitchFamily="50" charset="-128"/>
            </a:endParaRPr>
          </a:p>
        </p:txBody>
      </p:sp>
      <p:grpSp>
        <p:nvGrpSpPr>
          <p:cNvPr id="170" name="グループ化 169"/>
          <p:cNvGrpSpPr/>
          <p:nvPr/>
        </p:nvGrpSpPr>
        <p:grpSpPr>
          <a:xfrm>
            <a:off x="5760137" y="1467264"/>
            <a:ext cx="3810652" cy="5132080"/>
            <a:chOff x="5760137" y="1467264"/>
            <a:chExt cx="3810652" cy="5132080"/>
          </a:xfrm>
        </p:grpSpPr>
        <p:sp>
          <p:nvSpPr>
            <p:cNvPr id="180" name="正方形/長方形 91"/>
            <p:cNvSpPr>
              <a:spLocks noChangeArrowheads="1"/>
            </p:cNvSpPr>
            <p:nvPr/>
          </p:nvSpPr>
          <p:spPr bwMode="auto">
            <a:xfrm>
              <a:off x="5760137" y="1467264"/>
              <a:ext cx="3810652" cy="5132080"/>
            </a:xfrm>
            <a:prstGeom prst="rect">
              <a:avLst/>
            </a:prstGeom>
            <a:noFill/>
            <a:ln w="19050" algn="ctr">
              <a:solidFill>
                <a:srgbClr val="F79646"/>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1200" dirty="0">
                  <a:latin typeface="Meiryo UI" panose="020B0604030504040204" pitchFamily="50" charset="-128"/>
                  <a:ea typeface="Meiryo UI" panose="020B0604030504040204" pitchFamily="50" charset="-128"/>
                </a:rPr>
                <a:t/>
              </a:r>
              <a:br>
                <a:rPr lang="ja-JP" altLang="en-US" sz="1200" dirty="0">
                  <a:latin typeface="Meiryo UI" panose="020B0604030504040204" pitchFamily="50" charset="-128"/>
                  <a:ea typeface="Meiryo UI" panose="020B0604030504040204" pitchFamily="50" charset="-128"/>
                </a:rPr>
              </a:br>
              <a:r>
                <a:rPr lang="ja-JP" altLang="en-US" sz="1600" dirty="0">
                  <a:latin typeface="Meiryo UI" panose="020B0604030504040204" pitchFamily="50" charset="-128"/>
                  <a:ea typeface="Meiryo UI" panose="020B0604030504040204" pitchFamily="50" charset="-128"/>
                </a:rPr>
                <a:t>　</a:t>
              </a:r>
              <a:endParaRPr lang="ja-JP" altLang="en-US" sz="1100" dirty="0">
                <a:latin typeface="Meiryo UI" panose="020B0604030504040204" pitchFamily="50" charset="-128"/>
                <a:ea typeface="Meiryo UI" panose="020B0604030504040204" pitchFamily="50" charset="-128"/>
              </a:endParaRPr>
            </a:p>
          </p:txBody>
        </p:sp>
        <p:sp>
          <p:nvSpPr>
            <p:cNvPr id="203" name="正方形/長方形 202"/>
            <p:cNvSpPr/>
            <p:nvPr/>
          </p:nvSpPr>
          <p:spPr>
            <a:xfrm>
              <a:off x="6047630" y="5571383"/>
              <a:ext cx="844551" cy="349841"/>
            </a:xfrm>
            <a:prstGeom prst="rect">
              <a:avLst/>
            </a:prstGeom>
            <a:noFill/>
            <a:ln>
              <a:noFill/>
            </a:ln>
          </p:spPr>
          <p:style>
            <a:lnRef idx="2">
              <a:schemeClr val="dk1"/>
            </a:lnRef>
            <a:fillRef idx="1">
              <a:schemeClr val="lt1"/>
            </a:fillRef>
            <a:effectRef idx="0">
              <a:schemeClr val="dk1"/>
            </a:effectRef>
            <a:fontRef idx="minor">
              <a:schemeClr val="dk1"/>
            </a:fontRef>
          </p:style>
          <p:txBody>
            <a:bodyPr vert="horz" rtlCol="0" anchor="ctr"/>
            <a:lstStyle/>
            <a:p>
              <a:pPr algn="ctr"/>
              <a:r>
                <a:rPr kumimoji="1" lang="ja-JP" altLang="en-US" sz="1200" u="sng" dirty="0" smtClean="0">
                  <a:latin typeface="Meiryo UI" panose="020B0604030504040204" pitchFamily="50" charset="-128"/>
                  <a:ea typeface="Meiryo UI" panose="020B0604030504040204" pitchFamily="50" charset="-128"/>
                </a:rPr>
                <a:t>凡　例</a:t>
              </a:r>
              <a:endParaRPr kumimoji="1" lang="ja-JP" altLang="en-US" sz="1200" u="sng" dirty="0">
                <a:latin typeface="Meiryo UI" panose="020B0604030504040204" pitchFamily="50" charset="-128"/>
                <a:ea typeface="Meiryo UI" panose="020B0604030504040204" pitchFamily="50" charset="-128"/>
              </a:endParaRPr>
            </a:p>
          </p:txBody>
        </p:sp>
      </p:grpSp>
      <p:grpSp>
        <p:nvGrpSpPr>
          <p:cNvPr id="207" name="グループ化 206"/>
          <p:cNvGrpSpPr/>
          <p:nvPr/>
        </p:nvGrpSpPr>
        <p:grpSpPr>
          <a:xfrm>
            <a:off x="5961112" y="1628800"/>
            <a:ext cx="3357857" cy="3528000"/>
            <a:chOff x="464155" y="2527449"/>
            <a:chExt cx="3357857" cy="3528000"/>
          </a:xfrm>
        </p:grpSpPr>
        <p:grpSp>
          <p:nvGrpSpPr>
            <p:cNvPr id="208" name="グループ化 207"/>
            <p:cNvGrpSpPr/>
            <p:nvPr/>
          </p:nvGrpSpPr>
          <p:grpSpPr>
            <a:xfrm>
              <a:off x="464155" y="2527449"/>
              <a:ext cx="3186376" cy="3528000"/>
              <a:chOff x="827584" y="1556792"/>
              <a:chExt cx="3186376" cy="3528000"/>
            </a:xfrm>
          </p:grpSpPr>
          <p:sp>
            <p:nvSpPr>
              <p:cNvPr id="210" name="フリーフォーム 209"/>
              <p:cNvSpPr>
                <a:spLocks/>
              </p:cNvSpPr>
              <p:nvPr/>
            </p:nvSpPr>
            <p:spPr bwMode="auto">
              <a:xfrm>
                <a:off x="2055946" y="3022758"/>
                <a:ext cx="565234" cy="499193"/>
              </a:xfrm>
              <a:custGeom>
                <a:avLst/>
                <a:gdLst>
                  <a:gd name="T0" fmla="*/ 1162 w 1180"/>
                  <a:gd name="T1" fmla="*/ 15 h 1026"/>
                  <a:gd name="T2" fmla="*/ 1164 w 1180"/>
                  <a:gd name="T3" fmla="*/ 39 h 1026"/>
                  <a:gd name="T4" fmla="*/ 1167 w 1180"/>
                  <a:gd name="T5" fmla="*/ 84 h 1026"/>
                  <a:gd name="T6" fmla="*/ 1167 w 1180"/>
                  <a:gd name="T7" fmla="*/ 97 h 1026"/>
                  <a:gd name="T8" fmla="*/ 1170 w 1180"/>
                  <a:gd name="T9" fmla="*/ 120 h 1026"/>
                  <a:gd name="T10" fmla="*/ 1172 w 1180"/>
                  <a:gd name="T11" fmla="*/ 147 h 1026"/>
                  <a:gd name="T12" fmla="*/ 1178 w 1180"/>
                  <a:gd name="T13" fmla="*/ 199 h 1026"/>
                  <a:gd name="T14" fmla="*/ 1178 w 1180"/>
                  <a:gd name="T15" fmla="*/ 244 h 1026"/>
                  <a:gd name="T16" fmla="*/ 1180 w 1180"/>
                  <a:gd name="T17" fmla="*/ 296 h 1026"/>
                  <a:gd name="T18" fmla="*/ 1180 w 1180"/>
                  <a:gd name="T19" fmla="*/ 357 h 1026"/>
                  <a:gd name="T20" fmla="*/ 1180 w 1180"/>
                  <a:gd name="T21" fmla="*/ 396 h 1026"/>
                  <a:gd name="T22" fmla="*/ 1180 w 1180"/>
                  <a:gd name="T23" fmla="*/ 425 h 1026"/>
                  <a:gd name="T24" fmla="*/ 1180 w 1180"/>
                  <a:gd name="T25" fmla="*/ 427 h 1026"/>
                  <a:gd name="T26" fmla="*/ 1180 w 1180"/>
                  <a:gd name="T27" fmla="*/ 435 h 1026"/>
                  <a:gd name="T28" fmla="*/ 1178 w 1180"/>
                  <a:gd name="T29" fmla="*/ 446 h 1026"/>
                  <a:gd name="T30" fmla="*/ 1178 w 1180"/>
                  <a:gd name="T31" fmla="*/ 485 h 1026"/>
                  <a:gd name="T32" fmla="*/ 1175 w 1180"/>
                  <a:gd name="T33" fmla="*/ 511 h 1026"/>
                  <a:gd name="T34" fmla="*/ 1172 w 1180"/>
                  <a:gd name="T35" fmla="*/ 569 h 1026"/>
                  <a:gd name="T36" fmla="*/ 1170 w 1180"/>
                  <a:gd name="T37" fmla="*/ 627 h 1026"/>
                  <a:gd name="T38" fmla="*/ 1164 w 1180"/>
                  <a:gd name="T39" fmla="*/ 711 h 1026"/>
                  <a:gd name="T40" fmla="*/ 1159 w 1180"/>
                  <a:gd name="T41" fmla="*/ 763 h 1026"/>
                  <a:gd name="T42" fmla="*/ 1157 w 1180"/>
                  <a:gd name="T43" fmla="*/ 808 h 1026"/>
                  <a:gd name="T44" fmla="*/ 1151 w 1180"/>
                  <a:gd name="T45" fmla="*/ 863 h 1026"/>
                  <a:gd name="T46" fmla="*/ 1143 w 1180"/>
                  <a:gd name="T47" fmla="*/ 921 h 1026"/>
                  <a:gd name="T48" fmla="*/ 1143 w 1180"/>
                  <a:gd name="T49" fmla="*/ 944 h 1026"/>
                  <a:gd name="T50" fmla="*/ 1073 w 1180"/>
                  <a:gd name="T51" fmla="*/ 934 h 1026"/>
                  <a:gd name="T52" fmla="*/ 1007 w 1180"/>
                  <a:gd name="T53" fmla="*/ 926 h 1026"/>
                  <a:gd name="T54" fmla="*/ 968 w 1180"/>
                  <a:gd name="T55" fmla="*/ 921 h 1026"/>
                  <a:gd name="T56" fmla="*/ 868 w 1180"/>
                  <a:gd name="T57" fmla="*/ 910 h 1026"/>
                  <a:gd name="T58" fmla="*/ 797 w 1180"/>
                  <a:gd name="T59" fmla="*/ 902 h 1026"/>
                  <a:gd name="T60" fmla="*/ 703 w 1180"/>
                  <a:gd name="T61" fmla="*/ 921 h 1026"/>
                  <a:gd name="T62" fmla="*/ 658 w 1180"/>
                  <a:gd name="T63" fmla="*/ 931 h 1026"/>
                  <a:gd name="T64" fmla="*/ 632 w 1180"/>
                  <a:gd name="T65" fmla="*/ 944 h 1026"/>
                  <a:gd name="T66" fmla="*/ 603 w 1180"/>
                  <a:gd name="T67" fmla="*/ 981 h 1026"/>
                  <a:gd name="T68" fmla="*/ 567 w 1180"/>
                  <a:gd name="T69" fmla="*/ 989 h 1026"/>
                  <a:gd name="T70" fmla="*/ 459 w 1180"/>
                  <a:gd name="T71" fmla="*/ 1015 h 1026"/>
                  <a:gd name="T72" fmla="*/ 415 w 1180"/>
                  <a:gd name="T73" fmla="*/ 1026 h 1026"/>
                  <a:gd name="T74" fmla="*/ 378 w 1180"/>
                  <a:gd name="T75" fmla="*/ 989 h 1026"/>
                  <a:gd name="T76" fmla="*/ 365 w 1180"/>
                  <a:gd name="T77" fmla="*/ 976 h 1026"/>
                  <a:gd name="T78" fmla="*/ 326 w 1180"/>
                  <a:gd name="T79" fmla="*/ 942 h 1026"/>
                  <a:gd name="T80" fmla="*/ 215 w 1180"/>
                  <a:gd name="T81" fmla="*/ 834 h 1026"/>
                  <a:gd name="T82" fmla="*/ 118 w 1180"/>
                  <a:gd name="T83" fmla="*/ 742 h 1026"/>
                  <a:gd name="T84" fmla="*/ 14 w 1180"/>
                  <a:gd name="T85" fmla="*/ 635 h 1026"/>
                  <a:gd name="T86" fmla="*/ 14 w 1180"/>
                  <a:gd name="T87" fmla="*/ 593 h 1026"/>
                  <a:gd name="T88" fmla="*/ 171 w 1180"/>
                  <a:gd name="T89" fmla="*/ 532 h 1026"/>
                  <a:gd name="T90" fmla="*/ 297 w 1180"/>
                  <a:gd name="T91" fmla="*/ 483 h 1026"/>
                  <a:gd name="T92" fmla="*/ 349 w 1180"/>
                  <a:gd name="T93" fmla="*/ 475 h 1026"/>
                  <a:gd name="T94" fmla="*/ 462 w 1180"/>
                  <a:gd name="T95" fmla="*/ 427 h 1026"/>
                  <a:gd name="T96" fmla="*/ 622 w 1180"/>
                  <a:gd name="T97" fmla="*/ 322 h 1026"/>
                  <a:gd name="T98" fmla="*/ 672 w 1180"/>
                  <a:gd name="T99" fmla="*/ 309 h 1026"/>
                  <a:gd name="T100" fmla="*/ 711 w 1180"/>
                  <a:gd name="T101" fmla="*/ 278 h 1026"/>
                  <a:gd name="T102" fmla="*/ 719 w 1180"/>
                  <a:gd name="T103" fmla="*/ 273 h 1026"/>
                  <a:gd name="T104" fmla="*/ 753 w 1180"/>
                  <a:gd name="T105" fmla="*/ 246 h 1026"/>
                  <a:gd name="T106" fmla="*/ 858 w 1180"/>
                  <a:gd name="T107" fmla="*/ 178 h 1026"/>
                  <a:gd name="T108" fmla="*/ 942 w 1180"/>
                  <a:gd name="T109" fmla="*/ 123 h 1026"/>
                  <a:gd name="T110" fmla="*/ 957 w 1180"/>
                  <a:gd name="T111" fmla="*/ 115 h 1026"/>
                  <a:gd name="T112" fmla="*/ 1012 w 1180"/>
                  <a:gd name="T113" fmla="*/ 68 h 1026"/>
                  <a:gd name="T114" fmla="*/ 1046 w 1180"/>
                  <a:gd name="T115" fmla="*/ 34 h 1026"/>
                  <a:gd name="T116" fmla="*/ 1067 w 1180"/>
                  <a:gd name="T117" fmla="*/ 15 h 1026"/>
                  <a:gd name="T118" fmla="*/ 1094 w 1180"/>
                  <a:gd name="T119" fmla="*/ 8 h 1026"/>
                  <a:gd name="T120" fmla="*/ 1107 w 1180"/>
                  <a:gd name="T121" fmla="*/ 5 h 1026"/>
                  <a:gd name="T122" fmla="*/ 1125 w 1180"/>
                  <a:gd name="T123" fmla="*/ 2 h 1026"/>
                  <a:gd name="T124" fmla="*/ 1154 w 1180"/>
                  <a:gd name="T125" fmla="*/ 0 h 10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0" h="1026">
                    <a:moveTo>
                      <a:pt x="1162" y="0"/>
                    </a:moveTo>
                    <a:lnTo>
                      <a:pt x="1162" y="8"/>
                    </a:lnTo>
                    <a:lnTo>
                      <a:pt x="1162" y="10"/>
                    </a:lnTo>
                    <a:lnTo>
                      <a:pt x="1162" y="15"/>
                    </a:lnTo>
                    <a:lnTo>
                      <a:pt x="1162" y="23"/>
                    </a:lnTo>
                    <a:lnTo>
                      <a:pt x="1164" y="39"/>
                    </a:lnTo>
                    <a:lnTo>
                      <a:pt x="1164" y="50"/>
                    </a:lnTo>
                    <a:lnTo>
                      <a:pt x="1164" y="52"/>
                    </a:lnTo>
                    <a:lnTo>
                      <a:pt x="1167" y="84"/>
                    </a:lnTo>
                    <a:lnTo>
                      <a:pt x="1167" y="92"/>
                    </a:lnTo>
                    <a:lnTo>
                      <a:pt x="1167" y="97"/>
                    </a:lnTo>
                    <a:lnTo>
                      <a:pt x="1170" y="115"/>
                    </a:lnTo>
                    <a:lnTo>
                      <a:pt x="1170" y="118"/>
                    </a:lnTo>
                    <a:lnTo>
                      <a:pt x="1170" y="120"/>
                    </a:lnTo>
                    <a:lnTo>
                      <a:pt x="1170" y="123"/>
                    </a:lnTo>
                    <a:lnTo>
                      <a:pt x="1172" y="139"/>
                    </a:lnTo>
                    <a:lnTo>
                      <a:pt x="1172" y="144"/>
                    </a:lnTo>
                    <a:lnTo>
                      <a:pt x="1172" y="147"/>
                    </a:lnTo>
                    <a:lnTo>
                      <a:pt x="1172" y="152"/>
                    </a:lnTo>
                    <a:lnTo>
                      <a:pt x="1175" y="168"/>
                    </a:lnTo>
                    <a:lnTo>
                      <a:pt x="1175" y="183"/>
                    </a:lnTo>
                    <a:lnTo>
                      <a:pt x="1178" y="199"/>
                    </a:lnTo>
                    <a:lnTo>
                      <a:pt x="1178" y="204"/>
                    </a:lnTo>
                    <a:lnTo>
                      <a:pt x="1178" y="223"/>
                    </a:lnTo>
                    <a:lnTo>
                      <a:pt x="1178" y="231"/>
                    </a:lnTo>
                    <a:lnTo>
                      <a:pt x="1178" y="244"/>
                    </a:lnTo>
                    <a:lnTo>
                      <a:pt x="1178" y="249"/>
                    </a:lnTo>
                    <a:lnTo>
                      <a:pt x="1180" y="265"/>
                    </a:lnTo>
                    <a:lnTo>
                      <a:pt x="1180" y="267"/>
                    </a:lnTo>
                    <a:lnTo>
                      <a:pt x="1180" y="291"/>
                    </a:lnTo>
                    <a:lnTo>
                      <a:pt x="1180" y="296"/>
                    </a:lnTo>
                    <a:lnTo>
                      <a:pt x="1180" y="299"/>
                    </a:lnTo>
                    <a:lnTo>
                      <a:pt x="1180" y="343"/>
                    </a:lnTo>
                    <a:lnTo>
                      <a:pt x="1180" y="357"/>
                    </a:lnTo>
                    <a:lnTo>
                      <a:pt x="1180" y="362"/>
                    </a:lnTo>
                    <a:lnTo>
                      <a:pt x="1180" y="364"/>
                    </a:lnTo>
                    <a:lnTo>
                      <a:pt x="1180" y="396"/>
                    </a:lnTo>
                    <a:lnTo>
                      <a:pt x="1180" y="399"/>
                    </a:lnTo>
                    <a:lnTo>
                      <a:pt x="1180" y="417"/>
                    </a:lnTo>
                    <a:lnTo>
                      <a:pt x="1180" y="425"/>
                    </a:lnTo>
                    <a:lnTo>
                      <a:pt x="1180" y="427"/>
                    </a:lnTo>
                    <a:lnTo>
                      <a:pt x="1180" y="430"/>
                    </a:lnTo>
                    <a:lnTo>
                      <a:pt x="1180" y="433"/>
                    </a:lnTo>
                    <a:lnTo>
                      <a:pt x="1180" y="435"/>
                    </a:lnTo>
                    <a:lnTo>
                      <a:pt x="1178" y="441"/>
                    </a:lnTo>
                    <a:lnTo>
                      <a:pt x="1178" y="443"/>
                    </a:lnTo>
                    <a:lnTo>
                      <a:pt x="1178" y="446"/>
                    </a:lnTo>
                    <a:lnTo>
                      <a:pt x="1178" y="451"/>
                    </a:lnTo>
                    <a:lnTo>
                      <a:pt x="1178" y="472"/>
                    </a:lnTo>
                    <a:lnTo>
                      <a:pt x="1178" y="483"/>
                    </a:lnTo>
                    <a:lnTo>
                      <a:pt x="1178" y="485"/>
                    </a:lnTo>
                    <a:lnTo>
                      <a:pt x="1175" y="511"/>
                    </a:lnTo>
                    <a:lnTo>
                      <a:pt x="1175" y="535"/>
                    </a:lnTo>
                    <a:lnTo>
                      <a:pt x="1175" y="540"/>
                    </a:lnTo>
                    <a:lnTo>
                      <a:pt x="1172" y="556"/>
                    </a:lnTo>
                    <a:lnTo>
                      <a:pt x="1172" y="569"/>
                    </a:lnTo>
                    <a:lnTo>
                      <a:pt x="1172" y="588"/>
                    </a:lnTo>
                    <a:lnTo>
                      <a:pt x="1172" y="601"/>
                    </a:lnTo>
                    <a:lnTo>
                      <a:pt x="1170" y="606"/>
                    </a:lnTo>
                    <a:lnTo>
                      <a:pt x="1170" y="611"/>
                    </a:lnTo>
                    <a:lnTo>
                      <a:pt x="1170" y="622"/>
                    </a:lnTo>
                    <a:lnTo>
                      <a:pt x="1170" y="627"/>
                    </a:lnTo>
                    <a:lnTo>
                      <a:pt x="1167" y="669"/>
                    </a:lnTo>
                    <a:lnTo>
                      <a:pt x="1167" y="687"/>
                    </a:lnTo>
                    <a:lnTo>
                      <a:pt x="1164" y="706"/>
                    </a:lnTo>
                    <a:lnTo>
                      <a:pt x="1164" y="711"/>
                    </a:lnTo>
                    <a:lnTo>
                      <a:pt x="1164" y="713"/>
                    </a:lnTo>
                    <a:lnTo>
                      <a:pt x="1164" y="716"/>
                    </a:lnTo>
                    <a:lnTo>
                      <a:pt x="1159" y="763"/>
                    </a:lnTo>
                    <a:lnTo>
                      <a:pt x="1159" y="766"/>
                    </a:lnTo>
                    <a:lnTo>
                      <a:pt x="1157" y="805"/>
                    </a:lnTo>
                    <a:lnTo>
                      <a:pt x="1157" y="808"/>
                    </a:lnTo>
                    <a:lnTo>
                      <a:pt x="1157" y="811"/>
                    </a:lnTo>
                    <a:lnTo>
                      <a:pt x="1154" y="832"/>
                    </a:lnTo>
                    <a:lnTo>
                      <a:pt x="1151" y="847"/>
                    </a:lnTo>
                    <a:lnTo>
                      <a:pt x="1151" y="860"/>
                    </a:lnTo>
                    <a:lnTo>
                      <a:pt x="1151" y="863"/>
                    </a:lnTo>
                    <a:lnTo>
                      <a:pt x="1151" y="866"/>
                    </a:lnTo>
                    <a:lnTo>
                      <a:pt x="1149" y="889"/>
                    </a:lnTo>
                    <a:lnTo>
                      <a:pt x="1149" y="892"/>
                    </a:lnTo>
                    <a:lnTo>
                      <a:pt x="1143" y="921"/>
                    </a:lnTo>
                    <a:lnTo>
                      <a:pt x="1143" y="929"/>
                    </a:lnTo>
                    <a:lnTo>
                      <a:pt x="1143" y="931"/>
                    </a:lnTo>
                    <a:lnTo>
                      <a:pt x="1143" y="944"/>
                    </a:lnTo>
                    <a:lnTo>
                      <a:pt x="1136" y="944"/>
                    </a:lnTo>
                    <a:lnTo>
                      <a:pt x="1130" y="944"/>
                    </a:lnTo>
                    <a:lnTo>
                      <a:pt x="1122" y="942"/>
                    </a:lnTo>
                    <a:lnTo>
                      <a:pt x="1086" y="937"/>
                    </a:lnTo>
                    <a:lnTo>
                      <a:pt x="1073" y="934"/>
                    </a:lnTo>
                    <a:lnTo>
                      <a:pt x="1070" y="934"/>
                    </a:lnTo>
                    <a:lnTo>
                      <a:pt x="1065" y="934"/>
                    </a:lnTo>
                    <a:lnTo>
                      <a:pt x="1044" y="931"/>
                    </a:lnTo>
                    <a:lnTo>
                      <a:pt x="1031" y="929"/>
                    </a:lnTo>
                    <a:lnTo>
                      <a:pt x="1028" y="929"/>
                    </a:lnTo>
                    <a:lnTo>
                      <a:pt x="1007" y="926"/>
                    </a:lnTo>
                    <a:lnTo>
                      <a:pt x="989" y="923"/>
                    </a:lnTo>
                    <a:lnTo>
                      <a:pt x="984" y="921"/>
                    </a:lnTo>
                    <a:lnTo>
                      <a:pt x="981" y="921"/>
                    </a:lnTo>
                    <a:lnTo>
                      <a:pt x="968" y="921"/>
                    </a:lnTo>
                    <a:lnTo>
                      <a:pt x="934" y="916"/>
                    </a:lnTo>
                    <a:lnTo>
                      <a:pt x="918" y="916"/>
                    </a:lnTo>
                    <a:lnTo>
                      <a:pt x="915" y="916"/>
                    </a:lnTo>
                    <a:lnTo>
                      <a:pt x="905" y="913"/>
                    </a:lnTo>
                    <a:lnTo>
                      <a:pt x="868" y="910"/>
                    </a:lnTo>
                    <a:lnTo>
                      <a:pt x="860" y="908"/>
                    </a:lnTo>
                    <a:lnTo>
                      <a:pt x="852" y="908"/>
                    </a:lnTo>
                    <a:lnTo>
                      <a:pt x="821" y="905"/>
                    </a:lnTo>
                    <a:lnTo>
                      <a:pt x="808" y="902"/>
                    </a:lnTo>
                    <a:lnTo>
                      <a:pt x="800" y="902"/>
                    </a:lnTo>
                    <a:lnTo>
                      <a:pt x="797" y="902"/>
                    </a:lnTo>
                    <a:lnTo>
                      <a:pt x="787" y="905"/>
                    </a:lnTo>
                    <a:lnTo>
                      <a:pt x="766" y="910"/>
                    </a:lnTo>
                    <a:lnTo>
                      <a:pt x="732" y="916"/>
                    </a:lnTo>
                    <a:lnTo>
                      <a:pt x="703" y="921"/>
                    </a:lnTo>
                    <a:lnTo>
                      <a:pt x="679" y="926"/>
                    </a:lnTo>
                    <a:lnTo>
                      <a:pt x="672" y="929"/>
                    </a:lnTo>
                    <a:lnTo>
                      <a:pt x="669" y="929"/>
                    </a:lnTo>
                    <a:lnTo>
                      <a:pt x="664" y="929"/>
                    </a:lnTo>
                    <a:lnTo>
                      <a:pt x="658" y="931"/>
                    </a:lnTo>
                    <a:lnTo>
                      <a:pt x="653" y="931"/>
                    </a:lnTo>
                    <a:lnTo>
                      <a:pt x="648" y="934"/>
                    </a:lnTo>
                    <a:lnTo>
                      <a:pt x="645" y="934"/>
                    </a:lnTo>
                    <a:lnTo>
                      <a:pt x="640" y="937"/>
                    </a:lnTo>
                    <a:lnTo>
                      <a:pt x="637" y="939"/>
                    </a:lnTo>
                    <a:lnTo>
                      <a:pt x="632" y="944"/>
                    </a:lnTo>
                    <a:lnTo>
                      <a:pt x="624" y="952"/>
                    </a:lnTo>
                    <a:lnTo>
                      <a:pt x="617" y="958"/>
                    </a:lnTo>
                    <a:lnTo>
                      <a:pt x="614" y="963"/>
                    </a:lnTo>
                    <a:lnTo>
                      <a:pt x="609" y="968"/>
                    </a:lnTo>
                    <a:lnTo>
                      <a:pt x="606" y="973"/>
                    </a:lnTo>
                    <a:lnTo>
                      <a:pt x="603" y="981"/>
                    </a:lnTo>
                    <a:lnTo>
                      <a:pt x="593" y="984"/>
                    </a:lnTo>
                    <a:lnTo>
                      <a:pt x="582" y="986"/>
                    </a:lnTo>
                    <a:lnTo>
                      <a:pt x="577" y="986"/>
                    </a:lnTo>
                    <a:lnTo>
                      <a:pt x="575" y="986"/>
                    </a:lnTo>
                    <a:lnTo>
                      <a:pt x="569" y="989"/>
                    </a:lnTo>
                    <a:lnTo>
                      <a:pt x="567" y="989"/>
                    </a:lnTo>
                    <a:lnTo>
                      <a:pt x="559" y="992"/>
                    </a:lnTo>
                    <a:lnTo>
                      <a:pt x="517" y="1002"/>
                    </a:lnTo>
                    <a:lnTo>
                      <a:pt x="478" y="1010"/>
                    </a:lnTo>
                    <a:lnTo>
                      <a:pt x="470" y="1013"/>
                    </a:lnTo>
                    <a:lnTo>
                      <a:pt x="459" y="1015"/>
                    </a:lnTo>
                    <a:lnTo>
                      <a:pt x="454" y="1015"/>
                    </a:lnTo>
                    <a:lnTo>
                      <a:pt x="449" y="1018"/>
                    </a:lnTo>
                    <a:lnTo>
                      <a:pt x="443" y="1021"/>
                    </a:lnTo>
                    <a:lnTo>
                      <a:pt x="415" y="1026"/>
                    </a:lnTo>
                    <a:lnTo>
                      <a:pt x="388" y="1000"/>
                    </a:lnTo>
                    <a:lnTo>
                      <a:pt x="386" y="997"/>
                    </a:lnTo>
                    <a:lnTo>
                      <a:pt x="383" y="997"/>
                    </a:lnTo>
                    <a:lnTo>
                      <a:pt x="378" y="989"/>
                    </a:lnTo>
                    <a:lnTo>
                      <a:pt x="373" y="986"/>
                    </a:lnTo>
                    <a:lnTo>
                      <a:pt x="373" y="984"/>
                    </a:lnTo>
                    <a:lnTo>
                      <a:pt x="370" y="981"/>
                    </a:lnTo>
                    <a:lnTo>
                      <a:pt x="365" y="976"/>
                    </a:lnTo>
                    <a:lnTo>
                      <a:pt x="360" y="973"/>
                    </a:lnTo>
                    <a:lnTo>
                      <a:pt x="354" y="968"/>
                    </a:lnTo>
                    <a:lnTo>
                      <a:pt x="339" y="952"/>
                    </a:lnTo>
                    <a:lnTo>
                      <a:pt x="336" y="950"/>
                    </a:lnTo>
                    <a:lnTo>
                      <a:pt x="328" y="944"/>
                    </a:lnTo>
                    <a:lnTo>
                      <a:pt x="326" y="942"/>
                    </a:lnTo>
                    <a:lnTo>
                      <a:pt x="326" y="939"/>
                    </a:lnTo>
                    <a:lnTo>
                      <a:pt x="299" y="913"/>
                    </a:lnTo>
                    <a:lnTo>
                      <a:pt x="265" y="881"/>
                    </a:lnTo>
                    <a:lnTo>
                      <a:pt x="215" y="834"/>
                    </a:lnTo>
                    <a:lnTo>
                      <a:pt x="210" y="832"/>
                    </a:lnTo>
                    <a:lnTo>
                      <a:pt x="208" y="829"/>
                    </a:lnTo>
                    <a:lnTo>
                      <a:pt x="208" y="826"/>
                    </a:lnTo>
                    <a:lnTo>
                      <a:pt x="205" y="824"/>
                    </a:lnTo>
                    <a:lnTo>
                      <a:pt x="155" y="776"/>
                    </a:lnTo>
                    <a:lnTo>
                      <a:pt x="118" y="742"/>
                    </a:lnTo>
                    <a:lnTo>
                      <a:pt x="79" y="706"/>
                    </a:lnTo>
                    <a:lnTo>
                      <a:pt x="61" y="687"/>
                    </a:lnTo>
                    <a:lnTo>
                      <a:pt x="45" y="671"/>
                    </a:lnTo>
                    <a:lnTo>
                      <a:pt x="21" y="645"/>
                    </a:lnTo>
                    <a:lnTo>
                      <a:pt x="16" y="640"/>
                    </a:lnTo>
                    <a:lnTo>
                      <a:pt x="14" y="635"/>
                    </a:lnTo>
                    <a:lnTo>
                      <a:pt x="11" y="627"/>
                    </a:lnTo>
                    <a:lnTo>
                      <a:pt x="6" y="616"/>
                    </a:lnTo>
                    <a:lnTo>
                      <a:pt x="6" y="611"/>
                    </a:lnTo>
                    <a:lnTo>
                      <a:pt x="0" y="598"/>
                    </a:lnTo>
                    <a:lnTo>
                      <a:pt x="14" y="593"/>
                    </a:lnTo>
                    <a:lnTo>
                      <a:pt x="53" y="577"/>
                    </a:lnTo>
                    <a:lnTo>
                      <a:pt x="90" y="561"/>
                    </a:lnTo>
                    <a:lnTo>
                      <a:pt x="111" y="553"/>
                    </a:lnTo>
                    <a:lnTo>
                      <a:pt x="132" y="546"/>
                    </a:lnTo>
                    <a:lnTo>
                      <a:pt x="155" y="538"/>
                    </a:lnTo>
                    <a:lnTo>
                      <a:pt x="171" y="532"/>
                    </a:lnTo>
                    <a:lnTo>
                      <a:pt x="176" y="530"/>
                    </a:lnTo>
                    <a:lnTo>
                      <a:pt x="202" y="519"/>
                    </a:lnTo>
                    <a:lnTo>
                      <a:pt x="229" y="509"/>
                    </a:lnTo>
                    <a:lnTo>
                      <a:pt x="252" y="498"/>
                    </a:lnTo>
                    <a:lnTo>
                      <a:pt x="276" y="490"/>
                    </a:lnTo>
                    <a:lnTo>
                      <a:pt x="297" y="483"/>
                    </a:lnTo>
                    <a:lnTo>
                      <a:pt x="305" y="477"/>
                    </a:lnTo>
                    <a:lnTo>
                      <a:pt x="320" y="477"/>
                    </a:lnTo>
                    <a:lnTo>
                      <a:pt x="331" y="477"/>
                    </a:lnTo>
                    <a:lnTo>
                      <a:pt x="341" y="477"/>
                    </a:lnTo>
                    <a:lnTo>
                      <a:pt x="346" y="475"/>
                    </a:lnTo>
                    <a:lnTo>
                      <a:pt x="349" y="475"/>
                    </a:lnTo>
                    <a:lnTo>
                      <a:pt x="354" y="472"/>
                    </a:lnTo>
                    <a:lnTo>
                      <a:pt x="360" y="469"/>
                    </a:lnTo>
                    <a:lnTo>
                      <a:pt x="365" y="469"/>
                    </a:lnTo>
                    <a:lnTo>
                      <a:pt x="370" y="467"/>
                    </a:lnTo>
                    <a:lnTo>
                      <a:pt x="449" y="433"/>
                    </a:lnTo>
                    <a:lnTo>
                      <a:pt x="462" y="427"/>
                    </a:lnTo>
                    <a:lnTo>
                      <a:pt x="480" y="420"/>
                    </a:lnTo>
                    <a:lnTo>
                      <a:pt x="533" y="399"/>
                    </a:lnTo>
                    <a:lnTo>
                      <a:pt x="569" y="383"/>
                    </a:lnTo>
                    <a:lnTo>
                      <a:pt x="596" y="370"/>
                    </a:lnTo>
                    <a:lnTo>
                      <a:pt x="622" y="322"/>
                    </a:lnTo>
                    <a:lnTo>
                      <a:pt x="640" y="317"/>
                    </a:lnTo>
                    <a:lnTo>
                      <a:pt x="664" y="312"/>
                    </a:lnTo>
                    <a:lnTo>
                      <a:pt x="672" y="309"/>
                    </a:lnTo>
                    <a:lnTo>
                      <a:pt x="674" y="307"/>
                    </a:lnTo>
                    <a:lnTo>
                      <a:pt x="677" y="304"/>
                    </a:lnTo>
                    <a:lnTo>
                      <a:pt x="690" y="296"/>
                    </a:lnTo>
                    <a:lnTo>
                      <a:pt x="711" y="280"/>
                    </a:lnTo>
                    <a:lnTo>
                      <a:pt x="711" y="278"/>
                    </a:lnTo>
                    <a:lnTo>
                      <a:pt x="714" y="278"/>
                    </a:lnTo>
                    <a:lnTo>
                      <a:pt x="714" y="275"/>
                    </a:lnTo>
                    <a:lnTo>
                      <a:pt x="716" y="275"/>
                    </a:lnTo>
                    <a:lnTo>
                      <a:pt x="716" y="273"/>
                    </a:lnTo>
                    <a:lnTo>
                      <a:pt x="719" y="273"/>
                    </a:lnTo>
                    <a:lnTo>
                      <a:pt x="721" y="270"/>
                    </a:lnTo>
                    <a:lnTo>
                      <a:pt x="734" y="259"/>
                    </a:lnTo>
                    <a:lnTo>
                      <a:pt x="745" y="252"/>
                    </a:lnTo>
                    <a:lnTo>
                      <a:pt x="753" y="246"/>
                    </a:lnTo>
                    <a:lnTo>
                      <a:pt x="766" y="236"/>
                    </a:lnTo>
                    <a:lnTo>
                      <a:pt x="826" y="199"/>
                    </a:lnTo>
                    <a:lnTo>
                      <a:pt x="829" y="196"/>
                    </a:lnTo>
                    <a:lnTo>
                      <a:pt x="834" y="194"/>
                    </a:lnTo>
                    <a:lnTo>
                      <a:pt x="858" y="178"/>
                    </a:lnTo>
                    <a:lnTo>
                      <a:pt x="866" y="173"/>
                    </a:lnTo>
                    <a:lnTo>
                      <a:pt x="879" y="165"/>
                    </a:lnTo>
                    <a:lnTo>
                      <a:pt x="939" y="126"/>
                    </a:lnTo>
                    <a:lnTo>
                      <a:pt x="942" y="123"/>
                    </a:lnTo>
                    <a:lnTo>
                      <a:pt x="944" y="123"/>
                    </a:lnTo>
                    <a:lnTo>
                      <a:pt x="947" y="120"/>
                    </a:lnTo>
                    <a:lnTo>
                      <a:pt x="955" y="115"/>
                    </a:lnTo>
                    <a:lnTo>
                      <a:pt x="957" y="115"/>
                    </a:lnTo>
                    <a:lnTo>
                      <a:pt x="968" y="107"/>
                    </a:lnTo>
                    <a:lnTo>
                      <a:pt x="984" y="97"/>
                    </a:lnTo>
                    <a:lnTo>
                      <a:pt x="991" y="92"/>
                    </a:lnTo>
                    <a:lnTo>
                      <a:pt x="1002" y="78"/>
                    </a:lnTo>
                    <a:lnTo>
                      <a:pt x="1012" y="71"/>
                    </a:lnTo>
                    <a:lnTo>
                      <a:pt x="1012" y="68"/>
                    </a:lnTo>
                    <a:lnTo>
                      <a:pt x="1015" y="65"/>
                    </a:lnTo>
                    <a:lnTo>
                      <a:pt x="1020" y="60"/>
                    </a:lnTo>
                    <a:lnTo>
                      <a:pt x="1031" y="50"/>
                    </a:lnTo>
                    <a:lnTo>
                      <a:pt x="1046" y="34"/>
                    </a:lnTo>
                    <a:lnTo>
                      <a:pt x="1054" y="26"/>
                    </a:lnTo>
                    <a:lnTo>
                      <a:pt x="1060" y="21"/>
                    </a:lnTo>
                    <a:lnTo>
                      <a:pt x="1060" y="18"/>
                    </a:lnTo>
                    <a:lnTo>
                      <a:pt x="1062" y="18"/>
                    </a:lnTo>
                    <a:lnTo>
                      <a:pt x="1065" y="15"/>
                    </a:lnTo>
                    <a:lnTo>
                      <a:pt x="1067" y="15"/>
                    </a:lnTo>
                    <a:lnTo>
                      <a:pt x="1070" y="13"/>
                    </a:lnTo>
                    <a:lnTo>
                      <a:pt x="1073" y="13"/>
                    </a:lnTo>
                    <a:lnTo>
                      <a:pt x="1075" y="10"/>
                    </a:lnTo>
                    <a:lnTo>
                      <a:pt x="1078" y="10"/>
                    </a:lnTo>
                    <a:lnTo>
                      <a:pt x="1086" y="8"/>
                    </a:lnTo>
                    <a:lnTo>
                      <a:pt x="1094" y="8"/>
                    </a:lnTo>
                    <a:lnTo>
                      <a:pt x="1096" y="8"/>
                    </a:lnTo>
                    <a:lnTo>
                      <a:pt x="1101" y="5"/>
                    </a:lnTo>
                    <a:lnTo>
                      <a:pt x="1107" y="5"/>
                    </a:lnTo>
                    <a:lnTo>
                      <a:pt x="1112" y="5"/>
                    </a:lnTo>
                    <a:lnTo>
                      <a:pt x="1115" y="5"/>
                    </a:lnTo>
                    <a:lnTo>
                      <a:pt x="1117" y="5"/>
                    </a:lnTo>
                    <a:lnTo>
                      <a:pt x="1120" y="5"/>
                    </a:lnTo>
                    <a:lnTo>
                      <a:pt x="1125" y="2"/>
                    </a:lnTo>
                    <a:lnTo>
                      <a:pt x="1130" y="2"/>
                    </a:lnTo>
                    <a:lnTo>
                      <a:pt x="1143" y="2"/>
                    </a:lnTo>
                    <a:lnTo>
                      <a:pt x="1146" y="0"/>
                    </a:lnTo>
                    <a:lnTo>
                      <a:pt x="1154" y="0"/>
                    </a:lnTo>
                    <a:lnTo>
                      <a:pt x="1162" y="0"/>
                    </a:lnTo>
                  </a:path>
                </a:pathLst>
              </a:custGeom>
              <a:pattFill prst="pct25">
                <a:fgClr>
                  <a:schemeClr val="accent1"/>
                </a:fgClr>
                <a:bgClr>
                  <a:schemeClr val="accent1">
                    <a:lumMod val="20000"/>
                    <a:lumOff val="80000"/>
                  </a:schemeClr>
                </a:bgClr>
              </a:patt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11" name="フローチャート: 結合子 57"/>
              <p:cNvSpPr/>
              <p:nvPr/>
            </p:nvSpPr>
            <p:spPr>
              <a:xfrm>
                <a:off x="2342141" y="3310092"/>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12" name="フリーフォーム 211"/>
              <p:cNvSpPr>
                <a:spLocks/>
              </p:cNvSpPr>
              <p:nvPr/>
            </p:nvSpPr>
            <p:spPr bwMode="auto">
              <a:xfrm>
                <a:off x="2683898" y="1556792"/>
                <a:ext cx="917998" cy="939076"/>
              </a:xfrm>
              <a:custGeom>
                <a:avLst/>
                <a:gdLst>
                  <a:gd name="T0" fmla="*/ 1554 w 1916"/>
                  <a:gd name="T1" fmla="*/ 13 h 1929"/>
                  <a:gd name="T2" fmla="*/ 1609 w 1916"/>
                  <a:gd name="T3" fmla="*/ 58 h 1929"/>
                  <a:gd name="T4" fmla="*/ 1623 w 1916"/>
                  <a:gd name="T5" fmla="*/ 121 h 1929"/>
                  <a:gd name="T6" fmla="*/ 1617 w 1916"/>
                  <a:gd name="T7" fmla="*/ 189 h 1929"/>
                  <a:gd name="T8" fmla="*/ 1602 w 1916"/>
                  <a:gd name="T9" fmla="*/ 244 h 1929"/>
                  <a:gd name="T10" fmla="*/ 1594 w 1916"/>
                  <a:gd name="T11" fmla="*/ 333 h 1929"/>
                  <a:gd name="T12" fmla="*/ 1620 w 1916"/>
                  <a:gd name="T13" fmla="*/ 438 h 1929"/>
                  <a:gd name="T14" fmla="*/ 1762 w 1916"/>
                  <a:gd name="T15" fmla="*/ 491 h 1929"/>
                  <a:gd name="T16" fmla="*/ 1693 w 1916"/>
                  <a:gd name="T17" fmla="*/ 509 h 1929"/>
                  <a:gd name="T18" fmla="*/ 1769 w 1916"/>
                  <a:gd name="T19" fmla="*/ 536 h 1929"/>
                  <a:gd name="T20" fmla="*/ 1827 w 1916"/>
                  <a:gd name="T21" fmla="*/ 488 h 1929"/>
                  <a:gd name="T22" fmla="*/ 1874 w 1916"/>
                  <a:gd name="T23" fmla="*/ 530 h 1929"/>
                  <a:gd name="T24" fmla="*/ 1822 w 1916"/>
                  <a:gd name="T25" fmla="*/ 685 h 1929"/>
                  <a:gd name="T26" fmla="*/ 1780 w 1916"/>
                  <a:gd name="T27" fmla="*/ 871 h 1929"/>
                  <a:gd name="T28" fmla="*/ 1767 w 1916"/>
                  <a:gd name="T29" fmla="*/ 1042 h 1929"/>
                  <a:gd name="T30" fmla="*/ 1722 w 1916"/>
                  <a:gd name="T31" fmla="*/ 1181 h 1929"/>
                  <a:gd name="T32" fmla="*/ 1565 w 1916"/>
                  <a:gd name="T33" fmla="*/ 1302 h 1929"/>
                  <a:gd name="T34" fmla="*/ 1415 w 1916"/>
                  <a:gd name="T35" fmla="*/ 1367 h 1929"/>
                  <a:gd name="T36" fmla="*/ 1242 w 1916"/>
                  <a:gd name="T37" fmla="*/ 1402 h 1929"/>
                  <a:gd name="T38" fmla="*/ 1135 w 1916"/>
                  <a:gd name="T39" fmla="*/ 1412 h 1929"/>
                  <a:gd name="T40" fmla="*/ 975 w 1916"/>
                  <a:gd name="T41" fmla="*/ 1402 h 1929"/>
                  <a:gd name="T42" fmla="*/ 815 w 1916"/>
                  <a:gd name="T43" fmla="*/ 1388 h 1929"/>
                  <a:gd name="T44" fmla="*/ 708 w 1916"/>
                  <a:gd name="T45" fmla="*/ 1430 h 1929"/>
                  <a:gd name="T46" fmla="*/ 637 w 1916"/>
                  <a:gd name="T47" fmla="*/ 1478 h 1929"/>
                  <a:gd name="T48" fmla="*/ 540 w 1916"/>
                  <a:gd name="T49" fmla="*/ 1606 h 1929"/>
                  <a:gd name="T50" fmla="*/ 293 w 1916"/>
                  <a:gd name="T51" fmla="*/ 1863 h 1929"/>
                  <a:gd name="T52" fmla="*/ 55 w 1916"/>
                  <a:gd name="T53" fmla="*/ 1840 h 1929"/>
                  <a:gd name="T54" fmla="*/ 37 w 1916"/>
                  <a:gd name="T55" fmla="*/ 1685 h 1929"/>
                  <a:gd name="T56" fmla="*/ 10 w 1916"/>
                  <a:gd name="T57" fmla="*/ 1596 h 1929"/>
                  <a:gd name="T58" fmla="*/ 0 w 1916"/>
                  <a:gd name="T59" fmla="*/ 1475 h 1929"/>
                  <a:gd name="T60" fmla="*/ 18 w 1916"/>
                  <a:gd name="T61" fmla="*/ 1373 h 1929"/>
                  <a:gd name="T62" fmla="*/ 29 w 1916"/>
                  <a:gd name="T63" fmla="*/ 1331 h 1929"/>
                  <a:gd name="T64" fmla="*/ 42 w 1916"/>
                  <a:gd name="T65" fmla="*/ 1276 h 1929"/>
                  <a:gd name="T66" fmla="*/ 99 w 1916"/>
                  <a:gd name="T67" fmla="*/ 1126 h 1929"/>
                  <a:gd name="T68" fmla="*/ 110 w 1916"/>
                  <a:gd name="T69" fmla="*/ 1087 h 1929"/>
                  <a:gd name="T70" fmla="*/ 126 w 1916"/>
                  <a:gd name="T71" fmla="*/ 1045 h 1929"/>
                  <a:gd name="T72" fmla="*/ 144 w 1916"/>
                  <a:gd name="T73" fmla="*/ 995 h 1929"/>
                  <a:gd name="T74" fmla="*/ 189 w 1916"/>
                  <a:gd name="T75" fmla="*/ 955 h 1929"/>
                  <a:gd name="T76" fmla="*/ 288 w 1916"/>
                  <a:gd name="T77" fmla="*/ 895 h 1929"/>
                  <a:gd name="T78" fmla="*/ 427 w 1916"/>
                  <a:gd name="T79" fmla="*/ 774 h 1929"/>
                  <a:gd name="T80" fmla="*/ 553 w 1916"/>
                  <a:gd name="T81" fmla="*/ 743 h 1929"/>
                  <a:gd name="T82" fmla="*/ 592 w 1916"/>
                  <a:gd name="T83" fmla="*/ 777 h 1929"/>
                  <a:gd name="T84" fmla="*/ 655 w 1916"/>
                  <a:gd name="T85" fmla="*/ 780 h 1929"/>
                  <a:gd name="T86" fmla="*/ 710 w 1916"/>
                  <a:gd name="T87" fmla="*/ 798 h 1929"/>
                  <a:gd name="T88" fmla="*/ 752 w 1916"/>
                  <a:gd name="T89" fmla="*/ 816 h 1929"/>
                  <a:gd name="T90" fmla="*/ 810 w 1916"/>
                  <a:gd name="T91" fmla="*/ 806 h 1929"/>
                  <a:gd name="T92" fmla="*/ 873 w 1916"/>
                  <a:gd name="T93" fmla="*/ 782 h 1929"/>
                  <a:gd name="T94" fmla="*/ 894 w 1916"/>
                  <a:gd name="T95" fmla="*/ 738 h 1929"/>
                  <a:gd name="T96" fmla="*/ 938 w 1916"/>
                  <a:gd name="T97" fmla="*/ 706 h 1929"/>
                  <a:gd name="T98" fmla="*/ 959 w 1916"/>
                  <a:gd name="T99" fmla="*/ 659 h 1929"/>
                  <a:gd name="T100" fmla="*/ 931 w 1916"/>
                  <a:gd name="T101" fmla="*/ 591 h 1929"/>
                  <a:gd name="T102" fmla="*/ 920 w 1916"/>
                  <a:gd name="T103" fmla="*/ 533 h 1929"/>
                  <a:gd name="T104" fmla="*/ 986 w 1916"/>
                  <a:gd name="T105" fmla="*/ 415 h 1929"/>
                  <a:gd name="T106" fmla="*/ 1038 w 1916"/>
                  <a:gd name="T107" fmla="*/ 349 h 1929"/>
                  <a:gd name="T108" fmla="*/ 1177 w 1916"/>
                  <a:gd name="T109" fmla="*/ 318 h 1929"/>
                  <a:gd name="T110" fmla="*/ 1250 w 1916"/>
                  <a:gd name="T111" fmla="*/ 276 h 1929"/>
                  <a:gd name="T112" fmla="*/ 1284 w 1916"/>
                  <a:gd name="T113" fmla="*/ 197 h 1929"/>
                  <a:gd name="T114" fmla="*/ 1326 w 1916"/>
                  <a:gd name="T115" fmla="*/ 84 h 1929"/>
                  <a:gd name="T116" fmla="*/ 1408 w 1916"/>
                  <a:gd name="T117" fmla="*/ 13 h 1929"/>
                  <a:gd name="T118" fmla="*/ 1492 w 1916"/>
                  <a:gd name="T119" fmla="*/ 21 h 19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916" h="1929">
                    <a:moveTo>
                      <a:pt x="1492" y="21"/>
                    </a:moveTo>
                    <a:lnTo>
                      <a:pt x="1499" y="21"/>
                    </a:lnTo>
                    <a:lnTo>
                      <a:pt x="1505" y="21"/>
                    </a:lnTo>
                    <a:lnTo>
                      <a:pt x="1510" y="21"/>
                    </a:lnTo>
                    <a:lnTo>
                      <a:pt x="1512" y="21"/>
                    </a:lnTo>
                    <a:lnTo>
                      <a:pt x="1515" y="21"/>
                    </a:lnTo>
                    <a:lnTo>
                      <a:pt x="1520" y="21"/>
                    </a:lnTo>
                    <a:lnTo>
                      <a:pt x="1523" y="19"/>
                    </a:lnTo>
                    <a:lnTo>
                      <a:pt x="1528" y="16"/>
                    </a:lnTo>
                    <a:lnTo>
                      <a:pt x="1531" y="16"/>
                    </a:lnTo>
                    <a:lnTo>
                      <a:pt x="1539" y="13"/>
                    </a:lnTo>
                    <a:lnTo>
                      <a:pt x="1549" y="5"/>
                    </a:lnTo>
                    <a:lnTo>
                      <a:pt x="1552" y="11"/>
                    </a:lnTo>
                    <a:lnTo>
                      <a:pt x="1554" y="13"/>
                    </a:lnTo>
                    <a:lnTo>
                      <a:pt x="1554" y="16"/>
                    </a:lnTo>
                    <a:lnTo>
                      <a:pt x="1557" y="16"/>
                    </a:lnTo>
                    <a:lnTo>
                      <a:pt x="1557" y="19"/>
                    </a:lnTo>
                    <a:lnTo>
                      <a:pt x="1560" y="19"/>
                    </a:lnTo>
                    <a:lnTo>
                      <a:pt x="1560" y="21"/>
                    </a:lnTo>
                    <a:lnTo>
                      <a:pt x="1562" y="21"/>
                    </a:lnTo>
                    <a:lnTo>
                      <a:pt x="1565" y="21"/>
                    </a:lnTo>
                    <a:lnTo>
                      <a:pt x="1583" y="26"/>
                    </a:lnTo>
                    <a:lnTo>
                      <a:pt x="1589" y="32"/>
                    </a:lnTo>
                    <a:lnTo>
                      <a:pt x="1596" y="42"/>
                    </a:lnTo>
                    <a:lnTo>
                      <a:pt x="1599" y="47"/>
                    </a:lnTo>
                    <a:lnTo>
                      <a:pt x="1602" y="47"/>
                    </a:lnTo>
                    <a:lnTo>
                      <a:pt x="1607" y="53"/>
                    </a:lnTo>
                    <a:lnTo>
                      <a:pt x="1609" y="58"/>
                    </a:lnTo>
                    <a:lnTo>
                      <a:pt x="1615" y="66"/>
                    </a:lnTo>
                    <a:lnTo>
                      <a:pt x="1615" y="68"/>
                    </a:lnTo>
                    <a:lnTo>
                      <a:pt x="1617" y="71"/>
                    </a:lnTo>
                    <a:lnTo>
                      <a:pt x="1617" y="76"/>
                    </a:lnTo>
                    <a:lnTo>
                      <a:pt x="1617" y="79"/>
                    </a:lnTo>
                    <a:lnTo>
                      <a:pt x="1620" y="84"/>
                    </a:lnTo>
                    <a:lnTo>
                      <a:pt x="1620" y="92"/>
                    </a:lnTo>
                    <a:lnTo>
                      <a:pt x="1623" y="100"/>
                    </a:lnTo>
                    <a:lnTo>
                      <a:pt x="1623" y="105"/>
                    </a:lnTo>
                    <a:lnTo>
                      <a:pt x="1623" y="110"/>
                    </a:lnTo>
                    <a:lnTo>
                      <a:pt x="1625" y="110"/>
                    </a:lnTo>
                    <a:lnTo>
                      <a:pt x="1625" y="113"/>
                    </a:lnTo>
                    <a:lnTo>
                      <a:pt x="1625" y="116"/>
                    </a:lnTo>
                    <a:lnTo>
                      <a:pt x="1623" y="121"/>
                    </a:lnTo>
                    <a:lnTo>
                      <a:pt x="1623" y="124"/>
                    </a:lnTo>
                    <a:lnTo>
                      <a:pt x="1623" y="129"/>
                    </a:lnTo>
                    <a:lnTo>
                      <a:pt x="1623" y="134"/>
                    </a:lnTo>
                    <a:lnTo>
                      <a:pt x="1623" y="142"/>
                    </a:lnTo>
                    <a:lnTo>
                      <a:pt x="1623" y="144"/>
                    </a:lnTo>
                    <a:lnTo>
                      <a:pt x="1623" y="147"/>
                    </a:lnTo>
                    <a:lnTo>
                      <a:pt x="1623" y="152"/>
                    </a:lnTo>
                    <a:lnTo>
                      <a:pt x="1620" y="155"/>
                    </a:lnTo>
                    <a:lnTo>
                      <a:pt x="1620" y="160"/>
                    </a:lnTo>
                    <a:lnTo>
                      <a:pt x="1620" y="168"/>
                    </a:lnTo>
                    <a:lnTo>
                      <a:pt x="1620" y="171"/>
                    </a:lnTo>
                    <a:lnTo>
                      <a:pt x="1620" y="173"/>
                    </a:lnTo>
                    <a:lnTo>
                      <a:pt x="1620" y="179"/>
                    </a:lnTo>
                    <a:lnTo>
                      <a:pt x="1617" y="189"/>
                    </a:lnTo>
                    <a:lnTo>
                      <a:pt x="1617" y="192"/>
                    </a:lnTo>
                    <a:lnTo>
                      <a:pt x="1615" y="194"/>
                    </a:lnTo>
                    <a:lnTo>
                      <a:pt x="1615" y="197"/>
                    </a:lnTo>
                    <a:lnTo>
                      <a:pt x="1615" y="200"/>
                    </a:lnTo>
                    <a:lnTo>
                      <a:pt x="1615" y="202"/>
                    </a:lnTo>
                    <a:lnTo>
                      <a:pt x="1612" y="207"/>
                    </a:lnTo>
                    <a:lnTo>
                      <a:pt x="1609" y="215"/>
                    </a:lnTo>
                    <a:lnTo>
                      <a:pt x="1607" y="221"/>
                    </a:lnTo>
                    <a:lnTo>
                      <a:pt x="1607" y="223"/>
                    </a:lnTo>
                    <a:lnTo>
                      <a:pt x="1607" y="226"/>
                    </a:lnTo>
                    <a:lnTo>
                      <a:pt x="1604" y="231"/>
                    </a:lnTo>
                    <a:lnTo>
                      <a:pt x="1604" y="236"/>
                    </a:lnTo>
                    <a:lnTo>
                      <a:pt x="1604" y="239"/>
                    </a:lnTo>
                    <a:lnTo>
                      <a:pt x="1602" y="244"/>
                    </a:lnTo>
                    <a:lnTo>
                      <a:pt x="1602" y="247"/>
                    </a:lnTo>
                    <a:lnTo>
                      <a:pt x="1602" y="252"/>
                    </a:lnTo>
                    <a:lnTo>
                      <a:pt x="1602" y="257"/>
                    </a:lnTo>
                    <a:lnTo>
                      <a:pt x="1599" y="268"/>
                    </a:lnTo>
                    <a:lnTo>
                      <a:pt x="1596" y="276"/>
                    </a:lnTo>
                    <a:lnTo>
                      <a:pt x="1594" y="276"/>
                    </a:lnTo>
                    <a:lnTo>
                      <a:pt x="1591" y="286"/>
                    </a:lnTo>
                    <a:lnTo>
                      <a:pt x="1589" y="286"/>
                    </a:lnTo>
                    <a:lnTo>
                      <a:pt x="1589" y="291"/>
                    </a:lnTo>
                    <a:lnTo>
                      <a:pt x="1589" y="299"/>
                    </a:lnTo>
                    <a:lnTo>
                      <a:pt x="1589" y="302"/>
                    </a:lnTo>
                    <a:lnTo>
                      <a:pt x="1589" y="307"/>
                    </a:lnTo>
                    <a:lnTo>
                      <a:pt x="1591" y="323"/>
                    </a:lnTo>
                    <a:lnTo>
                      <a:pt x="1594" y="333"/>
                    </a:lnTo>
                    <a:lnTo>
                      <a:pt x="1594" y="344"/>
                    </a:lnTo>
                    <a:lnTo>
                      <a:pt x="1596" y="354"/>
                    </a:lnTo>
                    <a:lnTo>
                      <a:pt x="1596" y="368"/>
                    </a:lnTo>
                    <a:lnTo>
                      <a:pt x="1599" y="373"/>
                    </a:lnTo>
                    <a:lnTo>
                      <a:pt x="1599" y="381"/>
                    </a:lnTo>
                    <a:lnTo>
                      <a:pt x="1599" y="391"/>
                    </a:lnTo>
                    <a:lnTo>
                      <a:pt x="1602" y="399"/>
                    </a:lnTo>
                    <a:lnTo>
                      <a:pt x="1602" y="407"/>
                    </a:lnTo>
                    <a:lnTo>
                      <a:pt x="1604" y="412"/>
                    </a:lnTo>
                    <a:lnTo>
                      <a:pt x="1604" y="415"/>
                    </a:lnTo>
                    <a:lnTo>
                      <a:pt x="1604" y="420"/>
                    </a:lnTo>
                    <a:lnTo>
                      <a:pt x="1609" y="425"/>
                    </a:lnTo>
                    <a:lnTo>
                      <a:pt x="1612" y="428"/>
                    </a:lnTo>
                    <a:lnTo>
                      <a:pt x="1620" y="438"/>
                    </a:lnTo>
                    <a:lnTo>
                      <a:pt x="1625" y="446"/>
                    </a:lnTo>
                    <a:lnTo>
                      <a:pt x="1628" y="449"/>
                    </a:lnTo>
                    <a:lnTo>
                      <a:pt x="1630" y="452"/>
                    </a:lnTo>
                    <a:lnTo>
                      <a:pt x="1633" y="454"/>
                    </a:lnTo>
                    <a:lnTo>
                      <a:pt x="1633" y="457"/>
                    </a:lnTo>
                    <a:lnTo>
                      <a:pt x="1636" y="459"/>
                    </a:lnTo>
                    <a:lnTo>
                      <a:pt x="1641" y="465"/>
                    </a:lnTo>
                    <a:lnTo>
                      <a:pt x="1730" y="470"/>
                    </a:lnTo>
                    <a:lnTo>
                      <a:pt x="1767" y="473"/>
                    </a:lnTo>
                    <a:lnTo>
                      <a:pt x="1767" y="478"/>
                    </a:lnTo>
                    <a:lnTo>
                      <a:pt x="1764" y="483"/>
                    </a:lnTo>
                    <a:lnTo>
                      <a:pt x="1764" y="486"/>
                    </a:lnTo>
                    <a:lnTo>
                      <a:pt x="1764" y="488"/>
                    </a:lnTo>
                    <a:lnTo>
                      <a:pt x="1762" y="491"/>
                    </a:lnTo>
                    <a:lnTo>
                      <a:pt x="1759" y="504"/>
                    </a:lnTo>
                    <a:lnTo>
                      <a:pt x="1756" y="520"/>
                    </a:lnTo>
                    <a:lnTo>
                      <a:pt x="1754" y="520"/>
                    </a:lnTo>
                    <a:lnTo>
                      <a:pt x="1748" y="520"/>
                    </a:lnTo>
                    <a:lnTo>
                      <a:pt x="1741" y="517"/>
                    </a:lnTo>
                    <a:lnTo>
                      <a:pt x="1735" y="517"/>
                    </a:lnTo>
                    <a:lnTo>
                      <a:pt x="1730" y="515"/>
                    </a:lnTo>
                    <a:lnTo>
                      <a:pt x="1709" y="509"/>
                    </a:lnTo>
                    <a:lnTo>
                      <a:pt x="1706" y="507"/>
                    </a:lnTo>
                    <a:lnTo>
                      <a:pt x="1704" y="507"/>
                    </a:lnTo>
                    <a:lnTo>
                      <a:pt x="1701" y="504"/>
                    </a:lnTo>
                    <a:lnTo>
                      <a:pt x="1699" y="504"/>
                    </a:lnTo>
                    <a:lnTo>
                      <a:pt x="1699" y="501"/>
                    </a:lnTo>
                    <a:lnTo>
                      <a:pt x="1693" y="509"/>
                    </a:lnTo>
                    <a:lnTo>
                      <a:pt x="1701" y="515"/>
                    </a:lnTo>
                    <a:lnTo>
                      <a:pt x="1704" y="517"/>
                    </a:lnTo>
                    <a:lnTo>
                      <a:pt x="1714" y="525"/>
                    </a:lnTo>
                    <a:lnTo>
                      <a:pt x="1720" y="528"/>
                    </a:lnTo>
                    <a:lnTo>
                      <a:pt x="1735" y="530"/>
                    </a:lnTo>
                    <a:lnTo>
                      <a:pt x="1735" y="528"/>
                    </a:lnTo>
                    <a:lnTo>
                      <a:pt x="1738" y="528"/>
                    </a:lnTo>
                    <a:lnTo>
                      <a:pt x="1741" y="528"/>
                    </a:lnTo>
                    <a:lnTo>
                      <a:pt x="1746" y="530"/>
                    </a:lnTo>
                    <a:lnTo>
                      <a:pt x="1748" y="533"/>
                    </a:lnTo>
                    <a:lnTo>
                      <a:pt x="1751" y="533"/>
                    </a:lnTo>
                    <a:lnTo>
                      <a:pt x="1754" y="533"/>
                    </a:lnTo>
                    <a:lnTo>
                      <a:pt x="1767" y="536"/>
                    </a:lnTo>
                    <a:lnTo>
                      <a:pt x="1769" y="536"/>
                    </a:lnTo>
                    <a:lnTo>
                      <a:pt x="1775" y="525"/>
                    </a:lnTo>
                    <a:lnTo>
                      <a:pt x="1777" y="522"/>
                    </a:lnTo>
                    <a:lnTo>
                      <a:pt x="1777" y="517"/>
                    </a:lnTo>
                    <a:lnTo>
                      <a:pt x="1780" y="515"/>
                    </a:lnTo>
                    <a:lnTo>
                      <a:pt x="1783" y="507"/>
                    </a:lnTo>
                    <a:lnTo>
                      <a:pt x="1783" y="504"/>
                    </a:lnTo>
                    <a:lnTo>
                      <a:pt x="1785" y="499"/>
                    </a:lnTo>
                    <a:lnTo>
                      <a:pt x="1785" y="496"/>
                    </a:lnTo>
                    <a:lnTo>
                      <a:pt x="1788" y="494"/>
                    </a:lnTo>
                    <a:lnTo>
                      <a:pt x="1793" y="480"/>
                    </a:lnTo>
                    <a:lnTo>
                      <a:pt x="1809" y="480"/>
                    </a:lnTo>
                    <a:lnTo>
                      <a:pt x="1814" y="483"/>
                    </a:lnTo>
                    <a:lnTo>
                      <a:pt x="1817" y="483"/>
                    </a:lnTo>
                    <a:lnTo>
                      <a:pt x="1827" y="488"/>
                    </a:lnTo>
                    <a:lnTo>
                      <a:pt x="1832" y="488"/>
                    </a:lnTo>
                    <a:lnTo>
                      <a:pt x="1838" y="491"/>
                    </a:lnTo>
                    <a:lnTo>
                      <a:pt x="1843" y="491"/>
                    </a:lnTo>
                    <a:lnTo>
                      <a:pt x="1845" y="494"/>
                    </a:lnTo>
                    <a:lnTo>
                      <a:pt x="1856" y="507"/>
                    </a:lnTo>
                    <a:lnTo>
                      <a:pt x="1859" y="509"/>
                    </a:lnTo>
                    <a:lnTo>
                      <a:pt x="1859" y="512"/>
                    </a:lnTo>
                    <a:lnTo>
                      <a:pt x="1861" y="515"/>
                    </a:lnTo>
                    <a:lnTo>
                      <a:pt x="1864" y="517"/>
                    </a:lnTo>
                    <a:lnTo>
                      <a:pt x="1866" y="520"/>
                    </a:lnTo>
                    <a:lnTo>
                      <a:pt x="1869" y="522"/>
                    </a:lnTo>
                    <a:lnTo>
                      <a:pt x="1869" y="525"/>
                    </a:lnTo>
                    <a:lnTo>
                      <a:pt x="1872" y="528"/>
                    </a:lnTo>
                    <a:lnTo>
                      <a:pt x="1874" y="530"/>
                    </a:lnTo>
                    <a:lnTo>
                      <a:pt x="1900" y="564"/>
                    </a:lnTo>
                    <a:lnTo>
                      <a:pt x="1916" y="580"/>
                    </a:lnTo>
                    <a:lnTo>
                      <a:pt x="1903" y="588"/>
                    </a:lnTo>
                    <a:lnTo>
                      <a:pt x="1895" y="593"/>
                    </a:lnTo>
                    <a:lnTo>
                      <a:pt x="1887" y="599"/>
                    </a:lnTo>
                    <a:lnTo>
                      <a:pt x="1882" y="601"/>
                    </a:lnTo>
                    <a:lnTo>
                      <a:pt x="1880" y="604"/>
                    </a:lnTo>
                    <a:lnTo>
                      <a:pt x="1872" y="614"/>
                    </a:lnTo>
                    <a:lnTo>
                      <a:pt x="1851" y="640"/>
                    </a:lnTo>
                    <a:lnTo>
                      <a:pt x="1840" y="654"/>
                    </a:lnTo>
                    <a:lnTo>
                      <a:pt x="1832" y="664"/>
                    </a:lnTo>
                    <a:lnTo>
                      <a:pt x="1830" y="669"/>
                    </a:lnTo>
                    <a:lnTo>
                      <a:pt x="1824" y="677"/>
                    </a:lnTo>
                    <a:lnTo>
                      <a:pt x="1822" y="685"/>
                    </a:lnTo>
                    <a:lnTo>
                      <a:pt x="1819" y="690"/>
                    </a:lnTo>
                    <a:lnTo>
                      <a:pt x="1814" y="701"/>
                    </a:lnTo>
                    <a:lnTo>
                      <a:pt x="1809" y="714"/>
                    </a:lnTo>
                    <a:lnTo>
                      <a:pt x="1803" y="730"/>
                    </a:lnTo>
                    <a:lnTo>
                      <a:pt x="1798" y="748"/>
                    </a:lnTo>
                    <a:lnTo>
                      <a:pt x="1796" y="756"/>
                    </a:lnTo>
                    <a:lnTo>
                      <a:pt x="1793" y="764"/>
                    </a:lnTo>
                    <a:lnTo>
                      <a:pt x="1788" y="782"/>
                    </a:lnTo>
                    <a:lnTo>
                      <a:pt x="1785" y="803"/>
                    </a:lnTo>
                    <a:lnTo>
                      <a:pt x="1783" y="811"/>
                    </a:lnTo>
                    <a:lnTo>
                      <a:pt x="1783" y="816"/>
                    </a:lnTo>
                    <a:lnTo>
                      <a:pt x="1780" y="832"/>
                    </a:lnTo>
                    <a:lnTo>
                      <a:pt x="1780" y="856"/>
                    </a:lnTo>
                    <a:lnTo>
                      <a:pt x="1780" y="871"/>
                    </a:lnTo>
                    <a:lnTo>
                      <a:pt x="1780" y="887"/>
                    </a:lnTo>
                    <a:lnTo>
                      <a:pt x="1775" y="900"/>
                    </a:lnTo>
                    <a:lnTo>
                      <a:pt x="1775" y="903"/>
                    </a:lnTo>
                    <a:lnTo>
                      <a:pt x="1772" y="913"/>
                    </a:lnTo>
                    <a:lnTo>
                      <a:pt x="1767" y="927"/>
                    </a:lnTo>
                    <a:lnTo>
                      <a:pt x="1762" y="948"/>
                    </a:lnTo>
                    <a:lnTo>
                      <a:pt x="1762" y="950"/>
                    </a:lnTo>
                    <a:lnTo>
                      <a:pt x="1762" y="963"/>
                    </a:lnTo>
                    <a:lnTo>
                      <a:pt x="1764" y="976"/>
                    </a:lnTo>
                    <a:lnTo>
                      <a:pt x="1767" y="995"/>
                    </a:lnTo>
                    <a:lnTo>
                      <a:pt x="1767" y="1008"/>
                    </a:lnTo>
                    <a:lnTo>
                      <a:pt x="1767" y="1024"/>
                    </a:lnTo>
                    <a:lnTo>
                      <a:pt x="1767" y="1037"/>
                    </a:lnTo>
                    <a:lnTo>
                      <a:pt x="1767" y="1042"/>
                    </a:lnTo>
                    <a:lnTo>
                      <a:pt x="1767" y="1047"/>
                    </a:lnTo>
                    <a:lnTo>
                      <a:pt x="1767" y="1055"/>
                    </a:lnTo>
                    <a:lnTo>
                      <a:pt x="1764" y="1058"/>
                    </a:lnTo>
                    <a:lnTo>
                      <a:pt x="1759" y="1087"/>
                    </a:lnTo>
                    <a:lnTo>
                      <a:pt x="1751" y="1110"/>
                    </a:lnTo>
                    <a:lnTo>
                      <a:pt x="1748" y="1121"/>
                    </a:lnTo>
                    <a:lnTo>
                      <a:pt x="1746" y="1134"/>
                    </a:lnTo>
                    <a:lnTo>
                      <a:pt x="1743" y="1144"/>
                    </a:lnTo>
                    <a:lnTo>
                      <a:pt x="1738" y="1152"/>
                    </a:lnTo>
                    <a:lnTo>
                      <a:pt x="1738" y="1157"/>
                    </a:lnTo>
                    <a:lnTo>
                      <a:pt x="1733" y="1165"/>
                    </a:lnTo>
                    <a:lnTo>
                      <a:pt x="1730" y="1171"/>
                    </a:lnTo>
                    <a:lnTo>
                      <a:pt x="1727" y="1173"/>
                    </a:lnTo>
                    <a:lnTo>
                      <a:pt x="1722" y="1181"/>
                    </a:lnTo>
                    <a:lnTo>
                      <a:pt x="1717" y="1189"/>
                    </a:lnTo>
                    <a:lnTo>
                      <a:pt x="1706" y="1199"/>
                    </a:lnTo>
                    <a:lnTo>
                      <a:pt x="1699" y="1205"/>
                    </a:lnTo>
                    <a:lnTo>
                      <a:pt x="1688" y="1215"/>
                    </a:lnTo>
                    <a:lnTo>
                      <a:pt x="1672" y="1228"/>
                    </a:lnTo>
                    <a:lnTo>
                      <a:pt x="1651" y="1241"/>
                    </a:lnTo>
                    <a:lnTo>
                      <a:pt x="1628" y="1260"/>
                    </a:lnTo>
                    <a:lnTo>
                      <a:pt x="1620" y="1265"/>
                    </a:lnTo>
                    <a:lnTo>
                      <a:pt x="1617" y="1268"/>
                    </a:lnTo>
                    <a:lnTo>
                      <a:pt x="1615" y="1270"/>
                    </a:lnTo>
                    <a:lnTo>
                      <a:pt x="1612" y="1270"/>
                    </a:lnTo>
                    <a:lnTo>
                      <a:pt x="1591" y="1286"/>
                    </a:lnTo>
                    <a:lnTo>
                      <a:pt x="1578" y="1294"/>
                    </a:lnTo>
                    <a:lnTo>
                      <a:pt x="1565" y="1302"/>
                    </a:lnTo>
                    <a:lnTo>
                      <a:pt x="1557" y="1307"/>
                    </a:lnTo>
                    <a:lnTo>
                      <a:pt x="1549" y="1312"/>
                    </a:lnTo>
                    <a:lnTo>
                      <a:pt x="1544" y="1315"/>
                    </a:lnTo>
                    <a:lnTo>
                      <a:pt x="1536" y="1318"/>
                    </a:lnTo>
                    <a:lnTo>
                      <a:pt x="1528" y="1323"/>
                    </a:lnTo>
                    <a:lnTo>
                      <a:pt x="1515" y="1328"/>
                    </a:lnTo>
                    <a:lnTo>
                      <a:pt x="1505" y="1333"/>
                    </a:lnTo>
                    <a:lnTo>
                      <a:pt x="1492" y="1339"/>
                    </a:lnTo>
                    <a:lnTo>
                      <a:pt x="1478" y="1344"/>
                    </a:lnTo>
                    <a:lnTo>
                      <a:pt x="1463" y="1352"/>
                    </a:lnTo>
                    <a:lnTo>
                      <a:pt x="1452" y="1354"/>
                    </a:lnTo>
                    <a:lnTo>
                      <a:pt x="1444" y="1360"/>
                    </a:lnTo>
                    <a:lnTo>
                      <a:pt x="1431" y="1362"/>
                    </a:lnTo>
                    <a:lnTo>
                      <a:pt x="1415" y="1367"/>
                    </a:lnTo>
                    <a:lnTo>
                      <a:pt x="1405" y="1370"/>
                    </a:lnTo>
                    <a:lnTo>
                      <a:pt x="1397" y="1373"/>
                    </a:lnTo>
                    <a:lnTo>
                      <a:pt x="1384" y="1378"/>
                    </a:lnTo>
                    <a:lnTo>
                      <a:pt x="1376" y="1378"/>
                    </a:lnTo>
                    <a:lnTo>
                      <a:pt x="1368" y="1381"/>
                    </a:lnTo>
                    <a:lnTo>
                      <a:pt x="1353" y="1383"/>
                    </a:lnTo>
                    <a:lnTo>
                      <a:pt x="1334" y="1386"/>
                    </a:lnTo>
                    <a:lnTo>
                      <a:pt x="1316" y="1391"/>
                    </a:lnTo>
                    <a:lnTo>
                      <a:pt x="1295" y="1394"/>
                    </a:lnTo>
                    <a:lnTo>
                      <a:pt x="1279" y="1396"/>
                    </a:lnTo>
                    <a:lnTo>
                      <a:pt x="1266" y="1399"/>
                    </a:lnTo>
                    <a:lnTo>
                      <a:pt x="1258" y="1399"/>
                    </a:lnTo>
                    <a:lnTo>
                      <a:pt x="1250" y="1402"/>
                    </a:lnTo>
                    <a:lnTo>
                      <a:pt x="1242" y="1402"/>
                    </a:lnTo>
                    <a:lnTo>
                      <a:pt x="1235" y="1404"/>
                    </a:lnTo>
                    <a:lnTo>
                      <a:pt x="1219" y="1407"/>
                    </a:lnTo>
                    <a:lnTo>
                      <a:pt x="1208" y="1407"/>
                    </a:lnTo>
                    <a:lnTo>
                      <a:pt x="1201" y="1409"/>
                    </a:lnTo>
                    <a:lnTo>
                      <a:pt x="1187" y="1409"/>
                    </a:lnTo>
                    <a:lnTo>
                      <a:pt x="1177" y="1409"/>
                    </a:lnTo>
                    <a:lnTo>
                      <a:pt x="1174" y="1409"/>
                    </a:lnTo>
                    <a:lnTo>
                      <a:pt x="1169" y="1409"/>
                    </a:lnTo>
                    <a:lnTo>
                      <a:pt x="1161" y="1409"/>
                    </a:lnTo>
                    <a:lnTo>
                      <a:pt x="1156" y="1412"/>
                    </a:lnTo>
                    <a:lnTo>
                      <a:pt x="1148" y="1412"/>
                    </a:lnTo>
                    <a:lnTo>
                      <a:pt x="1143" y="1412"/>
                    </a:lnTo>
                    <a:lnTo>
                      <a:pt x="1138" y="1412"/>
                    </a:lnTo>
                    <a:lnTo>
                      <a:pt x="1135" y="1412"/>
                    </a:lnTo>
                    <a:lnTo>
                      <a:pt x="1127" y="1412"/>
                    </a:lnTo>
                    <a:lnTo>
                      <a:pt x="1122" y="1412"/>
                    </a:lnTo>
                    <a:lnTo>
                      <a:pt x="1109" y="1412"/>
                    </a:lnTo>
                    <a:lnTo>
                      <a:pt x="1104" y="1412"/>
                    </a:lnTo>
                    <a:lnTo>
                      <a:pt x="1096" y="1412"/>
                    </a:lnTo>
                    <a:lnTo>
                      <a:pt x="1075" y="1412"/>
                    </a:lnTo>
                    <a:lnTo>
                      <a:pt x="1067" y="1412"/>
                    </a:lnTo>
                    <a:lnTo>
                      <a:pt x="1054" y="1409"/>
                    </a:lnTo>
                    <a:lnTo>
                      <a:pt x="1038" y="1409"/>
                    </a:lnTo>
                    <a:lnTo>
                      <a:pt x="1022" y="1407"/>
                    </a:lnTo>
                    <a:lnTo>
                      <a:pt x="1007" y="1404"/>
                    </a:lnTo>
                    <a:lnTo>
                      <a:pt x="991" y="1402"/>
                    </a:lnTo>
                    <a:lnTo>
                      <a:pt x="980" y="1402"/>
                    </a:lnTo>
                    <a:lnTo>
                      <a:pt x="975" y="1402"/>
                    </a:lnTo>
                    <a:lnTo>
                      <a:pt x="951" y="1396"/>
                    </a:lnTo>
                    <a:lnTo>
                      <a:pt x="938" y="1396"/>
                    </a:lnTo>
                    <a:lnTo>
                      <a:pt x="933" y="1394"/>
                    </a:lnTo>
                    <a:lnTo>
                      <a:pt x="923" y="1394"/>
                    </a:lnTo>
                    <a:lnTo>
                      <a:pt x="912" y="1391"/>
                    </a:lnTo>
                    <a:lnTo>
                      <a:pt x="902" y="1391"/>
                    </a:lnTo>
                    <a:lnTo>
                      <a:pt x="886" y="1388"/>
                    </a:lnTo>
                    <a:lnTo>
                      <a:pt x="870" y="1388"/>
                    </a:lnTo>
                    <a:lnTo>
                      <a:pt x="857" y="1386"/>
                    </a:lnTo>
                    <a:lnTo>
                      <a:pt x="836" y="1386"/>
                    </a:lnTo>
                    <a:lnTo>
                      <a:pt x="831" y="1386"/>
                    </a:lnTo>
                    <a:lnTo>
                      <a:pt x="826" y="1388"/>
                    </a:lnTo>
                    <a:lnTo>
                      <a:pt x="820" y="1388"/>
                    </a:lnTo>
                    <a:lnTo>
                      <a:pt x="815" y="1388"/>
                    </a:lnTo>
                    <a:lnTo>
                      <a:pt x="807" y="1391"/>
                    </a:lnTo>
                    <a:lnTo>
                      <a:pt x="799" y="1394"/>
                    </a:lnTo>
                    <a:lnTo>
                      <a:pt x="792" y="1396"/>
                    </a:lnTo>
                    <a:lnTo>
                      <a:pt x="786" y="1396"/>
                    </a:lnTo>
                    <a:lnTo>
                      <a:pt x="778" y="1399"/>
                    </a:lnTo>
                    <a:lnTo>
                      <a:pt x="773" y="1402"/>
                    </a:lnTo>
                    <a:lnTo>
                      <a:pt x="771" y="1402"/>
                    </a:lnTo>
                    <a:lnTo>
                      <a:pt x="763" y="1404"/>
                    </a:lnTo>
                    <a:lnTo>
                      <a:pt x="755" y="1409"/>
                    </a:lnTo>
                    <a:lnTo>
                      <a:pt x="742" y="1415"/>
                    </a:lnTo>
                    <a:lnTo>
                      <a:pt x="729" y="1420"/>
                    </a:lnTo>
                    <a:lnTo>
                      <a:pt x="721" y="1425"/>
                    </a:lnTo>
                    <a:lnTo>
                      <a:pt x="713" y="1428"/>
                    </a:lnTo>
                    <a:lnTo>
                      <a:pt x="708" y="1430"/>
                    </a:lnTo>
                    <a:lnTo>
                      <a:pt x="700" y="1436"/>
                    </a:lnTo>
                    <a:lnTo>
                      <a:pt x="695" y="1438"/>
                    </a:lnTo>
                    <a:lnTo>
                      <a:pt x="692" y="1441"/>
                    </a:lnTo>
                    <a:lnTo>
                      <a:pt x="689" y="1441"/>
                    </a:lnTo>
                    <a:lnTo>
                      <a:pt x="687" y="1444"/>
                    </a:lnTo>
                    <a:lnTo>
                      <a:pt x="681" y="1449"/>
                    </a:lnTo>
                    <a:lnTo>
                      <a:pt x="674" y="1451"/>
                    </a:lnTo>
                    <a:lnTo>
                      <a:pt x="674" y="1454"/>
                    </a:lnTo>
                    <a:lnTo>
                      <a:pt x="671" y="1454"/>
                    </a:lnTo>
                    <a:lnTo>
                      <a:pt x="668" y="1457"/>
                    </a:lnTo>
                    <a:lnTo>
                      <a:pt x="663" y="1459"/>
                    </a:lnTo>
                    <a:lnTo>
                      <a:pt x="650" y="1470"/>
                    </a:lnTo>
                    <a:lnTo>
                      <a:pt x="645" y="1475"/>
                    </a:lnTo>
                    <a:lnTo>
                      <a:pt x="637" y="1478"/>
                    </a:lnTo>
                    <a:lnTo>
                      <a:pt x="626" y="1488"/>
                    </a:lnTo>
                    <a:lnTo>
                      <a:pt x="619" y="1493"/>
                    </a:lnTo>
                    <a:lnTo>
                      <a:pt x="616" y="1496"/>
                    </a:lnTo>
                    <a:lnTo>
                      <a:pt x="611" y="1501"/>
                    </a:lnTo>
                    <a:lnTo>
                      <a:pt x="611" y="1504"/>
                    </a:lnTo>
                    <a:lnTo>
                      <a:pt x="600" y="1514"/>
                    </a:lnTo>
                    <a:lnTo>
                      <a:pt x="592" y="1530"/>
                    </a:lnTo>
                    <a:lnTo>
                      <a:pt x="584" y="1541"/>
                    </a:lnTo>
                    <a:lnTo>
                      <a:pt x="571" y="1559"/>
                    </a:lnTo>
                    <a:lnTo>
                      <a:pt x="561" y="1572"/>
                    </a:lnTo>
                    <a:lnTo>
                      <a:pt x="553" y="1585"/>
                    </a:lnTo>
                    <a:lnTo>
                      <a:pt x="548" y="1593"/>
                    </a:lnTo>
                    <a:lnTo>
                      <a:pt x="543" y="1601"/>
                    </a:lnTo>
                    <a:lnTo>
                      <a:pt x="540" y="1606"/>
                    </a:lnTo>
                    <a:lnTo>
                      <a:pt x="537" y="1612"/>
                    </a:lnTo>
                    <a:lnTo>
                      <a:pt x="532" y="1614"/>
                    </a:lnTo>
                    <a:lnTo>
                      <a:pt x="529" y="1625"/>
                    </a:lnTo>
                    <a:lnTo>
                      <a:pt x="524" y="1633"/>
                    </a:lnTo>
                    <a:lnTo>
                      <a:pt x="524" y="1635"/>
                    </a:lnTo>
                    <a:lnTo>
                      <a:pt x="522" y="1640"/>
                    </a:lnTo>
                    <a:lnTo>
                      <a:pt x="487" y="1695"/>
                    </a:lnTo>
                    <a:lnTo>
                      <a:pt x="406" y="1785"/>
                    </a:lnTo>
                    <a:lnTo>
                      <a:pt x="398" y="1795"/>
                    </a:lnTo>
                    <a:lnTo>
                      <a:pt x="396" y="1795"/>
                    </a:lnTo>
                    <a:lnTo>
                      <a:pt x="372" y="1824"/>
                    </a:lnTo>
                    <a:lnTo>
                      <a:pt x="359" y="1837"/>
                    </a:lnTo>
                    <a:lnTo>
                      <a:pt x="299" y="1863"/>
                    </a:lnTo>
                    <a:lnTo>
                      <a:pt x="293" y="1863"/>
                    </a:lnTo>
                    <a:lnTo>
                      <a:pt x="293" y="1866"/>
                    </a:lnTo>
                    <a:lnTo>
                      <a:pt x="270" y="1877"/>
                    </a:lnTo>
                    <a:lnTo>
                      <a:pt x="265" y="1877"/>
                    </a:lnTo>
                    <a:lnTo>
                      <a:pt x="262" y="1879"/>
                    </a:lnTo>
                    <a:lnTo>
                      <a:pt x="149" y="1929"/>
                    </a:lnTo>
                    <a:lnTo>
                      <a:pt x="147" y="1929"/>
                    </a:lnTo>
                    <a:lnTo>
                      <a:pt x="58" y="1929"/>
                    </a:lnTo>
                    <a:lnTo>
                      <a:pt x="58" y="1924"/>
                    </a:lnTo>
                    <a:lnTo>
                      <a:pt x="58" y="1911"/>
                    </a:lnTo>
                    <a:lnTo>
                      <a:pt x="58" y="1895"/>
                    </a:lnTo>
                    <a:lnTo>
                      <a:pt x="58" y="1874"/>
                    </a:lnTo>
                    <a:lnTo>
                      <a:pt x="58" y="1853"/>
                    </a:lnTo>
                    <a:lnTo>
                      <a:pt x="55" y="1842"/>
                    </a:lnTo>
                    <a:lnTo>
                      <a:pt x="55" y="1840"/>
                    </a:lnTo>
                    <a:lnTo>
                      <a:pt x="55" y="1811"/>
                    </a:lnTo>
                    <a:lnTo>
                      <a:pt x="55" y="1793"/>
                    </a:lnTo>
                    <a:lnTo>
                      <a:pt x="55" y="1779"/>
                    </a:lnTo>
                    <a:lnTo>
                      <a:pt x="52" y="1737"/>
                    </a:lnTo>
                    <a:lnTo>
                      <a:pt x="47" y="1722"/>
                    </a:lnTo>
                    <a:lnTo>
                      <a:pt x="44" y="1711"/>
                    </a:lnTo>
                    <a:lnTo>
                      <a:pt x="44" y="1706"/>
                    </a:lnTo>
                    <a:lnTo>
                      <a:pt x="42" y="1703"/>
                    </a:lnTo>
                    <a:lnTo>
                      <a:pt x="42" y="1701"/>
                    </a:lnTo>
                    <a:lnTo>
                      <a:pt x="42" y="1698"/>
                    </a:lnTo>
                    <a:lnTo>
                      <a:pt x="39" y="1695"/>
                    </a:lnTo>
                    <a:lnTo>
                      <a:pt x="39" y="1693"/>
                    </a:lnTo>
                    <a:lnTo>
                      <a:pt x="39" y="1690"/>
                    </a:lnTo>
                    <a:lnTo>
                      <a:pt x="37" y="1685"/>
                    </a:lnTo>
                    <a:lnTo>
                      <a:pt x="37" y="1682"/>
                    </a:lnTo>
                    <a:lnTo>
                      <a:pt x="31" y="1672"/>
                    </a:lnTo>
                    <a:lnTo>
                      <a:pt x="31" y="1667"/>
                    </a:lnTo>
                    <a:lnTo>
                      <a:pt x="29" y="1664"/>
                    </a:lnTo>
                    <a:lnTo>
                      <a:pt x="29" y="1659"/>
                    </a:lnTo>
                    <a:lnTo>
                      <a:pt x="26" y="1656"/>
                    </a:lnTo>
                    <a:lnTo>
                      <a:pt x="23" y="1648"/>
                    </a:lnTo>
                    <a:lnTo>
                      <a:pt x="23" y="1646"/>
                    </a:lnTo>
                    <a:lnTo>
                      <a:pt x="21" y="1640"/>
                    </a:lnTo>
                    <a:lnTo>
                      <a:pt x="16" y="1619"/>
                    </a:lnTo>
                    <a:lnTo>
                      <a:pt x="16" y="1617"/>
                    </a:lnTo>
                    <a:lnTo>
                      <a:pt x="16" y="1612"/>
                    </a:lnTo>
                    <a:lnTo>
                      <a:pt x="13" y="1609"/>
                    </a:lnTo>
                    <a:lnTo>
                      <a:pt x="10" y="1596"/>
                    </a:lnTo>
                    <a:lnTo>
                      <a:pt x="10" y="1588"/>
                    </a:lnTo>
                    <a:lnTo>
                      <a:pt x="8" y="1577"/>
                    </a:lnTo>
                    <a:lnTo>
                      <a:pt x="5" y="1562"/>
                    </a:lnTo>
                    <a:lnTo>
                      <a:pt x="5" y="1554"/>
                    </a:lnTo>
                    <a:lnTo>
                      <a:pt x="5" y="1546"/>
                    </a:lnTo>
                    <a:lnTo>
                      <a:pt x="2" y="1535"/>
                    </a:lnTo>
                    <a:lnTo>
                      <a:pt x="2" y="1522"/>
                    </a:lnTo>
                    <a:lnTo>
                      <a:pt x="0" y="1517"/>
                    </a:lnTo>
                    <a:lnTo>
                      <a:pt x="0" y="1509"/>
                    </a:lnTo>
                    <a:lnTo>
                      <a:pt x="0" y="1504"/>
                    </a:lnTo>
                    <a:lnTo>
                      <a:pt x="0" y="1499"/>
                    </a:lnTo>
                    <a:lnTo>
                      <a:pt x="0" y="1493"/>
                    </a:lnTo>
                    <a:lnTo>
                      <a:pt x="0" y="1488"/>
                    </a:lnTo>
                    <a:lnTo>
                      <a:pt x="0" y="1475"/>
                    </a:lnTo>
                    <a:lnTo>
                      <a:pt x="0" y="1470"/>
                    </a:lnTo>
                    <a:lnTo>
                      <a:pt x="2" y="1465"/>
                    </a:lnTo>
                    <a:lnTo>
                      <a:pt x="2" y="1459"/>
                    </a:lnTo>
                    <a:lnTo>
                      <a:pt x="2" y="1454"/>
                    </a:lnTo>
                    <a:lnTo>
                      <a:pt x="2" y="1449"/>
                    </a:lnTo>
                    <a:lnTo>
                      <a:pt x="5" y="1441"/>
                    </a:lnTo>
                    <a:lnTo>
                      <a:pt x="8" y="1428"/>
                    </a:lnTo>
                    <a:lnTo>
                      <a:pt x="10" y="1417"/>
                    </a:lnTo>
                    <a:lnTo>
                      <a:pt x="13" y="1404"/>
                    </a:lnTo>
                    <a:lnTo>
                      <a:pt x="13" y="1396"/>
                    </a:lnTo>
                    <a:lnTo>
                      <a:pt x="18" y="1381"/>
                    </a:lnTo>
                    <a:lnTo>
                      <a:pt x="18" y="1378"/>
                    </a:lnTo>
                    <a:lnTo>
                      <a:pt x="18" y="1375"/>
                    </a:lnTo>
                    <a:lnTo>
                      <a:pt x="18" y="1373"/>
                    </a:lnTo>
                    <a:lnTo>
                      <a:pt x="18" y="1370"/>
                    </a:lnTo>
                    <a:lnTo>
                      <a:pt x="18" y="1367"/>
                    </a:lnTo>
                    <a:lnTo>
                      <a:pt x="21" y="1365"/>
                    </a:lnTo>
                    <a:lnTo>
                      <a:pt x="21" y="1362"/>
                    </a:lnTo>
                    <a:lnTo>
                      <a:pt x="21" y="1354"/>
                    </a:lnTo>
                    <a:lnTo>
                      <a:pt x="23" y="1349"/>
                    </a:lnTo>
                    <a:lnTo>
                      <a:pt x="23" y="1346"/>
                    </a:lnTo>
                    <a:lnTo>
                      <a:pt x="23" y="1344"/>
                    </a:lnTo>
                    <a:lnTo>
                      <a:pt x="23" y="1341"/>
                    </a:lnTo>
                    <a:lnTo>
                      <a:pt x="26" y="1341"/>
                    </a:lnTo>
                    <a:lnTo>
                      <a:pt x="26" y="1339"/>
                    </a:lnTo>
                    <a:lnTo>
                      <a:pt x="26" y="1336"/>
                    </a:lnTo>
                    <a:lnTo>
                      <a:pt x="29" y="1333"/>
                    </a:lnTo>
                    <a:lnTo>
                      <a:pt x="29" y="1331"/>
                    </a:lnTo>
                    <a:lnTo>
                      <a:pt x="29" y="1328"/>
                    </a:lnTo>
                    <a:lnTo>
                      <a:pt x="29" y="1325"/>
                    </a:lnTo>
                    <a:lnTo>
                      <a:pt x="31" y="1325"/>
                    </a:lnTo>
                    <a:lnTo>
                      <a:pt x="31" y="1318"/>
                    </a:lnTo>
                    <a:lnTo>
                      <a:pt x="31" y="1315"/>
                    </a:lnTo>
                    <a:lnTo>
                      <a:pt x="31" y="1312"/>
                    </a:lnTo>
                    <a:lnTo>
                      <a:pt x="34" y="1307"/>
                    </a:lnTo>
                    <a:lnTo>
                      <a:pt x="34" y="1304"/>
                    </a:lnTo>
                    <a:lnTo>
                      <a:pt x="34" y="1302"/>
                    </a:lnTo>
                    <a:lnTo>
                      <a:pt x="37" y="1291"/>
                    </a:lnTo>
                    <a:lnTo>
                      <a:pt x="37" y="1286"/>
                    </a:lnTo>
                    <a:lnTo>
                      <a:pt x="39" y="1281"/>
                    </a:lnTo>
                    <a:lnTo>
                      <a:pt x="42" y="1278"/>
                    </a:lnTo>
                    <a:lnTo>
                      <a:pt x="42" y="1276"/>
                    </a:lnTo>
                    <a:lnTo>
                      <a:pt x="42" y="1273"/>
                    </a:lnTo>
                    <a:lnTo>
                      <a:pt x="44" y="1270"/>
                    </a:lnTo>
                    <a:lnTo>
                      <a:pt x="47" y="1257"/>
                    </a:lnTo>
                    <a:lnTo>
                      <a:pt x="52" y="1244"/>
                    </a:lnTo>
                    <a:lnTo>
                      <a:pt x="65" y="1210"/>
                    </a:lnTo>
                    <a:lnTo>
                      <a:pt x="68" y="1207"/>
                    </a:lnTo>
                    <a:lnTo>
                      <a:pt x="68" y="1205"/>
                    </a:lnTo>
                    <a:lnTo>
                      <a:pt x="92" y="1150"/>
                    </a:lnTo>
                    <a:lnTo>
                      <a:pt x="92" y="1144"/>
                    </a:lnTo>
                    <a:lnTo>
                      <a:pt x="94" y="1142"/>
                    </a:lnTo>
                    <a:lnTo>
                      <a:pt x="94" y="1139"/>
                    </a:lnTo>
                    <a:lnTo>
                      <a:pt x="97" y="1134"/>
                    </a:lnTo>
                    <a:lnTo>
                      <a:pt x="97" y="1131"/>
                    </a:lnTo>
                    <a:lnTo>
                      <a:pt x="99" y="1126"/>
                    </a:lnTo>
                    <a:lnTo>
                      <a:pt x="110" y="1129"/>
                    </a:lnTo>
                    <a:lnTo>
                      <a:pt x="110" y="1126"/>
                    </a:lnTo>
                    <a:lnTo>
                      <a:pt x="113" y="1126"/>
                    </a:lnTo>
                    <a:lnTo>
                      <a:pt x="113" y="1121"/>
                    </a:lnTo>
                    <a:lnTo>
                      <a:pt x="118" y="1113"/>
                    </a:lnTo>
                    <a:lnTo>
                      <a:pt x="115" y="1110"/>
                    </a:lnTo>
                    <a:lnTo>
                      <a:pt x="107" y="1108"/>
                    </a:lnTo>
                    <a:lnTo>
                      <a:pt x="105" y="1105"/>
                    </a:lnTo>
                    <a:lnTo>
                      <a:pt x="102" y="1105"/>
                    </a:lnTo>
                    <a:lnTo>
                      <a:pt x="105" y="1100"/>
                    </a:lnTo>
                    <a:lnTo>
                      <a:pt x="107" y="1095"/>
                    </a:lnTo>
                    <a:lnTo>
                      <a:pt x="107" y="1092"/>
                    </a:lnTo>
                    <a:lnTo>
                      <a:pt x="107" y="1089"/>
                    </a:lnTo>
                    <a:lnTo>
                      <a:pt x="110" y="1087"/>
                    </a:lnTo>
                    <a:lnTo>
                      <a:pt x="110" y="1084"/>
                    </a:lnTo>
                    <a:lnTo>
                      <a:pt x="110" y="1081"/>
                    </a:lnTo>
                    <a:lnTo>
                      <a:pt x="113" y="1081"/>
                    </a:lnTo>
                    <a:lnTo>
                      <a:pt x="113" y="1079"/>
                    </a:lnTo>
                    <a:lnTo>
                      <a:pt x="113" y="1076"/>
                    </a:lnTo>
                    <a:lnTo>
                      <a:pt x="115" y="1074"/>
                    </a:lnTo>
                    <a:lnTo>
                      <a:pt x="115" y="1071"/>
                    </a:lnTo>
                    <a:lnTo>
                      <a:pt x="118" y="1066"/>
                    </a:lnTo>
                    <a:lnTo>
                      <a:pt x="118" y="1063"/>
                    </a:lnTo>
                    <a:lnTo>
                      <a:pt x="118" y="1060"/>
                    </a:lnTo>
                    <a:lnTo>
                      <a:pt x="120" y="1060"/>
                    </a:lnTo>
                    <a:lnTo>
                      <a:pt x="120" y="1055"/>
                    </a:lnTo>
                    <a:lnTo>
                      <a:pt x="123" y="1047"/>
                    </a:lnTo>
                    <a:lnTo>
                      <a:pt x="126" y="1045"/>
                    </a:lnTo>
                    <a:lnTo>
                      <a:pt x="126" y="1042"/>
                    </a:lnTo>
                    <a:lnTo>
                      <a:pt x="128" y="1037"/>
                    </a:lnTo>
                    <a:lnTo>
                      <a:pt x="128" y="1034"/>
                    </a:lnTo>
                    <a:lnTo>
                      <a:pt x="128" y="1032"/>
                    </a:lnTo>
                    <a:lnTo>
                      <a:pt x="131" y="1026"/>
                    </a:lnTo>
                    <a:lnTo>
                      <a:pt x="131" y="1024"/>
                    </a:lnTo>
                    <a:lnTo>
                      <a:pt x="134" y="1016"/>
                    </a:lnTo>
                    <a:lnTo>
                      <a:pt x="136" y="1016"/>
                    </a:lnTo>
                    <a:lnTo>
                      <a:pt x="136" y="1013"/>
                    </a:lnTo>
                    <a:lnTo>
                      <a:pt x="139" y="1008"/>
                    </a:lnTo>
                    <a:lnTo>
                      <a:pt x="141" y="1003"/>
                    </a:lnTo>
                    <a:lnTo>
                      <a:pt x="141" y="1000"/>
                    </a:lnTo>
                    <a:lnTo>
                      <a:pt x="141" y="997"/>
                    </a:lnTo>
                    <a:lnTo>
                      <a:pt x="144" y="995"/>
                    </a:lnTo>
                    <a:lnTo>
                      <a:pt x="144" y="990"/>
                    </a:lnTo>
                    <a:lnTo>
                      <a:pt x="147" y="987"/>
                    </a:lnTo>
                    <a:lnTo>
                      <a:pt x="147" y="984"/>
                    </a:lnTo>
                    <a:lnTo>
                      <a:pt x="147" y="982"/>
                    </a:lnTo>
                    <a:lnTo>
                      <a:pt x="149" y="982"/>
                    </a:lnTo>
                    <a:lnTo>
                      <a:pt x="152" y="971"/>
                    </a:lnTo>
                    <a:lnTo>
                      <a:pt x="152" y="969"/>
                    </a:lnTo>
                    <a:lnTo>
                      <a:pt x="155" y="966"/>
                    </a:lnTo>
                    <a:lnTo>
                      <a:pt x="160" y="950"/>
                    </a:lnTo>
                    <a:lnTo>
                      <a:pt x="165" y="950"/>
                    </a:lnTo>
                    <a:lnTo>
                      <a:pt x="173" y="953"/>
                    </a:lnTo>
                    <a:lnTo>
                      <a:pt x="178" y="953"/>
                    </a:lnTo>
                    <a:lnTo>
                      <a:pt x="183" y="955"/>
                    </a:lnTo>
                    <a:lnTo>
                      <a:pt x="189" y="955"/>
                    </a:lnTo>
                    <a:lnTo>
                      <a:pt x="194" y="955"/>
                    </a:lnTo>
                    <a:lnTo>
                      <a:pt x="199" y="955"/>
                    </a:lnTo>
                    <a:lnTo>
                      <a:pt x="202" y="955"/>
                    </a:lnTo>
                    <a:lnTo>
                      <a:pt x="204" y="955"/>
                    </a:lnTo>
                    <a:lnTo>
                      <a:pt x="210" y="955"/>
                    </a:lnTo>
                    <a:lnTo>
                      <a:pt x="215" y="953"/>
                    </a:lnTo>
                    <a:lnTo>
                      <a:pt x="220" y="950"/>
                    </a:lnTo>
                    <a:lnTo>
                      <a:pt x="225" y="948"/>
                    </a:lnTo>
                    <a:lnTo>
                      <a:pt x="231" y="948"/>
                    </a:lnTo>
                    <a:lnTo>
                      <a:pt x="236" y="945"/>
                    </a:lnTo>
                    <a:lnTo>
                      <a:pt x="241" y="940"/>
                    </a:lnTo>
                    <a:lnTo>
                      <a:pt x="246" y="934"/>
                    </a:lnTo>
                    <a:lnTo>
                      <a:pt x="259" y="924"/>
                    </a:lnTo>
                    <a:lnTo>
                      <a:pt x="288" y="895"/>
                    </a:lnTo>
                    <a:lnTo>
                      <a:pt x="320" y="866"/>
                    </a:lnTo>
                    <a:lnTo>
                      <a:pt x="330" y="856"/>
                    </a:lnTo>
                    <a:lnTo>
                      <a:pt x="338" y="848"/>
                    </a:lnTo>
                    <a:lnTo>
                      <a:pt x="346" y="840"/>
                    </a:lnTo>
                    <a:lnTo>
                      <a:pt x="367" y="819"/>
                    </a:lnTo>
                    <a:lnTo>
                      <a:pt x="383" y="803"/>
                    </a:lnTo>
                    <a:lnTo>
                      <a:pt x="396" y="795"/>
                    </a:lnTo>
                    <a:lnTo>
                      <a:pt x="401" y="790"/>
                    </a:lnTo>
                    <a:lnTo>
                      <a:pt x="406" y="787"/>
                    </a:lnTo>
                    <a:lnTo>
                      <a:pt x="409" y="785"/>
                    </a:lnTo>
                    <a:lnTo>
                      <a:pt x="414" y="782"/>
                    </a:lnTo>
                    <a:lnTo>
                      <a:pt x="417" y="782"/>
                    </a:lnTo>
                    <a:lnTo>
                      <a:pt x="419" y="780"/>
                    </a:lnTo>
                    <a:lnTo>
                      <a:pt x="427" y="774"/>
                    </a:lnTo>
                    <a:lnTo>
                      <a:pt x="430" y="774"/>
                    </a:lnTo>
                    <a:lnTo>
                      <a:pt x="438" y="769"/>
                    </a:lnTo>
                    <a:lnTo>
                      <a:pt x="448" y="766"/>
                    </a:lnTo>
                    <a:lnTo>
                      <a:pt x="459" y="761"/>
                    </a:lnTo>
                    <a:lnTo>
                      <a:pt x="469" y="756"/>
                    </a:lnTo>
                    <a:lnTo>
                      <a:pt x="487" y="751"/>
                    </a:lnTo>
                    <a:lnTo>
                      <a:pt x="493" y="748"/>
                    </a:lnTo>
                    <a:lnTo>
                      <a:pt x="501" y="748"/>
                    </a:lnTo>
                    <a:lnTo>
                      <a:pt x="514" y="745"/>
                    </a:lnTo>
                    <a:lnTo>
                      <a:pt x="529" y="743"/>
                    </a:lnTo>
                    <a:lnTo>
                      <a:pt x="540" y="743"/>
                    </a:lnTo>
                    <a:lnTo>
                      <a:pt x="548" y="743"/>
                    </a:lnTo>
                    <a:lnTo>
                      <a:pt x="550" y="743"/>
                    </a:lnTo>
                    <a:lnTo>
                      <a:pt x="553" y="743"/>
                    </a:lnTo>
                    <a:lnTo>
                      <a:pt x="558" y="743"/>
                    </a:lnTo>
                    <a:lnTo>
                      <a:pt x="561" y="743"/>
                    </a:lnTo>
                    <a:lnTo>
                      <a:pt x="566" y="743"/>
                    </a:lnTo>
                    <a:lnTo>
                      <a:pt x="569" y="756"/>
                    </a:lnTo>
                    <a:lnTo>
                      <a:pt x="569" y="759"/>
                    </a:lnTo>
                    <a:lnTo>
                      <a:pt x="571" y="759"/>
                    </a:lnTo>
                    <a:lnTo>
                      <a:pt x="574" y="780"/>
                    </a:lnTo>
                    <a:lnTo>
                      <a:pt x="577" y="780"/>
                    </a:lnTo>
                    <a:lnTo>
                      <a:pt x="582" y="777"/>
                    </a:lnTo>
                    <a:lnTo>
                      <a:pt x="582" y="780"/>
                    </a:lnTo>
                    <a:lnTo>
                      <a:pt x="584" y="780"/>
                    </a:lnTo>
                    <a:lnTo>
                      <a:pt x="587" y="780"/>
                    </a:lnTo>
                    <a:lnTo>
                      <a:pt x="587" y="777"/>
                    </a:lnTo>
                    <a:lnTo>
                      <a:pt x="592" y="777"/>
                    </a:lnTo>
                    <a:lnTo>
                      <a:pt x="595" y="774"/>
                    </a:lnTo>
                    <a:lnTo>
                      <a:pt x="598" y="774"/>
                    </a:lnTo>
                    <a:lnTo>
                      <a:pt x="603" y="774"/>
                    </a:lnTo>
                    <a:lnTo>
                      <a:pt x="613" y="774"/>
                    </a:lnTo>
                    <a:lnTo>
                      <a:pt x="621" y="774"/>
                    </a:lnTo>
                    <a:lnTo>
                      <a:pt x="626" y="774"/>
                    </a:lnTo>
                    <a:lnTo>
                      <a:pt x="634" y="774"/>
                    </a:lnTo>
                    <a:lnTo>
                      <a:pt x="637" y="774"/>
                    </a:lnTo>
                    <a:lnTo>
                      <a:pt x="640" y="774"/>
                    </a:lnTo>
                    <a:lnTo>
                      <a:pt x="642" y="774"/>
                    </a:lnTo>
                    <a:lnTo>
                      <a:pt x="645" y="774"/>
                    </a:lnTo>
                    <a:lnTo>
                      <a:pt x="645" y="777"/>
                    </a:lnTo>
                    <a:lnTo>
                      <a:pt x="647" y="777"/>
                    </a:lnTo>
                    <a:lnTo>
                      <a:pt x="655" y="780"/>
                    </a:lnTo>
                    <a:lnTo>
                      <a:pt x="660" y="780"/>
                    </a:lnTo>
                    <a:lnTo>
                      <a:pt x="663" y="780"/>
                    </a:lnTo>
                    <a:lnTo>
                      <a:pt x="666" y="782"/>
                    </a:lnTo>
                    <a:lnTo>
                      <a:pt x="668" y="782"/>
                    </a:lnTo>
                    <a:lnTo>
                      <a:pt x="671" y="782"/>
                    </a:lnTo>
                    <a:lnTo>
                      <a:pt x="671" y="785"/>
                    </a:lnTo>
                    <a:lnTo>
                      <a:pt x="674" y="785"/>
                    </a:lnTo>
                    <a:lnTo>
                      <a:pt x="676" y="785"/>
                    </a:lnTo>
                    <a:lnTo>
                      <a:pt x="681" y="785"/>
                    </a:lnTo>
                    <a:lnTo>
                      <a:pt x="687" y="785"/>
                    </a:lnTo>
                    <a:lnTo>
                      <a:pt x="700" y="787"/>
                    </a:lnTo>
                    <a:lnTo>
                      <a:pt x="700" y="793"/>
                    </a:lnTo>
                    <a:lnTo>
                      <a:pt x="705" y="795"/>
                    </a:lnTo>
                    <a:lnTo>
                      <a:pt x="710" y="798"/>
                    </a:lnTo>
                    <a:lnTo>
                      <a:pt x="713" y="801"/>
                    </a:lnTo>
                    <a:lnTo>
                      <a:pt x="718" y="803"/>
                    </a:lnTo>
                    <a:lnTo>
                      <a:pt x="723" y="806"/>
                    </a:lnTo>
                    <a:lnTo>
                      <a:pt x="726" y="806"/>
                    </a:lnTo>
                    <a:lnTo>
                      <a:pt x="729" y="808"/>
                    </a:lnTo>
                    <a:lnTo>
                      <a:pt x="731" y="808"/>
                    </a:lnTo>
                    <a:lnTo>
                      <a:pt x="734" y="811"/>
                    </a:lnTo>
                    <a:lnTo>
                      <a:pt x="737" y="814"/>
                    </a:lnTo>
                    <a:lnTo>
                      <a:pt x="742" y="816"/>
                    </a:lnTo>
                    <a:lnTo>
                      <a:pt x="744" y="816"/>
                    </a:lnTo>
                    <a:lnTo>
                      <a:pt x="747" y="816"/>
                    </a:lnTo>
                    <a:lnTo>
                      <a:pt x="747" y="819"/>
                    </a:lnTo>
                    <a:lnTo>
                      <a:pt x="750" y="816"/>
                    </a:lnTo>
                    <a:lnTo>
                      <a:pt x="752" y="816"/>
                    </a:lnTo>
                    <a:lnTo>
                      <a:pt x="757" y="816"/>
                    </a:lnTo>
                    <a:lnTo>
                      <a:pt x="760" y="816"/>
                    </a:lnTo>
                    <a:lnTo>
                      <a:pt x="763" y="816"/>
                    </a:lnTo>
                    <a:lnTo>
                      <a:pt x="765" y="816"/>
                    </a:lnTo>
                    <a:lnTo>
                      <a:pt x="768" y="816"/>
                    </a:lnTo>
                    <a:lnTo>
                      <a:pt x="771" y="816"/>
                    </a:lnTo>
                    <a:lnTo>
                      <a:pt x="773" y="816"/>
                    </a:lnTo>
                    <a:lnTo>
                      <a:pt x="778" y="814"/>
                    </a:lnTo>
                    <a:lnTo>
                      <a:pt x="781" y="814"/>
                    </a:lnTo>
                    <a:lnTo>
                      <a:pt x="797" y="811"/>
                    </a:lnTo>
                    <a:lnTo>
                      <a:pt x="805" y="808"/>
                    </a:lnTo>
                    <a:lnTo>
                      <a:pt x="807" y="808"/>
                    </a:lnTo>
                    <a:lnTo>
                      <a:pt x="810" y="808"/>
                    </a:lnTo>
                    <a:lnTo>
                      <a:pt x="810" y="806"/>
                    </a:lnTo>
                    <a:lnTo>
                      <a:pt x="820" y="806"/>
                    </a:lnTo>
                    <a:lnTo>
                      <a:pt x="823" y="803"/>
                    </a:lnTo>
                    <a:lnTo>
                      <a:pt x="826" y="803"/>
                    </a:lnTo>
                    <a:lnTo>
                      <a:pt x="834" y="801"/>
                    </a:lnTo>
                    <a:lnTo>
                      <a:pt x="841" y="798"/>
                    </a:lnTo>
                    <a:lnTo>
                      <a:pt x="844" y="795"/>
                    </a:lnTo>
                    <a:lnTo>
                      <a:pt x="847" y="795"/>
                    </a:lnTo>
                    <a:lnTo>
                      <a:pt x="854" y="790"/>
                    </a:lnTo>
                    <a:lnTo>
                      <a:pt x="857" y="787"/>
                    </a:lnTo>
                    <a:lnTo>
                      <a:pt x="865" y="787"/>
                    </a:lnTo>
                    <a:lnTo>
                      <a:pt x="868" y="785"/>
                    </a:lnTo>
                    <a:lnTo>
                      <a:pt x="870" y="785"/>
                    </a:lnTo>
                    <a:lnTo>
                      <a:pt x="870" y="782"/>
                    </a:lnTo>
                    <a:lnTo>
                      <a:pt x="873" y="782"/>
                    </a:lnTo>
                    <a:lnTo>
                      <a:pt x="875" y="780"/>
                    </a:lnTo>
                    <a:lnTo>
                      <a:pt x="875" y="777"/>
                    </a:lnTo>
                    <a:lnTo>
                      <a:pt x="881" y="772"/>
                    </a:lnTo>
                    <a:lnTo>
                      <a:pt x="883" y="772"/>
                    </a:lnTo>
                    <a:lnTo>
                      <a:pt x="886" y="769"/>
                    </a:lnTo>
                    <a:lnTo>
                      <a:pt x="886" y="766"/>
                    </a:lnTo>
                    <a:lnTo>
                      <a:pt x="889" y="764"/>
                    </a:lnTo>
                    <a:lnTo>
                      <a:pt x="891" y="761"/>
                    </a:lnTo>
                    <a:lnTo>
                      <a:pt x="891" y="759"/>
                    </a:lnTo>
                    <a:lnTo>
                      <a:pt x="894" y="753"/>
                    </a:lnTo>
                    <a:lnTo>
                      <a:pt x="894" y="748"/>
                    </a:lnTo>
                    <a:lnTo>
                      <a:pt x="894" y="745"/>
                    </a:lnTo>
                    <a:lnTo>
                      <a:pt x="894" y="740"/>
                    </a:lnTo>
                    <a:lnTo>
                      <a:pt x="894" y="738"/>
                    </a:lnTo>
                    <a:lnTo>
                      <a:pt x="896" y="735"/>
                    </a:lnTo>
                    <a:lnTo>
                      <a:pt x="896" y="732"/>
                    </a:lnTo>
                    <a:lnTo>
                      <a:pt x="899" y="730"/>
                    </a:lnTo>
                    <a:lnTo>
                      <a:pt x="899" y="727"/>
                    </a:lnTo>
                    <a:lnTo>
                      <a:pt x="902" y="727"/>
                    </a:lnTo>
                    <a:lnTo>
                      <a:pt x="904" y="724"/>
                    </a:lnTo>
                    <a:lnTo>
                      <a:pt x="910" y="722"/>
                    </a:lnTo>
                    <a:lnTo>
                      <a:pt x="917" y="717"/>
                    </a:lnTo>
                    <a:lnTo>
                      <a:pt x="923" y="714"/>
                    </a:lnTo>
                    <a:lnTo>
                      <a:pt x="925" y="714"/>
                    </a:lnTo>
                    <a:lnTo>
                      <a:pt x="928" y="711"/>
                    </a:lnTo>
                    <a:lnTo>
                      <a:pt x="931" y="711"/>
                    </a:lnTo>
                    <a:lnTo>
                      <a:pt x="936" y="706"/>
                    </a:lnTo>
                    <a:lnTo>
                      <a:pt x="938" y="706"/>
                    </a:lnTo>
                    <a:lnTo>
                      <a:pt x="941" y="706"/>
                    </a:lnTo>
                    <a:lnTo>
                      <a:pt x="944" y="706"/>
                    </a:lnTo>
                    <a:lnTo>
                      <a:pt x="946" y="706"/>
                    </a:lnTo>
                    <a:lnTo>
                      <a:pt x="949" y="706"/>
                    </a:lnTo>
                    <a:lnTo>
                      <a:pt x="959" y="698"/>
                    </a:lnTo>
                    <a:lnTo>
                      <a:pt x="959" y="696"/>
                    </a:lnTo>
                    <a:lnTo>
                      <a:pt x="954" y="690"/>
                    </a:lnTo>
                    <a:lnTo>
                      <a:pt x="954" y="688"/>
                    </a:lnTo>
                    <a:lnTo>
                      <a:pt x="954" y="685"/>
                    </a:lnTo>
                    <a:lnTo>
                      <a:pt x="954" y="680"/>
                    </a:lnTo>
                    <a:lnTo>
                      <a:pt x="954" y="675"/>
                    </a:lnTo>
                    <a:lnTo>
                      <a:pt x="954" y="672"/>
                    </a:lnTo>
                    <a:lnTo>
                      <a:pt x="957" y="667"/>
                    </a:lnTo>
                    <a:lnTo>
                      <a:pt x="959" y="659"/>
                    </a:lnTo>
                    <a:lnTo>
                      <a:pt x="959" y="654"/>
                    </a:lnTo>
                    <a:lnTo>
                      <a:pt x="959" y="651"/>
                    </a:lnTo>
                    <a:lnTo>
                      <a:pt x="967" y="648"/>
                    </a:lnTo>
                    <a:lnTo>
                      <a:pt x="970" y="646"/>
                    </a:lnTo>
                    <a:lnTo>
                      <a:pt x="975" y="640"/>
                    </a:lnTo>
                    <a:lnTo>
                      <a:pt x="978" y="638"/>
                    </a:lnTo>
                    <a:lnTo>
                      <a:pt x="978" y="635"/>
                    </a:lnTo>
                    <a:lnTo>
                      <a:pt x="978" y="633"/>
                    </a:lnTo>
                    <a:lnTo>
                      <a:pt x="954" y="625"/>
                    </a:lnTo>
                    <a:lnTo>
                      <a:pt x="951" y="622"/>
                    </a:lnTo>
                    <a:lnTo>
                      <a:pt x="936" y="606"/>
                    </a:lnTo>
                    <a:lnTo>
                      <a:pt x="933" y="599"/>
                    </a:lnTo>
                    <a:lnTo>
                      <a:pt x="931" y="593"/>
                    </a:lnTo>
                    <a:lnTo>
                      <a:pt x="931" y="591"/>
                    </a:lnTo>
                    <a:lnTo>
                      <a:pt x="928" y="585"/>
                    </a:lnTo>
                    <a:lnTo>
                      <a:pt x="925" y="583"/>
                    </a:lnTo>
                    <a:lnTo>
                      <a:pt x="925" y="580"/>
                    </a:lnTo>
                    <a:lnTo>
                      <a:pt x="886" y="593"/>
                    </a:lnTo>
                    <a:lnTo>
                      <a:pt x="883" y="591"/>
                    </a:lnTo>
                    <a:lnTo>
                      <a:pt x="889" y="575"/>
                    </a:lnTo>
                    <a:lnTo>
                      <a:pt x="889" y="572"/>
                    </a:lnTo>
                    <a:lnTo>
                      <a:pt x="889" y="570"/>
                    </a:lnTo>
                    <a:lnTo>
                      <a:pt x="891" y="567"/>
                    </a:lnTo>
                    <a:lnTo>
                      <a:pt x="894" y="564"/>
                    </a:lnTo>
                    <a:lnTo>
                      <a:pt x="907" y="551"/>
                    </a:lnTo>
                    <a:lnTo>
                      <a:pt x="912" y="543"/>
                    </a:lnTo>
                    <a:lnTo>
                      <a:pt x="917" y="538"/>
                    </a:lnTo>
                    <a:lnTo>
                      <a:pt x="920" y="533"/>
                    </a:lnTo>
                    <a:lnTo>
                      <a:pt x="928" y="520"/>
                    </a:lnTo>
                    <a:lnTo>
                      <a:pt x="933" y="512"/>
                    </a:lnTo>
                    <a:lnTo>
                      <a:pt x="936" y="509"/>
                    </a:lnTo>
                    <a:lnTo>
                      <a:pt x="946" y="491"/>
                    </a:lnTo>
                    <a:lnTo>
                      <a:pt x="951" y="483"/>
                    </a:lnTo>
                    <a:lnTo>
                      <a:pt x="954" y="478"/>
                    </a:lnTo>
                    <a:lnTo>
                      <a:pt x="962" y="462"/>
                    </a:lnTo>
                    <a:lnTo>
                      <a:pt x="967" y="454"/>
                    </a:lnTo>
                    <a:lnTo>
                      <a:pt x="970" y="446"/>
                    </a:lnTo>
                    <a:lnTo>
                      <a:pt x="972" y="441"/>
                    </a:lnTo>
                    <a:lnTo>
                      <a:pt x="978" y="431"/>
                    </a:lnTo>
                    <a:lnTo>
                      <a:pt x="980" y="425"/>
                    </a:lnTo>
                    <a:lnTo>
                      <a:pt x="983" y="417"/>
                    </a:lnTo>
                    <a:lnTo>
                      <a:pt x="986" y="415"/>
                    </a:lnTo>
                    <a:lnTo>
                      <a:pt x="988" y="407"/>
                    </a:lnTo>
                    <a:lnTo>
                      <a:pt x="988" y="402"/>
                    </a:lnTo>
                    <a:lnTo>
                      <a:pt x="991" y="402"/>
                    </a:lnTo>
                    <a:lnTo>
                      <a:pt x="993" y="394"/>
                    </a:lnTo>
                    <a:lnTo>
                      <a:pt x="996" y="386"/>
                    </a:lnTo>
                    <a:lnTo>
                      <a:pt x="999" y="381"/>
                    </a:lnTo>
                    <a:lnTo>
                      <a:pt x="1004" y="375"/>
                    </a:lnTo>
                    <a:lnTo>
                      <a:pt x="1007" y="370"/>
                    </a:lnTo>
                    <a:lnTo>
                      <a:pt x="1009" y="368"/>
                    </a:lnTo>
                    <a:lnTo>
                      <a:pt x="1014" y="365"/>
                    </a:lnTo>
                    <a:lnTo>
                      <a:pt x="1020" y="360"/>
                    </a:lnTo>
                    <a:lnTo>
                      <a:pt x="1028" y="357"/>
                    </a:lnTo>
                    <a:lnTo>
                      <a:pt x="1033" y="352"/>
                    </a:lnTo>
                    <a:lnTo>
                      <a:pt x="1038" y="349"/>
                    </a:lnTo>
                    <a:lnTo>
                      <a:pt x="1046" y="344"/>
                    </a:lnTo>
                    <a:lnTo>
                      <a:pt x="1051" y="341"/>
                    </a:lnTo>
                    <a:lnTo>
                      <a:pt x="1059" y="339"/>
                    </a:lnTo>
                    <a:lnTo>
                      <a:pt x="1064" y="339"/>
                    </a:lnTo>
                    <a:lnTo>
                      <a:pt x="1069" y="336"/>
                    </a:lnTo>
                    <a:lnTo>
                      <a:pt x="1075" y="333"/>
                    </a:lnTo>
                    <a:lnTo>
                      <a:pt x="1080" y="333"/>
                    </a:lnTo>
                    <a:lnTo>
                      <a:pt x="1083" y="333"/>
                    </a:lnTo>
                    <a:lnTo>
                      <a:pt x="1090" y="331"/>
                    </a:lnTo>
                    <a:lnTo>
                      <a:pt x="1132" y="326"/>
                    </a:lnTo>
                    <a:lnTo>
                      <a:pt x="1151" y="323"/>
                    </a:lnTo>
                    <a:lnTo>
                      <a:pt x="1161" y="320"/>
                    </a:lnTo>
                    <a:lnTo>
                      <a:pt x="1169" y="320"/>
                    </a:lnTo>
                    <a:lnTo>
                      <a:pt x="1177" y="318"/>
                    </a:lnTo>
                    <a:lnTo>
                      <a:pt x="1182" y="315"/>
                    </a:lnTo>
                    <a:lnTo>
                      <a:pt x="1190" y="312"/>
                    </a:lnTo>
                    <a:lnTo>
                      <a:pt x="1195" y="310"/>
                    </a:lnTo>
                    <a:lnTo>
                      <a:pt x="1201" y="310"/>
                    </a:lnTo>
                    <a:lnTo>
                      <a:pt x="1203" y="310"/>
                    </a:lnTo>
                    <a:lnTo>
                      <a:pt x="1203" y="307"/>
                    </a:lnTo>
                    <a:lnTo>
                      <a:pt x="1208" y="305"/>
                    </a:lnTo>
                    <a:lnTo>
                      <a:pt x="1214" y="302"/>
                    </a:lnTo>
                    <a:lnTo>
                      <a:pt x="1221" y="297"/>
                    </a:lnTo>
                    <a:lnTo>
                      <a:pt x="1229" y="294"/>
                    </a:lnTo>
                    <a:lnTo>
                      <a:pt x="1240" y="286"/>
                    </a:lnTo>
                    <a:lnTo>
                      <a:pt x="1245" y="281"/>
                    </a:lnTo>
                    <a:lnTo>
                      <a:pt x="1250" y="278"/>
                    </a:lnTo>
                    <a:lnTo>
                      <a:pt x="1250" y="276"/>
                    </a:lnTo>
                    <a:lnTo>
                      <a:pt x="1253" y="276"/>
                    </a:lnTo>
                    <a:lnTo>
                      <a:pt x="1253" y="273"/>
                    </a:lnTo>
                    <a:lnTo>
                      <a:pt x="1256" y="270"/>
                    </a:lnTo>
                    <a:lnTo>
                      <a:pt x="1258" y="268"/>
                    </a:lnTo>
                    <a:lnTo>
                      <a:pt x="1261" y="263"/>
                    </a:lnTo>
                    <a:lnTo>
                      <a:pt x="1263" y="257"/>
                    </a:lnTo>
                    <a:lnTo>
                      <a:pt x="1269" y="249"/>
                    </a:lnTo>
                    <a:lnTo>
                      <a:pt x="1271" y="244"/>
                    </a:lnTo>
                    <a:lnTo>
                      <a:pt x="1274" y="239"/>
                    </a:lnTo>
                    <a:lnTo>
                      <a:pt x="1277" y="231"/>
                    </a:lnTo>
                    <a:lnTo>
                      <a:pt x="1279" y="221"/>
                    </a:lnTo>
                    <a:lnTo>
                      <a:pt x="1282" y="215"/>
                    </a:lnTo>
                    <a:lnTo>
                      <a:pt x="1284" y="205"/>
                    </a:lnTo>
                    <a:lnTo>
                      <a:pt x="1284" y="197"/>
                    </a:lnTo>
                    <a:lnTo>
                      <a:pt x="1290" y="181"/>
                    </a:lnTo>
                    <a:lnTo>
                      <a:pt x="1290" y="176"/>
                    </a:lnTo>
                    <a:lnTo>
                      <a:pt x="1292" y="163"/>
                    </a:lnTo>
                    <a:lnTo>
                      <a:pt x="1295" y="155"/>
                    </a:lnTo>
                    <a:lnTo>
                      <a:pt x="1295" y="147"/>
                    </a:lnTo>
                    <a:lnTo>
                      <a:pt x="1298" y="139"/>
                    </a:lnTo>
                    <a:lnTo>
                      <a:pt x="1300" y="131"/>
                    </a:lnTo>
                    <a:lnTo>
                      <a:pt x="1305" y="118"/>
                    </a:lnTo>
                    <a:lnTo>
                      <a:pt x="1308" y="113"/>
                    </a:lnTo>
                    <a:lnTo>
                      <a:pt x="1311" y="108"/>
                    </a:lnTo>
                    <a:lnTo>
                      <a:pt x="1313" y="103"/>
                    </a:lnTo>
                    <a:lnTo>
                      <a:pt x="1316" y="97"/>
                    </a:lnTo>
                    <a:lnTo>
                      <a:pt x="1321" y="92"/>
                    </a:lnTo>
                    <a:lnTo>
                      <a:pt x="1326" y="84"/>
                    </a:lnTo>
                    <a:lnTo>
                      <a:pt x="1334" y="76"/>
                    </a:lnTo>
                    <a:lnTo>
                      <a:pt x="1339" y="68"/>
                    </a:lnTo>
                    <a:lnTo>
                      <a:pt x="1345" y="63"/>
                    </a:lnTo>
                    <a:lnTo>
                      <a:pt x="1347" y="58"/>
                    </a:lnTo>
                    <a:lnTo>
                      <a:pt x="1355" y="50"/>
                    </a:lnTo>
                    <a:lnTo>
                      <a:pt x="1360" y="45"/>
                    </a:lnTo>
                    <a:lnTo>
                      <a:pt x="1366" y="42"/>
                    </a:lnTo>
                    <a:lnTo>
                      <a:pt x="1374" y="34"/>
                    </a:lnTo>
                    <a:lnTo>
                      <a:pt x="1381" y="32"/>
                    </a:lnTo>
                    <a:lnTo>
                      <a:pt x="1387" y="26"/>
                    </a:lnTo>
                    <a:lnTo>
                      <a:pt x="1389" y="26"/>
                    </a:lnTo>
                    <a:lnTo>
                      <a:pt x="1395" y="21"/>
                    </a:lnTo>
                    <a:lnTo>
                      <a:pt x="1400" y="19"/>
                    </a:lnTo>
                    <a:lnTo>
                      <a:pt x="1408" y="13"/>
                    </a:lnTo>
                    <a:lnTo>
                      <a:pt x="1413" y="11"/>
                    </a:lnTo>
                    <a:lnTo>
                      <a:pt x="1418" y="8"/>
                    </a:lnTo>
                    <a:lnTo>
                      <a:pt x="1426" y="3"/>
                    </a:lnTo>
                    <a:lnTo>
                      <a:pt x="1434" y="0"/>
                    </a:lnTo>
                    <a:lnTo>
                      <a:pt x="1444" y="5"/>
                    </a:lnTo>
                    <a:lnTo>
                      <a:pt x="1452" y="11"/>
                    </a:lnTo>
                    <a:lnTo>
                      <a:pt x="1455" y="11"/>
                    </a:lnTo>
                    <a:lnTo>
                      <a:pt x="1457" y="13"/>
                    </a:lnTo>
                    <a:lnTo>
                      <a:pt x="1460" y="13"/>
                    </a:lnTo>
                    <a:lnTo>
                      <a:pt x="1465" y="16"/>
                    </a:lnTo>
                    <a:lnTo>
                      <a:pt x="1471" y="19"/>
                    </a:lnTo>
                    <a:lnTo>
                      <a:pt x="1478" y="21"/>
                    </a:lnTo>
                    <a:lnTo>
                      <a:pt x="1484" y="21"/>
                    </a:lnTo>
                    <a:lnTo>
                      <a:pt x="1492" y="21"/>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3" name="フリーフォーム 212"/>
              <p:cNvSpPr>
                <a:spLocks/>
              </p:cNvSpPr>
              <p:nvPr/>
            </p:nvSpPr>
            <p:spPr bwMode="auto">
              <a:xfrm>
                <a:off x="3059116" y="1987163"/>
                <a:ext cx="660926" cy="675476"/>
              </a:xfrm>
              <a:custGeom>
                <a:avLst/>
                <a:gdLst>
                  <a:gd name="T0" fmla="*/ 1156 w 1379"/>
                  <a:gd name="T1" fmla="*/ 221 h 1388"/>
                  <a:gd name="T2" fmla="*/ 1162 w 1379"/>
                  <a:gd name="T3" fmla="*/ 247 h 1388"/>
                  <a:gd name="T4" fmla="*/ 1164 w 1379"/>
                  <a:gd name="T5" fmla="*/ 276 h 1388"/>
                  <a:gd name="T6" fmla="*/ 1162 w 1379"/>
                  <a:gd name="T7" fmla="*/ 307 h 1388"/>
                  <a:gd name="T8" fmla="*/ 1151 w 1379"/>
                  <a:gd name="T9" fmla="*/ 357 h 1388"/>
                  <a:gd name="T10" fmla="*/ 1107 w 1379"/>
                  <a:gd name="T11" fmla="*/ 404 h 1388"/>
                  <a:gd name="T12" fmla="*/ 1041 w 1379"/>
                  <a:gd name="T13" fmla="*/ 446 h 1388"/>
                  <a:gd name="T14" fmla="*/ 1012 w 1379"/>
                  <a:gd name="T15" fmla="*/ 465 h 1388"/>
                  <a:gd name="T16" fmla="*/ 978 w 1379"/>
                  <a:gd name="T17" fmla="*/ 486 h 1388"/>
                  <a:gd name="T18" fmla="*/ 936 w 1379"/>
                  <a:gd name="T19" fmla="*/ 515 h 1388"/>
                  <a:gd name="T20" fmla="*/ 933 w 1379"/>
                  <a:gd name="T21" fmla="*/ 567 h 1388"/>
                  <a:gd name="T22" fmla="*/ 949 w 1379"/>
                  <a:gd name="T23" fmla="*/ 622 h 1388"/>
                  <a:gd name="T24" fmla="*/ 954 w 1379"/>
                  <a:gd name="T25" fmla="*/ 727 h 1388"/>
                  <a:gd name="T26" fmla="*/ 962 w 1379"/>
                  <a:gd name="T27" fmla="*/ 843 h 1388"/>
                  <a:gd name="T28" fmla="*/ 1025 w 1379"/>
                  <a:gd name="T29" fmla="*/ 843 h 1388"/>
                  <a:gd name="T30" fmla="*/ 1112 w 1379"/>
                  <a:gd name="T31" fmla="*/ 819 h 1388"/>
                  <a:gd name="T32" fmla="*/ 1148 w 1379"/>
                  <a:gd name="T33" fmla="*/ 832 h 1388"/>
                  <a:gd name="T34" fmla="*/ 1190 w 1379"/>
                  <a:gd name="T35" fmla="*/ 850 h 1388"/>
                  <a:gd name="T36" fmla="*/ 1230 w 1379"/>
                  <a:gd name="T37" fmla="*/ 858 h 1388"/>
                  <a:gd name="T38" fmla="*/ 1277 w 1379"/>
                  <a:gd name="T39" fmla="*/ 906 h 1388"/>
                  <a:gd name="T40" fmla="*/ 1298 w 1379"/>
                  <a:gd name="T41" fmla="*/ 937 h 1388"/>
                  <a:gd name="T42" fmla="*/ 1308 w 1379"/>
                  <a:gd name="T43" fmla="*/ 963 h 1388"/>
                  <a:gd name="T44" fmla="*/ 1314 w 1379"/>
                  <a:gd name="T45" fmla="*/ 1016 h 1388"/>
                  <a:gd name="T46" fmla="*/ 1327 w 1379"/>
                  <a:gd name="T47" fmla="*/ 1068 h 1388"/>
                  <a:gd name="T48" fmla="*/ 1363 w 1379"/>
                  <a:gd name="T49" fmla="*/ 1118 h 1388"/>
                  <a:gd name="T50" fmla="*/ 1319 w 1379"/>
                  <a:gd name="T51" fmla="*/ 1158 h 1388"/>
                  <a:gd name="T52" fmla="*/ 1219 w 1379"/>
                  <a:gd name="T53" fmla="*/ 1158 h 1388"/>
                  <a:gd name="T54" fmla="*/ 1235 w 1379"/>
                  <a:gd name="T55" fmla="*/ 1239 h 1388"/>
                  <a:gd name="T56" fmla="*/ 1020 w 1379"/>
                  <a:gd name="T57" fmla="*/ 1242 h 1388"/>
                  <a:gd name="T58" fmla="*/ 910 w 1379"/>
                  <a:gd name="T59" fmla="*/ 1236 h 1388"/>
                  <a:gd name="T60" fmla="*/ 742 w 1379"/>
                  <a:gd name="T61" fmla="*/ 1231 h 1388"/>
                  <a:gd name="T62" fmla="*/ 629 w 1379"/>
                  <a:gd name="T63" fmla="*/ 1257 h 1388"/>
                  <a:gd name="T64" fmla="*/ 506 w 1379"/>
                  <a:gd name="T65" fmla="*/ 1375 h 1388"/>
                  <a:gd name="T66" fmla="*/ 441 w 1379"/>
                  <a:gd name="T67" fmla="*/ 1310 h 1388"/>
                  <a:gd name="T68" fmla="*/ 386 w 1379"/>
                  <a:gd name="T69" fmla="*/ 1234 h 1388"/>
                  <a:gd name="T70" fmla="*/ 325 w 1379"/>
                  <a:gd name="T71" fmla="*/ 1144 h 1388"/>
                  <a:gd name="T72" fmla="*/ 289 w 1379"/>
                  <a:gd name="T73" fmla="*/ 1089 h 1388"/>
                  <a:gd name="T74" fmla="*/ 247 w 1379"/>
                  <a:gd name="T75" fmla="*/ 1029 h 1388"/>
                  <a:gd name="T76" fmla="*/ 218 w 1379"/>
                  <a:gd name="T77" fmla="*/ 984 h 1388"/>
                  <a:gd name="T78" fmla="*/ 192 w 1379"/>
                  <a:gd name="T79" fmla="*/ 942 h 1388"/>
                  <a:gd name="T80" fmla="*/ 155 w 1379"/>
                  <a:gd name="T81" fmla="*/ 869 h 1388"/>
                  <a:gd name="T82" fmla="*/ 134 w 1379"/>
                  <a:gd name="T83" fmla="*/ 816 h 1388"/>
                  <a:gd name="T84" fmla="*/ 92 w 1379"/>
                  <a:gd name="T85" fmla="*/ 719 h 1388"/>
                  <a:gd name="T86" fmla="*/ 50 w 1379"/>
                  <a:gd name="T87" fmla="*/ 627 h 1388"/>
                  <a:gd name="T88" fmla="*/ 5 w 1379"/>
                  <a:gd name="T89" fmla="*/ 512 h 1388"/>
                  <a:gd name="T90" fmla="*/ 97 w 1379"/>
                  <a:gd name="T91" fmla="*/ 501 h 1388"/>
                  <a:gd name="T92" fmla="*/ 234 w 1379"/>
                  <a:gd name="T93" fmla="*/ 517 h 1388"/>
                  <a:gd name="T94" fmla="*/ 362 w 1379"/>
                  <a:gd name="T95" fmla="*/ 525 h 1388"/>
                  <a:gd name="T96" fmla="*/ 435 w 1379"/>
                  <a:gd name="T97" fmla="*/ 520 h 1388"/>
                  <a:gd name="T98" fmla="*/ 580 w 1379"/>
                  <a:gd name="T99" fmla="*/ 496 h 1388"/>
                  <a:gd name="T100" fmla="*/ 705 w 1379"/>
                  <a:gd name="T101" fmla="*/ 457 h 1388"/>
                  <a:gd name="T102" fmla="*/ 818 w 1379"/>
                  <a:gd name="T103" fmla="*/ 399 h 1388"/>
                  <a:gd name="T104" fmla="*/ 944 w 1379"/>
                  <a:gd name="T105" fmla="*/ 302 h 1388"/>
                  <a:gd name="T106" fmla="*/ 986 w 1379"/>
                  <a:gd name="T107" fmla="*/ 200 h 1388"/>
                  <a:gd name="T108" fmla="*/ 989 w 1379"/>
                  <a:gd name="T109" fmla="*/ 63 h 1388"/>
                  <a:gd name="T110" fmla="*/ 1036 w 1379"/>
                  <a:gd name="T111" fmla="*/ 47 h 1388"/>
                  <a:gd name="T112" fmla="*/ 1067 w 1379"/>
                  <a:gd name="T113" fmla="*/ 89 h 1388"/>
                  <a:gd name="T114" fmla="*/ 1104 w 1379"/>
                  <a:gd name="T115" fmla="*/ 126 h 1388"/>
                  <a:gd name="T116" fmla="*/ 1127 w 1379"/>
                  <a:gd name="T117" fmla="*/ 158 h 1388"/>
                  <a:gd name="T118" fmla="*/ 1141 w 1379"/>
                  <a:gd name="T119" fmla="*/ 179 h 1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379" h="1388">
                    <a:moveTo>
                      <a:pt x="1146" y="192"/>
                    </a:moveTo>
                    <a:lnTo>
                      <a:pt x="1148" y="192"/>
                    </a:lnTo>
                    <a:lnTo>
                      <a:pt x="1148" y="194"/>
                    </a:lnTo>
                    <a:lnTo>
                      <a:pt x="1148" y="197"/>
                    </a:lnTo>
                    <a:lnTo>
                      <a:pt x="1151" y="200"/>
                    </a:lnTo>
                    <a:lnTo>
                      <a:pt x="1151" y="202"/>
                    </a:lnTo>
                    <a:lnTo>
                      <a:pt x="1151" y="205"/>
                    </a:lnTo>
                    <a:lnTo>
                      <a:pt x="1154" y="210"/>
                    </a:lnTo>
                    <a:lnTo>
                      <a:pt x="1154" y="213"/>
                    </a:lnTo>
                    <a:lnTo>
                      <a:pt x="1156" y="218"/>
                    </a:lnTo>
                    <a:lnTo>
                      <a:pt x="1156" y="221"/>
                    </a:lnTo>
                    <a:lnTo>
                      <a:pt x="1156" y="223"/>
                    </a:lnTo>
                    <a:lnTo>
                      <a:pt x="1159" y="223"/>
                    </a:lnTo>
                    <a:lnTo>
                      <a:pt x="1159" y="226"/>
                    </a:lnTo>
                    <a:lnTo>
                      <a:pt x="1159" y="229"/>
                    </a:lnTo>
                    <a:lnTo>
                      <a:pt x="1159" y="231"/>
                    </a:lnTo>
                    <a:lnTo>
                      <a:pt x="1159" y="234"/>
                    </a:lnTo>
                    <a:lnTo>
                      <a:pt x="1162" y="236"/>
                    </a:lnTo>
                    <a:lnTo>
                      <a:pt x="1162" y="239"/>
                    </a:lnTo>
                    <a:lnTo>
                      <a:pt x="1162" y="242"/>
                    </a:lnTo>
                    <a:lnTo>
                      <a:pt x="1162" y="244"/>
                    </a:lnTo>
                    <a:lnTo>
                      <a:pt x="1162" y="247"/>
                    </a:lnTo>
                    <a:lnTo>
                      <a:pt x="1162" y="250"/>
                    </a:lnTo>
                    <a:lnTo>
                      <a:pt x="1164" y="250"/>
                    </a:lnTo>
                    <a:lnTo>
                      <a:pt x="1164" y="252"/>
                    </a:lnTo>
                    <a:lnTo>
                      <a:pt x="1164" y="257"/>
                    </a:lnTo>
                    <a:lnTo>
                      <a:pt x="1164" y="263"/>
                    </a:lnTo>
                    <a:lnTo>
                      <a:pt x="1164" y="268"/>
                    </a:lnTo>
                    <a:lnTo>
                      <a:pt x="1164" y="270"/>
                    </a:lnTo>
                    <a:lnTo>
                      <a:pt x="1164" y="273"/>
                    </a:lnTo>
                    <a:lnTo>
                      <a:pt x="1167" y="273"/>
                    </a:lnTo>
                    <a:lnTo>
                      <a:pt x="1164" y="273"/>
                    </a:lnTo>
                    <a:lnTo>
                      <a:pt x="1164" y="276"/>
                    </a:lnTo>
                    <a:lnTo>
                      <a:pt x="1164" y="281"/>
                    </a:lnTo>
                    <a:lnTo>
                      <a:pt x="1164" y="284"/>
                    </a:lnTo>
                    <a:lnTo>
                      <a:pt x="1164" y="286"/>
                    </a:lnTo>
                    <a:lnTo>
                      <a:pt x="1164" y="289"/>
                    </a:lnTo>
                    <a:lnTo>
                      <a:pt x="1164" y="291"/>
                    </a:lnTo>
                    <a:lnTo>
                      <a:pt x="1164" y="294"/>
                    </a:lnTo>
                    <a:lnTo>
                      <a:pt x="1164" y="297"/>
                    </a:lnTo>
                    <a:lnTo>
                      <a:pt x="1164" y="299"/>
                    </a:lnTo>
                    <a:lnTo>
                      <a:pt x="1164" y="302"/>
                    </a:lnTo>
                    <a:lnTo>
                      <a:pt x="1164" y="305"/>
                    </a:lnTo>
                    <a:lnTo>
                      <a:pt x="1162" y="307"/>
                    </a:lnTo>
                    <a:lnTo>
                      <a:pt x="1162" y="312"/>
                    </a:lnTo>
                    <a:lnTo>
                      <a:pt x="1162" y="315"/>
                    </a:lnTo>
                    <a:lnTo>
                      <a:pt x="1162" y="318"/>
                    </a:lnTo>
                    <a:lnTo>
                      <a:pt x="1162" y="320"/>
                    </a:lnTo>
                    <a:lnTo>
                      <a:pt x="1159" y="326"/>
                    </a:lnTo>
                    <a:lnTo>
                      <a:pt x="1159" y="328"/>
                    </a:lnTo>
                    <a:lnTo>
                      <a:pt x="1159" y="336"/>
                    </a:lnTo>
                    <a:lnTo>
                      <a:pt x="1156" y="344"/>
                    </a:lnTo>
                    <a:lnTo>
                      <a:pt x="1154" y="352"/>
                    </a:lnTo>
                    <a:lnTo>
                      <a:pt x="1151" y="354"/>
                    </a:lnTo>
                    <a:lnTo>
                      <a:pt x="1151" y="357"/>
                    </a:lnTo>
                    <a:lnTo>
                      <a:pt x="1151" y="360"/>
                    </a:lnTo>
                    <a:lnTo>
                      <a:pt x="1148" y="362"/>
                    </a:lnTo>
                    <a:lnTo>
                      <a:pt x="1148" y="365"/>
                    </a:lnTo>
                    <a:lnTo>
                      <a:pt x="1146" y="368"/>
                    </a:lnTo>
                    <a:lnTo>
                      <a:pt x="1146" y="370"/>
                    </a:lnTo>
                    <a:lnTo>
                      <a:pt x="1143" y="373"/>
                    </a:lnTo>
                    <a:lnTo>
                      <a:pt x="1133" y="381"/>
                    </a:lnTo>
                    <a:lnTo>
                      <a:pt x="1133" y="383"/>
                    </a:lnTo>
                    <a:lnTo>
                      <a:pt x="1130" y="383"/>
                    </a:lnTo>
                    <a:lnTo>
                      <a:pt x="1117" y="394"/>
                    </a:lnTo>
                    <a:lnTo>
                      <a:pt x="1107" y="404"/>
                    </a:lnTo>
                    <a:lnTo>
                      <a:pt x="1104" y="407"/>
                    </a:lnTo>
                    <a:lnTo>
                      <a:pt x="1099" y="410"/>
                    </a:lnTo>
                    <a:lnTo>
                      <a:pt x="1096" y="412"/>
                    </a:lnTo>
                    <a:lnTo>
                      <a:pt x="1075" y="425"/>
                    </a:lnTo>
                    <a:lnTo>
                      <a:pt x="1070" y="428"/>
                    </a:lnTo>
                    <a:lnTo>
                      <a:pt x="1067" y="431"/>
                    </a:lnTo>
                    <a:lnTo>
                      <a:pt x="1065" y="433"/>
                    </a:lnTo>
                    <a:lnTo>
                      <a:pt x="1062" y="433"/>
                    </a:lnTo>
                    <a:lnTo>
                      <a:pt x="1059" y="436"/>
                    </a:lnTo>
                    <a:lnTo>
                      <a:pt x="1051" y="441"/>
                    </a:lnTo>
                    <a:lnTo>
                      <a:pt x="1041" y="446"/>
                    </a:lnTo>
                    <a:lnTo>
                      <a:pt x="1038" y="449"/>
                    </a:lnTo>
                    <a:lnTo>
                      <a:pt x="1036" y="449"/>
                    </a:lnTo>
                    <a:lnTo>
                      <a:pt x="1033" y="452"/>
                    </a:lnTo>
                    <a:lnTo>
                      <a:pt x="1030" y="454"/>
                    </a:lnTo>
                    <a:lnTo>
                      <a:pt x="1028" y="454"/>
                    </a:lnTo>
                    <a:lnTo>
                      <a:pt x="1028" y="457"/>
                    </a:lnTo>
                    <a:lnTo>
                      <a:pt x="1025" y="457"/>
                    </a:lnTo>
                    <a:lnTo>
                      <a:pt x="1020" y="462"/>
                    </a:lnTo>
                    <a:lnTo>
                      <a:pt x="1017" y="462"/>
                    </a:lnTo>
                    <a:lnTo>
                      <a:pt x="1015" y="465"/>
                    </a:lnTo>
                    <a:lnTo>
                      <a:pt x="1012" y="465"/>
                    </a:lnTo>
                    <a:lnTo>
                      <a:pt x="1010" y="467"/>
                    </a:lnTo>
                    <a:lnTo>
                      <a:pt x="1007" y="470"/>
                    </a:lnTo>
                    <a:lnTo>
                      <a:pt x="1004" y="470"/>
                    </a:lnTo>
                    <a:lnTo>
                      <a:pt x="1002" y="473"/>
                    </a:lnTo>
                    <a:lnTo>
                      <a:pt x="999" y="473"/>
                    </a:lnTo>
                    <a:lnTo>
                      <a:pt x="996" y="475"/>
                    </a:lnTo>
                    <a:lnTo>
                      <a:pt x="994" y="475"/>
                    </a:lnTo>
                    <a:lnTo>
                      <a:pt x="994" y="478"/>
                    </a:lnTo>
                    <a:lnTo>
                      <a:pt x="991" y="478"/>
                    </a:lnTo>
                    <a:lnTo>
                      <a:pt x="981" y="483"/>
                    </a:lnTo>
                    <a:lnTo>
                      <a:pt x="978" y="486"/>
                    </a:lnTo>
                    <a:lnTo>
                      <a:pt x="975" y="486"/>
                    </a:lnTo>
                    <a:lnTo>
                      <a:pt x="975" y="488"/>
                    </a:lnTo>
                    <a:lnTo>
                      <a:pt x="970" y="491"/>
                    </a:lnTo>
                    <a:lnTo>
                      <a:pt x="960" y="496"/>
                    </a:lnTo>
                    <a:lnTo>
                      <a:pt x="957" y="496"/>
                    </a:lnTo>
                    <a:lnTo>
                      <a:pt x="957" y="499"/>
                    </a:lnTo>
                    <a:lnTo>
                      <a:pt x="954" y="499"/>
                    </a:lnTo>
                    <a:lnTo>
                      <a:pt x="947" y="504"/>
                    </a:lnTo>
                    <a:lnTo>
                      <a:pt x="941" y="507"/>
                    </a:lnTo>
                    <a:lnTo>
                      <a:pt x="941" y="509"/>
                    </a:lnTo>
                    <a:lnTo>
                      <a:pt x="936" y="515"/>
                    </a:lnTo>
                    <a:lnTo>
                      <a:pt x="928" y="517"/>
                    </a:lnTo>
                    <a:lnTo>
                      <a:pt x="913" y="530"/>
                    </a:lnTo>
                    <a:lnTo>
                      <a:pt x="915" y="533"/>
                    </a:lnTo>
                    <a:lnTo>
                      <a:pt x="918" y="536"/>
                    </a:lnTo>
                    <a:lnTo>
                      <a:pt x="918" y="538"/>
                    </a:lnTo>
                    <a:lnTo>
                      <a:pt x="920" y="541"/>
                    </a:lnTo>
                    <a:lnTo>
                      <a:pt x="920" y="543"/>
                    </a:lnTo>
                    <a:lnTo>
                      <a:pt x="923" y="549"/>
                    </a:lnTo>
                    <a:lnTo>
                      <a:pt x="926" y="551"/>
                    </a:lnTo>
                    <a:lnTo>
                      <a:pt x="931" y="562"/>
                    </a:lnTo>
                    <a:lnTo>
                      <a:pt x="933" y="567"/>
                    </a:lnTo>
                    <a:lnTo>
                      <a:pt x="936" y="578"/>
                    </a:lnTo>
                    <a:lnTo>
                      <a:pt x="941" y="588"/>
                    </a:lnTo>
                    <a:lnTo>
                      <a:pt x="941" y="591"/>
                    </a:lnTo>
                    <a:lnTo>
                      <a:pt x="941" y="593"/>
                    </a:lnTo>
                    <a:lnTo>
                      <a:pt x="941" y="596"/>
                    </a:lnTo>
                    <a:lnTo>
                      <a:pt x="944" y="601"/>
                    </a:lnTo>
                    <a:lnTo>
                      <a:pt x="944" y="606"/>
                    </a:lnTo>
                    <a:lnTo>
                      <a:pt x="944" y="609"/>
                    </a:lnTo>
                    <a:lnTo>
                      <a:pt x="947" y="614"/>
                    </a:lnTo>
                    <a:lnTo>
                      <a:pt x="949" y="620"/>
                    </a:lnTo>
                    <a:lnTo>
                      <a:pt x="949" y="622"/>
                    </a:lnTo>
                    <a:lnTo>
                      <a:pt x="949" y="625"/>
                    </a:lnTo>
                    <a:lnTo>
                      <a:pt x="954" y="635"/>
                    </a:lnTo>
                    <a:lnTo>
                      <a:pt x="954" y="638"/>
                    </a:lnTo>
                    <a:lnTo>
                      <a:pt x="954" y="641"/>
                    </a:lnTo>
                    <a:lnTo>
                      <a:pt x="954" y="659"/>
                    </a:lnTo>
                    <a:lnTo>
                      <a:pt x="957" y="693"/>
                    </a:lnTo>
                    <a:lnTo>
                      <a:pt x="957" y="709"/>
                    </a:lnTo>
                    <a:lnTo>
                      <a:pt x="954" y="714"/>
                    </a:lnTo>
                    <a:lnTo>
                      <a:pt x="954" y="717"/>
                    </a:lnTo>
                    <a:lnTo>
                      <a:pt x="954" y="719"/>
                    </a:lnTo>
                    <a:lnTo>
                      <a:pt x="954" y="727"/>
                    </a:lnTo>
                    <a:lnTo>
                      <a:pt x="957" y="740"/>
                    </a:lnTo>
                    <a:lnTo>
                      <a:pt x="957" y="756"/>
                    </a:lnTo>
                    <a:lnTo>
                      <a:pt x="957" y="769"/>
                    </a:lnTo>
                    <a:lnTo>
                      <a:pt x="960" y="774"/>
                    </a:lnTo>
                    <a:lnTo>
                      <a:pt x="957" y="780"/>
                    </a:lnTo>
                    <a:lnTo>
                      <a:pt x="957" y="787"/>
                    </a:lnTo>
                    <a:lnTo>
                      <a:pt x="957" y="803"/>
                    </a:lnTo>
                    <a:lnTo>
                      <a:pt x="957" y="806"/>
                    </a:lnTo>
                    <a:lnTo>
                      <a:pt x="957" y="808"/>
                    </a:lnTo>
                    <a:lnTo>
                      <a:pt x="960" y="824"/>
                    </a:lnTo>
                    <a:lnTo>
                      <a:pt x="962" y="843"/>
                    </a:lnTo>
                    <a:lnTo>
                      <a:pt x="968" y="864"/>
                    </a:lnTo>
                    <a:lnTo>
                      <a:pt x="973" y="864"/>
                    </a:lnTo>
                    <a:lnTo>
                      <a:pt x="975" y="861"/>
                    </a:lnTo>
                    <a:lnTo>
                      <a:pt x="981" y="861"/>
                    </a:lnTo>
                    <a:lnTo>
                      <a:pt x="989" y="858"/>
                    </a:lnTo>
                    <a:lnTo>
                      <a:pt x="994" y="856"/>
                    </a:lnTo>
                    <a:lnTo>
                      <a:pt x="999" y="853"/>
                    </a:lnTo>
                    <a:lnTo>
                      <a:pt x="1007" y="850"/>
                    </a:lnTo>
                    <a:lnTo>
                      <a:pt x="1010" y="850"/>
                    </a:lnTo>
                    <a:lnTo>
                      <a:pt x="1015" y="848"/>
                    </a:lnTo>
                    <a:lnTo>
                      <a:pt x="1025" y="843"/>
                    </a:lnTo>
                    <a:lnTo>
                      <a:pt x="1038" y="840"/>
                    </a:lnTo>
                    <a:lnTo>
                      <a:pt x="1046" y="837"/>
                    </a:lnTo>
                    <a:lnTo>
                      <a:pt x="1057" y="832"/>
                    </a:lnTo>
                    <a:lnTo>
                      <a:pt x="1067" y="829"/>
                    </a:lnTo>
                    <a:lnTo>
                      <a:pt x="1072" y="829"/>
                    </a:lnTo>
                    <a:lnTo>
                      <a:pt x="1075" y="829"/>
                    </a:lnTo>
                    <a:lnTo>
                      <a:pt x="1078" y="827"/>
                    </a:lnTo>
                    <a:lnTo>
                      <a:pt x="1091" y="827"/>
                    </a:lnTo>
                    <a:lnTo>
                      <a:pt x="1101" y="827"/>
                    </a:lnTo>
                    <a:lnTo>
                      <a:pt x="1104" y="824"/>
                    </a:lnTo>
                    <a:lnTo>
                      <a:pt x="1112" y="819"/>
                    </a:lnTo>
                    <a:lnTo>
                      <a:pt x="1117" y="816"/>
                    </a:lnTo>
                    <a:lnTo>
                      <a:pt x="1125" y="814"/>
                    </a:lnTo>
                    <a:lnTo>
                      <a:pt x="1127" y="811"/>
                    </a:lnTo>
                    <a:lnTo>
                      <a:pt x="1133" y="822"/>
                    </a:lnTo>
                    <a:lnTo>
                      <a:pt x="1135" y="824"/>
                    </a:lnTo>
                    <a:lnTo>
                      <a:pt x="1135" y="827"/>
                    </a:lnTo>
                    <a:lnTo>
                      <a:pt x="1138" y="827"/>
                    </a:lnTo>
                    <a:lnTo>
                      <a:pt x="1141" y="829"/>
                    </a:lnTo>
                    <a:lnTo>
                      <a:pt x="1143" y="829"/>
                    </a:lnTo>
                    <a:lnTo>
                      <a:pt x="1146" y="829"/>
                    </a:lnTo>
                    <a:lnTo>
                      <a:pt x="1148" y="832"/>
                    </a:lnTo>
                    <a:lnTo>
                      <a:pt x="1151" y="840"/>
                    </a:lnTo>
                    <a:lnTo>
                      <a:pt x="1154" y="848"/>
                    </a:lnTo>
                    <a:lnTo>
                      <a:pt x="1156" y="848"/>
                    </a:lnTo>
                    <a:lnTo>
                      <a:pt x="1169" y="850"/>
                    </a:lnTo>
                    <a:lnTo>
                      <a:pt x="1175" y="848"/>
                    </a:lnTo>
                    <a:lnTo>
                      <a:pt x="1177" y="848"/>
                    </a:lnTo>
                    <a:lnTo>
                      <a:pt x="1180" y="848"/>
                    </a:lnTo>
                    <a:lnTo>
                      <a:pt x="1183" y="848"/>
                    </a:lnTo>
                    <a:lnTo>
                      <a:pt x="1185" y="850"/>
                    </a:lnTo>
                    <a:lnTo>
                      <a:pt x="1188" y="850"/>
                    </a:lnTo>
                    <a:lnTo>
                      <a:pt x="1190" y="850"/>
                    </a:lnTo>
                    <a:lnTo>
                      <a:pt x="1198" y="848"/>
                    </a:lnTo>
                    <a:lnTo>
                      <a:pt x="1204" y="848"/>
                    </a:lnTo>
                    <a:lnTo>
                      <a:pt x="1206" y="848"/>
                    </a:lnTo>
                    <a:lnTo>
                      <a:pt x="1209" y="850"/>
                    </a:lnTo>
                    <a:lnTo>
                      <a:pt x="1211" y="850"/>
                    </a:lnTo>
                    <a:lnTo>
                      <a:pt x="1214" y="850"/>
                    </a:lnTo>
                    <a:lnTo>
                      <a:pt x="1217" y="850"/>
                    </a:lnTo>
                    <a:lnTo>
                      <a:pt x="1219" y="853"/>
                    </a:lnTo>
                    <a:lnTo>
                      <a:pt x="1222" y="853"/>
                    </a:lnTo>
                    <a:lnTo>
                      <a:pt x="1227" y="856"/>
                    </a:lnTo>
                    <a:lnTo>
                      <a:pt x="1230" y="858"/>
                    </a:lnTo>
                    <a:lnTo>
                      <a:pt x="1232" y="861"/>
                    </a:lnTo>
                    <a:lnTo>
                      <a:pt x="1240" y="866"/>
                    </a:lnTo>
                    <a:lnTo>
                      <a:pt x="1248" y="871"/>
                    </a:lnTo>
                    <a:lnTo>
                      <a:pt x="1251" y="874"/>
                    </a:lnTo>
                    <a:lnTo>
                      <a:pt x="1259" y="874"/>
                    </a:lnTo>
                    <a:lnTo>
                      <a:pt x="1259" y="877"/>
                    </a:lnTo>
                    <a:lnTo>
                      <a:pt x="1261" y="882"/>
                    </a:lnTo>
                    <a:lnTo>
                      <a:pt x="1261" y="885"/>
                    </a:lnTo>
                    <a:lnTo>
                      <a:pt x="1274" y="900"/>
                    </a:lnTo>
                    <a:lnTo>
                      <a:pt x="1277" y="903"/>
                    </a:lnTo>
                    <a:lnTo>
                      <a:pt x="1277" y="906"/>
                    </a:lnTo>
                    <a:lnTo>
                      <a:pt x="1280" y="908"/>
                    </a:lnTo>
                    <a:lnTo>
                      <a:pt x="1282" y="911"/>
                    </a:lnTo>
                    <a:lnTo>
                      <a:pt x="1282" y="913"/>
                    </a:lnTo>
                    <a:lnTo>
                      <a:pt x="1282" y="916"/>
                    </a:lnTo>
                    <a:lnTo>
                      <a:pt x="1285" y="921"/>
                    </a:lnTo>
                    <a:lnTo>
                      <a:pt x="1287" y="927"/>
                    </a:lnTo>
                    <a:lnTo>
                      <a:pt x="1287" y="929"/>
                    </a:lnTo>
                    <a:lnTo>
                      <a:pt x="1290" y="932"/>
                    </a:lnTo>
                    <a:lnTo>
                      <a:pt x="1295" y="932"/>
                    </a:lnTo>
                    <a:lnTo>
                      <a:pt x="1298" y="934"/>
                    </a:lnTo>
                    <a:lnTo>
                      <a:pt x="1298" y="937"/>
                    </a:lnTo>
                    <a:lnTo>
                      <a:pt x="1298" y="940"/>
                    </a:lnTo>
                    <a:lnTo>
                      <a:pt x="1298" y="942"/>
                    </a:lnTo>
                    <a:lnTo>
                      <a:pt x="1298" y="945"/>
                    </a:lnTo>
                    <a:lnTo>
                      <a:pt x="1298" y="948"/>
                    </a:lnTo>
                    <a:lnTo>
                      <a:pt x="1308" y="948"/>
                    </a:lnTo>
                    <a:lnTo>
                      <a:pt x="1308" y="953"/>
                    </a:lnTo>
                    <a:lnTo>
                      <a:pt x="1306" y="953"/>
                    </a:lnTo>
                    <a:lnTo>
                      <a:pt x="1306" y="955"/>
                    </a:lnTo>
                    <a:lnTo>
                      <a:pt x="1306" y="958"/>
                    </a:lnTo>
                    <a:lnTo>
                      <a:pt x="1306" y="961"/>
                    </a:lnTo>
                    <a:lnTo>
                      <a:pt x="1308" y="963"/>
                    </a:lnTo>
                    <a:lnTo>
                      <a:pt x="1308" y="969"/>
                    </a:lnTo>
                    <a:lnTo>
                      <a:pt x="1308" y="971"/>
                    </a:lnTo>
                    <a:lnTo>
                      <a:pt x="1308" y="974"/>
                    </a:lnTo>
                    <a:lnTo>
                      <a:pt x="1311" y="979"/>
                    </a:lnTo>
                    <a:lnTo>
                      <a:pt x="1308" y="979"/>
                    </a:lnTo>
                    <a:lnTo>
                      <a:pt x="1306" y="982"/>
                    </a:lnTo>
                    <a:lnTo>
                      <a:pt x="1303" y="982"/>
                    </a:lnTo>
                    <a:lnTo>
                      <a:pt x="1308" y="995"/>
                    </a:lnTo>
                    <a:lnTo>
                      <a:pt x="1311" y="1003"/>
                    </a:lnTo>
                    <a:lnTo>
                      <a:pt x="1314" y="1011"/>
                    </a:lnTo>
                    <a:lnTo>
                      <a:pt x="1314" y="1016"/>
                    </a:lnTo>
                    <a:lnTo>
                      <a:pt x="1316" y="1021"/>
                    </a:lnTo>
                    <a:lnTo>
                      <a:pt x="1316" y="1029"/>
                    </a:lnTo>
                    <a:lnTo>
                      <a:pt x="1316" y="1034"/>
                    </a:lnTo>
                    <a:lnTo>
                      <a:pt x="1316" y="1042"/>
                    </a:lnTo>
                    <a:lnTo>
                      <a:pt x="1319" y="1047"/>
                    </a:lnTo>
                    <a:lnTo>
                      <a:pt x="1319" y="1053"/>
                    </a:lnTo>
                    <a:lnTo>
                      <a:pt x="1321" y="1055"/>
                    </a:lnTo>
                    <a:lnTo>
                      <a:pt x="1321" y="1058"/>
                    </a:lnTo>
                    <a:lnTo>
                      <a:pt x="1324" y="1060"/>
                    </a:lnTo>
                    <a:lnTo>
                      <a:pt x="1324" y="1066"/>
                    </a:lnTo>
                    <a:lnTo>
                      <a:pt x="1327" y="1068"/>
                    </a:lnTo>
                    <a:lnTo>
                      <a:pt x="1329" y="1071"/>
                    </a:lnTo>
                    <a:lnTo>
                      <a:pt x="1340" y="1081"/>
                    </a:lnTo>
                    <a:lnTo>
                      <a:pt x="1348" y="1092"/>
                    </a:lnTo>
                    <a:lnTo>
                      <a:pt x="1350" y="1095"/>
                    </a:lnTo>
                    <a:lnTo>
                      <a:pt x="1353" y="1095"/>
                    </a:lnTo>
                    <a:lnTo>
                      <a:pt x="1353" y="1097"/>
                    </a:lnTo>
                    <a:lnTo>
                      <a:pt x="1353" y="1100"/>
                    </a:lnTo>
                    <a:lnTo>
                      <a:pt x="1361" y="1108"/>
                    </a:lnTo>
                    <a:lnTo>
                      <a:pt x="1363" y="1113"/>
                    </a:lnTo>
                    <a:lnTo>
                      <a:pt x="1363" y="1116"/>
                    </a:lnTo>
                    <a:lnTo>
                      <a:pt x="1363" y="1118"/>
                    </a:lnTo>
                    <a:lnTo>
                      <a:pt x="1366" y="1123"/>
                    </a:lnTo>
                    <a:lnTo>
                      <a:pt x="1369" y="1129"/>
                    </a:lnTo>
                    <a:lnTo>
                      <a:pt x="1371" y="1134"/>
                    </a:lnTo>
                    <a:lnTo>
                      <a:pt x="1371" y="1137"/>
                    </a:lnTo>
                    <a:lnTo>
                      <a:pt x="1379" y="1158"/>
                    </a:lnTo>
                    <a:lnTo>
                      <a:pt x="1371" y="1163"/>
                    </a:lnTo>
                    <a:lnTo>
                      <a:pt x="1363" y="1163"/>
                    </a:lnTo>
                    <a:lnTo>
                      <a:pt x="1340" y="1160"/>
                    </a:lnTo>
                    <a:lnTo>
                      <a:pt x="1337" y="1160"/>
                    </a:lnTo>
                    <a:lnTo>
                      <a:pt x="1324" y="1158"/>
                    </a:lnTo>
                    <a:lnTo>
                      <a:pt x="1319" y="1158"/>
                    </a:lnTo>
                    <a:lnTo>
                      <a:pt x="1301" y="1158"/>
                    </a:lnTo>
                    <a:lnTo>
                      <a:pt x="1285" y="1158"/>
                    </a:lnTo>
                    <a:lnTo>
                      <a:pt x="1264" y="1155"/>
                    </a:lnTo>
                    <a:lnTo>
                      <a:pt x="1256" y="1152"/>
                    </a:lnTo>
                    <a:lnTo>
                      <a:pt x="1253" y="1152"/>
                    </a:lnTo>
                    <a:lnTo>
                      <a:pt x="1243" y="1150"/>
                    </a:lnTo>
                    <a:lnTo>
                      <a:pt x="1240" y="1150"/>
                    </a:lnTo>
                    <a:lnTo>
                      <a:pt x="1217" y="1147"/>
                    </a:lnTo>
                    <a:lnTo>
                      <a:pt x="1217" y="1152"/>
                    </a:lnTo>
                    <a:lnTo>
                      <a:pt x="1217" y="1155"/>
                    </a:lnTo>
                    <a:lnTo>
                      <a:pt x="1219" y="1158"/>
                    </a:lnTo>
                    <a:lnTo>
                      <a:pt x="1219" y="1168"/>
                    </a:lnTo>
                    <a:lnTo>
                      <a:pt x="1230" y="1189"/>
                    </a:lnTo>
                    <a:lnTo>
                      <a:pt x="1232" y="1194"/>
                    </a:lnTo>
                    <a:lnTo>
                      <a:pt x="1235" y="1202"/>
                    </a:lnTo>
                    <a:lnTo>
                      <a:pt x="1235" y="1205"/>
                    </a:lnTo>
                    <a:lnTo>
                      <a:pt x="1238" y="1207"/>
                    </a:lnTo>
                    <a:lnTo>
                      <a:pt x="1238" y="1210"/>
                    </a:lnTo>
                    <a:lnTo>
                      <a:pt x="1235" y="1215"/>
                    </a:lnTo>
                    <a:lnTo>
                      <a:pt x="1235" y="1228"/>
                    </a:lnTo>
                    <a:lnTo>
                      <a:pt x="1235" y="1231"/>
                    </a:lnTo>
                    <a:lnTo>
                      <a:pt x="1235" y="1239"/>
                    </a:lnTo>
                    <a:lnTo>
                      <a:pt x="1235" y="1244"/>
                    </a:lnTo>
                    <a:lnTo>
                      <a:pt x="1219" y="1247"/>
                    </a:lnTo>
                    <a:lnTo>
                      <a:pt x="1193" y="1247"/>
                    </a:lnTo>
                    <a:lnTo>
                      <a:pt x="1185" y="1247"/>
                    </a:lnTo>
                    <a:lnTo>
                      <a:pt x="1180" y="1247"/>
                    </a:lnTo>
                    <a:lnTo>
                      <a:pt x="1143" y="1244"/>
                    </a:lnTo>
                    <a:lnTo>
                      <a:pt x="1122" y="1244"/>
                    </a:lnTo>
                    <a:lnTo>
                      <a:pt x="1104" y="1244"/>
                    </a:lnTo>
                    <a:lnTo>
                      <a:pt x="1078" y="1242"/>
                    </a:lnTo>
                    <a:lnTo>
                      <a:pt x="1051" y="1242"/>
                    </a:lnTo>
                    <a:lnTo>
                      <a:pt x="1020" y="1242"/>
                    </a:lnTo>
                    <a:lnTo>
                      <a:pt x="996" y="1239"/>
                    </a:lnTo>
                    <a:lnTo>
                      <a:pt x="983" y="1239"/>
                    </a:lnTo>
                    <a:lnTo>
                      <a:pt x="970" y="1239"/>
                    </a:lnTo>
                    <a:lnTo>
                      <a:pt x="954" y="1239"/>
                    </a:lnTo>
                    <a:lnTo>
                      <a:pt x="952" y="1239"/>
                    </a:lnTo>
                    <a:lnTo>
                      <a:pt x="949" y="1239"/>
                    </a:lnTo>
                    <a:lnTo>
                      <a:pt x="947" y="1239"/>
                    </a:lnTo>
                    <a:lnTo>
                      <a:pt x="944" y="1239"/>
                    </a:lnTo>
                    <a:lnTo>
                      <a:pt x="941" y="1239"/>
                    </a:lnTo>
                    <a:lnTo>
                      <a:pt x="933" y="1236"/>
                    </a:lnTo>
                    <a:lnTo>
                      <a:pt x="910" y="1236"/>
                    </a:lnTo>
                    <a:lnTo>
                      <a:pt x="884" y="1236"/>
                    </a:lnTo>
                    <a:lnTo>
                      <a:pt x="860" y="1236"/>
                    </a:lnTo>
                    <a:lnTo>
                      <a:pt x="829" y="1234"/>
                    </a:lnTo>
                    <a:lnTo>
                      <a:pt x="808" y="1234"/>
                    </a:lnTo>
                    <a:lnTo>
                      <a:pt x="805" y="1234"/>
                    </a:lnTo>
                    <a:lnTo>
                      <a:pt x="779" y="1234"/>
                    </a:lnTo>
                    <a:lnTo>
                      <a:pt x="771" y="1234"/>
                    </a:lnTo>
                    <a:lnTo>
                      <a:pt x="768" y="1234"/>
                    </a:lnTo>
                    <a:lnTo>
                      <a:pt x="763" y="1231"/>
                    </a:lnTo>
                    <a:lnTo>
                      <a:pt x="760" y="1231"/>
                    </a:lnTo>
                    <a:lnTo>
                      <a:pt x="742" y="1231"/>
                    </a:lnTo>
                    <a:lnTo>
                      <a:pt x="716" y="1231"/>
                    </a:lnTo>
                    <a:lnTo>
                      <a:pt x="698" y="1231"/>
                    </a:lnTo>
                    <a:lnTo>
                      <a:pt x="695" y="1231"/>
                    </a:lnTo>
                    <a:lnTo>
                      <a:pt x="692" y="1231"/>
                    </a:lnTo>
                    <a:lnTo>
                      <a:pt x="684" y="1234"/>
                    </a:lnTo>
                    <a:lnTo>
                      <a:pt x="677" y="1236"/>
                    </a:lnTo>
                    <a:lnTo>
                      <a:pt x="674" y="1236"/>
                    </a:lnTo>
                    <a:lnTo>
                      <a:pt x="663" y="1242"/>
                    </a:lnTo>
                    <a:lnTo>
                      <a:pt x="653" y="1247"/>
                    </a:lnTo>
                    <a:lnTo>
                      <a:pt x="640" y="1252"/>
                    </a:lnTo>
                    <a:lnTo>
                      <a:pt x="629" y="1257"/>
                    </a:lnTo>
                    <a:lnTo>
                      <a:pt x="619" y="1265"/>
                    </a:lnTo>
                    <a:lnTo>
                      <a:pt x="608" y="1270"/>
                    </a:lnTo>
                    <a:lnTo>
                      <a:pt x="598" y="1278"/>
                    </a:lnTo>
                    <a:lnTo>
                      <a:pt x="587" y="1283"/>
                    </a:lnTo>
                    <a:lnTo>
                      <a:pt x="572" y="1297"/>
                    </a:lnTo>
                    <a:lnTo>
                      <a:pt x="561" y="1307"/>
                    </a:lnTo>
                    <a:lnTo>
                      <a:pt x="551" y="1318"/>
                    </a:lnTo>
                    <a:lnTo>
                      <a:pt x="540" y="1331"/>
                    </a:lnTo>
                    <a:lnTo>
                      <a:pt x="532" y="1344"/>
                    </a:lnTo>
                    <a:lnTo>
                      <a:pt x="509" y="1373"/>
                    </a:lnTo>
                    <a:lnTo>
                      <a:pt x="506" y="1375"/>
                    </a:lnTo>
                    <a:lnTo>
                      <a:pt x="496" y="1388"/>
                    </a:lnTo>
                    <a:lnTo>
                      <a:pt x="490" y="1383"/>
                    </a:lnTo>
                    <a:lnTo>
                      <a:pt x="490" y="1381"/>
                    </a:lnTo>
                    <a:lnTo>
                      <a:pt x="488" y="1375"/>
                    </a:lnTo>
                    <a:lnTo>
                      <a:pt x="480" y="1367"/>
                    </a:lnTo>
                    <a:lnTo>
                      <a:pt x="477" y="1362"/>
                    </a:lnTo>
                    <a:lnTo>
                      <a:pt x="472" y="1357"/>
                    </a:lnTo>
                    <a:lnTo>
                      <a:pt x="462" y="1341"/>
                    </a:lnTo>
                    <a:lnTo>
                      <a:pt x="456" y="1331"/>
                    </a:lnTo>
                    <a:lnTo>
                      <a:pt x="448" y="1320"/>
                    </a:lnTo>
                    <a:lnTo>
                      <a:pt x="441" y="1310"/>
                    </a:lnTo>
                    <a:lnTo>
                      <a:pt x="438" y="1304"/>
                    </a:lnTo>
                    <a:lnTo>
                      <a:pt x="435" y="1302"/>
                    </a:lnTo>
                    <a:lnTo>
                      <a:pt x="433" y="1299"/>
                    </a:lnTo>
                    <a:lnTo>
                      <a:pt x="428" y="1291"/>
                    </a:lnTo>
                    <a:lnTo>
                      <a:pt x="422" y="1283"/>
                    </a:lnTo>
                    <a:lnTo>
                      <a:pt x="417" y="1273"/>
                    </a:lnTo>
                    <a:lnTo>
                      <a:pt x="414" y="1270"/>
                    </a:lnTo>
                    <a:lnTo>
                      <a:pt x="407" y="1260"/>
                    </a:lnTo>
                    <a:lnTo>
                      <a:pt x="396" y="1247"/>
                    </a:lnTo>
                    <a:lnTo>
                      <a:pt x="388" y="1234"/>
                    </a:lnTo>
                    <a:lnTo>
                      <a:pt x="386" y="1234"/>
                    </a:lnTo>
                    <a:lnTo>
                      <a:pt x="383" y="1231"/>
                    </a:lnTo>
                    <a:lnTo>
                      <a:pt x="367" y="1210"/>
                    </a:lnTo>
                    <a:lnTo>
                      <a:pt x="367" y="1207"/>
                    </a:lnTo>
                    <a:lnTo>
                      <a:pt x="357" y="1192"/>
                    </a:lnTo>
                    <a:lnTo>
                      <a:pt x="354" y="1189"/>
                    </a:lnTo>
                    <a:lnTo>
                      <a:pt x="351" y="1186"/>
                    </a:lnTo>
                    <a:lnTo>
                      <a:pt x="349" y="1181"/>
                    </a:lnTo>
                    <a:lnTo>
                      <a:pt x="338" y="1165"/>
                    </a:lnTo>
                    <a:lnTo>
                      <a:pt x="328" y="1150"/>
                    </a:lnTo>
                    <a:lnTo>
                      <a:pt x="325" y="1147"/>
                    </a:lnTo>
                    <a:lnTo>
                      <a:pt x="325" y="1144"/>
                    </a:lnTo>
                    <a:lnTo>
                      <a:pt x="323" y="1144"/>
                    </a:lnTo>
                    <a:lnTo>
                      <a:pt x="320" y="1137"/>
                    </a:lnTo>
                    <a:lnTo>
                      <a:pt x="315" y="1129"/>
                    </a:lnTo>
                    <a:lnTo>
                      <a:pt x="312" y="1129"/>
                    </a:lnTo>
                    <a:lnTo>
                      <a:pt x="307" y="1121"/>
                    </a:lnTo>
                    <a:lnTo>
                      <a:pt x="307" y="1118"/>
                    </a:lnTo>
                    <a:lnTo>
                      <a:pt x="299" y="1108"/>
                    </a:lnTo>
                    <a:lnTo>
                      <a:pt x="296" y="1102"/>
                    </a:lnTo>
                    <a:lnTo>
                      <a:pt x="291" y="1097"/>
                    </a:lnTo>
                    <a:lnTo>
                      <a:pt x="289" y="1092"/>
                    </a:lnTo>
                    <a:lnTo>
                      <a:pt x="289" y="1089"/>
                    </a:lnTo>
                    <a:lnTo>
                      <a:pt x="286" y="1089"/>
                    </a:lnTo>
                    <a:lnTo>
                      <a:pt x="286" y="1087"/>
                    </a:lnTo>
                    <a:lnTo>
                      <a:pt x="283" y="1084"/>
                    </a:lnTo>
                    <a:lnTo>
                      <a:pt x="278" y="1076"/>
                    </a:lnTo>
                    <a:lnTo>
                      <a:pt x="275" y="1071"/>
                    </a:lnTo>
                    <a:lnTo>
                      <a:pt x="270" y="1063"/>
                    </a:lnTo>
                    <a:lnTo>
                      <a:pt x="260" y="1050"/>
                    </a:lnTo>
                    <a:lnTo>
                      <a:pt x="255" y="1042"/>
                    </a:lnTo>
                    <a:lnTo>
                      <a:pt x="255" y="1039"/>
                    </a:lnTo>
                    <a:lnTo>
                      <a:pt x="252" y="1039"/>
                    </a:lnTo>
                    <a:lnTo>
                      <a:pt x="247" y="1029"/>
                    </a:lnTo>
                    <a:lnTo>
                      <a:pt x="239" y="1018"/>
                    </a:lnTo>
                    <a:lnTo>
                      <a:pt x="239" y="1016"/>
                    </a:lnTo>
                    <a:lnTo>
                      <a:pt x="234" y="1011"/>
                    </a:lnTo>
                    <a:lnTo>
                      <a:pt x="231" y="1005"/>
                    </a:lnTo>
                    <a:lnTo>
                      <a:pt x="228" y="1000"/>
                    </a:lnTo>
                    <a:lnTo>
                      <a:pt x="226" y="997"/>
                    </a:lnTo>
                    <a:lnTo>
                      <a:pt x="223" y="995"/>
                    </a:lnTo>
                    <a:lnTo>
                      <a:pt x="220" y="992"/>
                    </a:lnTo>
                    <a:lnTo>
                      <a:pt x="220" y="990"/>
                    </a:lnTo>
                    <a:lnTo>
                      <a:pt x="218" y="987"/>
                    </a:lnTo>
                    <a:lnTo>
                      <a:pt x="218" y="984"/>
                    </a:lnTo>
                    <a:lnTo>
                      <a:pt x="215" y="982"/>
                    </a:lnTo>
                    <a:lnTo>
                      <a:pt x="213" y="974"/>
                    </a:lnTo>
                    <a:lnTo>
                      <a:pt x="210" y="974"/>
                    </a:lnTo>
                    <a:lnTo>
                      <a:pt x="210" y="971"/>
                    </a:lnTo>
                    <a:lnTo>
                      <a:pt x="205" y="963"/>
                    </a:lnTo>
                    <a:lnTo>
                      <a:pt x="202" y="961"/>
                    </a:lnTo>
                    <a:lnTo>
                      <a:pt x="197" y="953"/>
                    </a:lnTo>
                    <a:lnTo>
                      <a:pt x="194" y="950"/>
                    </a:lnTo>
                    <a:lnTo>
                      <a:pt x="194" y="948"/>
                    </a:lnTo>
                    <a:lnTo>
                      <a:pt x="192" y="945"/>
                    </a:lnTo>
                    <a:lnTo>
                      <a:pt x="192" y="942"/>
                    </a:lnTo>
                    <a:lnTo>
                      <a:pt x="184" y="929"/>
                    </a:lnTo>
                    <a:lnTo>
                      <a:pt x="181" y="924"/>
                    </a:lnTo>
                    <a:lnTo>
                      <a:pt x="178" y="919"/>
                    </a:lnTo>
                    <a:lnTo>
                      <a:pt x="178" y="916"/>
                    </a:lnTo>
                    <a:lnTo>
                      <a:pt x="176" y="916"/>
                    </a:lnTo>
                    <a:lnTo>
                      <a:pt x="173" y="908"/>
                    </a:lnTo>
                    <a:lnTo>
                      <a:pt x="168" y="898"/>
                    </a:lnTo>
                    <a:lnTo>
                      <a:pt x="165" y="890"/>
                    </a:lnTo>
                    <a:lnTo>
                      <a:pt x="163" y="887"/>
                    </a:lnTo>
                    <a:lnTo>
                      <a:pt x="158" y="871"/>
                    </a:lnTo>
                    <a:lnTo>
                      <a:pt x="155" y="869"/>
                    </a:lnTo>
                    <a:lnTo>
                      <a:pt x="155" y="866"/>
                    </a:lnTo>
                    <a:lnTo>
                      <a:pt x="155" y="864"/>
                    </a:lnTo>
                    <a:lnTo>
                      <a:pt x="150" y="856"/>
                    </a:lnTo>
                    <a:lnTo>
                      <a:pt x="150" y="853"/>
                    </a:lnTo>
                    <a:lnTo>
                      <a:pt x="147" y="848"/>
                    </a:lnTo>
                    <a:lnTo>
                      <a:pt x="147" y="845"/>
                    </a:lnTo>
                    <a:lnTo>
                      <a:pt x="144" y="843"/>
                    </a:lnTo>
                    <a:lnTo>
                      <a:pt x="142" y="837"/>
                    </a:lnTo>
                    <a:lnTo>
                      <a:pt x="137" y="827"/>
                    </a:lnTo>
                    <a:lnTo>
                      <a:pt x="137" y="824"/>
                    </a:lnTo>
                    <a:lnTo>
                      <a:pt x="134" y="816"/>
                    </a:lnTo>
                    <a:lnTo>
                      <a:pt x="129" y="808"/>
                    </a:lnTo>
                    <a:lnTo>
                      <a:pt x="129" y="806"/>
                    </a:lnTo>
                    <a:lnTo>
                      <a:pt x="126" y="801"/>
                    </a:lnTo>
                    <a:lnTo>
                      <a:pt x="121" y="790"/>
                    </a:lnTo>
                    <a:lnTo>
                      <a:pt x="121" y="787"/>
                    </a:lnTo>
                    <a:lnTo>
                      <a:pt x="118" y="777"/>
                    </a:lnTo>
                    <a:lnTo>
                      <a:pt x="110" y="761"/>
                    </a:lnTo>
                    <a:lnTo>
                      <a:pt x="105" y="751"/>
                    </a:lnTo>
                    <a:lnTo>
                      <a:pt x="95" y="722"/>
                    </a:lnTo>
                    <a:lnTo>
                      <a:pt x="92" y="722"/>
                    </a:lnTo>
                    <a:lnTo>
                      <a:pt x="92" y="719"/>
                    </a:lnTo>
                    <a:lnTo>
                      <a:pt x="81" y="698"/>
                    </a:lnTo>
                    <a:lnTo>
                      <a:pt x="81" y="696"/>
                    </a:lnTo>
                    <a:lnTo>
                      <a:pt x="79" y="693"/>
                    </a:lnTo>
                    <a:lnTo>
                      <a:pt x="79" y="690"/>
                    </a:lnTo>
                    <a:lnTo>
                      <a:pt x="74" y="683"/>
                    </a:lnTo>
                    <a:lnTo>
                      <a:pt x="71" y="677"/>
                    </a:lnTo>
                    <a:lnTo>
                      <a:pt x="68" y="669"/>
                    </a:lnTo>
                    <a:lnTo>
                      <a:pt x="66" y="664"/>
                    </a:lnTo>
                    <a:lnTo>
                      <a:pt x="63" y="656"/>
                    </a:lnTo>
                    <a:lnTo>
                      <a:pt x="61" y="651"/>
                    </a:lnTo>
                    <a:lnTo>
                      <a:pt x="50" y="627"/>
                    </a:lnTo>
                    <a:lnTo>
                      <a:pt x="47" y="625"/>
                    </a:lnTo>
                    <a:lnTo>
                      <a:pt x="47" y="620"/>
                    </a:lnTo>
                    <a:lnTo>
                      <a:pt x="37" y="601"/>
                    </a:lnTo>
                    <a:lnTo>
                      <a:pt x="32" y="588"/>
                    </a:lnTo>
                    <a:lnTo>
                      <a:pt x="26" y="575"/>
                    </a:lnTo>
                    <a:lnTo>
                      <a:pt x="26" y="572"/>
                    </a:lnTo>
                    <a:lnTo>
                      <a:pt x="21" y="559"/>
                    </a:lnTo>
                    <a:lnTo>
                      <a:pt x="19" y="557"/>
                    </a:lnTo>
                    <a:lnTo>
                      <a:pt x="16" y="551"/>
                    </a:lnTo>
                    <a:lnTo>
                      <a:pt x="0" y="515"/>
                    </a:lnTo>
                    <a:lnTo>
                      <a:pt x="5" y="512"/>
                    </a:lnTo>
                    <a:lnTo>
                      <a:pt x="13" y="509"/>
                    </a:lnTo>
                    <a:lnTo>
                      <a:pt x="19" y="509"/>
                    </a:lnTo>
                    <a:lnTo>
                      <a:pt x="26" y="507"/>
                    </a:lnTo>
                    <a:lnTo>
                      <a:pt x="34" y="504"/>
                    </a:lnTo>
                    <a:lnTo>
                      <a:pt x="42" y="501"/>
                    </a:lnTo>
                    <a:lnTo>
                      <a:pt x="47" y="501"/>
                    </a:lnTo>
                    <a:lnTo>
                      <a:pt x="53" y="501"/>
                    </a:lnTo>
                    <a:lnTo>
                      <a:pt x="58" y="499"/>
                    </a:lnTo>
                    <a:lnTo>
                      <a:pt x="63" y="499"/>
                    </a:lnTo>
                    <a:lnTo>
                      <a:pt x="84" y="499"/>
                    </a:lnTo>
                    <a:lnTo>
                      <a:pt x="97" y="501"/>
                    </a:lnTo>
                    <a:lnTo>
                      <a:pt x="113" y="501"/>
                    </a:lnTo>
                    <a:lnTo>
                      <a:pt x="129" y="504"/>
                    </a:lnTo>
                    <a:lnTo>
                      <a:pt x="139" y="504"/>
                    </a:lnTo>
                    <a:lnTo>
                      <a:pt x="150" y="507"/>
                    </a:lnTo>
                    <a:lnTo>
                      <a:pt x="160" y="507"/>
                    </a:lnTo>
                    <a:lnTo>
                      <a:pt x="165" y="509"/>
                    </a:lnTo>
                    <a:lnTo>
                      <a:pt x="178" y="509"/>
                    </a:lnTo>
                    <a:lnTo>
                      <a:pt x="202" y="515"/>
                    </a:lnTo>
                    <a:lnTo>
                      <a:pt x="207" y="515"/>
                    </a:lnTo>
                    <a:lnTo>
                      <a:pt x="218" y="515"/>
                    </a:lnTo>
                    <a:lnTo>
                      <a:pt x="234" y="517"/>
                    </a:lnTo>
                    <a:lnTo>
                      <a:pt x="249" y="520"/>
                    </a:lnTo>
                    <a:lnTo>
                      <a:pt x="265" y="522"/>
                    </a:lnTo>
                    <a:lnTo>
                      <a:pt x="281" y="522"/>
                    </a:lnTo>
                    <a:lnTo>
                      <a:pt x="294" y="525"/>
                    </a:lnTo>
                    <a:lnTo>
                      <a:pt x="302" y="525"/>
                    </a:lnTo>
                    <a:lnTo>
                      <a:pt x="323" y="525"/>
                    </a:lnTo>
                    <a:lnTo>
                      <a:pt x="331" y="525"/>
                    </a:lnTo>
                    <a:lnTo>
                      <a:pt x="336" y="525"/>
                    </a:lnTo>
                    <a:lnTo>
                      <a:pt x="349" y="525"/>
                    </a:lnTo>
                    <a:lnTo>
                      <a:pt x="354" y="525"/>
                    </a:lnTo>
                    <a:lnTo>
                      <a:pt x="362" y="525"/>
                    </a:lnTo>
                    <a:lnTo>
                      <a:pt x="365" y="525"/>
                    </a:lnTo>
                    <a:lnTo>
                      <a:pt x="370" y="525"/>
                    </a:lnTo>
                    <a:lnTo>
                      <a:pt x="375" y="525"/>
                    </a:lnTo>
                    <a:lnTo>
                      <a:pt x="383" y="525"/>
                    </a:lnTo>
                    <a:lnTo>
                      <a:pt x="388" y="522"/>
                    </a:lnTo>
                    <a:lnTo>
                      <a:pt x="396" y="522"/>
                    </a:lnTo>
                    <a:lnTo>
                      <a:pt x="401" y="522"/>
                    </a:lnTo>
                    <a:lnTo>
                      <a:pt x="404" y="522"/>
                    </a:lnTo>
                    <a:lnTo>
                      <a:pt x="414" y="522"/>
                    </a:lnTo>
                    <a:lnTo>
                      <a:pt x="428" y="522"/>
                    </a:lnTo>
                    <a:lnTo>
                      <a:pt x="435" y="520"/>
                    </a:lnTo>
                    <a:lnTo>
                      <a:pt x="446" y="520"/>
                    </a:lnTo>
                    <a:lnTo>
                      <a:pt x="462" y="517"/>
                    </a:lnTo>
                    <a:lnTo>
                      <a:pt x="469" y="515"/>
                    </a:lnTo>
                    <a:lnTo>
                      <a:pt x="477" y="515"/>
                    </a:lnTo>
                    <a:lnTo>
                      <a:pt x="485" y="512"/>
                    </a:lnTo>
                    <a:lnTo>
                      <a:pt x="493" y="512"/>
                    </a:lnTo>
                    <a:lnTo>
                      <a:pt x="506" y="509"/>
                    </a:lnTo>
                    <a:lnTo>
                      <a:pt x="522" y="507"/>
                    </a:lnTo>
                    <a:lnTo>
                      <a:pt x="543" y="504"/>
                    </a:lnTo>
                    <a:lnTo>
                      <a:pt x="561" y="499"/>
                    </a:lnTo>
                    <a:lnTo>
                      <a:pt x="580" y="496"/>
                    </a:lnTo>
                    <a:lnTo>
                      <a:pt x="595" y="494"/>
                    </a:lnTo>
                    <a:lnTo>
                      <a:pt x="603" y="491"/>
                    </a:lnTo>
                    <a:lnTo>
                      <a:pt x="611" y="491"/>
                    </a:lnTo>
                    <a:lnTo>
                      <a:pt x="624" y="486"/>
                    </a:lnTo>
                    <a:lnTo>
                      <a:pt x="632" y="483"/>
                    </a:lnTo>
                    <a:lnTo>
                      <a:pt x="642" y="480"/>
                    </a:lnTo>
                    <a:lnTo>
                      <a:pt x="658" y="475"/>
                    </a:lnTo>
                    <a:lnTo>
                      <a:pt x="671" y="473"/>
                    </a:lnTo>
                    <a:lnTo>
                      <a:pt x="679" y="467"/>
                    </a:lnTo>
                    <a:lnTo>
                      <a:pt x="690" y="465"/>
                    </a:lnTo>
                    <a:lnTo>
                      <a:pt x="705" y="457"/>
                    </a:lnTo>
                    <a:lnTo>
                      <a:pt x="719" y="452"/>
                    </a:lnTo>
                    <a:lnTo>
                      <a:pt x="732" y="446"/>
                    </a:lnTo>
                    <a:lnTo>
                      <a:pt x="742" y="441"/>
                    </a:lnTo>
                    <a:lnTo>
                      <a:pt x="755" y="436"/>
                    </a:lnTo>
                    <a:lnTo>
                      <a:pt x="763" y="431"/>
                    </a:lnTo>
                    <a:lnTo>
                      <a:pt x="771" y="428"/>
                    </a:lnTo>
                    <a:lnTo>
                      <a:pt x="776" y="425"/>
                    </a:lnTo>
                    <a:lnTo>
                      <a:pt x="784" y="420"/>
                    </a:lnTo>
                    <a:lnTo>
                      <a:pt x="792" y="415"/>
                    </a:lnTo>
                    <a:lnTo>
                      <a:pt x="805" y="407"/>
                    </a:lnTo>
                    <a:lnTo>
                      <a:pt x="818" y="399"/>
                    </a:lnTo>
                    <a:lnTo>
                      <a:pt x="839" y="383"/>
                    </a:lnTo>
                    <a:lnTo>
                      <a:pt x="842" y="383"/>
                    </a:lnTo>
                    <a:lnTo>
                      <a:pt x="844" y="381"/>
                    </a:lnTo>
                    <a:lnTo>
                      <a:pt x="847" y="378"/>
                    </a:lnTo>
                    <a:lnTo>
                      <a:pt x="855" y="373"/>
                    </a:lnTo>
                    <a:lnTo>
                      <a:pt x="878" y="354"/>
                    </a:lnTo>
                    <a:lnTo>
                      <a:pt x="899" y="341"/>
                    </a:lnTo>
                    <a:lnTo>
                      <a:pt x="915" y="328"/>
                    </a:lnTo>
                    <a:lnTo>
                      <a:pt x="926" y="318"/>
                    </a:lnTo>
                    <a:lnTo>
                      <a:pt x="933" y="312"/>
                    </a:lnTo>
                    <a:lnTo>
                      <a:pt x="944" y="302"/>
                    </a:lnTo>
                    <a:lnTo>
                      <a:pt x="949" y="294"/>
                    </a:lnTo>
                    <a:lnTo>
                      <a:pt x="954" y="286"/>
                    </a:lnTo>
                    <a:lnTo>
                      <a:pt x="957" y="284"/>
                    </a:lnTo>
                    <a:lnTo>
                      <a:pt x="960" y="278"/>
                    </a:lnTo>
                    <a:lnTo>
                      <a:pt x="965" y="270"/>
                    </a:lnTo>
                    <a:lnTo>
                      <a:pt x="965" y="265"/>
                    </a:lnTo>
                    <a:lnTo>
                      <a:pt x="970" y="257"/>
                    </a:lnTo>
                    <a:lnTo>
                      <a:pt x="973" y="247"/>
                    </a:lnTo>
                    <a:lnTo>
                      <a:pt x="975" y="234"/>
                    </a:lnTo>
                    <a:lnTo>
                      <a:pt x="978" y="223"/>
                    </a:lnTo>
                    <a:lnTo>
                      <a:pt x="986" y="200"/>
                    </a:lnTo>
                    <a:lnTo>
                      <a:pt x="991" y="171"/>
                    </a:lnTo>
                    <a:lnTo>
                      <a:pt x="994" y="168"/>
                    </a:lnTo>
                    <a:lnTo>
                      <a:pt x="994" y="160"/>
                    </a:lnTo>
                    <a:lnTo>
                      <a:pt x="994" y="155"/>
                    </a:lnTo>
                    <a:lnTo>
                      <a:pt x="994" y="150"/>
                    </a:lnTo>
                    <a:lnTo>
                      <a:pt x="994" y="137"/>
                    </a:lnTo>
                    <a:lnTo>
                      <a:pt x="994" y="121"/>
                    </a:lnTo>
                    <a:lnTo>
                      <a:pt x="994" y="108"/>
                    </a:lnTo>
                    <a:lnTo>
                      <a:pt x="991" y="89"/>
                    </a:lnTo>
                    <a:lnTo>
                      <a:pt x="989" y="76"/>
                    </a:lnTo>
                    <a:lnTo>
                      <a:pt x="989" y="63"/>
                    </a:lnTo>
                    <a:lnTo>
                      <a:pt x="989" y="61"/>
                    </a:lnTo>
                    <a:lnTo>
                      <a:pt x="994" y="40"/>
                    </a:lnTo>
                    <a:lnTo>
                      <a:pt x="999" y="26"/>
                    </a:lnTo>
                    <a:lnTo>
                      <a:pt x="1002" y="16"/>
                    </a:lnTo>
                    <a:lnTo>
                      <a:pt x="1002" y="13"/>
                    </a:lnTo>
                    <a:lnTo>
                      <a:pt x="1007" y="0"/>
                    </a:lnTo>
                    <a:lnTo>
                      <a:pt x="1023" y="29"/>
                    </a:lnTo>
                    <a:lnTo>
                      <a:pt x="1025" y="34"/>
                    </a:lnTo>
                    <a:lnTo>
                      <a:pt x="1028" y="40"/>
                    </a:lnTo>
                    <a:lnTo>
                      <a:pt x="1033" y="45"/>
                    </a:lnTo>
                    <a:lnTo>
                      <a:pt x="1036" y="47"/>
                    </a:lnTo>
                    <a:lnTo>
                      <a:pt x="1038" y="53"/>
                    </a:lnTo>
                    <a:lnTo>
                      <a:pt x="1046" y="61"/>
                    </a:lnTo>
                    <a:lnTo>
                      <a:pt x="1046" y="63"/>
                    </a:lnTo>
                    <a:lnTo>
                      <a:pt x="1049" y="63"/>
                    </a:lnTo>
                    <a:lnTo>
                      <a:pt x="1049" y="66"/>
                    </a:lnTo>
                    <a:lnTo>
                      <a:pt x="1054" y="71"/>
                    </a:lnTo>
                    <a:lnTo>
                      <a:pt x="1057" y="74"/>
                    </a:lnTo>
                    <a:lnTo>
                      <a:pt x="1059" y="76"/>
                    </a:lnTo>
                    <a:lnTo>
                      <a:pt x="1059" y="79"/>
                    </a:lnTo>
                    <a:lnTo>
                      <a:pt x="1067" y="87"/>
                    </a:lnTo>
                    <a:lnTo>
                      <a:pt x="1067" y="89"/>
                    </a:lnTo>
                    <a:lnTo>
                      <a:pt x="1072" y="95"/>
                    </a:lnTo>
                    <a:lnTo>
                      <a:pt x="1078" y="100"/>
                    </a:lnTo>
                    <a:lnTo>
                      <a:pt x="1083" y="105"/>
                    </a:lnTo>
                    <a:lnTo>
                      <a:pt x="1086" y="108"/>
                    </a:lnTo>
                    <a:lnTo>
                      <a:pt x="1088" y="110"/>
                    </a:lnTo>
                    <a:lnTo>
                      <a:pt x="1091" y="113"/>
                    </a:lnTo>
                    <a:lnTo>
                      <a:pt x="1093" y="116"/>
                    </a:lnTo>
                    <a:lnTo>
                      <a:pt x="1096" y="118"/>
                    </a:lnTo>
                    <a:lnTo>
                      <a:pt x="1099" y="121"/>
                    </a:lnTo>
                    <a:lnTo>
                      <a:pt x="1101" y="124"/>
                    </a:lnTo>
                    <a:lnTo>
                      <a:pt x="1104" y="126"/>
                    </a:lnTo>
                    <a:lnTo>
                      <a:pt x="1107" y="129"/>
                    </a:lnTo>
                    <a:lnTo>
                      <a:pt x="1109" y="131"/>
                    </a:lnTo>
                    <a:lnTo>
                      <a:pt x="1112" y="134"/>
                    </a:lnTo>
                    <a:lnTo>
                      <a:pt x="1117" y="139"/>
                    </a:lnTo>
                    <a:lnTo>
                      <a:pt x="1120" y="142"/>
                    </a:lnTo>
                    <a:lnTo>
                      <a:pt x="1120" y="145"/>
                    </a:lnTo>
                    <a:lnTo>
                      <a:pt x="1122" y="150"/>
                    </a:lnTo>
                    <a:lnTo>
                      <a:pt x="1125" y="150"/>
                    </a:lnTo>
                    <a:lnTo>
                      <a:pt x="1125" y="152"/>
                    </a:lnTo>
                    <a:lnTo>
                      <a:pt x="1127" y="155"/>
                    </a:lnTo>
                    <a:lnTo>
                      <a:pt x="1127" y="158"/>
                    </a:lnTo>
                    <a:lnTo>
                      <a:pt x="1130" y="160"/>
                    </a:lnTo>
                    <a:lnTo>
                      <a:pt x="1130" y="163"/>
                    </a:lnTo>
                    <a:lnTo>
                      <a:pt x="1133" y="166"/>
                    </a:lnTo>
                    <a:lnTo>
                      <a:pt x="1133" y="168"/>
                    </a:lnTo>
                    <a:lnTo>
                      <a:pt x="1135" y="168"/>
                    </a:lnTo>
                    <a:lnTo>
                      <a:pt x="1135" y="171"/>
                    </a:lnTo>
                    <a:lnTo>
                      <a:pt x="1135" y="173"/>
                    </a:lnTo>
                    <a:lnTo>
                      <a:pt x="1138" y="173"/>
                    </a:lnTo>
                    <a:lnTo>
                      <a:pt x="1138" y="176"/>
                    </a:lnTo>
                    <a:lnTo>
                      <a:pt x="1138" y="179"/>
                    </a:lnTo>
                    <a:lnTo>
                      <a:pt x="1141" y="179"/>
                    </a:lnTo>
                    <a:lnTo>
                      <a:pt x="1141" y="181"/>
                    </a:lnTo>
                    <a:lnTo>
                      <a:pt x="1143" y="184"/>
                    </a:lnTo>
                    <a:lnTo>
                      <a:pt x="1143" y="187"/>
                    </a:lnTo>
                    <a:lnTo>
                      <a:pt x="1146" y="187"/>
                    </a:lnTo>
                    <a:lnTo>
                      <a:pt x="1146" y="189"/>
                    </a:lnTo>
                    <a:lnTo>
                      <a:pt x="1146" y="192"/>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4" name="フリーフォーム 213"/>
              <p:cNvSpPr>
                <a:spLocks noEditPoints="1"/>
              </p:cNvSpPr>
              <p:nvPr/>
            </p:nvSpPr>
            <p:spPr bwMode="auto">
              <a:xfrm>
                <a:off x="827584" y="2888471"/>
                <a:ext cx="1384295" cy="1133893"/>
              </a:xfrm>
              <a:custGeom>
                <a:avLst/>
                <a:gdLst>
                  <a:gd name="T0" fmla="*/ 2768 w 2889"/>
                  <a:gd name="T1" fmla="*/ 564 h 2330"/>
                  <a:gd name="T2" fmla="*/ 2779 w 2889"/>
                  <a:gd name="T3" fmla="*/ 577 h 2330"/>
                  <a:gd name="T4" fmla="*/ 2781 w 2889"/>
                  <a:gd name="T5" fmla="*/ 582 h 2330"/>
                  <a:gd name="T6" fmla="*/ 2789 w 2889"/>
                  <a:gd name="T7" fmla="*/ 596 h 2330"/>
                  <a:gd name="T8" fmla="*/ 2815 w 2889"/>
                  <a:gd name="T9" fmla="*/ 632 h 2330"/>
                  <a:gd name="T10" fmla="*/ 2870 w 2889"/>
                  <a:gd name="T11" fmla="*/ 727 h 2330"/>
                  <a:gd name="T12" fmla="*/ 2889 w 2889"/>
                  <a:gd name="T13" fmla="*/ 758 h 2330"/>
                  <a:gd name="T14" fmla="*/ 2760 w 2889"/>
                  <a:gd name="T15" fmla="*/ 800 h 2330"/>
                  <a:gd name="T16" fmla="*/ 2611 w 2889"/>
                  <a:gd name="T17" fmla="*/ 858 h 2330"/>
                  <a:gd name="T18" fmla="*/ 2427 w 2889"/>
                  <a:gd name="T19" fmla="*/ 931 h 2330"/>
                  <a:gd name="T20" fmla="*/ 2309 w 2889"/>
                  <a:gd name="T21" fmla="*/ 968 h 2330"/>
                  <a:gd name="T22" fmla="*/ 2178 w 2889"/>
                  <a:gd name="T23" fmla="*/ 1042 h 2330"/>
                  <a:gd name="T24" fmla="*/ 2050 w 2889"/>
                  <a:gd name="T25" fmla="*/ 1128 h 2330"/>
                  <a:gd name="T26" fmla="*/ 2008 w 2889"/>
                  <a:gd name="T27" fmla="*/ 1181 h 2330"/>
                  <a:gd name="T28" fmla="*/ 1861 w 2889"/>
                  <a:gd name="T29" fmla="*/ 1446 h 2330"/>
                  <a:gd name="T30" fmla="*/ 1837 w 2889"/>
                  <a:gd name="T31" fmla="*/ 1477 h 2330"/>
                  <a:gd name="T32" fmla="*/ 1809 w 2889"/>
                  <a:gd name="T33" fmla="*/ 1490 h 2330"/>
                  <a:gd name="T34" fmla="*/ 1759 w 2889"/>
                  <a:gd name="T35" fmla="*/ 1498 h 2330"/>
                  <a:gd name="T36" fmla="*/ 1701 w 2889"/>
                  <a:gd name="T37" fmla="*/ 1538 h 2330"/>
                  <a:gd name="T38" fmla="*/ 1628 w 2889"/>
                  <a:gd name="T39" fmla="*/ 1574 h 2330"/>
                  <a:gd name="T40" fmla="*/ 1591 w 2889"/>
                  <a:gd name="T41" fmla="*/ 1593 h 2330"/>
                  <a:gd name="T42" fmla="*/ 1547 w 2889"/>
                  <a:gd name="T43" fmla="*/ 1619 h 2330"/>
                  <a:gd name="T44" fmla="*/ 1397 w 2889"/>
                  <a:gd name="T45" fmla="*/ 1708 h 2330"/>
                  <a:gd name="T46" fmla="*/ 1075 w 2889"/>
                  <a:gd name="T47" fmla="*/ 2034 h 2330"/>
                  <a:gd name="T48" fmla="*/ 403 w 2889"/>
                  <a:gd name="T49" fmla="*/ 2288 h 2330"/>
                  <a:gd name="T50" fmla="*/ 225 w 2889"/>
                  <a:gd name="T51" fmla="*/ 1960 h 2330"/>
                  <a:gd name="T52" fmla="*/ 435 w 2889"/>
                  <a:gd name="T53" fmla="*/ 1559 h 2330"/>
                  <a:gd name="T54" fmla="*/ 605 w 2889"/>
                  <a:gd name="T55" fmla="*/ 987 h 2330"/>
                  <a:gd name="T56" fmla="*/ 962 w 2889"/>
                  <a:gd name="T57" fmla="*/ 727 h 2330"/>
                  <a:gd name="T58" fmla="*/ 1499 w 2889"/>
                  <a:gd name="T59" fmla="*/ 554 h 2330"/>
                  <a:gd name="T60" fmla="*/ 1581 w 2889"/>
                  <a:gd name="T61" fmla="*/ 517 h 2330"/>
                  <a:gd name="T62" fmla="*/ 1667 w 2889"/>
                  <a:gd name="T63" fmla="*/ 475 h 2330"/>
                  <a:gd name="T64" fmla="*/ 1785 w 2889"/>
                  <a:gd name="T65" fmla="*/ 425 h 2330"/>
                  <a:gd name="T66" fmla="*/ 1890 w 2889"/>
                  <a:gd name="T67" fmla="*/ 375 h 2330"/>
                  <a:gd name="T68" fmla="*/ 2108 w 2889"/>
                  <a:gd name="T69" fmla="*/ 260 h 2330"/>
                  <a:gd name="T70" fmla="*/ 2254 w 2889"/>
                  <a:gd name="T71" fmla="*/ 178 h 2330"/>
                  <a:gd name="T72" fmla="*/ 2370 w 2889"/>
                  <a:gd name="T73" fmla="*/ 118 h 2330"/>
                  <a:gd name="T74" fmla="*/ 2506 w 2889"/>
                  <a:gd name="T75" fmla="*/ 37 h 2330"/>
                  <a:gd name="T76" fmla="*/ 2569 w 2889"/>
                  <a:gd name="T77" fmla="*/ 8 h 2330"/>
                  <a:gd name="T78" fmla="*/ 2637 w 2889"/>
                  <a:gd name="T79" fmla="*/ 107 h 2330"/>
                  <a:gd name="T80" fmla="*/ 2634 w 2889"/>
                  <a:gd name="T81" fmla="*/ 121 h 2330"/>
                  <a:gd name="T82" fmla="*/ 2603 w 2889"/>
                  <a:gd name="T83" fmla="*/ 144 h 2330"/>
                  <a:gd name="T84" fmla="*/ 2593 w 2889"/>
                  <a:gd name="T85" fmla="*/ 165 h 2330"/>
                  <a:gd name="T86" fmla="*/ 2606 w 2889"/>
                  <a:gd name="T87" fmla="*/ 212 h 2330"/>
                  <a:gd name="T88" fmla="*/ 2624 w 2889"/>
                  <a:gd name="T89" fmla="*/ 262 h 2330"/>
                  <a:gd name="T90" fmla="*/ 2632 w 2889"/>
                  <a:gd name="T91" fmla="*/ 302 h 2330"/>
                  <a:gd name="T92" fmla="*/ 2616 w 2889"/>
                  <a:gd name="T93" fmla="*/ 373 h 2330"/>
                  <a:gd name="T94" fmla="*/ 2577 w 2889"/>
                  <a:gd name="T95" fmla="*/ 462 h 2330"/>
                  <a:gd name="T96" fmla="*/ 2574 w 2889"/>
                  <a:gd name="T97" fmla="*/ 480 h 2330"/>
                  <a:gd name="T98" fmla="*/ 2574 w 2889"/>
                  <a:gd name="T99" fmla="*/ 496 h 2330"/>
                  <a:gd name="T100" fmla="*/ 2648 w 2889"/>
                  <a:gd name="T101" fmla="*/ 512 h 2330"/>
                  <a:gd name="T102" fmla="*/ 2682 w 2889"/>
                  <a:gd name="T103" fmla="*/ 517 h 2330"/>
                  <a:gd name="T104" fmla="*/ 2710 w 2889"/>
                  <a:gd name="T105" fmla="*/ 525 h 2330"/>
                  <a:gd name="T106" fmla="*/ 2750 w 2889"/>
                  <a:gd name="T107" fmla="*/ 546 h 2330"/>
                  <a:gd name="T108" fmla="*/ 2760 w 2889"/>
                  <a:gd name="T109" fmla="*/ 559 h 2330"/>
                  <a:gd name="T110" fmla="*/ 2763 w 2889"/>
                  <a:gd name="T111" fmla="*/ 561 h 2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889" h="2330">
                    <a:moveTo>
                      <a:pt x="2763" y="561"/>
                    </a:moveTo>
                    <a:lnTo>
                      <a:pt x="2763" y="561"/>
                    </a:lnTo>
                    <a:lnTo>
                      <a:pt x="2766" y="561"/>
                    </a:lnTo>
                    <a:lnTo>
                      <a:pt x="2766" y="564"/>
                    </a:lnTo>
                    <a:lnTo>
                      <a:pt x="2768" y="564"/>
                    </a:lnTo>
                    <a:lnTo>
                      <a:pt x="2768" y="567"/>
                    </a:lnTo>
                    <a:lnTo>
                      <a:pt x="2773" y="572"/>
                    </a:lnTo>
                    <a:lnTo>
                      <a:pt x="2776" y="575"/>
                    </a:lnTo>
                    <a:lnTo>
                      <a:pt x="2779" y="577"/>
                    </a:lnTo>
                    <a:lnTo>
                      <a:pt x="2779" y="580"/>
                    </a:lnTo>
                    <a:lnTo>
                      <a:pt x="2781" y="580"/>
                    </a:lnTo>
                    <a:lnTo>
                      <a:pt x="2781" y="582"/>
                    </a:lnTo>
                    <a:lnTo>
                      <a:pt x="2784" y="585"/>
                    </a:lnTo>
                    <a:lnTo>
                      <a:pt x="2787" y="588"/>
                    </a:lnTo>
                    <a:lnTo>
                      <a:pt x="2789" y="596"/>
                    </a:lnTo>
                    <a:lnTo>
                      <a:pt x="2794" y="601"/>
                    </a:lnTo>
                    <a:lnTo>
                      <a:pt x="2794" y="603"/>
                    </a:lnTo>
                    <a:lnTo>
                      <a:pt x="2815" y="632"/>
                    </a:lnTo>
                    <a:lnTo>
                      <a:pt x="2828" y="653"/>
                    </a:lnTo>
                    <a:lnTo>
                      <a:pt x="2836" y="672"/>
                    </a:lnTo>
                    <a:lnTo>
                      <a:pt x="2844" y="685"/>
                    </a:lnTo>
                    <a:lnTo>
                      <a:pt x="2849" y="695"/>
                    </a:lnTo>
                    <a:lnTo>
                      <a:pt x="2857" y="706"/>
                    </a:lnTo>
                    <a:lnTo>
                      <a:pt x="2863" y="714"/>
                    </a:lnTo>
                    <a:lnTo>
                      <a:pt x="2870" y="727"/>
                    </a:lnTo>
                    <a:lnTo>
                      <a:pt x="2873" y="732"/>
                    </a:lnTo>
                    <a:lnTo>
                      <a:pt x="2876" y="735"/>
                    </a:lnTo>
                    <a:lnTo>
                      <a:pt x="2881" y="745"/>
                    </a:lnTo>
                    <a:lnTo>
                      <a:pt x="2889" y="758"/>
                    </a:lnTo>
                    <a:lnTo>
                      <a:pt x="2878" y="758"/>
                    </a:lnTo>
                    <a:lnTo>
                      <a:pt x="2863" y="758"/>
                    </a:lnTo>
                    <a:lnTo>
                      <a:pt x="2855" y="764"/>
                    </a:lnTo>
                    <a:lnTo>
                      <a:pt x="2834" y="771"/>
                    </a:lnTo>
                    <a:lnTo>
                      <a:pt x="2810" y="779"/>
                    </a:lnTo>
                    <a:lnTo>
                      <a:pt x="2787" y="790"/>
                    </a:lnTo>
                    <a:lnTo>
                      <a:pt x="2760" y="800"/>
                    </a:lnTo>
                    <a:lnTo>
                      <a:pt x="2734" y="811"/>
                    </a:lnTo>
                    <a:lnTo>
                      <a:pt x="2729" y="813"/>
                    </a:lnTo>
                    <a:lnTo>
                      <a:pt x="2713" y="819"/>
                    </a:lnTo>
                    <a:lnTo>
                      <a:pt x="2690" y="827"/>
                    </a:lnTo>
                    <a:lnTo>
                      <a:pt x="2669" y="834"/>
                    </a:lnTo>
                    <a:lnTo>
                      <a:pt x="2648" y="842"/>
                    </a:lnTo>
                    <a:lnTo>
                      <a:pt x="2611" y="858"/>
                    </a:lnTo>
                    <a:lnTo>
                      <a:pt x="2572" y="874"/>
                    </a:lnTo>
                    <a:lnTo>
                      <a:pt x="2558" y="879"/>
                    </a:lnTo>
                    <a:lnTo>
                      <a:pt x="2553" y="882"/>
                    </a:lnTo>
                    <a:lnTo>
                      <a:pt x="2548" y="884"/>
                    </a:lnTo>
                    <a:lnTo>
                      <a:pt x="2488" y="908"/>
                    </a:lnTo>
                    <a:lnTo>
                      <a:pt x="2435" y="929"/>
                    </a:lnTo>
                    <a:lnTo>
                      <a:pt x="2427" y="931"/>
                    </a:lnTo>
                    <a:lnTo>
                      <a:pt x="2417" y="937"/>
                    </a:lnTo>
                    <a:lnTo>
                      <a:pt x="2414" y="937"/>
                    </a:lnTo>
                    <a:lnTo>
                      <a:pt x="2393" y="945"/>
                    </a:lnTo>
                    <a:lnTo>
                      <a:pt x="2367" y="955"/>
                    </a:lnTo>
                    <a:lnTo>
                      <a:pt x="2359" y="958"/>
                    </a:lnTo>
                    <a:lnTo>
                      <a:pt x="2309" y="968"/>
                    </a:lnTo>
                    <a:lnTo>
                      <a:pt x="2281" y="973"/>
                    </a:lnTo>
                    <a:lnTo>
                      <a:pt x="2257" y="979"/>
                    </a:lnTo>
                    <a:lnTo>
                      <a:pt x="2231" y="1005"/>
                    </a:lnTo>
                    <a:lnTo>
                      <a:pt x="2215" y="1021"/>
                    </a:lnTo>
                    <a:lnTo>
                      <a:pt x="2212" y="1021"/>
                    </a:lnTo>
                    <a:lnTo>
                      <a:pt x="2189" y="1034"/>
                    </a:lnTo>
                    <a:lnTo>
                      <a:pt x="2178" y="1042"/>
                    </a:lnTo>
                    <a:lnTo>
                      <a:pt x="2168" y="1047"/>
                    </a:lnTo>
                    <a:lnTo>
                      <a:pt x="2155" y="1055"/>
                    </a:lnTo>
                    <a:lnTo>
                      <a:pt x="2084" y="1102"/>
                    </a:lnTo>
                    <a:lnTo>
                      <a:pt x="2071" y="1113"/>
                    </a:lnTo>
                    <a:lnTo>
                      <a:pt x="2068" y="1113"/>
                    </a:lnTo>
                    <a:lnTo>
                      <a:pt x="2060" y="1120"/>
                    </a:lnTo>
                    <a:lnTo>
                      <a:pt x="2050" y="1128"/>
                    </a:lnTo>
                    <a:lnTo>
                      <a:pt x="2045" y="1134"/>
                    </a:lnTo>
                    <a:lnTo>
                      <a:pt x="2039" y="1139"/>
                    </a:lnTo>
                    <a:lnTo>
                      <a:pt x="2037" y="1144"/>
                    </a:lnTo>
                    <a:lnTo>
                      <a:pt x="2031" y="1149"/>
                    </a:lnTo>
                    <a:lnTo>
                      <a:pt x="2024" y="1160"/>
                    </a:lnTo>
                    <a:lnTo>
                      <a:pt x="2013" y="1170"/>
                    </a:lnTo>
                    <a:lnTo>
                      <a:pt x="2008" y="1181"/>
                    </a:lnTo>
                    <a:lnTo>
                      <a:pt x="1992" y="1207"/>
                    </a:lnTo>
                    <a:lnTo>
                      <a:pt x="1976" y="1233"/>
                    </a:lnTo>
                    <a:lnTo>
                      <a:pt x="1900" y="1378"/>
                    </a:lnTo>
                    <a:lnTo>
                      <a:pt x="1890" y="1393"/>
                    </a:lnTo>
                    <a:lnTo>
                      <a:pt x="1885" y="1401"/>
                    </a:lnTo>
                    <a:lnTo>
                      <a:pt x="1879" y="1412"/>
                    </a:lnTo>
                    <a:lnTo>
                      <a:pt x="1861" y="1446"/>
                    </a:lnTo>
                    <a:lnTo>
                      <a:pt x="1856" y="1451"/>
                    </a:lnTo>
                    <a:lnTo>
                      <a:pt x="1853" y="1454"/>
                    </a:lnTo>
                    <a:lnTo>
                      <a:pt x="1848" y="1462"/>
                    </a:lnTo>
                    <a:lnTo>
                      <a:pt x="1843" y="1467"/>
                    </a:lnTo>
                    <a:lnTo>
                      <a:pt x="1840" y="1472"/>
                    </a:lnTo>
                    <a:lnTo>
                      <a:pt x="1840" y="1475"/>
                    </a:lnTo>
                    <a:lnTo>
                      <a:pt x="1837" y="1477"/>
                    </a:lnTo>
                    <a:lnTo>
                      <a:pt x="1835" y="1477"/>
                    </a:lnTo>
                    <a:lnTo>
                      <a:pt x="1830" y="1480"/>
                    </a:lnTo>
                    <a:lnTo>
                      <a:pt x="1824" y="1483"/>
                    </a:lnTo>
                    <a:lnTo>
                      <a:pt x="1822" y="1485"/>
                    </a:lnTo>
                    <a:lnTo>
                      <a:pt x="1817" y="1488"/>
                    </a:lnTo>
                    <a:lnTo>
                      <a:pt x="1814" y="1488"/>
                    </a:lnTo>
                    <a:lnTo>
                      <a:pt x="1809" y="1490"/>
                    </a:lnTo>
                    <a:lnTo>
                      <a:pt x="1803" y="1493"/>
                    </a:lnTo>
                    <a:lnTo>
                      <a:pt x="1801" y="1493"/>
                    </a:lnTo>
                    <a:lnTo>
                      <a:pt x="1793" y="1493"/>
                    </a:lnTo>
                    <a:lnTo>
                      <a:pt x="1769" y="1496"/>
                    </a:lnTo>
                    <a:lnTo>
                      <a:pt x="1767" y="1498"/>
                    </a:lnTo>
                    <a:lnTo>
                      <a:pt x="1761" y="1498"/>
                    </a:lnTo>
                    <a:lnTo>
                      <a:pt x="1759" y="1498"/>
                    </a:lnTo>
                    <a:lnTo>
                      <a:pt x="1756" y="1501"/>
                    </a:lnTo>
                    <a:lnTo>
                      <a:pt x="1754" y="1504"/>
                    </a:lnTo>
                    <a:lnTo>
                      <a:pt x="1746" y="1509"/>
                    </a:lnTo>
                    <a:lnTo>
                      <a:pt x="1738" y="1514"/>
                    </a:lnTo>
                    <a:lnTo>
                      <a:pt x="1712" y="1530"/>
                    </a:lnTo>
                    <a:lnTo>
                      <a:pt x="1706" y="1535"/>
                    </a:lnTo>
                    <a:lnTo>
                      <a:pt x="1701" y="1538"/>
                    </a:lnTo>
                    <a:lnTo>
                      <a:pt x="1699" y="1540"/>
                    </a:lnTo>
                    <a:lnTo>
                      <a:pt x="1693" y="1540"/>
                    </a:lnTo>
                    <a:lnTo>
                      <a:pt x="1680" y="1548"/>
                    </a:lnTo>
                    <a:lnTo>
                      <a:pt x="1667" y="1556"/>
                    </a:lnTo>
                    <a:lnTo>
                      <a:pt x="1649" y="1564"/>
                    </a:lnTo>
                    <a:lnTo>
                      <a:pt x="1641" y="1569"/>
                    </a:lnTo>
                    <a:lnTo>
                      <a:pt x="1628" y="1574"/>
                    </a:lnTo>
                    <a:lnTo>
                      <a:pt x="1617" y="1580"/>
                    </a:lnTo>
                    <a:lnTo>
                      <a:pt x="1609" y="1585"/>
                    </a:lnTo>
                    <a:lnTo>
                      <a:pt x="1596" y="1590"/>
                    </a:lnTo>
                    <a:lnTo>
                      <a:pt x="1596" y="1593"/>
                    </a:lnTo>
                    <a:lnTo>
                      <a:pt x="1591" y="1593"/>
                    </a:lnTo>
                    <a:lnTo>
                      <a:pt x="1586" y="1595"/>
                    </a:lnTo>
                    <a:lnTo>
                      <a:pt x="1583" y="1598"/>
                    </a:lnTo>
                    <a:lnTo>
                      <a:pt x="1573" y="1603"/>
                    </a:lnTo>
                    <a:lnTo>
                      <a:pt x="1565" y="1609"/>
                    </a:lnTo>
                    <a:lnTo>
                      <a:pt x="1557" y="1611"/>
                    </a:lnTo>
                    <a:lnTo>
                      <a:pt x="1547" y="1619"/>
                    </a:lnTo>
                    <a:lnTo>
                      <a:pt x="1536" y="1627"/>
                    </a:lnTo>
                    <a:lnTo>
                      <a:pt x="1526" y="1632"/>
                    </a:lnTo>
                    <a:lnTo>
                      <a:pt x="1518" y="1637"/>
                    </a:lnTo>
                    <a:lnTo>
                      <a:pt x="1507" y="1643"/>
                    </a:lnTo>
                    <a:lnTo>
                      <a:pt x="1499" y="1648"/>
                    </a:lnTo>
                    <a:lnTo>
                      <a:pt x="1489" y="1653"/>
                    </a:lnTo>
                    <a:lnTo>
                      <a:pt x="1397" y="1708"/>
                    </a:lnTo>
                    <a:lnTo>
                      <a:pt x="1368" y="1737"/>
                    </a:lnTo>
                    <a:lnTo>
                      <a:pt x="1363" y="1745"/>
                    </a:lnTo>
                    <a:lnTo>
                      <a:pt x="1332" y="1792"/>
                    </a:lnTo>
                    <a:lnTo>
                      <a:pt x="1200" y="1992"/>
                    </a:lnTo>
                    <a:lnTo>
                      <a:pt x="1193" y="1989"/>
                    </a:lnTo>
                    <a:lnTo>
                      <a:pt x="1185" y="1984"/>
                    </a:lnTo>
                    <a:lnTo>
                      <a:pt x="1075" y="2034"/>
                    </a:lnTo>
                    <a:lnTo>
                      <a:pt x="781" y="2165"/>
                    </a:lnTo>
                    <a:lnTo>
                      <a:pt x="616" y="2236"/>
                    </a:lnTo>
                    <a:lnTo>
                      <a:pt x="511" y="2283"/>
                    </a:lnTo>
                    <a:lnTo>
                      <a:pt x="403" y="2330"/>
                    </a:lnTo>
                    <a:lnTo>
                      <a:pt x="403" y="2322"/>
                    </a:lnTo>
                    <a:lnTo>
                      <a:pt x="403" y="2288"/>
                    </a:lnTo>
                    <a:lnTo>
                      <a:pt x="403" y="2330"/>
                    </a:lnTo>
                    <a:lnTo>
                      <a:pt x="152" y="2107"/>
                    </a:lnTo>
                    <a:lnTo>
                      <a:pt x="147" y="2102"/>
                    </a:lnTo>
                    <a:lnTo>
                      <a:pt x="144" y="2091"/>
                    </a:lnTo>
                    <a:lnTo>
                      <a:pt x="144" y="2086"/>
                    </a:lnTo>
                    <a:lnTo>
                      <a:pt x="147" y="2052"/>
                    </a:lnTo>
                    <a:lnTo>
                      <a:pt x="225" y="1960"/>
                    </a:lnTo>
                    <a:lnTo>
                      <a:pt x="0" y="1942"/>
                    </a:lnTo>
                    <a:lnTo>
                      <a:pt x="105" y="1811"/>
                    </a:lnTo>
                    <a:lnTo>
                      <a:pt x="230" y="1658"/>
                    </a:lnTo>
                    <a:lnTo>
                      <a:pt x="249" y="1635"/>
                    </a:lnTo>
                    <a:lnTo>
                      <a:pt x="464" y="1677"/>
                    </a:lnTo>
                    <a:lnTo>
                      <a:pt x="440" y="1559"/>
                    </a:lnTo>
                    <a:lnTo>
                      <a:pt x="435" y="1559"/>
                    </a:lnTo>
                    <a:lnTo>
                      <a:pt x="68" y="1485"/>
                    </a:lnTo>
                    <a:lnTo>
                      <a:pt x="68" y="1454"/>
                    </a:lnTo>
                    <a:lnTo>
                      <a:pt x="68" y="1446"/>
                    </a:lnTo>
                    <a:lnTo>
                      <a:pt x="68" y="1278"/>
                    </a:lnTo>
                    <a:lnTo>
                      <a:pt x="68" y="1218"/>
                    </a:lnTo>
                    <a:lnTo>
                      <a:pt x="566" y="1005"/>
                    </a:lnTo>
                    <a:lnTo>
                      <a:pt x="605" y="987"/>
                    </a:lnTo>
                    <a:lnTo>
                      <a:pt x="605" y="908"/>
                    </a:lnTo>
                    <a:lnTo>
                      <a:pt x="608" y="811"/>
                    </a:lnTo>
                    <a:lnTo>
                      <a:pt x="784" y="785"/>
                    </a:lnTo>
                    <a:lnTo>
                      <a:pt x="815" y="774"/>
                    </a:lnTo>
                    <a:lnTo>
                      <a:pt x="818" y="777"/>
                    </a:lnTo>
                    <a:lnTo>
                      <a:pt x="944" y="732"/>
                    </a:lnTo>
                    <a:lnTo>
                      <a:pt x="962" y="727"/>
                    </a:lnTo>
                    <a:lnTo>
                      <a:pt x="1001" y="714"/>
                    </a:lnTo>
                    <a:lnTo>
                      <a:pt x="1025" y="708"/>
                    </a:lnTo>
                    <a:lnTo>
                      <a:pt x="1033" y="703"/>
                    </a:lnTo>
                    <a:lnTo>
                      <a:pt x="1148" y="666"/>
                    </a:lnTo>
                    <a:lnTo>
                      <a:pt x="1166" y="661"/>
                    </a:lnTo>
                    <a:lnTo>
                      <a:pt x="1431" y="575"/>
                    </a:lnTo>
                    <a:lnTo>
                      <a:pt x="1499" y="554"/>
                    </a:lnTo>
                    <a:lnTo>
                      <a:pt x="1507" y="548"/>
                    </a:lnTo>
                    <a:lnTo>
                      <a:pt x="1520" y="543"/>
                    </a:lnTo>
                    <a:lnTo>
                      <a:pt x="1531" y="538"/>
                    </a:lnTo>
                    <a:lnTo>
                      <a:pt x="1541" y="533"/>
                    </a:lnTo>
                    <a:lnTo>
                      <a:pt x="1554" y="527"/>
                    </a:lnTo>
                    <a:lnTo>
                      <a:pt x="1567" y="522"/>
                    </a:lnTo>
                    <a:lnTo>
                      <a:pt x="1581" y="517"/>
                    </a:lnTo>
                    <a:lnTo>
                      <a:pt x="1594" y="509"/>
                    </a:lnTo>
                    <a:lnTo>
                      <a:pt x="1615" y="501"/>
                    </a:lnTo>
                    <a:lnTo>
                      <a:pt x="1623" y="496"/>
                    </a:lnTo>
                    <a:lnTo>
                      <a:pt x="1636" y="491"/>
                    </a:lnTo>
                    <a:lnTo>
                      <a:pt x="1651" y="485"/>
                    </a:lnTo>
                    <a:lnTo>
                      <a:pt x="1662" y="480"/>
                    </a:lnTo>
                    <a:lnTo>
                      <a:pt x="1667" y="475"/>
                    </a:lnTo>
                    <a:lnTo>
                      <a:pt x="1672" y="475"/>
                    </a:lnTo>
                    <a:lnTo>
                      <a:pt x="1696" y="464"/>
                    </a:lnTo>
                    <a:lnTo>
                      <a:pt x="1709" y="456"/>
                    </a:lnTo>
                    <a:lnTo>
                      <a:pt x="1727" y="451"/>
                    </a:lnTo>
                    <a:lnTo>
                      <a:pt x="1746" y="441"/>
                    </a:lnTo>
                    <a:lnTo>
                      <a:pt x="1767" y="433"/>
                    </a:lnTo>
                    <a:lnTo>
                      <a:pt x="1785" y="425"/>
                    </a:lnTo>
                    <a:lnTo>
                      <a:pt x="1809" y="415"/>
                    </a:lnTo>
                    <a:lnTo>
                      <a:pt x="1827" y="404"/>
                    </a:lnTo>
                    <a:lnTo>
                      <a:pt x="1830" y="404"/>
                    </a:lnTo>
                    <a:lnTo>
                      <a:pt x="1845" y="396"/>
                    </a:lnTo>
                    <a:lnTo>
                      <a:pt x="1866" y="388"/>
                    </a:lnTo>
                    <a:lnTo>
                      <a:pt x="1885" y="378"/>
                    </a:lnTo>
                    <a:lnTo>
                      <a:pt x="1890" y="375"/>
                    </a:lnTo>
                    <a:lnTo>
                      <a:pt x="1900" y="373"/>
                    </a:lnTo>
                    <a:lnTo>
                      <a:pt x="2071" y="278"/>
                    </a:lnTo>
                    <a:lnTo>
                      <a:pt x="2076" y="275"/>
                    </a:lnTo>
                    <a:lnTo>
                      <a:pt x="2079" y="275"/>
                    </a:lnTo>
                    <a:lnTo>
                      <a:pt x="2087" y="273"/>
                    </a:lnTo>
                    <a:lnTo>
                      <a:pt x="2108" y="260"/>
                    </a:lnTo>
                    <a:lnTo>
                      <a:pt x="2110" y="257"/>
                    </a:lnTo>
                    <a:lnTo>
                      <a:pt x="2113" y="257"/>
                    </a:lnTo>
                    <a:lnTo>
                      <a:pt x="2210" y="205"/>
                    </a:lnTo>
                    <a:lnTo>
                      <a:pt x="2212" y="202"/>
                    </a:lnTo>
                    <a:lnTo>
                      <a:pt x="2254" y="178"/>
                    </a:lnTo>
                    <a:lnTo>
                      <a:pt x="2273" y="170"/>
                    </a:lnTo>
                    <a:lnTo>
                      <a:pt x="2294" y="160"/>
                    </a:lnTo>
                    <a:lnTo>
                      <a:pt x="2315" y="147"/>
                    </a:lnTo>
                    <a:lnTo>
                      <a:pt x="2341" y="134"/>
                    </a:lnTo>
                    <a:lnTo>
                      <a:pt x="2364" y="121"/>
                    </a:lnTo>
                    <a:lnTo>
                      <a:pt x="2367" y="121"/>
                    </a:lnTo>
                    <a:lnTo>
                      <a:pt x="2370" y="118"/>
                    </a:lnTo>
                    <a:lnTo>
                      <a:pt x="2385" y="110"/>
                    </a:lnTo>
                    <a:lnTo>
                      <a:pt x="2391" y="107"/>
                    </a:lnTo>
                    <a:lnTo>
                      <a:pt x="2401" y="100"/>
                    </a:lnTo>
                    <a:lnTo>
                      <a:pt x="2430" y="86"/>
                    </a:lnTo>
                    <a:lnTo>
                      <a:pt x="2456" y="71"/>
                    </a:lnTo>
                    <a:lnTo>
                      <a:pt x="2480" y="55"/>
                    </a:lnTo>
                    <a:lnTo>
                      <a:pt x="2506" y="37"/>
                    </a:lnTo>
                    <a:lnTo>
                      <a:pt x="2532" y="21"/>
                    </a:lnTo>
                    <a:lnTo>
                      <a:pt x="2551" y="10"/>
                    </a:lnTo>
                    <a:lnTo>
                      <a:pt x="2553" y="8"/>
                    </a:lnTo>
                    <a:lnTo>
                      <a:pt x="2561" y="2"/>
                    </a:lnTo>
                    <a:lnTo>
                      <a:pt x="2564" y="0"/>
                    </a:lnTo>
                    <a:lnTo>
                      <a:pt x="2569" y="8"/>
                    </a:lnTo>
                    <a:lnTo>
                      <a:pt x="2598" y="50"/>
                    </a:lnTo>
                    <a:lnTo>
                      <a:pt x="2616" y="81"/>
                    </a:lnTo>
                    <a:lnTo>
                      <a:pt x="2627" y="94"/>
                    </a:lnTo>
                    <a:lnTo>
                      <a:pt x="2632" y="105"/>
                    </a:lnTo>
                    <a:lnTo>
                      <a:pt x="2637" y="107"/>
                    </a:lnTo>
                    <a:lnTo>
                      <a:pt x="2637" y="110"/>
                    </a:lnTo>
                    <a:lnTo>
                      <a:pt x="2640" y="115"/>
                    </a:lnTo>
                    <a:lnTo>
                      <a:pt x="2640" y="118"/>
                    </a:lnTo>
                    <a:lnTo>
                      <a:pt x="2637" y="118"/>
                    </a:lnTo>
                    <a:lnTo>
                      <a:pt x="2634" y="121"/>
                    </a:lnTo>
                    <a:lnTo>
                      <a:pt x="2629" y="126"/>
                    </a:lnTo>
                    <a:lnTo>
                      <a:pt x="2627" y="126"/>
                    </a:lnTo>
                    <a:lnTo>
                      <a:pt x="2616" y="134"/>
                    </a:lnTo>
                    <a:lnTo>
                      <a:pt x="2608" y="139"/>
                    </a:lnTo>
                    <a:lnTo>
                      <a:pt x="2606" y="142"/>
                    </a:lnTo>
                    <a:lnTo>
                      <a:pt x="2603" y="144"/>
                    </a:lnTo>
                    <a:lnTo>
                      <a:pt x="2600" y="147"/>
                    </a:lnTo>
                    <a:lnTo>
                      <a:pt x="2598" y="152"/>
                    </a:lnTo>
                    <a:lnTo>
                      <a:pt x="2595" y="157"/>
                    </a:lnTo>
                    <a:lnTo>
                      <a:pt x="2595" y="160"/>
                    </a:lnTo>
                    <a:lnTo>
                      <a:pt x="2593" y="163"/>
                    </a:lnTo>
                    <a:lnTo>
                      <a:pt x="2593" y="165"/>
                    </a:lnTo>
                    <a:lnTo>
                      <a:pt x="2593" y="168"/>
                    </a:lnTo>
                    <a:lnTo>
                      <a:pt x="2593" y="170"/>
                    </a:lnTo>
                    <a:lnTo>
                      <a:pt x="2593" y="173"/>
                    </a:lnTo>
                    <a:lnTo>
                      <a:pt x="2593" y="176"/>
                    </a:lnTo>
                    <a:lnTo>
                      <a:pt x="2593" y="181"/>
                    </a:lnTo>
                    <a:lnTo>
                      <a:pt x="2598" y="189"/>
                    </a:lnTo>
                    <a:lnTo>
                      <a:pt x="2606" y="212"/>
                    </a:lnTo>
                    <a:lnTo>
                      <a:pt x="2606" y="215"/>
                    </a:lnTo>
                    <a:lnTo>
                      <a:pt x="2608" y="220"/>
                    </a:lnTo>
                    <a:lnTo>
                      <a:pt x="2611" y="226"/>
                    </a:lnTo>
                    <a:lnTo>
                      <a:pt x="2611" y="228"/>
                    </a:lnTo>
                    <a:lnTo>
                      <a:pt x="2616" y="241"/>
                    </a:lnTo>
                    <a:lnTo>
                      <a:pt x="2619" y="249"/>
                    </a:lnTo>
                    <a:lnTo>
                      <a:pt x="2624" y="262"/>
                    </a:lnTo>
                    <a:lnTo>
                      <a:pt x="2629" y="275"/>
                    </a:lnTo>
                    <a:lnTo>
                      <a:pt x="2632" y="278"/>
                    </a:lnTo>
                    <a:lnTo>
                      <a:pt x="2632" y="283"/>
                    </a:lnTo>
                    <a:lnTo>
                      <a:pt x="2632" y="286"/>
                    </a:lnTo>
                    <a:lnTo>
                      <a:pt x="2634" y="291"/>
                    </a:lnTo>
                    <a:lnTo>
                      <a:pt x="2634" y="296"/>
                    </a:lnTo>
                    <a:lnTo>
                      <a:pt x="2632" y="302"/>
                    </a:lnTo>
                    <a:lnTo>
                      <a:pt x="2632" y="320"/>
                    </a:lnTo>
                    <a:lnTo>
                      <a:pt x="2629" y="338"/>
                    </a:lnTo>
                    <a:lnTo>
                      <a:pt x="2629" y="352"/>
                    </a:lnTo>
                    <a:lnTo>
                      <a:pt x="2629" y="354"/>
                    </a:lnTo>
                    <a:lnTo>
                      <a:pt x="2624" y="362"/>
                    </a:lnTo>
                    <a:lnTo>
                      <a:pt x="2616" y="373"/>
                    </a:lnTo>
                    <a:lnTo>
                      <a:pt x="2585" y="417"/>
                    </a:lnTo>
                    <a:lnTo>
                      <a:pt x="2579" y="425"/>
                    </a:lnTo>
                    <a:lnTo>
                      <a:pt x="2577" y="430"/>
                    </a:lnTo>
                    <a:lnTo>
                      <a:pt x="2577" y="459"/>
                    </a:lnTo>
                    <a:lnTo>
                      <a:pt x="2577" y="462"/>
                    </a:lnTo>
                    <a:lnTo>
                      <a:pt x="2577" y="467"/>
                    </a:lnTo>
                    <a:lnTo>
                      <a:pt x="2574" y="472"/>
                    </a:lnTo>
                    <a:lnTo>
                      <a:pt x="2574" y="477"/>
                    </a:lnTo>
                    <a:lnTo>
                      <a:pt x="2574" y="480"/>
                    </a:lnTo>
                    <a:lnTo>
                      <a:pt x="2574" y="483"/>
                    </a:lnTo>
                    <a:lnTo>
                      <a:pt x="2574" y="488"/>
                    </a:lnTo>
                    <a:lnTo>
                      <a:pt x="2574" y="493"/>
                    </a:lnTo>
                    <a:lnTo>
                      <a:pt x="2574" y="496"/>
                    </a:lnTo>
                    <a:lnTo>
                      <a:pt x="2600" y="501"/>
                    </a:lnTo>
                    <a:lnTo>
                      <a:pt x="2606" y="504"/>
                    </a:lnTo>
                    <a:lnTo>
                      <a:pt x="2621" y="506"/>
                    </a:lnTo>
                    <a:lnTo>
                      <a:pt x="2634" y="509"/>
                    </a:lnTo>
                    <a:lnTo>
                      <a:pt x="2642" y="509"/>
                    </a:lnTo>
                    <a:lnTo>
                      <a:pt x="2648" y="512"/>
                    </a:lnTo>
                    <a:lnTo>
                      <a:pt x="2650" y="512"/>
                    </a:lnTo>
                    <a:lnTo>
                      <a:pt x="2661" y="514"/>
                    </a:lnTo>
                    <a:lnTo>
                      <a:pt x="2663" y="514"/>
                    </a:lnTo>
                    <a:lnTo>
                      <a:pt x="2666" y="514"/>
                    </a:lnTo>
                    <a:lnTo>
                      <a:pt x="2682" y="517"/>
                    </a:lnTo>
                    <a:lnTo>
                      <a:pt x="2682" y="519"/>
                    </a:lnTo>
                    <a:lnTo>
                      <a:pt x="2690" y="519"/>
                    </a:lnTo>
                    <a:lnTo>
                      <a:pt x="2708" y="522"/>
                    </a:lnTo>
                    <a:lnTo>
                      <a:pt x="2710" y="525"/>
                    </a:lnTo>
                    <a:lnTo>
                      <a:pt x="2713" y="525"/>
                    </a:lnTo>
                    <a:lnTo>
                      <a:pt x="2739" y="535"/>
                    </a:lnTo>
                    <a:lnTo>
                      <a:pt x="2745" y="540"/>
                    </a:lnTo>
                    <a:lnTo>
                      <a:pt x="2747" y="543"/>
                    </a:lnTo>
                    <a:lnTo>
                      <a:pt x="2747" y="546"/>
                    </a:lnTo>
                    <a:lnTo>
                      <a:pt x="2750" y="546"/>
                    </a:lnTo>
                    <a:lnTo>
                      <a:pt x="2750" y="548"/>
                    </a:lnTo>
                    <a:lnTo>
                      <a:pt x="2752" y="548"/>
                    </a:lnTo>
                    <a:lnTo>
                      <a:pt x="2758" y="556"/>
                    </a:lnTo>
                    <a:lnTo>
                      <a:pt x="2760" y="556"/>
                    </a:lnTo>
                    <a:lnTo>
                      <a:pt x="2760" y="559"/>
                    </a:lnTo>
                    <a:lnTo>
                      <a:pt x="2763" y="559"/>
                    </a:lnTo>
                    <a:lnTo>
                      <a:pt x="2763" y="561"/>
                    </a:lnTo>
                    <a:moveTo>
                      <a:pt x="723" y="1981"/>
                    </a:moveTo>
                    <a:lnTo>
                      <a:pt x="723" y="1992"/>
                    </a:lnTo>
                    <a:lnTo>
                      <a:pt x="723" y="1981"/>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5" name="フリーフォーム 214"/>
              <p:cNvSpPr>
                <a:spLocks/>
              </p:cNvSpPr>
              <p:nvPr/>
            </p:nvSpPr>
            <p:spPr bwMode="auto">
              <a:xfrm>
                <a:off x="3188254" y="2588435"/>
                <a:ext cx="521442" cy="719546"/>
              </a:xfrm>
              <a:custGeom>
                <a:avLst/>
                <a:gdLst>
                  <a:gd name="T0" fmla="*/ 590 w 1088"/>
                  <a:gd name="T1" fmla="*/ 5 h 1478"/>
                  <a:gd name="T2" fmla="*/ 684 w 1088"/>
                  <a:gd name="T3" fmla="*/ 8 h 1478"/>
                  <a:gd name="T4" fmla="*/ 873 w 1088"/>
                  <a:gd name="T5" fmla="*/ 13 h 1478"/>
                  <a:gd name="T6" fmla="*/ 868 w 1088"/>
                  <a:gd name="T7" fmla="*/ 207 h 1478"/>
                  <a:gd name="T8" fmla="*/ 863 w 1088"/>
                  <a:gd name="T9" fmla="*/ 378 h 1478"/>
                  <a:gd name="T10" fmla="*/ 857 w 1088"/>
                  <a:gd name="T11" fmla="*/ 520 h 1478"/>
                  <a:gd name="T12" fmla="*/ 847 w 1088"/>
                  <a:gd name="T13" fmla="*/ 764 h 1478"/>
                  <a:gd name="T14" fmla="*/ 831 w 1088"/>
                  <a:gd name="T15" fmla="*/ 984 h 1478"/>
                  <a:gd name="T16" fmla="*/ 897 w 1088"/>
                  <a:gd name="T17" fmla="*/ 1118 h 1478"/>
                  <a:gd name="T18" fmla="*/ 999 w 1088"/>
                  <a:gd name="T19" fmla="*/ 1121 h 1478"/>
                  <a:gd name="T20" fmla="*/ 1028 w 1088"/>
                  <a:gd name="T21" fmla="*/ 1100 h 1478"/>
                  <a:gd name="T22" fmla="*/ 1057 w 1088"/>
                  <a:gd name="T23" fmla="*/ 1107 h 1478"/>
                  <a:gd name="T24" fmla="*/ 1033 w 1088"/>
                  <a:gd name="T25" fmla="*/ 1113 h 1478"/>
                  <a:gd name="T26" fmla="*/ 1038 w 1088"/>
                  <a:gd name="T27" fmla="*/ 1123 h 1478"/>
                  <a:gd name="T28" fmla="*/ 1083 w 1088"/>
                  <a:gd name="T29" fmla="*/ 1123 h 1478"/>
                  <a:gd name="T30" fmla="*/ 1054 w 1088"/>
                  <a:gd name="T31" fmla="*/ 1131 h 1478"/>
                  <a:gd name="T32" fmla="*/ 1031 w 1088"/>
                  <a:gd name="T33" fmla="*/ 1126 h 1478"/>
                  <a:gd name="T34" fmla="*/ 1010 w 1088"/>
                  <a:gd name="T35" fmla="*/ 1155 h 1478"/>
                  <a:gd name="T36" fmla="*/ 1002 w 1088"/>
                  <a:gd name="T37" fmla="*/ 1178 h 1478"/>
                  <a:gd name="T38" fmla="*/ 994 w 1088"/>
                  <a:gd name="T39" fmla="*/ 1210 h 1478"/>
                  <a:gd name="T40" fmla="*/ 994 w 1088"/>
                  <a:gd name="T41" fmla="*/ 1249 h 1478"/>
                  <a:gd name="T42" fmla="*/ 1002 w 1088"/>
                  <a:gd name="T43" fmla="*/ 1273 h 1478"/>
                  <a:gd name="T44" fmla="*/ 986 w 1088"/>
                  <a:gd name="T45" fmla="*/ 1302 h 1478"/>
                  <a:gd name="T46" fmla="*/ 975 w 1088"/>
                  <a:gd name="T47" fmla="*/ 1331 h 1478"/>
                  <a:gd name="T48" fmla="*/ 962 w 1088"/>
                  <a:gd name="T49" fmla="*/ 1415 h 1478"/>
                  <a:gd name="T50" fmla="*/ 873 w 1088"/>
                  <a:gd name="T51" fmla="*/ 1457 h 1478"/>
                  <a:gd name="T52" fmla="*/ 737 w 1088"/>
                  <a:gd name="T53" fmla="*/ 1417 h 1478"/>
                  <a:gd name="T54" fmla="*/ 663 w 1088"/>
                  <a:gd name="T55" fmla="*/ 1378 h 1478"/>
                  <a:gd name="T56" fmla="*/ 622 w 1088"/>
                  <a:gd name="T57" fmla="*/ 1373 h 1478"/>
                  <a:gd name="T58" fmla="*/ 561 w 1088"/>
                  <a:gd name="T59" fmla="*/ 1367 h 1478"/>
                  <a:gd name="T60" fmla="*/ 511 w 1088"/>
                  <a:gd name="T61" fmla="*/ 1357 h 1478"/>
                  <a:gd name="T62" fmla="*/ 407 w 1088"/>
                  <a:gd name="T63" fmla="*/ 1338 h 1478"/>
                  <a:gd name="T64" fmla="*/ 218 w 1088"/>
                  <a:gd name="T65" fmla="*/ 1275 h 1478"/>
                  <a:gd name="T66" fmla="*/ 202 w 1088"/>
                  <a:gd name="T67" fmla="*/ 1320 h 1478"/>
                  <a:gd name="T68" fmla="*/ 197 w 1088"/>
                  <a:gd name="T69" fmla="*/ 1346 h 1478"/>
                  <a:gd name="T70" fmla="*/ 95 w 1088"/>
                  <a:gd name="T71" fmla="*/ 1344 h 1478"/>
                  <a:gd name="T72" fmla="*/ 13 w 1088"/>
                  <a:gd name="T73" fmla="*/ 1152 h 1478"/>
                  <a:gd name="T74" fmla="*/ 24 w 1088"/>
                  <a:gd name="T75" fmla="*/ 1039 h 1478"/>
                  <a:gd name="T76" fmla="*/ 40 w 1088"/>
                  <a:gd name="T77" fmla="*/ 971 h 1478"/>
                  <a:gd name="T78" fmla="*/ 50 w 1088"/>
                  <a:gd name="T79" fmla="*/ 919 h 1478"/>
                  <a:gd name="T80" fmla="*/ 53 w 1088"/>
                  <a:gd name="T81" fmla="*/ 884 h 1478"/>
                  <a:gd name="T82" fmla="*/ 40 w 1088"/>
                  <a:gd name="T83" fmla="*/ 832 h 1478"/>
                  <a:gd name="T84" fmla="*/ 24 w 1088"/>
                  <a:gd name="T85" fmla="*/ 779 h 1478"/>
                  <a:gd name="T86" fmla="*/ 13 w 1088"/>
                  <a:gd name="T87" fmla="*/ 732 h 1478"/>
                  <a:gd name="T88" fmla="*/ 71 w 1088"/>
                  <a:gd name="T89" fmla="*/ 682 h 1478"/>
                  <a:gd name="T90" fmla="*/ 87 w 1088"/>
                  <a:gd name="T91" fmla="*/ 606 h 1478"/>
                  <a:gd name="T92" fmla="*/ 100 w 1088"/>
                  <a:gd name="T93" fmla="*/ 512 h 1478"/>
                  <a:gd name="T94" fmla="*/ 97 w 1088"/>
                  <a:gd name="T95" fmla="*/ 486 h 1478"/>
                  <a:gd name="T96" fmla="*/ 84 w 1088"/>
                  <a:gd name="T97" fmla="*/ 446 h 1478"/>
                  <a:gd name="T98" fmla="*/ 87 w 1088"/>
                  <a:gd name="T99" fmla="*/ 417 h 1478"/>
                  <a:gd name="T100" fmla="*/ 87 w 1088"/>
                  <a:gd name="T101" fmla="*/ 381 h 1478"/>
                  <a:gd name="T102" fmla="*/ 74 w 1088"/>
                  <a:gd name="T103" fmla="*/ 346 h 1478"/>
                  <a:gd name="T104" fmla="*/ 76 w 1088"/>
                  <a:gd name="T105" fmla="*/ 294 h 1478"/>
                  <a:gd name="T106" fmla="*/ 76 w 1088"/>
                  <a:gd name="T107" fmla="*/ 276 h 1478"/>
                  <a:gd name="T108" fmla="*/ 158 w 1088"/>
                  <a:gd name="T109" fmla="*/ 241 h 1478"/>
                  <a:gd name="T110" fmla="*/ 239 w 1088"/>
                  <a:gd name="T111" fmla="*/ 142 h 1478"/>
                  <a:gd name="T112" fmla="*/ 349 w 1088"/>
                  <a:gd name="T113" fmla="*/ 34 h 1478"/>
                  <a:gd name="T114" fmla="*/ 425 w 1088"/>
                  <a:gd name="T115" fmla="*/ 0 h 1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88" h="1478">
                    <a:moveTo>
                      <a:pt x="490" y="0"/>
                    </a:moveTo>
                    <a:lnTo>
                      <a:pt x="493" y="0"/>
                    </a:lnTo>
                    <a:lnTo>
                      <a:pt x="498" y="3"/>
                    </a:lnTo>
                    <a:lnTo>
                      <a:pt x="501" y="3"/>
                    </a:lnTo>
                    <a:lnTo>
                      <a:pt x="509" y="3"/>
                    </a:lnTo>
                    <a:lnTo>
                      <a:pt x="535" y="3"/>
                    </a:lnTo>
                    <a:lnTo>
                      <a:pt x="538" y="3"/>
                    </a:lnTo>
                    <a:lnTo>
                      <a:pt x="559" y="3"/>
                    </a:lnTo>
                    <a:lnTo>
                      <a:pt x="590" y="5"/>
                    </a:lnTo>
                    <a:lnTo>
                      <a:pt x="614" y="5"/>
                    </a:lnTo>
                    <a:lnTo>
                      <a:pt x="640" y="5"/>
                    </a:lnTo>
                    <a:lnTo>
                      <a:pt x="663" y="5"/>
                    </a:lnTo>
                    <a:lnTo>
                      <a:pt x="671" y="8"/>
                    </a:lnTo>
                    <a:lnTo>
                      <a:pt x="674" y="8"/>
                    </a:lnTo>
                    <a:lnTo>
                      <a:pt x="677" y="8"/>
                    </a:lnTo>
                    <a:lnTo>
                      <a:pt x="679" y="8"/>
                    </a:lnTo>
                    <a:lnTo>
                      <a:pt x="682" y="8"/>
                    </a:lnTo>
                    <a:lnTo>
                      <a:pt x="684" y="8"/>
                    </a:lnTo>
                    <a:lnTo>
                      <a:pt x="700" y="8"/>
                    </a:lnTo>
                    <a:lnTo>
                      <a:pt x="713" y="8"/>
                    </a:lnTo>
                    <a:lnTo>
                      <a:pt x="726" y="8"/>
                    </a:lnTo>
                    <a:lnTo>
                      <a:pt x="750" y="11"/>
                    </a:lnTo>
                    <a:lnTo>
                      <a:pt x="781" y="11"/>
                    </a:lnTo>
                    <a:lnTo>
                      <a:pt x="808" y="11"/>
                    </a:lnTo>
                    <a:lnTo>
                      <a:pt x="834" y="13"/>
                    </a:lnTo>
                    <a:lnTo>
                      <a:pt x="852" y="13"/>
                    </a:lnTo>
                    <a:lnTo>
                      <a:pt x="873" y="13"/>
                    </a:lnTo>
                    <a:lnTo>
                      <a:pt x="873" y="21"/>
                    </a:lnTo>
                    <a:lnTo>
                      <a:pt x="873" y="26"/>
                    </a:lnTo>
                    <a:lnTo>
                      <a:pt x="871" y="87"/>
                    </a:lnTo>
                    <a:lnTo>
                      <a:pt x="871" y="113"/>
                    </a:lnTo>
                    <a:lnTo>
                      <a:pt x="871" y="144"/>
                    </a:lnTo>
                    <a:lnTo>
                      <a:pt x="871" y="147"/>
                    </a:lnTo>
                    <a:lnTo>
                      <a:pt x="868" y="168"/>
                    </a:lnTo>
                    <a:lnTo>
                      <a:pt x="868" y="189"/>
                    </a:lnTo>
                    <a:lnTo>
                      <a:pt x="868" y="207"/>
                    </a:lnTo>
                    <a:lnTo>
                      <a:pt x="868" y="231"/>
                    </a:lnTo>
                    <a:lnTo>
                      <a:pt x="865" y="257"/>
                    </a:lnTo>
                    <a:lnTo>
                      <a:pt x="865" y="289"/>
                    </a:lnTo>
                    <a:lnTo>
                      <a:pt x="865" y="294"/>
                    </a:lnTo>
                    <a:lnTo>
                      <a:pt x="865" y="320"/>
                    </a:lnTo>
                    <a:lnTo>
                      <a:pt x="863" y="333"/>
                    </a:lnTo>
                    <a:lnTo>
                      <a:pt x="863" y="346"/>
                    </a:lnTo>
                    <a:lnTo>
                      <a:pt x="863" y="367"/>
                    </a:lnTo>
                    <a:lnTo>
                      <a:pt x="863" y="378"/>
                    </a:lnTo>
                    <a:lnTo>
                      <a:pt x="863" y="407"/>
                    </a:lnTo>
                    <a:lnTo>
                      <a:pt x="863" y="409"/>
                    </a:lnTo>
                    <a:lnTo>
                      <a:pt x="863" y="423"/>
                    </a:lnTo>
                    <a:lnTo>
                      <a:pt x="860" y="428"/>
                    </a:lnTo>
                    <a:lnTo>
                      <a:pt x="860" y="444"/>
                    </a:lnTo>
                    <a:lnTo>
                      <a:pt x="860" y="454"/>
                    </a:lnTo>
                    <a:lnTo>
                      <a:pt x="860" y="462"/>
                    </a:lnTo>
                    <a:lnTo>
                      <a:pt x="857" y="480"/>
                    </a:lnTo>
                    <a:lnTo>
                      <a:pt x="857" y="520"/>
                    </a:lnTo>
                    <a:lnTo>
                      <a:pt x="857" y="541"/>
                    </a:lnTo>
                    <a:lnTo>
                      <a:pt x="855" y="575"/>
                    </a:lnTo>
                    <a:lnTo>
                      <a:pt x="855" y="609"/>
                    </a:lnTo>
                    <a:lnTo>
                      <a:pt x="855" y="617"/>
                    </a:lnTo>
                    <a:lnTo>
                      <a:pt x="855" y="625"/>
                    </a:lnTo>
                    <a:lnTo>
                      <a:pt x="852" y="659"/>
                    </a:lnTo>
                    <a:lnTo>
                      <a:pt x="852" y="669"/>
                    </a:lnTo>
                    <a:lnTo>
                      <a:pt x="850" y="722"/>
                    </a:lnTo>
                    <a:lnTo>
                      <a:pt x="847" y="764"/>
                    </a:lnTo>
                    <a:lnTo>
                      <a:pt x="844" y="774"/>
                    </a:lnTo>
                    <a:lnTo>
                      <a:pt x="839" y="892"/>
                    </a:lnTo>
                    <a:lnTo>
                      <a:pt x="837" y="932"/>
                    </a:lnTo>
                    <a:lnTo>
                      <a:pt x="837" y="937"/>
                    </a:lnTo>
                    <a:lnTo>
                      <a:pt x="837" y="940"/>
                    </a:lnTo>
                    <a:lnTo>
                      <a:pt x="834" y="958"/>
                    </a:lnTo>
                    <a:lnTo>
                      <a:pt x="834" y="961"/>
                    </a:lnTo>
                    <a:lnTo>
                      <a:pt x="831" y="982"/>
                    </a:lnTo>
                    <a:lnTo>
                      <a:pt x="831" y="984"/>
                    </a:lnTo>
                    <a:lnTo>
                      <a:pt x="823" y="1065"/>
                    </a:lnTo>
                    <a:lnTo>
                      <a:pt x="826" y="1065"/>
                    </a:lnTo>
                    <a:lnTo>
                      <a:pt x="823" y="1079"/>
                    </a:lnTo>
                    <a:lnTo>
                      <a:pt x="823" y="1105"/>
                    </a:lnTo>
                    <a:lnTo>
                      <a:pt x="829" y="1107"/>
                    </a:lnTo>
                    <a:lnTo>
                      <a:pt x="847" y="1110"/>
                    </a:lnTo>
                    <a:lnTo>
                      <a:pt x="850" y="1110"/>
                    </a:lnTo>
                    <a:lnTo>
                      <a:pt x="873" y="1115"/>
                    </a:lnTo>
                    <a:lnTo>
                      <a:pt x="897" y="1118"/>
                    </a:lnTo>
                    <a:lnTo>
                      <a:pt x="926" y="1123"/>
                    </a:lnTo>
                    <a:lnTo>
                      <a:pt x="965" y="1128"/>
                    </a:lnTo>
                    <a:lnTo>
                      <a:pt x="975" y="1131"/>
                    </a:lnTo>
                    <a:lnTo>
                      <a:pt x="981" y="1131"/>
                    </a:lnTo>
                    <a:lnTo>
                      <a:pt x="986" y="1128"/>
                    </a:lnTo>
                    <a:lnTo>
                      <a:pt x="991" y="1126"/>
                    </a:lnTo>
                    <a:lnTo>
                      <a:pt x="994" y="1123"/>
                    </a:lnTo>
                    <a:lnTo>
                      <a:pt x="996" y="1123"/>
                    </a:lnTo>
                    <a:lnTo>
                      <a:pt x="999" y="1121"/>
                    </a:lnTo>
                    <a:lnTo>
                      <a:pt x="1002" y="1118"/>
                    </a:lnTo>
                    <a:lnTo>
                      <a:pt x="1004" y="1115"/>
                    </a:lnTo>
                    <a:lnTo>
                      <a:pt x="1012" y="1110"/>
                    </a:lnTo>
                    <a:lnTo>
                      <a:pt x="1015" y="1105"/>
                    </a:lnTo>
                    <a:lnTo>
                      <a:pt x="1017" y="1105"/>
                    </a:lnTo>
                    <a:lnTo>
                      <a:pt x="1020" y="1102"/>
                    </a:lnTo>
                    <a:lnTo>
                      <a:pt x="1025" y="1102"/>
                    </a:lnTo>
                    <a:lnTo>
                      <a:pt x="1025" y="1100"/>
                    </a:lnTo>
                    <a:lnTo>
                      <a:pt x="1028" y="1100"/>
                    </a:lnTo>
                    <a:lnTo>
                      <a:pt x="1031" y="1100"/>
                    </a:lnTo>
                    <a:lnTo>
                      <a:pt x="1038" y="1100"/>
                    </a:lnTo>
                    <a:lnTo>
                      <a:pt x="1054" y="1100"/>
                    </a:lnTo>
                    <a:lnTo>
                      <a:pt x="1070" y="1102"/>
                    </a:lnTo>
                    <a:lnTo>
                      <a:pt x="1078" y="1102"/>
                    </a:lnTo>
                    <a:lnTo>
                      <a:pt x="1075" y="1102"/>
                    </a:lnTo>
                    <a:lnTo>
                      <a:pt x="1070" y="1102"/>
                    </a:lnTo>
                    <a:lnTo>
                      <a:pt x="1059" y="1105"/>
                    </a:lnTo>
                    <a:lnTo>
                      <a:pt x="1057" y="1107"/>
                    </a:lnTo>
                    <a:lnTo>
                      <a:pt x="1054" y="1107"/>
                    </a:lnTo>
                    <a:lnTo>
                      <a:pt x="1051" y="1107"/>
                    </a:lnTo>
                    <a:lnTo>
                      <a:pt x="1049" y="1110"/>
                    </a:lnTo>
                    <a:lnTo>
                      <a:pt x="1046" y="1110"/>
                    </a:lnTo>
                    <a:lnTo>
                      <a:pt x="1044" y="1110"/>
                    </a:lnTo>
                    <a:lnTo>
                      <a:pt x="1041" y="1110"/>
                    </a:lnTo>
                    <a:lnTo>
                      <a:pt x="1041" y="1113"/>
                    </a:lnTo>
                    <a:lnTo>
                      <a:pt x="1036" y="1113"/>
                    </a:lnTo>
                    <a:lnTo>
                      <a:pt x="1033" y="1113"/>
                    </a:lnTo>
                    <a:lnTo>
                      <a:pt x="1031" y="1115"/>
                    </a:lnTo>
                    <a:lnTo>
                      <a:pt x="1028" y="1115"/>
                    </a:lnTo>
                    <a:lnTo>
                      <a:pt x="1025" y="1115"/>
                    </a:lnTo>
                    <a:lnTo>
                      <a:pt x="1025" y="1118"/>
                    </a:lnTo>
                    <a:lnTo>
                      <a:pt x="1028" y="1121"/>
                    </a:lnTo>
                    <a:lnTo>
                      <a:pt x="1031" y="1121"/>
                    </a:lnTo>
                    <a:lnTo>
                      <a:pt x="1033" y="1121"/>
                    </a:lnTo>
                    <a:lnTo>
                      <a:pt x="1036" y="1121"/>
                    </a:lnTo>
                    <a:lnTo>
                      <a:pt x="1038" y="1123"/>
                    </a:lnTo>
                    <a:lnTo>
                      <a:pt x="1041" y="1123"/>
                    </a:lnTo>
                    <a:lnTo>
                      <a:pt x="1044" y="1123"/>
                    </a:lnTo>
                    <a:lnTo>
                      <a:pt x="1054" y="1121"/>
                    </a:lnTo>
                    <a:lnTo>
                      <a:pt x="1070" y="1121"/>
                    </a:lnTo>
                    <a:lnTo>
                      <a:pt x="1083" y="1118"/>
                    </a:lnTo>
                    <a:lnTo>
                      <a:pt x="1088" y="1118"/>
                    </a:lnTo>
                    <a:lnTo>
                      <a:pt x="1088" y="1123"/>
                    </a:lnTo>
                    <a:lnTo>
                      <a:pt x="1086" y="1123"/>
                    </a:lnTo>
                    <a:lnTo>
                      <a:pt x="1083" y="1123"/>
                    </a:lnTo>
                    <a:lnTo>
                      <a:pt x="1080" y="1123"/>
                    </a:lnTo>
                    <a:lnTo>
                      <a:pt x="1078" y="1123"/>
                    </a:lnTo>
                    <a:lnTo>
                      <a:pt x="1075" y="1123"/>
                    </a:lnTo>
                    <a:lnTo>
                      <a:pt x="1072" y="1123"/>
                    </a:lnTo>
                    <a:lnTo>
                      <a:pt x="1070" y="1126"/>
                    </a:lnTo>
                    <a:lnTo>
                      <a:pt x="1065" y="1126"/>
                    </a:lnTo>
                    <a:lnTo>
                      <a:pt x="1065" y="1128"/>
                    </a:lnTo>
                    <a:lnTo>
                      <a:pt x="1054" y="1128"/>
                    </a:lnTo>
                    <a:lnTo>
                      <a:pt x="1054" y="1131"/>
                    </a:lnTo>
                    <a:lnTo>
                      <a:pt x="1049" y="1131"/>
                    </a:lnTo>
                    <a:lnTo>
                      <a:pt x="1049" y="1128"/>
                    </a:lnTo>
                    <a:lnTo>
                      <a:pt x="1046" y="1128"/>
                    </a:lnTo>
                    <a:lnTo>
                      <a:pt x="1044" y="1128"/>
                    </a:lnTo>
                    <a:lnTo>
                      <a:pt x="1041" y="1128"/>
                    </a:lnTo>
                    <a:lnTo>
                      <a:pt x="1038" y="1128"/>
                    </a:lnTo>
                    <a:lnTo>
                      <a:pt x="1036" y="1126"/>
                    </a:lnTo>
                    <a:lnTo>
                      <a:pt x="1033" y="1126"/>
                    </a:lnTo>
                    <a:lnTo>
                      <a:pt x="1031" y="1126"/>
                    </a:lnTo>
                    <a:lnTo>
                      <a:pt x="1028" y="1126"/>
                    </a:lnTo>
                    <a:lnTo>
                      <a:pt x="1025" y="1126"/>
                    </a:lnTo>
                    <a:lnTo>
                      <a:pt x="1025" y="1123"/>
                    </a:lnTo>
                    <a:lnTo>
                      <a:pt x="1020" y="1121"/>
                    </a:lnTo>
                    <a:lnTo>
                      <a:pt x="1015" y="1128"/>
                    </a:lnTo>
                    <a:lnTo>
                      <a:pt x="1004" y="1144"/>
                    </a:lnTo>
                    <a:lnTo>
                      <a:pt x="999" y="1149"/>
                    </a:lnTo>
                    <a:lnTo>
                      <a:pt x="1007" y="1155"/>
                    </a:lnTo>
                    <a:lnTo>
                      <a:pt x="1010" y="1155"/>
                    </a:lnTo>
                    <a:lnTo>
                      <a:pt x="1012" y="1157"/>
                    </a:lnTo>
                    <a:lnTo>
                      <a:pt x="1015" y="1157"/>
                    </a:lnTo>
                    <a:lnTo>
                      <a:pt x="1012" y="1160"/>
                    </a:lnTo>
                    <a:lnTo>
                      <a:pt x="1010" y="1165"/>
                    </a:lnTo>
                    <a:lnTo>
                      <a:pt x="1010" y="1168"/>
                    </a:lnTo>
                    <a:lnTo>
                      <a:pt x="1007" y="1168"/>
                    </a:lnTo>
                    <a:lnTo>
                      <a:pt x="1004" y="1173"/>
                    </a:lnTo>
                    <a:lnTo>
                      <a:pt x="1002" y="1176"/>
                    </a:lnTo>
                    <a:lnTo>
                      <a:pt x="1002" y="1178"/>
                    </a:lnTo>
                    <a:lnTo>
                      <a:pt x="1002" y="1181"/>
                    </a:lnTo>
                    <a:lnTo>
                      <a:pt x="1002" y="1184"/>
                    </a:lnTo>
                    <a:lnTo>
                      <a:pt x="1002" y="1186"/>
                    </a:lnTo>
                    <a:lnTo>
                      <a:pt x="1002" y="1189"/>
                    </a:lnTo>
                    <a:lnTo>
                      <a:pt x="1002" y="1194"/>
                    </a:lnTo>
                    <a:lnTo>
                      <a:pt x="1002" y="1197"/>
                    </a:lnTo>
                    <a:lnTo>
                      <a:pt x="996" y="1197"/>
                    </a:lnTo>
                    <a:lnTo>
                      <a:pt x="996" y="1205"/>
                    </a:lnTo>
                    <a:lnTo>
                      <a:pt x="994" y="1210"/>
                    </a:lnTo>
                    <a:lnTo>
                      <a:pt x="991" y="1218"/>
                    </a:lnTo>
                    <a:lnTo>
                      <a:pt x="989" y="1223"/>
                    </a:lnTo>
                    <a:lnTo>
                      <a:pt x="986" y="1228"/>
                    </a:lnTo>
                    <a:lnTo>
                      <a:pt x="986" y="1231"/>
                    </a:lnTo>
                    <a:lnTo>
                      <a:pt x="989" y="1233"/>
                    </a:lnTo>
                    <a:lnTo>
                      <a:pt x="989" y="1239"/>
                    </a:lnTo>
                    <a:lnTo>
                      <a:pt x="994" y="1244"/>
                    </a:lnTo>
                    <a:lnTo>
                      <a:pt x="994" y="1247"/>
                    </a:lnTo>
                    <a:lnTo>
                      <a:pt x="994" y="1249"/>
                    </a:lnTo>
                    <a:lnTo>
                      <a:pt x="996" y="1249"/>
                    </a:lnTo>
                    <a:lnTo>
                      <a:pt x="996" y="1252"/>
                    </a:lnTo>
                    <a:lnTo>
                      <a:pt x="999" y="1257"/>
                    </a:lnTo>
                    <a:lnTo>
                      <a:pt x="999" y="1260"/>
                    </a:lnTo>
                    <a:lnTo>
                      <a:pt x="996" y="1262"/>
                    </a:lnTo>
                    <a:lnTo>
                      <a:pt x="999" y="1262"/>
                    </a:lnTo>
                    <a:lnTo>
                      <a:pt x="999" y="1265"/>
                    </a:lnTo>
                    <a:lnTo>
                      <a:pt x="1002" y="1268"/>
                    </a:lnTo>
                    <a:lnTo>
                      <a:pt x="1002" y="1273"/>
                    </a:lnTo>
                    <a:lnTo>
                      <a:pt x="1002" y="1278"/>
                    </a:lnTo>
                    <a:lnTo>
                      <a:pt x="1002" y="1281"/>
                    </a:lnTo>
                    <a:lnTo>
                      <a:pt x="1002" y="1283"/>
                    </a:lnTo>
                    <a:lnTo>
                      <a:pt x="999" y="1283"/>
                    </a:lnTo>
                    <a:lnTo>
                      <a:pt x="996" y="1289"/>
                    </a:lnTo>
                    <a:lnTo>
                      <a:pt x="994" y="1291"/>
                    </a:lnTo>
                    <a:lnTo>
                      <a:pt x="991" y="1294"/>
                    </a:lnTo>
                    <a:lnTo>
                      <a:pt x="991" y="1296"/>
                    </a:lnTo>
                    <a:lnTo>
                      <a:pt x="986" y="1302"/>
                    </a:lnTo>
                    <a:lnTo>
                      <a:pt x="983" y="1307"/>
                    </a:lnTo>
                    <a:lnTo>
                      <a:pt x="978" y="1312"/>
                    </a:lnTo>
                    <a:lnTo>
                      <a:pt x="975" y="1315"/>
                    </a:lnTo>
                    <a:lnTo>
                      <a:pt x="973" y="1317"/>
                    </a:lnTo>
                    <a:lnTo>
                      <a:pt x="973" y="1320"/>
                    </a:lnTo>
                    <a:lnTo>
                      <a:pt x="973" y="1323"/>
                    </a:lnTo>
                    <a:lnTo>
                      <a:pt x="973" y="1325"/>
                    </a:lnTo>
                    <a:lnTo>
                      <a:pt x="975" y="1328"/>
                    </a:lnTo>
                    <a:lnTo>
                      <a:pt x="975" y="1331"/>
                    </a:lnTo>
                    <a:lnTo>
                      <a:pt x="978" y="1333"/>
                    </a:lnTo>
                    <a:lnTo>
                      <a:pt x="978" y="1338"/>
                    </a:lnTo>
                    <a:lnTo>
                      <a:pt x="978" y="1344"/>
                    </a:lnTo>
                    <a:lnTo>
                      <a:pt x="975" y="1349"/>
                    </a:lnTo>
                    <a:lnTo>
                      <a:pt x="973" y="1370"/>
                    </a:lnTo>
                    <a:lnTo>
                      <a:pt x="968" y="1391"/>
                    </a:lnTo>
                    <a:lnTo>
                      <a:pt x="965" y="1401"/>
                    </a:lnTo>
                    <a:lnTo>
                      <a:pt x="965" y="1404"/>
                    </a:lnTo>
                    <a:lnTo>
                      <a:pt x="962" y="1415"/>
                    </a:lnTo>
                    <a:lnTo>
                      <a:pt x="962" y="1420"/>
                    </a:lnTo>
                    <a:lnTo>
                      <a:pt x="962" y="1433"/>
                    </a:lnTo>
                    <a:lnTo>
                      <a:pt x="962" y="1467"/>
                    </a:lnTo>
                    <a:lnTo>
                      <a:pt x="960" y="1475"/>
                    </a:lnTo>
                    <a:lnTo>
                      <a:pt x="960" y="1478"/>
                    </a:lnTo>
                    <a:lnTo>
                      <a:pt x="954" y="1478"/>
                    </a:lnTo>
                    <a:lnTo>
                      <a:pt x="934" y="1472"/>
                    </a:lnTo>
                    <a:lnTo>
                      <a:pt x="894" y="1462"/>
                    </a:lnTo>
                    <a:lnTo>
                      <a:pt x="873" y="1457"/>
                    </a:lnTo>
                    <a:lnTo>
                      <a:pt x="857" y="1454"/>
                    </a:lnTo>
                    <a:lnTo>
                      <a:pt x="852" y="1454"/>
                    </a:lnTo>
                    <a:lnTo>
                      <a:pt x="795" y="1441"/>
                    </a:lnTo>
                    <a:lnTo>
                      <a:pt x="787" y="1436"/>
                    </a:lnTo>
                    <a:lnTo>
                      <a:pt x="776" y="1433"/>
                    </a:lnTo>
                    <a:lnTo>
                      <a:pt x="771" y="1430"/>
                    </a:lnTo>
                    <a:lnTo>
                      <a:pt x="747" y="1422"/>
                    </a:lnTo>
                    <a:lnTo>
                      <a:pt x="742" y="1420"/>
                    </a:lnTo>
                    <a:lnTo>
                      <a:pt x="737" y="1417"/>
                    </a:lnTo>
                    <a:lnTo>
                      <a:pt x="726" y="1412"/>
                    </a:lnTo>
                    <a:lnTo>
                      <a:pt x="716" y="1404"/>
                    </a:lnTo>
                    <a:lnTo>
                      <a:pt x="713" y="1404"/>
                    </a:lnTo>
                    <a:lnTo>
                      <a:pt x="713" y="1401"/>
                    </a:lnTo>
                    <a:lnTo>
                      <a:pt x="695" y="1394"/>
                    </a:lnTo>
                    <a:lnTo>
                      <a:pt x="687" y="1391"/>
                    </a:lnTo>
                    <a:lnTo>
                      <a:pt x="666" y="1380"/>
                    </a:lnTo>
                    <a:lnTo>
                      <a:pt x="663" y="1380"/>
                    </a:lnTo>
                    <a:lnTo>
                      <a:pt x="663" y="1378"/>
                    </a:lnTo>
                    <a:lnTo>
                      <a:pt x="661" y="1378"/>
                    </a:lnTo>
                    <a:lnTo>
                      <a:pt x="656" y="1378"/>
                    </a:lnTo>
                    <a:lnTo>
                      <a:pt x="650" y="1378"/>
                    </a:lnTo>
                    <a:lnTo>
                      <a:pt x="648" y="1378"/>
                    </a:lnTo>
                    <a:lnTo>
                      <a:pt x="643" y="1375"/>
                    </a:lnTo>
                    <a:lnTo>
                      <a:pt x="637" y="1375"/>
                    </a:lnTo>
                    <a:lnTo>
                      <a:pt x="627" y="1375"/>
                    </a:lnTo>
                    <a:lnTo>
                      <a:pt x="622" y="1375"/>
                    </a:lnTo>
                    <a:lnTo>
                      <a:pt x="622" y="1373"/>
                    </a:lnTo>
                    <a:lnTo>
                      <a:pt x="619" y="1373"/>
                    </a:lnTo>
                    <a:lnTo>
                      <a:pt x="616" y="1373"/>
                    </a:lnTo>
                    <a:lnTo>
                      <a:pt x="614" y="1373"/>
                    </a:lnTo>
                    <a:lnTo>
                      <a:pt x="603" y="1373"/>
                    </a:lnTo>
                    <a:lnTo>
                      <a:pt x="598" y="1373"/>
                    </a:lnTo>
                    <a:lnTo>
                      <a:pt x="595" y="1373"/>
                    </a:lnTo>
                    <a:lnTo>
                      <a:pt x="590" y="1373"/>
                    </a:lnTo>
                    <a:lnTo>
                      <a:pt x="564" y="1367"/>
                    </a:lnTo>
                    <a:lnTo>
                      <a:pt x="561" y="1367"/>
                    </a:lnTo>
                    <a:lnTo>
                      <a:pt x="556" y="1365"/>
                    </a:lnTo>
                    <a:lnTo>
                      <a:pt x="553" y="1365"/>
                    </a:lnTo>
                    <a:lnTo>
                      <a:pt x="543" y="1359"/>
                    </a:lnTo>
                    <a:lnTo>
                      <a:pt x="540" y="1359"/>
                    </a:lnTo>
                    <a:lnTo>
                      <a:pt x="532" y="1359"/>
                    </a:lnTo>
                    <a:lnTo>
                      <a:pt x="530" y="1357"/>
                    </a:lnTo>
                    <a:lnTo>
                      <a:pt x="527" y="1357"/>
                    </a:lnTo>
                    <a:lnTo>
                      <a:pt x="525" y="1357"/>
                    </a:lnTo>
                    <a:lnTo>
                      <a:pt x="511" y="1357"/>
                    </a:lnTo>
                    <a:lnTo>
                      <a:pt x="501" y="1354"/>
                    </a:lnTo>
                    <a:lnTo>
                      <a:pt x="493" y="1354"/>
                    </a:lnTo>
                    <a:lnTo>
                      <a:pt x="485" y="1352"/>
                    </a:lnTo>
                    <a:lnTo>
                      <a:pt x="483" y="1352"/>
                    </a:lnTo>
                    <a:lnTo>
                      <a:pt x="475" y="1352"/>
                    </a:lnTo>
                    <a:lnTo>
                      <a:pt x="456" y="1349"/>
                    </a:lnTo>
                    <a:lnTo>
                      <a:pt x="441" y="1346"/>
                    </a:lnTo>
                    <a:lnTo>
                      <a:pt x="409" y="1338"/>
                    </a:lnTo>
                    <a:lnTo>
                      <a:pt x="407" y="1338"/>
                    </a:lnTo>
                    <a:lnTo>
                      <a:pt x="404" y="1338"/>
                    </a:lnTo>
                    <a:lnTo>
                      <a:pt x="399" y="1338"/>
                    </a:lnTo>
                    <a:lnTo>
                      <a:pt x="391" y="1338"/>
                    </a:lnTo>
                    <a:lnTo>
                      <a:pt x="349" y="1331"/>
                    </a:lnTo>
                    <a:lnTo>
                      <a:pt x="249" y="1315"/>
                    </a:lnTo>
                    <a:lnTo>
                      <a:pt x="249" y="1312"/>
                    </a:lnTo>
                    <a:lnTo>
                      <a:pt x="247" y="1312"/>
                    </a:lnTo>
                    <a:lnTo>
                      <a:pt x="223" y="1283"/>
                    </a:lnTo>
                    <a:lnTo>
                      <a:pt x="218" y="1275"/>
                    </a:lnTo>
                    <a:lnTo>
                      <a:pt x="213" y="1273"/>
                    </a:lnTo>
                    <a:lnTo>
                      <a:pt x="213" y="1270"/>
                    </a:lnTo>
                    <a:lnTo>
                      <a:pt x="207" y="1268"/>
                    </a:lnTo>
                    <a:lnTo>
                      <a:pt x="205" y="1262"/>
                    </a:lnTo>
                    <a:lnTo>
                      <a:pt x="202" y="1260"/>
                    </a:lnTo>
                    <a:lnTo>
                      <a:pt x="202" y="1310"/>
                    </a:lnTo>
                    <a:lnTo>
                      <a:pt x="202" y="1312"/>
                    </a:lnTo>
                    <a:lnTo>
                      <a:pt x="202" y="1317"/>
                    </a:lnTo>
                    <a:lnTo>
                      <a:pt x="202" y="1320"/>
                    </a:lnTo>
                    <a:lnTo>
                      <a:pt x="202" y="1323"/>
                    </a:lnTo>
                    <a:lnTo>
                      <a:pt x="205" y="1328"/>
                    </a:lnTo>
                    <a:lnTo>
                      <a:pt x="205" y="1331"/>
                    </a:lnTo>
                    <a:lnTo>
                      <a:pt x="210" y="1341"/>
                    </a:lnTo>
                    <a:lnTo>
                      <a:pt x="210" y="1346"/>
                    </a:lnTo>
                    <a:lnTo>
                      <a:pt x="213" y="1346"/>
                    </a:lnTo>
                    <a:lnTo>
                      <a:pt x="213" y="1349"/>
                    </a:lnTo>
                    <a:lnTo>
                      <a:pt x="202" y="1349"/>
                    </a:lnTo>
                    <a:lnTo>
                      <a:pt x="197" y="1346"/>
                    </a:lnTo>
                    <a:lnTo>
                      <a:pt x="186" y="1346"/>
                    </a:lnTo>
                    <a:lnTo>
                      <a:pt x="181" y="1346"/>
                    </a:lnTo>
                    <a:lnTo>
                      <a:pt x="178" y="1346"/>
                    </a:lnTo>
                    <a:lnTo>
                      <a:pt x="176" y="1346"/>
                    </a:lnTo>
                    <a:lnTo>
                      <a:pt x="173" y="1346"/>
                    </a:lnTo>
                    <a:lnTo>
                      <a:pt x="158" y="1346"/>
                    </a:lnTo>
                    <a:lnTo>
                      <a:pt x="116" y="1344"/>
                    </a:lnTo>
                    <a:lnTo>
                      <a:pt x="105" y="1344"/>
                    </a:lnTo>
                    <a:lnTo>
                      <a:pt x="95" y="1344"/>
                    </a:lnTo>
                    <a:lnTo>
                      <a:pt x="89" y="1344"/>
                    </a:lnTo>
                    <a:lnTo>
                      <a:pt x="87" y="1344"/>
                    </a:lnTo>
                    <a:lnTo>
                      <a:pt x="0" y="1341"/>
                    </a:lnTo>
                    <a:lnTo>
                      <a:pt x="0" y="1338"/>
                    </a:lnTo>
                    <a:lnTo>
                      <a:pt x="0" y="1336"/>
                    </a:lnTo>
                    <a:lnTo>
                      <a:pt x="0" y="1333"/>
                    </a:lnTo>
                    <a:lnTo>
                      <a:pt x="0" y="1328"/>
                    </a:lnTo>
                    <a:lnTo>
                      <a:pt x="0" y="1323"/>
                    </a:lnTo>
                    <a:lnTo>
                      <a:pt x="13" y="1152"/>
                    </a:lnTo>
                    <a:lnTo>
                      <a:pt x="13" y="1134"/>
                    </a:lnTo>
                    <a:lnTo>
                      <a:pt x="13" y="1131"/>
                    </a:lnTo>
                    <a:lnTo>
                      <a:pt x="19" y="1081"/>
                    </a:lnTo>
                    <a:lnTo>
                      <a:pt x="19" y="1068"/>
                    </a:lnTo>
                    <a:lnTo>
                      <a:pt x="21" y="1058"/>
                    </a:lnTo>
                    <a:lnTo>
                      <a:pt x="21" y="1052"/>
                    </a:lnTo>
                    <a:lnTo>
                      <a:pt x="21" y="1050"/>
                    </a:lnTo>
                    <a:lnTo>
                      <a:pt x="21" y="1044"/>
                    </a:lnTo>
                    <a:lnTo>
                      <a:pt x="24" y="1039"/>
                    </a:lnTo>
                    <a:lnTo>
                      <a:pt x="24" y="1034"/>
                    </a:lnTo>
                    <a:lnTo>
                      <a:pt x="26" y="1026"/>
                    </a:lnTo>
                    <a:lnTo>
                      <a:pt x="29" y="1016"/>
                    </a:lnTo>
                    <a:lnTo>
                      <a:pt x="32" y="1005"/>
                    </a:lnTo>
                    <a:lnTo>
                      <a:pt x="32" y="1003"/>
                    </a:lnTo>
                    <a:lnTo>
                      <a:pt x="34" y="992"/>
                    </a:lnTo>
                    <a:lnTo>
                      <a:pt x="37" y="987"/>
                    </a:lnTo>
                    <a:lnTo>
                      <a:pt x="37" y="982"/>
                    </a:lnTo>
                    <a:lnTo>
                      <a:pt x="40" y="971"/>
                    </a:lnTo>
                    <a:lnTo>
                      <a:pt x="42" y="961"/>
                    </a:lnTo>
                    <a:lnTo>
                      <a:pt x="42" y="958"/>
                    </a:lnTo>
                    <a:lnTo>
                      <a:pt x="45" y="945"/>
                    </a:lnTo>
                    <a:lnTo>
                      <a:pt x="47" y="937"/>
                    </a:lnTo>
                    <a:lnTo>
                      <a:pt x="47" y="932"/>
                    </a:lnTo>
                    <a:lnTo>
                      <a:pt x="50" y="929"/>
                    </a:lnTo>
                    <a:lnTo>
                      <a:pt x="50" y="924"/>
                    </a:lnTo>
                    <a:lnTo>
                      <a:pt x="50" y="921"/>
                    </a:lnTo>
                    <a:lnTo>
                      <a:pt x="50" y="919"/>
                    </a:lnTo>
                    <a:lnTo>
                      <a:pt x="53" y="916"/>
                    </a:lnTo>
                    <a:lnTo>
                      <a:pt x="53" y="913"/>
                    </a:lnTo>
                    <a:lnTo>
                      <a:pt x="53" y="908"/>
                    </a:lnTo>
                    <a:lnTo>
                      <a:pt x="53" y="905"/>
                    </a:lnTo>
                    <a:lnTo>
                      <a:pt x="53" y="903"/>
                    </a:lnTo>
                    <a:lnTo>
                      <a:pt x="53" y="898"/>
                    </a:lnTo>
                    <a:lnTo>
                      <a:pt x="53" y="895"/>
                    </a:lnTo>
                    <a:lnTo>
                      <a:pt x="53" y="892"/>
                    </a:lnTo>
                    <a:lnTo>
                      <a:pt x="53" y="884"/>
                    </a:lnTo>
                    <a:lnTo>
                      <a:pt x="53" y="882"/>
                    </a:lnTo>
                    <a:lnTo>
                      <a:pt x="50" y="877"/>
                    </a:lnTo>
                    <a:lnTo>
                      <a:pt x="50" y="874"/>
                    </a:lnTo>
                    <a:lnTo>
                      <a:pt x="50" y="869"/>
                    </a:lnTo>
                    <a:lnTo>
                      <a:pt x="47" y="861"/>
                    </a:lnTo>
                    <a:lnTo>
                      <a:pt x="47" y="856"/>
                    </a:lnTo>
                    <a:lnTo>
                      <a:pt x="45" y="848"/>
                    </a:lnTo>
                    <a:lnTo>
                      <a:pt x="42" y="842"/>
                    </a:lnTo>
                    <a:lnTo>
                      <a:pt x="40" y="832"/>
                    </a:lnTo>
                    <a:lnTo>
                      <a:pt x="34" y="821"/>
                    </a:lnTo>
                    <a:lnTo>
                      <a:pt x="32" y="811"/>
                    </a:lnTo>
                    <a:lnTo>
                      <a:pt x="29" y="806"/>
                    </a:lnTo>
                    <a:lnTo>
                      <a:pt x="29" y="800"/>
                    </a:lnTo>
                    <a:lnTo>
                      <a:pt x="26" y="800"/>
                    </a:lnTo>
                    <a:lnTo>
                      <a:pt x="26" y="795"/>
                    </a:lnTo>
                    <a:lnTo>
                      <a:pt x="29" y="793"/>
                    </a:lnTo>
                    <a:lnTo>
                      <a:pt x="26" y="785"/>
                    </a:lnTo>
                    <a:lnTo>
                      <a:pt x="24" y="779"/>
                    </a:lnTo>
                    <a:lnTo>
                      <a:pt x="21" y="769"/>
                    </a:lnTo>
                    <a:lnTo>
                      <a:pt x="19" y="766"/>
                    </a:lnTo>
                    <a:lnTo>
                      <a:pt x="19" y="764"/>
                    </a:lnTo>
                    <a:lnTo>
                      <a:pt x="19" y="761"/>
                    </a:lnTo>
                    <a:lnTo>
                      <a:pt x="13" y="751"/>
                    </a:lnTo>
                    <a:lnTo>
                      <a:pt x="11" y="740"/>
                    </a:lnTo>
                    <a:lnTo>
                      <a:pt x="8" y="735"/>
                    </a:lnTo>
                    <a:lnTo>
                      <a:pt x="8" y="732"/>
                    </a:lnTo>
                    <a:lnTo>
                      <a:pt x="13" y="732"/>
                    </a:lnTo>
                    <a:lnTo>
                      <a:pt x="19" y="732"/>
                    </a:lnTo>
                    <a:lnTo>
                      <a:pt x="26" y="730"/>
                    </a:lnTo>
                    <a:lnTo>
                      <a:pt x="32" y="730"/>
                    </a:lnTo>
                    <a:lnTo>
                      <a:pt x="40" y="730"/>
                    </a:lnTo>
                    <a:lnTo>
                      <a:pt x="55" y="730"/>
                    </a:lnTo>
                    <a:lnTo>
                      <a:pt x="58" y="730"/>
                    </a:lnTo>
                    <a:lnTo>
                      <a:pt x="68" y="693"/>
                    </a:lnTo>
                    <a:lnTo>
                      <a:pt x="71" y="685"/>
                    </a:lnTo>
                    <a:lnTo>
                      <a:pt x="71" y="682"/>
                    </a:lnTo>
                    <a:lnTo>
                      <a:pt x="74" y="674"/>
                    </a:lnTo>
                    <a:lnTo>
                      <a:pt x="74" y="672"/>
                    </a:lnTo>
                    <a:lnTo>
                      <a:pt x="76" y="659"/>
                    </a:lnTo>
                    <a:lnTo>
                      <a:pt x="79" y="648"/>
                    </a:lnTo>
                    <a:lnTo>
                      <a:pt x="81" y="640"/>
                    </a:lnTo>
                    <a:lnTo>
                      <a:pt x="81" y="632"/>
                    </a:lnTo>
                    <a:lnTo>
                      <a:pt x="84" y="630"/>
                    </a:lnTo>
                    <a:lnTo>
                      <a:pt x="84" y="619"/>
                    </a:lnTo>
                    <a:lnTo>
                      <a:pt x="87" y="606"/>
                    </a:lnTo>
                    <a:lnTo>
                      <a:pt x="89" y="598"/>
                    </a:lnTo>
                    <a:lnTo>
                      <a:pt x="92" y="590"/>
                    </a:lnTo>
                    <a:lnTo>
                      <a:pt x="92" y="583"/>
                    </a:lnTo>
                    <a:lnTo>
                      <a:pt x="95" y="575"/>
                    </a:lnTo>
                    <a:lnTo>
                      <a:pt x="97" y="562"/>
                    </a:lnTo>
                    <a:lnTo>
                      <a:pt x="97" y="543"/>
                    </a:lnTo>
                    <a:lnTo>
                      <a:pt x="100" y="530"/>
                    </a:lnTo>
                    <a:lnTo>
                      <a:pt x="100" y="522"/>
                    </a:lnTo>
                    <a:lnTo>
                      <a:pt x="100" y="512"/>
                    </a:lnTo>
                    <a:lnTo>
                      <a:pt x="100" y="509"/>
                    </a:lnTo>
                    <a:lnTo>
                      <a:pt x="102" y="507"/>
                    </a:lnTo>
                    <a:lnTo>
                      <a:pt x="100" y="507"/>
                    </a:lnTo>
                    <a:lnTo>
                      <a:pt x="100" y="504"/>
                    </a:lnTo>
                    <a:lnTo>
                      <a:pt x="100" y="501"/>
                    </a:lnTo>
                    <a:lnTo>
                      <a:pt x="100" y="499"/>
                    </a:lnTo>
                    <a:lnTo>
                      <a:pt x="100" y="493"/>
                    </a:lnTo>
                    <a:lnTo>
                      <a:pt x="97" y="488"/>
                    </a:lnTo>
                    <a:lnTo>
                      <a:pt x="97" y="486"/>
                    </a:lnTo>
                    <a:lnTo>
                      <a:pt x="97" y="483"/>
                    </a:lnTo>
                    <a:lnTo>
                      <a:pt x="95" y="478"/>
                    </a:lnTo>
                    <a:lnTo>
                      <a:pt x="92" y="472"/>
                    </a:lnTo>
                    <a:lnTo>
                      <a:pt x="87" y="462"/>
                    </a:lnTo>
                    <a:lnTo>
                      <a:pt x="84" y="457"/>
                    </a:lnTo>
                    <a:lnTo>
                      <a:pt x="84" y="454"/>
                    </a:lnTo>
                    <a:lnTo>
                      <a:pt x="84" y="451"/>
                    </a:lnTo>
                    <a:lnTo>
                      <a:pt x="84" y="449"/>
                    </a:lnTo>
                    <a:lnTo>
                      <a:pt x="84" y="446"/>
                    </a:lnTo>
                    <a:lnTo>
                      <a:pt x="84" y="444"/>
                    </a:lnTo>
                    <a:lnTo>
                      <a:pt x="84" y="441"/>
                    </a:lnTo>
                    <a:lnTo>
                      <a:pt x="84" y="438"/>
                    </a:lnTo>
                    <a:lnTo>
                      <a:pt x="84" y="436"/>
                    </a:lnTo>
                    <a:lnTo>
                      <a:pt x="87" y="430"/>
                    </a:lnTo>
                    <a:lnTo>
                      <a:pt x="87" y="428"/>
                    </a:lnTo>
                    <a:lnTo>
                      <a:pt x="87" y="423"/>
                    </a:lnTo>
                    <a:lnTo>
                      <a:pt x="87" y="420"/>
                    </a:lnTo>
                    <a:lnTo>
                      <a:pt x="87" y="417"/>
                    </a:lnTo>
                    <a:lnTo>
                      <a:pt x="87" y="415"/>
                    </a:lnTo>
                    <a:lnTo>
                      <a:pt x="87" y="412"/>
                    </a:lnTo>
                    <a:lnTo>
                      <a:pt x="87" y="409"/>
                    </a:lnTo>
                    <a:lnTo>
                      <a:pt x="87" y="407"/>
                    </a:lnTo>
                    <a:lnTo>
                      <a:pt x="87" y="399"/>
                    </a:lnTo>
                    <a:lnTo>
                      <a:pt x="89" y="388"/>
                    </a:lnTo>
                    <a:lnTo>
                      <a:pt x="87" y="386"/>
                    </a:lnTo>
                    <a:lnTo>
                      <a:pt x="87" y="383"/>
                    </a:lnTo>
                    <a:lnTo>
                      <a:pt x="87" y="381"/>
                    </a:lnTo>
                    <a:lnTo>
                      <a:pt x="81" y="375"/>
                    </a:lnTo>
                    <a:lnTo>
                      <a:pt x="76" y="373"/>
                    </a:lnTo>
                    <a:lnTo>
                      <a:pt x="74" y="370"/>
                    </a:lnTo>
                    <a:lnTo>
                      <a:pt x="74" y="367"/>
                    </a:lnTo>
                    <a:lnTo>
                      <a:pt x="74" y="362"/>
                    </a:lnTo>
                    <a:lnTo>
                      <a:pt x="74" y="360"/>
                    </a:lnTo>
                    <a:lnTo>
                      <a:pt x="74" y="354"/>
                    </a:lnTo>
                    <a:lnTo>
                      <a:pt x="74" y="352"/>
                    </a:lnTo>
                    <a:lnTo>
                      <a:pt x="74" y="346"/>
                    </a:lnTo>
                    <a:lnTo>
                      <a:pt x="74" y="339"/>
                    </a:lnTo>
                    <a:lnTo>
                      <a:pt x="74" y="333"/>
                    </a:lnTo>
                    <a:lnTo>
                      <a:pt x="76" y="325"/>
                    </a:lnTo>
                    <a:lnTo>
                      <a:pt x="76" y="318"/>
                    </a:lnTo>
                    <a:lnTo>
                      <a:pt x="76" y="312"/>
                    </a:lnTo>
                    <a:lnTo>
                      <a:pt x="76" y="307"/>
                    </a:lnTo>
                    <a:lnTo>
                      <a:pt x="76" y="302"/>
                    </a:lnTo>
                    <a:lnTo>
                      <a:pt x="76" y="299"/>
                    </a:lnTo>
                    <a:lnTo>
                      <a:pt x="76" y="294"/>
                    </a:lnTo>
                    <a:lnTo>
                      <a:pt x="76" y="291"/>
                    </a:lnTo>
                    <a:lnTo>
                      <a:pt x="74" y="291"/>
                    </a:lnTo>
                    <a:lnTo>
                      <a:pt x="74" y="289"/>
                    </a:lnTo>
                    <a:lnTo>
                      <a:pt x="74" y="286"/>
                    </a:lnTo>
                    <a:lnTo>
                      <a:pt x="74" y="283"/>
                    </a:lnTo>
                    <a:lnTo>
                      <a:pt x="71" y="281"/>
                    </a:lnTo>
                    <a:lnTo>
                      <a:pt x="71" y="278"/>
                    </a:lnTo>
                    <a:lnTo>
                      <a:pt x="68" y="273"/>
                    </a:lnTo>
                    <a:lnTo>
                      <a:pt x="76" y="276"/>
                    </a:lnTo>
                    <a:lnTo>
                      <a:pt x="89" y="276"/>
                    </a:lnTo>
                    <a:lnTo>
                      <a:pt x="110" y="278"/>
                    </a:lnTo>
                    <a:lnTo>
                      <a:pt x="123" y="276"/>
                    </a:lnTo>
                    <a:lnTo>
                      <a:pt x="126" y="276"/>
                    </a:lnTo>
                    <a:lnTo>
                      <a:pt x="129" y="273"/>
                    </a:lnTo>
                    <a:lnTo>
                      <a:pt x="131" y="270"/>
                    </a:lnTo>
                    <a:lnTo>
                      <a:pt x="134" y="265"/>
                    </a:lnTo>
                    <a:lnTo>
                      <a:pt x="147" y="252"/>
                    </a:lnTo>
                    <a:lnTo>
                      <a:pt x="158" y="241"/>
                    </a:lnTo>
                    <a:lnTo>
                      <a:pt x="186" y="210"/>
                    </a:lnTo>
                    <a:lnTo>
                      <a:pt x="194" y="197"/>
                    </a:lnTo>
                    <a:lnTo>
                      <a:pt x="207" y="181"/>
                    </a:lnTo>
                    <a:lnTo>
                      <a:pt x="220" y="165"/>
                    </a:lnTo>
                    <a:lnTo>
                      <a:pt x="223" y="163"/>
                    </a:lnTo>
                    <a:lnTo>
                      <a:pt x="223" y="160"/>
                    </a:lnTo>
                    <a:lnTo>
                      <a:pt x="226" y="157"/>
                    </a:lnTo>
                    <a:lnTo>
                      <a:pt x="236" y="144"/>
                    </a:lnTo>
                    <a:lnTo>
                      <a:pt x="239" y="142"/>
                    </a:lnTo>
                    <a:lnTo>
                      <a:pt x="262" y="113"/>
                    </a:lnTo>
                    <a:lnTo>
                      <a:pt x="270" y="100"/>
                    </a:lnTo>
                    <a:lnTo>
                      <a:pt x="281" y="87"/>
                    </a:lnTo>
                    <a:lnTo>
                      <a:pt x="291" y="76"/>
                    </a:lnTo>
                    <a:lnTo>
                      <a:pt x="302" y="66"/>
                    </a:lnTo>
                    <a:lnTo>
                      <a:pt x="317" y="52"/>
                    </a:lnTo>
                    <a:lnTo>
                      <a:pt x="328" y="47"/>
                    </a:lnTo>
                    <a:lnTo>
                      <a:pt x="338" y="39"/>
                    </a:lnTo>
                    <a:lnTo>
                      <a:pt x="349" y="34"/>
                    </a:lnTo>
                    <a:lnTo>
                      <a:pt x="359" y="26"/>
                    </a:lnTo>
                    <a:lnTo>
                      <a:pt x="370" y="21"/>
                    </a:lnTo>
                    <a:lnTo>
                      <a:pt x="383" y="16"/>
                    </a:lnTo>
                    <a:lnTo>
                      <a:pt x="393" y="11"/>
                    </a:lnTo>
                    <a:lnTo>
                      <a:pt x="404" y="5"/>
                    </a:lnTo>
                    <a:lnTo>
                      <a:pt x="407" y="5"/>
                    </a:lnTo>
                    <a:lnTo>
                      <a:pt x="414" y="3"/>
                    </a:lnTo>
                    <a:lnTo>
                      <a:pt x="422" y="0"/>
                    </a:lnTo>
                    <a:lnTo>
                      <a:pt x="425" y="0"/>
                    </a:lnTo>
                    <a:lnTo>
                      <a:pt x="428" y="0"/>
                    </a:lnTo>
                    <a:lnTo>
                      <a:pt x="446" y="0"/>
                    </a:lnTo>
                    <a:lnTo>
                      <a:pt x="472" y="0"/>
                    </a:lnTo>
                    <a:lnTo>
                      <a:pt x="490" y="0"/>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6" name="フリーフォーム 215"/>
              <p:cNvSpPr>
                <a:spLocks/>
              </p:cNvSpPr>
              <p:nvPr/>
            </p:nvSpPr>
            <p:spPr bwMode="auto">
              <a:xfrm>
                <a:off x="3025416" y="3554310"/>
                <a:ext cx="626866" cy="632229"/>
              </a:xfrm>
              <a:custGeom>
                <a:avLst/>
                <a:gdLst>
                  <a:gd name="T0" fmla="*/ 595 w 1308"/>
                  <a:gd name="T1" fmla="*/ 10 h 1299"/>
                  <a:gd name="T2" fmla="*/ 655 w 1308"/>
                  <a:gd name="T3" fmla="*/ 13 h 1299"/>
                  <a:gd name="T4" fmla="*/ 760 w 1308"/>
                  <a:gd name="T5" fmla="*/ 26 h 1299"/>
                  <a:gd name="T6" fmla="*/ 810 w 1308"/>
                  <a:gd name="T7" fmla="*/ 28 h 1299"/>
                  <a:gd name="T8" fmla="*/ 860 w 1308"/>
                  <a:gd name="T9" fmla="*/ 34 h 1299"/>
                  <a:gd name="T10" fmla="*/ 899 w 1308"/>
                  <a:gd name="T11" fmla="*/ 39 h 1299"/>
                  <a:gd name="T12" fmla="*/ 946 w 1308"/>
                  <a:gd name="T13" fmla="*/ 42 h 1299"/>
                  <a:gd name="T14" fmla="*/ 999 w 1308"/>
                  <a:gd name="T15" fmla="*/ 47 h 1299"/>
                  <a:gd name="T16" fmla="*/ 1049 w 1308"/>
                  <a:gd name="T17" fmla="*/ 52 h 1299"/>
                  <a:gd name="T18" fmla="*/ 1114 w 1308"/>
                  <a:gd name="T19" fmla="*/ 89 h 1299"/>
                  <a:gd name="T20" fmla="*/ 1174 w 1308"/>
                  <a:gd name="T21" fmla="*/ 112 h 1299"/>
                  <a:gd name="T22" fmla="*/ 1208 w 1308"/>
                  <a:gd name="T23" fmla="*/ 115 h 1299"/>
                  <a:gd name="T24" fmla="*/ 1222 w 1308"/>
                  <a:gd name="T25" fmla="*/ 167 h 1299"/>
                  <a:gd name="T26" fmla="*/ 1214 w 1308"/>
                  <a:gd name="T27" fmla="*/ 188 h 1299"/>
                  <a:gd name="T28" fmla="*/ 1227 w 1308"/>
                  <a:gd name="T29" fmla="*/ 225 h 1299"/>
                  <a:gd name="T30" fmla="*/ 1232 w 1308"/>
                  <a:gd name="T31" fmla="*/ 257 h 1299"/>
                  <a:gd name="T32" fmla="*/ 1232 w 1308"/>
                  <a:gd name="T33" fmla="*/ 288 h 1299"/>
                  <a:gd name="T34" fmla="*/ 1261 w 1308"/>
                  <a:gd name="T35" fmla="*/ 291 h 1299"/>
                  <a:gd name="T36" fmla="*/ 1303 w 1308"/>
                  <a:gd name="T37" fmla="*/ 291 h 1299"/>
                  <a:gd name="T38" fmla="*/ 1308 w 1308"/>
                  <a:gd name="T39" fmla="*/ 333 h 1299"/>
                  <a:gd name="T40" fmla="*/ 1274 w 1308"/>
                  <a:gd name="T41" fmla="*/ 367 h 1299"/>
                  <a:gd name="T42" fmla="*/ 1208 w 1308"/>
                  <a:gd name="T43" fmla="*/ 393 h 1299"/>
                  <a:gd name="T44" fmla="*/ 1125 w 1308"/>
                  <a:gd name="T45" fmla="*/ 427 h 1299"/>
                  <a:gd name="T46" fmla="*/ 1153 w 1308"/>
                  <a:gd name="T47" fmla="*/ 469 h 1299"/>
                  <a:gd name="T48" fmla="*/ 1237 w 1308"/>
                  <a:gd name="T49" fmla="*/ 579 h 1299"/>
                  <a:gd name="T50" fmla="*/ 1201 w 1308"/>
                  <a:gd name="T51" fmla="*/ 721 h 1299"/>
                  <a:gd name="T52" fmla="*/ 1208 w 1308"/>
                  <a:gd name="T53" fmla="*/ 887 h 1299"/>
                  <a:gd name="T54" fmla="*/ 983 w 1308"/>
                  <a:gd name="T55" fmla="*/ 860 h 1299"/>
                  <a:gd name="T56" fmla="*/ 983 w 1308"/>
                  <a:gd name="T57" fmla="*/ 942 h 1299"/>
                  <a:gd name="T58" fmla="*/ 973 w 1308"/>
                  <a:gd name="T59" fmla="*/ 1018 h 1299"/>
                  <a:gd name="T60" fmla="*/ 949 w 1308"/>
                  <a:gd name="T61" fmla="*/ 1133 h 1299"/>
                  <a:gd name="T62" fmla="*/ 933 w 1308"/>
                  <a:gd name="T63" fmla="*/ 1188 h 1299"/>
                  <a:gd name="T64" fmla="*/ 983 w 1308"/>
                  <a:gd name="T65" fmla="*/ 1249 h 1299"/>
                  <a:gd name="T66" fmla="*/ 983 w 1308"/>
                  <a:gd name="T67" fmla="*/ 1280 h 1299"/>
                  <a:gd name="T68" fmla="*/ 944 w 1308"/>
                  <a:gd name="T69" fmla="*/ 1288 h 1299"/>
                  <a:gd name="T70" fmla="*/ 881 w 1308"/>
                  <a:gd name="T71" fmla="*/ 1262 h 1299"/>
                  <a:gd name="T72" fmla="*/ 815 w 1308"/>
                  <a:gd name="T73" fmla="*/ 1191 h 1299"/>
                  <a:gd name="T74" fmla="*/ 700 w 1308"/>
                  <a:gd name="T75" fmla="*/ 1099 h 1299"/>
                  <a:gd name="T76" fmla="*/ 687 w 1308"/>
                  <a:gd name="T77" fmla="*/ 1073 h 1299"/>
                  <a:gd name="T78" fmla="*/ 682 w 1308"/>
                  <a:gd name="T79" fmla="*/ 1020 h 1299"/>
                  <a:gd name="T80" fmla="*/ 674 w 1308"/>
                  <a:gd name="T81" fmla="*/ 989 h 1299"/>
                  <a:gd name="T82" fmla="*/ 430 w 1308"/>
                  <a:gd name="T83" fmla="*/ 952 h 1299"/>
                  <a:gd name="T84" fmla="*/ 370 w 1308"/>
                  <a:gd name="T85" fmla="*/ 999 h 1299"/>
                  <a:gd name="T86" fmla="*/ 294 w 1308"/>
                  <a:gd name="T87" fmla="*/ 965 h 1299"/>
                  <a:gd name="T88" fmla="*/ 173 w 1308"/>
                  <a:gd name="T89" fmla="*/ 850 h 1299"/>
                  <a:gd name="T90" fmla="*/ 34 w 1308"/>
                  <a:gd name="T91" fmla="*/ 716 h 1299"/>
                  <a:gd name="T92" fmla="*/ 29 w 1308"/>
                  <a:gd name="T93" fmla="*/ 640 h 1299"/>
                  <a:gd name="T94" fmla="*/ 47 w 1308"/>
                  <a:gd name="T95" fmla="*/ 587 h 1299"/>
                  <a:gd name="T96" fmla="*/ 65 w 1308"/>
                  <a:gd name="T97" fmla="*/ 524 h 1299"/>
                  <a:gd name="T98" fmla="*/ 76 w 1308"/>
                  <a:gd name="T99" fmla="*/ 482 h 1299"/>
                  <a:gd name="T100" fmla="*/ 86 w 1308"/>
                  <a:gd name="T101" fmla="*/ 451 h 1299"/>
                  <a:gd name="T102" fmla="*/ 97 w 1308"/>
                  <a:gd name="T103" fmla="*/ 409 h 1299"/>
                  <a:gd name="T104" fmla="*/ 113 w 1308"/>
                  <a:gd name="T105" fmla="*/ 349 h 1299"/>
                  <a:gd name="T106" fmla="*/ 141 w 1308"/>
                  <a:gd name="T107" fmla="*/ 246 h 1299"/>
                  <a:gd name="T108" fmla="*/ 165 w 1308"/>
                  <a:gd name="T109" fmla="*/ 162 h 1299"/>
                  <a:gd name="T110" fmla="*/ 186 w 1308"/>
                  <a:gd name="T111" fmla="*/ 81 h 1299"/>
                  <a:gd name="T112" fmla="*/ 218 w 1308"/>
                  <a:gd name="T113" fmla="*/ 7 h 1299"/>
                  <a:gd name="T114" fmla="*/ 252 w 1308"/>
                  <a:gd name="T115" fmla="*/ 5 h 1299"/>
                  <a:gd name="T116" fmla="*/ 283 w 1308"/>
                  <a:gd name="T117" fmla="*/ 5 h 1299"/>
                  <a:gd name="T118" fmla="*/ 328 w 1308"/>
                  <a:gd name="T119" fmla="*/ 5 h 1299"/>
                  <a:gd name="T120" fmla="*/ 451 w 1308"/>
                  <a:gd name="T121" fmla="*/ 2 h 1299"/>
                  <a:gd name="T122" fmla="*/ 495 w 1308"/>
                  <a:gd name="T123" fmla="*/ 2 h 1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308" h="1299">
                    <a:moveTo>
                      <a:pt x="550" y="7"/>
                    </a:moveTo>
                    <a:lnTo>
                      <a:pt x="558" y="7"/>
                    </a:lnTo>
                    <a:lnTo>
                      <a:pt x="561" y="7"/>
                    </a:lnTo>
                    <a:lnTo>
                      <a:pt x="566" y="7"/>
                    </a:lnTo>
                    <a:lnTo>
                      <a:pt x="571" y="7"/>
                    </a:lnTo>
                    <a:lnTo>
                      <a:pt x="577" y="7"/>
                    </a:lnTo>
                    <a:lnTo>
                      <a:pt x="579" y="7"/>
                    </a:lnTo>
                    <a:lnTo>
                      <a:pt x="585" y="10"/>
                    </a:lnTo>
                    <a:lnTo>
                      <a:pt x="587" y="10"/>
                    </a:lnTo>
                    <a:lnTo>
                      <a:pt x="590" y="10"/>
                    </a:lnTo>
                    <a:lnTo>
                      <a:pt x="592" y="10"/>
                    </a:lnTo>
                    <a:lnTo>
                      <a:pt x="595" y="10"/>
                    </a:lnTo>
                    <a:lnTo>
                      <a:pt x="600" y="10"/>
                    </a:lnTo>
                    <a:lnTo>
                      <a:pt x="603" y="10"/>
                    </a:lnTo>
                    <a:lnTo>
                      <a:pt x="611" y="10"/>
                    </a:lnTo>
                    <a:lnTo>
                      <a:pt x="613" y="10"/>
                    </a:lnTo>
                    <a:lnTo>
                      <a:pt x="619" y="10"/>
                    </a:lnTo>
                    <a:lnTo>
                      <a:pt x="624" y="10"/>
                    </a:lnTo>
                    <a:lnTo>
                      <a:pt x="624" y="13"/>
                    </a:lnTo>
                    <a:lnTo>
                      <a:pt x="626" y="13"/>
                    </a:lnTo>
                    <a:lnTo>
                      <a:pt x="629" y="10"/>
                    </a:lnTo>
                    <a:lnTo>
                      <a:pt x="637" y="13"/>
                    </a:lnTo>
                    <a:lnTo>
                      <a:pt x="653" y="13"/>
                    </a:lnTo>
                    <a:lnTo>
                      <a:pt x="655" y="13"/>
                    </a:lnTo>
                    <a:lnTo>
                      <a:pt x="655" y="15"/>
                    </a:lnTo>
                    <a:lnTo>
                      <a:pt x="658" y="15"/>
                    </a:lnTo>
                    <a:lnTo>
                      <a:pt x="666" y="15"/>
                    </a:lnTo>
                    <a:lnTo>
                      <a:pt x="702" y="18"/>
                    </a:lnTo>
                    <a:lnTo>
                      <a:pt x="702" y="21"/>
                    </a:lnTo>
                    <a:lnTo>
                      <a:pt x="705" y="21"/>
                    </a:lnTo>
                    <a:lnTo>
                      <a:pt x="710" y="21"/>
                    </a:lnTo>
                    <a:lnTo>
                      <a:pt x="721" y="21"/>
                    </a:lnTo>
                    <a:lnTo>
                      <a:pt x="726" y="21"/>
                    </a:lnTo>
                    <a:lnTo>
                      <a:pt x="729" y="21"/>
                    </a:lnTo>
                    <a:lnTo>
                      <a:pt x="744" y="23"/>
                    </a:lnTo>
                    <a:lnTo>
                      <a:pt x="760" y="26"/>
                    </a:lnTo>
                    <a:lnTo>
                      <a:pt x="763" y="26"/>
                    </a:lnTo>
                    <a:lnTo>
                      <a:pt x="771" y="26"/>
                    </a:lnTo>
                    <a:lnTo>
                      <a:pt x="784" y="26"/>
                    </a:lnTo>
                    <a:lnTo>
                      <a:pt x="786" y="26"/>
                    </a:lnTo>
                    <a:lnTo>
                      <a:pt x="786" y="28"/>
                    </a:lnTo>
                    <a:lnTo>
                      <a:pt x="789" y="28"/>
                    </a:lnTo>
                    <a:lnTo>
                      <a:pt x="792" y="28"/>
                    </a:lnTo>
                    <a:lnTo>
                      <a:pt x="794" y="28"/>
                    </a:lnTo>
                    <a:lnTo>
                      <a:pt x="799" y="28"/>
                    </a:lnTo>
                    <a:lnTo>
                      <a:pt x="805" y="28"/>
                    </a:lnTo>
                    <a:lnTo>
                      <a:pt x="807" y="28"/>
                    </a:lnTo>
                    <a:lnTo>
                      <a:pt x="810" y="28"/>
                    </a:lnTo>
                    <a:lnTo>
                      <a:pt x="813" y="28"/>
                    </a:lnTo>
                    <a:lnTo>
                      <a:pt x="815" y="28"/>
                    </a:lnTo>
                    <a:lnTo>
                      <a:pt x="818" y="28"/>
                    </a:lnTo>
                    <a:lnTo>
                      <a:pt x="818" y="31"/>
                    </a:lnTo>
                    <a:lnTo>
                      <a:pt x="823" y="31"/>
                    </a:lnTo>
                    <a:lnTo>
                      <a:pt x="826" y="31"/>
                    </a:lnTo>
                    <a:lnTo>
                      <a:pt x="828" y="31"/>
                    </a:lnTo>
                    <a:lnTo>
                      <a:pt x="831" y="31"/>
                    </a:lnTo>
                    <a:lnTo>
                      <a:pt x="834" y="31"/>
                    </a:lnTo>
                    <a:lnTo>
                      <a:pt x="855" y="34"/>
                    </a:lnTo>
                    <a:lnTo>
                      <a:pt x="857" y="34"/>
                    </a:lnTo>
                    <a:lnTo>
                      <a:pt x="860" y="34"/>
                    </a:lnTo>
                    <a:lnTo>
                      <a:pt x="862" y="34"/>
                    </a:lnTo>
                    <a:lnTo>
                      <a:pt x="865" y="34"/>
                    </a:lnTo>
                    <a:lnTo>
                      <a:pt x="868" y="36"/>
                    </a:lnTo>
                    <a:lnTo>
                      <a:pt x="870" y="36"/>
                    </a:lnTo>
                    <a:lnTo>
                      <a:pt x="876" y="36"/>
                    </a:lnTo>
                    <a:lnTo>
                      <a:pt x="881" y="36"/>
                    </a:lnTo>
                    <a:lnTo>
                      <a:pt x="883" y="36"/>
                    </a:lnTo>
                    <a:lnTo>
                      <a:pt x="886" y="36"/>
                    </a:lnTo>
                    <a:lnTo>
                      <a:pt x="889" y="36"/>
                    </a:lnTo>
                    <a:lnTo>
                      <a:pt x="891" y="36"/>
                    </a:lnTo>
                    <a:lnTo>
                      <a:pt x="894" y="36"/>
                    </a:lnTo>
                    <a:lnTo>
                      <a:pt x="899" y="39"/>
                    </a:lnTo>
                    <a:lnTo>
                      <a:pt x="912" y="39"/>
                    </a:lnTo>
                    <a:lnTo>
                      <a:pt x="915" y="39"/>
                    </a:lnTo>
                    <a:lnTo>
                      <a:pt x="917" y="39"/>
                    </a:lnTo>
                    <a:lnTo>
                      <a:pt x="923" y="39"/>
                    </a:lnTo>
                    <a:lnTo>
                      <a:pt x="925" y="39"/>
                    </a:lnTo>
                    <a:lnTo>
                      <a:pt x="928" y="39"/>
                    </a:lnTo>
                    <a:lnTo>
                      <a:pt x="931" y="42"/>
                    </a:lnTo>
                    <a:lnTo>
                      <a:pt x="933" y="42"/>
                    </a:lnTo>
                    <a:lnTo>
                      <a:pt x="938" y="42"/>
                    </a:lnTo>
                    <a:lnTo>
                      <a:pt x="941" y="42"/>
                    </a:lnTo>
                    <a:lnTo>
                      <a:pt x="944" y="42"/>
                    </a:lnTo>
                    <a:lnTo>
                      <a:pt x="946" y="42"/>
                    </a:lnTo>
                    <a:lnTo>
                      <a:pt x="949" y="42"/>
                    </a:lnTo>
                    <a:lnTo>
                      <a:pt x="959" y="44"/>
                    </a:lnTo>
                    <a:lnTo>
                      <a:pt x="967" y="44"/>
                    </a:lnTo>
                    <a:lnTo>
                      <a:pt x="973" y="44"/>
                    </a:lnTo>
                    <a:lnTo>
                      <a:pt x="975" y="44"/>
                    </a:lnTo>
                    <a:lnTo>
                      <a:pt x="978" y="44"/>
                    </a:lnTo>
                    <a:lnTo>
                      <a:pt x="980" y="44"/>
                    </a:lnTo>
                    <a:lnTo>
                      <a:pt x="983" y="44"/>
                    </a:lnTo>
                    <a:lnTo>
                      <a:pt x="986" y="47"/>
                    </a:lnTo>
                    <a:lnTo>
                      <a:pt x="993" y="47"/>
                    </a:lnTo>
                    <a:lnTo>
                      <a:pt x="996" y="47"/>
                    </a:lnTo>
                    <a:lnTo>
                      <a:pt x="999" y="47"/>
                    </a:lnTo>
                    <a:lnTo>
                      <a:pt x="1001" y="47"/>
                    </a:lnTo>
                    <a:lnTo>
                      <a:pt x="1007" y="47"/>
                    </a:lnTo>
                    <a:lnTo>
                      <a:pt x="1009" y="47"/>
                    </a:lnTo>
                    <a:lnTo>
                      <a:pt x="1012" y="47"/>
                    </a:lnTo>
                    <a:lnTo>
                      <a:pt x="1014" y="49"/>
                    </a:lnTo>
                    <a:lnTo>
                      <a:pt x="1017" y="49"/>
                    </a:lnTo>
                    <a:lnTo>
                      <a:pt x="1022" y="49"/>
                    </a:lnTo>
                    <a:lnTo>
                      <a:pt x="1028" y="49"/>
                    </a:lnTo>
                    <a:lnTo>
                      <a:pt x="1030" y="49"/>
                    </a:lnTo>
                    <a:lnTo>
                      <a:pt x="1035" y="49"/>
                    </a:lnTo>
                    <a:lnTo>
                      <a:pt x="1041" y="52"/>
                    </a:lnTo>
                    <a:lnTo>
                      <a:pt x="1049" y="52"/>
                    </a:lnTo>
                    <a:lnTo>
                      <a:pt x="1051" y="52"/>
                    </a:lnTo>
                    <a:lnTo>
                      <a:pt x="1056" y="52"/>
                    </a:lnTo>
                    <a:lnTo>
                      <a:pt x="1059" y="52"/>
                    </a:lnTo>
                    <a:lnTo>
                      <a:pt x="1062" y="52"/>
                    </a:lnTo>
                    <a:lnTo>
                      <a:pt x="1064" y="52"/>
                    </a:lnTo>
                    <a:lnTo>
                      <a:pt x="1085" y="55"/>
                    </a:lnTo>
                    <a:lnTo>
                      <a:pt x="1085" y="62"/>
                    </a:lnTo>
                    <a:lnTo>
                      <a:pt x="1085" y="81"/>
                    </a:lnTo>
                    <a:lnTo>
                      <a:pt x="1085" y="86"/>
                    </a:lnTo>
                    <a:lnTo>
                      <a:pt x="1096" y="86"/>
                    </a:lnTo>
                    <a:lnTo>
                      <a:pt x="1104" y="86"/>
                    </a:lnTo>
                    <a:lnTo>
                      <a:pt x="1114" y="89"/>
                    </a:lnTo>
                    <a:lnTo>
                      <a:pt x="1130" y="91"/>
                    </a:lnTo>
                    <a:lnTo>
                      <a:pt x="1140" y="91"/>
                    </a:lnTo>
                    <a:lnTo>
                      <a:pt x="1151" y="94"/>
                    </a:lnTo>
                    <a:lnTo>
                      <a:pt x="1151" y="97"/>
                    </a:lnTo>
                    <a:lnTo>
                      <a:pt x="1151" y="104"/>
                    </a:lnTo>
                    <a:lnTo>
                      <a:pt x="1148" y="104"/>
                    </a:lnTo>
                    <a:lnTo>
                      <a:pt x="1148" y="112"/>
                    </a:lnTo>
                    <a:lnTo>
                      <a:pt x="1151" y="112"/>
                    </a:lnTo>
                    <a:lnTo>
                      <a:pt x="1159" y="112"/>
                    </a:lnTo>
                    <a:lnTo>
                      <a:pt x="1164" y="112"/>
                    </a:lnTo>
                    <a:lnTo>
                      <a:pt x="1169" y="112"/>
                    </a:lnTo>
                    <a:lnTo>
                      <a:pt x="1174" y="112"/>
                    </a:lnTo>
                    <a:lnTo>
                      <a:pt x="1180" y="112"/>
                    </a:lnTo>
                    <a:lnTo>
                      <a:pt x="1182" y="115"/>
                    </a:lnTo>
                    <a:lnTo>
                      <a:pt x="1185" y="115"/>
                    </a:lnTo>
                    <a:lnTo>
                      <a:pt x="1187" y="115"/>
                    </a:lnTo>
                    <a:lnTo>
                      <a:pt x="1190" y="115"/>
                    </a:lnTo>
                    <a:lnTo>
                      <a:pt x="1193" y="115"/>
                    </a:lnTo>
                    <a:lnTo>
                      <a:pt x="1195" y="115"/>
                    </a:lnTo>
                    <a:lnTo>
                      <a:pt x="1198" y="115"/>
                    </a:lnTo>
                    <a:lnTo>
                      <a:pt x="1201" y="115"/>
                    </a:lnTo>
                    <a:lnTo>
                      <a:pt x="1203" y="115"/>
                    </a:lnTo>
                    <a:lnTo>
                      <a:pt x="1206" y="115"/>
                    </a:lnTo>
                    <a:lnTo>
                      <a:pt x="1208" y="115"/>
                    </a:lnTo>
                    <a:lnTo>
                      <a:pt x="1211" y="115"/>
                    </a:lnTo>
                    <a:lnTo>
                      <a:pt x="1214" y="115"/>
                    </a:lnTo>
                    <a:lnTo>
                      <a:pt x="1216" y="115"/>
                    </a:lnTo>
                    <a:lnTo>
                      <a:pt x="1219" y="125"/>
                    </a:lnTo>
                    <a:lnTo>
                      <a:pt x="1219" y="128"/>
                    </a:lnTo>
                    <a:lnTo>
                      <a:pt x="1222" y="131"/>
                    </a:lnTo>
                    <a:lnTo>
                      <a:pt x="1222" y="141"/>
                    </a:lnTo>
                    <a:lnTo>
                      <a:pt x="1224" y="141"/>
                    </a:lnTo>
                    <a:lnTo>
                      <a:pt x="1224" y="146"/>
                    </a:lnTo>
                    <a:lnTo>
                      <a:pt x="1222" y="157"/>
                    </a:lnTo>
                    <a:lnTo>
                      <a:pt x="1222" y="162"/>
                    </a:lnTo>
                    <a:lnTo>
                      <a:pt x="1222" y="167"/>
                    </a:lnTo>
                    <a:lnTo>
                      <a:pt x="1222" y="170"/>
                    </a:lnTo>
                    <a:lnTo>
                      <a:pt x="1219" y="170"/>
                    </a:lnTo>
                    <a:lnTo>
                      <a:pt x="1219" y="173"/>
                    </a:lnTo>
                    <a:lnTo>
                      <a:pt x="1216" y="173"/>
                    </a:lnTo>
                    <a:lnTo>
                      <a:pt x="1216" y="175"/>
                    </a:lnTo>
                    <a:lnTo>
                      <a:pt x="1214" y="178"/>
                    </a:lnTo>
                    <a:lnTo>
                      <a:pt x="1214" y="181"/>
                    </a:lnTo>
                    <a:lnTo>
                      <a:pt x="1211" y="181"/>
                    </a:lnTo>
                    <a:lnTo>
                      <a:pt x="1211" y="183"/>
                    </a:lnTo>
                    <a:lnTo>
                      <a:pt x="1214" y="183"/>
                    </a:lnTo>
                    <a:lnTo>
                      <a:pt x="1214" y="186"/>
                    </a:lnTo>
                    <a:lnTo>
                      <a:pt x="1214" y="188"/>
                    </a:lnTo>
                    <a:lnTo>
                      <a:pt x="1219" y="196"/>
                    </a:lnTo>
                    <a:lnTo>
                      <a:pt x="1219" y="199"/>
                    </a:lnTo>
                    <a:lnTo>
                      <a:pt x="1219" y="202"/>
                    </a:lnTo>
                    <a:lnTo>
                      <a:pt x="1222" y="207"/>
                    </a:lnTo>
                    <a:lnTo>
                      <a:pt x="1224" y="207"/>
                    </a:lnTo>
                    <a:lnTo>
                      <a:pt x="1224" y="209"/>
                    </a:lnTo>
                    <a:lnTo>
                      <a:pt x="1224" y="212"/>
                    </a:lnTo>
                    <a:lnTo>
                      <a:pt x="1227" y="212"/>
                    </a:lnTo>
                    <a:lnTo>
                      <a:pt x="1227" y="215"/>
                    </a:lnTo>
                    <a:lnTo>
                      <a:pt x="1227" y="217"/>
                    </a:lnTo>
                    <a:lnTo>
                      <a:pt x="1227" y="220"/>
                    </a:lnTo>
                    <a:lnTo>
                      <a:pt x="1227" y="225"/>
                    </a:lnTo>
                    <a:lnTo>
                      <a:pt x="1227" y="228"/>
                    </a:lnTo>
                    <a:lnTo>
                      <a:pt x="1227" y="230"/>
                    </a:lnTo>
                    <a:lnTo>
                      <a:pt x="1227" y="233"/>
                    </a:lnTo>
                    <a:lnTo>
                      <a:pt x="1227" y="236"/>
                    </a:lnTo>
                    <a:lnTo>
                      <a:pt x="1229" y="236"/>
                    </a:lnTo>
                    <a:lnTo>
                      <a:pt x="1229" y="241"/>
                    </a:lnTo>
                    <a:lnTo>
                      <a:pt x="1229" y="246"/>
                    </a:lnTo>
                    <a:lnTo>
                      <a:pt x="1229" y="249"/>
                    </a:lnTo>
                    <a:lnTo>
                      <a:pt x="1229" y="251"/>
                    </a:lnTo>
                    <a:lnTo>
                      <a:pt x="1229" y="254"/>
                    </a:lnTo>
                    <a:lnTo>
                      <a:pt x="1229" y="257"/>
                    </a:lnTo>
                    <a:lnTo>
                      <a:pt x="1232" y="257"/>
                    </a:lnTo>
                    <a:lnTo>
                      <a:pt x="1232" y="259"/>
                    </a:lnTo>
                    <a:lnTo>
                      <a:pt x="1232" y="262"/>
                    </a:lnTo>
                    <a:lnTo>
                      <a:pt x="1232" y="265"/>
                    </a:lnTo>
                    <a:lnTo>
                      <a:pt x="1232" y="267"/>
                    </a:lnTo>
                    <a:lnTo>
                      <a:pt x="1232" y="270"/>
                    </a:lnTo>
                    <a:lnTo>
                      <a:pt x="1232" y="272"/>
                    </a:lnTo>
                    <a:lnTo>
                      <a:pt x="1232" y="275"/>
                    </a:lnTo>
                    <a:lnTo>
                      <a:pt x="1232" y="278"/>
                    </a:lnTo>
                    <a:lnTo>
                      <a:pt x="1232" y="280"/>
                    </a:lnTo>
                    <a:lnTo>
                      <a:pt x="1232" y="283"/>
                    </a:lnTo>
                    <a:lnTo>
                      <a:pt x="1232" y="286"/>
                    </a:lnTo>
                    <a:lnTo>
                      <a:pt x="1232" y="288"/>
                    </a:lnTo>
                    <a:lnTo>
                      <a:pt x="1232" y="291"/>
                    </a:lnTo>
                    <a:lnTo>
                      <a:pt x="1235" y="291"/>
                    </a:lnTo>
                    <a:lnTo>
                      <a:pt x="1237" y="291"/>
                    </a:lnTo>
                    <a:lnTo>
                      <a:pt x="1240" y="291"/>
                    </a:lnTo>
                    <a:lnTo>
                      <a:pt x="1243" y="291"/>
                    </a:lnTo>
                    <a:lnTo>
                      <a:pt x="1245" y="291"/>
                    </a:lnTo>
                    <a:lnTo>
                      <a:pt x="1248" y="291"/>
                    </a:lnTo>
                    <a:lnTo>
                      <a:pt x="1250" y="291"/>
                    </a:lnTo>
                    <a:lnTo>
                      <a:pt x="1253" y="291"/>
                    </a:lnTo>
                    <a:lnTo>
                      <a:pt x="1256" y="291"/>
                    </a:lnTo>
                    <a:lnTo>
                      <a:pt x="1258" y="291"/>
                    </a:lnTo>
                    <a:lnTo>
                      <a:pt x="1261" y="291"/>
                    </a:lnTo>
                    <a:lnTo>
                      <a:pt x="1266" y="291"/>
                    </a:lnTo>
                    <a:lnTo>
                      <a:pt x="1269" y="291"/>
                    </a:lnTo>
                    <a:lnTo>
                      <a:pt x="1274" y="291"/>
                    </a:lnTo>
                    <a:lnTo>
                      <a:pt x="1277" y="291"/>
                    </a:lnTo>
                    <a:lnTo>
                      <a:pt x="1284" y="291"/>
                    </a:lnTo>
                    <a:lnTo>
                      <a:pt x="1287" y="291"/>
                    </a:lnTo>
                    <a:lnTo>
                      <a:pt x="1290" y="291"/>
                    </a:lnTo>
                    <a:lnTo>
                      <a:pt x="1292" y="291"/>
                    </a:lnTo>
                    <a:lnTo>
                      <a:pt x="1295" y="291"/>
                    </a:lnTo>
                    <a:lnTo>
                      <a:pt x="1298" y="291"/>
                    </a:lnTo>
                    <a:lnTo>
                      <a:pt x="1300" y="291"/>
                    </a:lnTo>
                    <a:lnTo>
                      <a:pt x="1303" y="291"/>
                    </a:lnTo>
                    <a:lnTo>
                      <a:pt x="1305" y="291"/>
                    </a:lnTo>
                    <a:lnTo>
                      <a:pt x="1308" y="291"/>
                    </a:lnTo>
                    <a:lnTo>
                      <a:pt x="1308" y="293"/>
                    </a:lnTo>
                    <a:lnTo>
                      <a:pt x="1308" y="296"/>
                    </a:lnTo>
                    <a:lnTo>
                      <a:pt x="1308" y="299"/>
                    </a:lnTo>
                    <a:lnTo>
                      <a:pt x="1308" y="301"/>
                    </a:lnTo>
                    <a:lnTo>
                      <a:pt x="1308" y="304"/>
                    </a:lnTo>
                    <a:lnTo>
                      <a:pt x="1308" y="317"/>
                    </a:lnTo>
                    <a:lnTo>
                      <a:pt x="1308" y="320"/>
                    </a:lnTo>
                    <a:lnTo>
                      <a:pt x="1308" y="328"/>
                    </a:lnTo>
                    <a:lnTo>
                      <a:pt x="1308" y="330"/>
                    </a:lnTo>
                    <a:lnTo>
                      <a:pt x="1308" y="333"/>
                    </a:lnTo>
                    <a:lnTo>
                      <a:pt x="1308" y="335"/>
                    </a:lnTo>
                    <a:lnTo>
                      <a:pt x="1308" y="341"/>
                    </a:lnTo>
                    <a:lnTo>
                      <a:pt x="1308" y="343"/>
                    </a:lnTo>
                    <a:lnTo>
                      <a:pt x="1308" y="346"/>
                    </a:lnTo>
                    <a:lnTo>
                      <a:pt x="1308" y="351"/>
                    </a:lnTo>
                    <a:lnTo>
                      <a:pt x="1308" y="354"/>
                    </a:lnTo>
                    <a:lnTo>
                      <a:pt x="1308" y="364"/>
                    </a:lnTo>
                    <a:lnTo>
                      <a:pt x="1308" y="367"/>
                    </a:lnTo>
                    <a:lnTo>
                      <a:pt x="1292" y="367"/>
                    </a:lnTo>
                    <a:lnTo>
                      <a:pt x="1290" y="367"/>
                    </a:lnTo>
                    <a:lnTo>
                      <a:pt x="1284" y="367"/>
                    </a:lnTo>
                    <a:lnTo>
                      <a:pt x="1274" y="367"/>
                    </a:lnTo>
                    <a:lnTo>
                      <a:pt x="1271" y="367"/>
                    </a:lnTo>
                    <a:lnTo>
                      <a:pt x="1271" y="370"/>
                    </a:lnTo>
                    <a:lnTo>
                      <a:pt x="1271" y="372"/>
                    </a:lnTo>
                    <a:lnTo>
                      <a:pt x="1271" y="375"/>
                    </a:lnTo>
                    <a:lnTo>
                      <a:pt x="1271" y="380"/>
                    </a:lnTo>
                    <a:lnTo>
                      <a:pt x="1271" y="393"/>
                    </a:lnTo>
                    <a:lnTo>
                      <a:pt x="1271" y="396"/>
                    </a:lnTo>
                    <a:lnTo>
                      <a:pt x="1235" y="396"/>
                    </a:lnTo>
                    <a:lnTo>
                      <a:pt x="1232" y="396"/>
                    </a:lnTo>
                    <a:lnTo>
                      <a:pt x="1219" y="396"/>
                    </a:lnTo>
                    <a:lnTo>
                      <a:pt x="1211" y="393"/>
                    </a:lnTo>
                    <a:lnTo>
                      <a:pt x="1208" y="393"/>
                    </a:lnTo>
                    <a:lnTo>
                      <a:pt x="1211" y="396"/>
                    </a:lnTo>
                    <a:lnTo>
                      <a:pt x="1203" y="396"/>
                    </a:lnTo>
                    <a:lnTo>
                      <a:pt x="1177" y="396"/>
                    </a:lnTo>
                    <a:lnTo>
                      <a:pt x="1177" y="388"/>
                    </a:lnTo>
                    <a:lnTo>
                      <a:pt x="1140" y="385"/>
                    </a:lnTo>
                    <a:lnTo>
                      <a:pt x="1122" y="385"/>
                    </a:lnTo>
                    <a:lnTo>
                      <a:pt x="1122" y="388"/>
                    </a:lnTo>
                    <a:lnTo>
                      <a:pt x="1122" y="393"/>
                    </a:lnTo>
                    <a:lnTo>
                      <a:pt x="1125" y="406"/>
                    </a:lnTo>
                    <a:lnTo>
                      <a:pt x="1125" y="409"/>
                    </a:lnTo>
                    <a:lnTo>
                      <a:pt x="1125" y="417"/>
                    </a:lnTo>
                    <a:lnTo>
                      <a:pt x="1125" y="427"/>
                    </a:lnTo>
                    <a:lnTo>
                      <a:pt x="1153" y="427"/>
                    </a:lnTo>
                    <a:lnTo>
                      <a:pt x="1153" y="430"/>
                    </a:lnTo>
                    <a:lnTo>
                      <a:pt x="1153" y="435"/>
                    </a:lnTo>
                    <a:lnTo>
                      <a:pt x="1153" y="438"/>
                    </a:lnTo>
                    <a:lnTo>
                      <a:pt x="1153" y="440"/>
                    </a:lnTo>
                    <a:lnTo>
                      <a:pt x="1153" y="443"/>
                    </a:lnTo>
                    <a:lnTo>
                      <a:pt x="1153" y="451"/>
                    </a:lnTo>
                    <a:lnTo>
                      <a:pt x="1153" y="454"/>
                    </a:lnTo>
                    <a:lnTo>
                      <a:pt x="1153" y="456"/>
                    </a:lnTo>
                    <a:lnTo>
                      <a:pt x="1153" y="459"/>
                    </a:lnTo>
                    <a:lnTo>
                      <a:pt x="1153" y="467"/>
                    </a:lnTo>
                    <a:lnTo>
                      <a:pt x="1153" y="469"/>
                    </a:lnTo>
                    <a:lnTo>
                      <a:pt x="1153" y="475"/>
                    </a:lnTo>
                    <a:lnTo>
                      <a:pt x="1153" y="477"/>
                    </a:lnTo>
                    <a:lnTo>
                      <a:pt x="1153" y="480"/>
                    </a:lnTo>
                    <a:lnTo>
                      <a:pt x="1153" y="485"/>
                    </a:lnTo>
                    <a:lnTo>
                      <a:pt x="1153" y="488"/>
                    </a:lnTo>
                    <a:lnTo>
                      <a:pt x="1153" y="498"/>
                    </a:lnTo>
                    <a:lnTo>
                      <a:pt x="1203" y="503"/>
                    </a:lnTo>
                    <a:lnTo>
                      <a:pt x="1232" y="503"/>
                    </a:lnTo>
                    <a:lnTo>
                      <a:pt x="1232" y="509"/>
                    </a:lnTo>
                    <a:lnTo>
                      <a:pt x="1235" y="561"/>
                    </a:lnTo>
                    <a:lnTo>
                      <a:pt x="1240" y="561"/>
                    </a:lnTo>
                    <a:lnTo>
                      <a:pt x="1237" y="579"/>
                    </a:lnTo>
                    <a:lnTo>
                      <a:pt x="1237" y="582"/>
                    </a:lnTo>
                    <a:lnTo>
                      <a:pt x="1235" y="616"/>
                    </a:lnTo>
                    <a:lnTo>
                      <a:pt x="1235" y="621"/>
                    </a:lnTo>
                    <a:lnTo>
                      <a:pt x="1203" y="619"/>
                    </a:lnTo>
                    <a:lnTo>
                      <a:pt x="1198" y="619"/>
                    </a:lnTo>
                    <a:lnTo>
                      <a:pt x="1198" y="661"/>
                    </a:lnTo>
                    <a:lnTo>
                      <a:pt x="1198" y="663"/>
                    </a:lnTo>
                    <a:lnTo>
                      <a:pt x="1201" y="695"/>
                    </a:lnTo>
                    <a:lnTo>
                      <a:pt x="1201" y="698"/>
                    </a:lnTo>
                    <a:lnTo>
                      <a:pt x="1201" y="700"/>
                    </a:lnTo>
                    <a:lnTo>
                      <a:pt x="1201" y="719"/>
                    </a:lnTo>
                    <a:lnTo>
                      <a:pt x="1201" y="721"/>
                    </a:lnTo>
                    <a:lnTo>
                      <a:pt x="1201" y="740"/>
                    </a:lnTo>
                    <a:lnTo>
                      <a:pt x="1201" y="742"/>
                    </a:lnTo>
                    <a:lnTo>
                      <a:pt x="1203" y="761"/>
                    </a:lnTo>
                    <a:lnTo>
                      <a:pt x="1203" y="774"/>
                    </a:lnTo>
                    <a:lnTo>
                      <a:pt x="1203" y="782"/>
                    </a:lnTo>
                    <a:lnTo>
                      <a:pt x="1203" y="784"/>
                    </a:lnTo>
                    <a:lnTo>
                      <a:pt x="1203" y="800"/>
                    </a:lnTo>
                    <a:lnTo>
                      <a:pt x="1203" y="805"/>
                    </a:lnTo>
                    <a:lnTo>
                      <a:pt x="1206" y="842"/>
                    </a:lnTo>
                    <a:lnTo>
                      <a:pt x="1206" y="845"/>
                    </a:lnTo>
                    <a:lnTo>
                      <a:pt x="1208" y="884"/>
                    </a:lnTo>
                    <a:lnTo>
                      <a:pt x="1208" y="887"/>
                    </a:lnTo>
                    <a:lnTo>
                      <a:pt x="1206" y="887"/>
                    </a:lnTo>
                    <a:lnTo>
                      <a:pt x="1203" y="887"/>
                    </a:lnTo>
                    <a:lnTo>
                      <a:pt x="1159" y="887"/>
                    </a:lnTo>
                    <a:lnTo>
                      <a:pt x="1125" y="889"/>
                    </a:lnTo>
                    <a:lnTo>
                      <a:pt x="1080" y="892"/>
                    </a:lnTo>
                    <a:lnTo>
                      <a:pt x="1080" y="850"/>
                    </a:lnTo>
                    <a:lnTo>
                      <a:pt x="1012" y="852"/>
                    </a:lnTo>
                    <a:lnTo>
                      <a:pt x="1004" y="852"/>
                    </a:lnTo>
                    <a:lnTo>
                      <a:pt x="983" y="852"/>
                    </a:lnTo>
                    <a:lnTo>
                      <a:pt x="983" y="855"/>
                    </a:lnTo>
                    <a:lnTo>
                      <a:pt x="983" y="858"/>
                    </a:lnTo>
                    <a:lnTo>
                      <a:pt x="983" y="860"/>
                    </a:lnTo>
                    <a:lnTo>
                      <a:pt x="980" y="873"/>
                    </a:lnTo>
                    <a:lnTo>
                      <a:pt x="983" y="889"/>
                    </a:lnTo>
                    <a:lnTo>
                      <a:pt x="983" y="894"/>
                    </a:lnTo>
                    <a:lnTo>
                      <a:pt x="983" y="900"/>
                    </a:lnTo>
                    <a:lnTo>
                      <a:pt x="983" y="902"/>
                    </a:lnTo>
                    <a:lnTo>
                      <a:pt x="983" y="905"/>
                    </a:lnTo>
                    <a:lnTo>
                      <a:pt x="983" y="910"/>
                    </a:lnTo>
                    <a:lnTo>
                      <a:pt x="983" y="913"/>
                    </a:lnTo>
                    <a:lnTo>
                      <a:pt x="983" y="915"/>
                    </a:lnTo>
                    <a:lnTo>
                      <a:pt x="983" y="926"/>
                    </a:lnTo>
                    <a:lnTo>
                      <a:pt x="983" y="936"/>
                    </a:lnTo>
                    <a:lnTo>
                      <a:pt x="983" y="942"/>
                    </a:lnTo>
                    <a:lnTo>
                      <a:pt x="983" y="944"/>
                    </a:lnTo>
                    <a:lnTo>
                      <a:pt x="983" y="947"/>
                    </a:lnTo>
                    <a:lnTo>
                      <a:pt x="983" y="950"/>
                    </a:lnTo>
                    <a:lnTo>
                      <a:pt x="983" y="952"/>
                    </a:lnTo>
                    <a:lnTo>
                      <a:pt x="983" y="955"/>
                    </a:lnTo>
                    <a:lnTo>
                      <a:pt x="983" y="957"/>
                    </a:lnTo>
                    <a:lnTo>
                      <a:pt x="983" y="960"/>
                    </a:lnTo>
                    <a:lnTo>
                      <a:pt x="983" y="963"/>
                    </a:lnTo>
                    <a:lnTo>
                      <a:pt x="970" y="963"/>
                    </a:lnTo>
                    <a:lnTo>
                      <a:pt x="970" y="1002"/>
                    </a:lnTo>
                    <a:lnTo>
                      <a:pt x="973" y="1015"/>
                    </a:lnTo>
                    <a:lnTo>
                      <a:pt x="973" y="1018"/>
                    </a:lnTo>
                    <a:lnTo>
                      <a:pt x="975" y="1083"/>
                    </a:lnTo>
                    <a:lnTo>
                      <a:pt x="946" y="1083"/>
                    </a:lnTo>
                    <a:lnTo>
                      <a:pt x="946" y="1089"/>
                    </a:lnTo>
                    <a:lnTo>
                      <a:pt x="946" y="1110"/>
                    </a:lnTo>
                    <a:lnTo>
                      <a:pt x="946" y="1112"/>
                    </a:lnTo>
                    <a:lnTo>
                      <a:pt x="949" y="1117"/>
                    </a:lnTo>
                    <a:lnTo>
                      <a:pt x="949" y="1120"/>
                    </a:lnTo>
                    <a:lnTo>
                      <a:pt x="949" y="1123"/>
                    </a:lnTo>
                    <a:lnTo>
                      <a:pt x="949" y="1125"/>
                    </a:lnTo>
                    <a:lnTo>
                      <a:pt x="949" y="1128"/>
                    </a:lnTo>
                    <a:lnTo>
                      <a:pt x="949" y="1131"/>
                    </a:lnTo>
                    <a:lnTo>
                      <a:pt x="949" y="1133"/>
                    </a:lnTo>
                    <a:lnTo>
                      <a:pt x="949" y="1136"/>
                    </a:lnTo>
                    <a:lnTo>
                      <a:pt x="949" y="1138"/>
                    </a:lnTo>
                    <a:lnTo>
                      <a:pt x="949" y="1141"/>
                    </a:lnTo>
                    <a:lnTo>
                      <a:pt x="949" y="1144"/>
                    </a:lnTo>
                    <a:lnTo>
                      <a:pt x="923" y="1146"/>
                    </a:lnTo>
                    <a:lnTo>
                      <a:pt x="923" y="1154"/>
                    </a:lnTo>
                    <a:lnTo>
                      <a:pt x="923" y="1167"/>
                    </a:lnTo>
                    <a:lnTo>
                      <a:pt x="923" y="1175"/>
                    </a:lnTo>
                    <a:lnTo>
                      <a:pt x="923" y="1186"/>
                    </a:lnTo>
                    <a:lnTo>
                      <a:pt x="923" y="1188"/>
                    </a:lnTo>
                    <a:lnTo>
                      <a:pt x="925" y="1188"/>
                    </a:lnTo>
                    <a:lnTo>
                      <a:pt x="933" y="1188"/>
                    </a:lnTo>
                    <a:lnTo>
                      <a:pt x="938" y="1186"/>
                    </a:lnTo>
                    <a:lnTo>
                      <a:pt x="941" y="1194"/>
                    </a:lnTo>
                    <a:lnTo>
                      <a:pt x="941" y="1209"/>
                    </a:lnTo>
                    <a:lnTo>
                      <a:pt x="941" y="1212"/>
                    </a:lnTo>
                    <a:lnTo>
                      <a:pt x="941" y="1215"/>
                    </a:lnTo>
                    <a:lnTo>
                      <a:pt x="944" y="1215"/>
                    </a:lnTo>
                    <a:lnTo>
                      <a:pt x="944" y="1217"/>
                    </a:lnTo>
                    <a:lnTo>
                      <a:pt x="944" y="1220"/>
                    </a:lnTo>
                    <a:lnTo>
                      <a:pt x="944" y="1228"/>
                    </a:lnTo>
                    <a:lnTo>
                      <a:pt x="980" y="1225"/>
                    </a:lnTo>
                    <a:lnTo>
                      <a:pt x="983" y="1246"/>
                    </a:lnTo>
                    <a:lnTo>
                      <a:pt x="983" y="1249"/>
                    </a:lnTo>
                    <a:lnTo>
                      <a:pt x="983" y="1251"/>
                    </a:lnTo>
                    <a:lnTo>
                      <a:pt x="983" y="1254"/>
                    </a:lnTo>
                    <a:lnTo>
                      <a:pt x="983" y="1257"/>
                    </a:lnTo>
                    <a:lnTo>
                      <a:pt x="983" y="1259"/>
                    </a:lnTo>
                    <a:lnTo>
                      <a:pt x="983" y="1262"/>
                    </a:lnTo>
                    <a:lnTo>
                      <a:pt x="983" y="1264"/>
                    </a:lnTo>
                    <a:lnTo>
                      <a:pt x="983" y="1267"/>
                    </a:lnTo>
                    <a:lnTo>
                      <a:pt x="983" y="1270"/>
                    </a:lnTo>
                    <a:lnTo>
                      <a:pt x="983" y="1272"/>
                    </a:lnTo>
                    <a:lnTo>
                      <a:pt x="983" y="1275"/>
                    </a:lnTo>
                    <a:lnTo>
                      <a:pt x="983" y="1278"/>
                    </a:lnTo>
                    <a:lnTo>
                      <a:pt x="983" y="1280"/>
                    </a:lnTo>
                    <a:lnTo>
                      <a:pt x="983" y="1288"/>
                    </a:lnTo>
                    <a:lnTo>
                      <a:pt x="983" y="1291"/>
                    </a:lnTo>
                    <a:lnTo>
                      <a:pt x="980" y="1293"/>
                    </a:lnTo>
                    <a:lnTo>
                      <a:pt x="980" y="1296"/>
                    </a:lnTo>
                    <a:lnTo>
                      <a:pt x="980" y="1299"/>
                    </a:lnTo>
                    <a:lnTo>
                      <a:pt x="975" y="1293"/>
                    </a:lnTo>
                    <a:lnTo>
                      <a:pt x="973" y="1291"/>
                    </a:lnTo>
                    <a:lnTo>
                      <a:pt x="970" y="1291"/>
                    </a:lnTo>
                    <a:lnTo>
                      <a:pt x="967" y="1288"/>
                    </a:lnTo>
                    <a:lnTo>
                      <a:pt x="962" y="1288"/>
                    </a:lnTo>
                    <a:lnTo>
                      <a:pt x="946" y="1288"/>
                    </a:lnTo>
                    <a:lnTo>
                      <a:pt x="944" y="1288"/>
                    </a:lnTo>
                    <a:lnTo>
                      <a:pt x="941" y="1288"/>
                    </a:lnTo>
                    <a:lnTo>
                      <a:pt x="936" y="1288"/>
                    </a:lnTo>
                    <a:lnTo>
                      <a:pt x="928" y="1288"/>
                    </a:lnTo>
                    <a:lnTo>
                      <a:pt x="923" y="1288"/>
                    </a:lnTo>
                    <a:lnTo>
                      <a:pt x="920" y="1285"/>
                    </a:lnTo>
                    <a:lnTo>
                      <a:pt x="917" y="1285"/>
                    </a:lnTo>
                    <a:lnTo>
                      <a:pt x="912" y="1283"/>
                    </a:lnTo>
                    <a:lnTo>
                      <a:pt x="907" y="1280"/>
                    </a:lnTo>
                    <a:lnTo>
                      <a:pt x="902" y="1278"/>
                    </a:lnTo>
                    <a:lnTo>
                      <a:pt x="894" y="1272"/>
                    </a:lnTo>
                    <a:lnTo>
                      <a:pt x="886" y="1264"/>
                    </a:lnTo>
                    <a:lnTo>
                      <a:pt x="881" y="1262"/>
                    </a:lnTo>
                    <a:lnTo>
                      <a:pt x="878" y="1259"/>
                    </a:lnTo>
                    <a:lnTo>
                      <a:pt x="855" y="1241"/>
                    </a:lnTo>
                    <a:lnTo>
                      <a:pt x="855" y="1238"/>
                    </a:lnTo>
                    <a:lnTo>
                      <a:pt x="852" y="1238"/>
                    </a:lnTo>
                    <a:lnTo>
                      <a:pt x="834" y="1215"/>
                    </a:lnTo>
                    <a:lnTo>
                      <a:pt x="834" y="1212"/>
                    </a:lnTo>
                    <a:lnTo>
                      <a:pt x="828" y="1207"/>
                    </a:lnTo>
                    <a:lnTo>
                      <a:pt x="826" y="1204"/>
                    </a:lnTo>
                    <a:lnTo>
                      <a:pt x="826" y="1201"/>
                    </a:lnTo>
                    <a:lnTo>
                      <a:pt x="820" y="1196"/>
                    </a:lnTo>
                    <a:lnTo>
                      <a:pt x="820" y="1194"/>
                    </a:lnTo>
                    <a:lnTo>
                      <a:pt x="815" y="1191"/>
                    </a:lnTo>
                    <a:lnTo>
                      <a:pt x="813" y="1186"/>
                    </a:lnTo>
                    <a:lnTo>
                      <a:pt x="810" y="1183"/>
                    </a:lnTo>
                    <a:lnTo>
                      <a:pt x="805" y="1183"/>
                    </a:lnTo>
                    <a:lnTo>
                      <a:pt x="773" y="1159"/>
                    </a:lnTo>
                    <a:lnTo>
                      <a:pt x="768" y="1157"/>
                    </a:lnTo>
                    <a:lnTo>
                      <a:pt x="763" y="1154"/>
                    </a:lnTo>
                    <a:lnTo>
                      <a:pt x="758" y="1149"/>
                    </a:lnTo>
                    <a:lnTo>
                      <a:pt x="750" y="1144"/>
                    </a:lnTo>
                    <a:lnTo>
                      <a:pt x="734" y="1131"/>
                    </a:lnTo>
                    <a:lnTo>
                      <a:pt x="716" y="1112"/>
                    </a:lnTo>
                    <a:lnTo>
                      <a:pt x="713" y="1112"/>
                    </a:lnTo>
                    <a:lnTo>
                      <a:pt x="700" y="1099"/>
                    </a:lnTo>
                    <a:lnTo>
                      <a:pt x="697" y="1099"/>
                    </a:lnTo>
                    <a:lnTo>
                      <a:pt x="697" y="1096"/>
                    </a:lnTo>
                    <a:lnTo>
                      <a:pt x="697" y="1094"/>
                    </a:lnTo>
                    <a:lnTo>
                      <a:pt x="695" y="1094"/>
                    </a:lnTo>
                    <a:lnTo>
                      <a:pt x="692" y="1091"/>
                    </a:lnTo>
                    <a:lnTo>
                      <a:pt x="692" y="1089"/>
                    </a:lnTo>
                    <a:lnTo>
                      <a:pt x="689" y="1086"/>
                    </a:lnTo>
                    <a:lnTo>
                      <a:pt x="689" y="1083"/>
                    </a:lnTo>
                    <a:lnTo>
                      <a:pt x="689" y="1081"/>
                    </a:lnTo>
                    <a:lnTo>
                      <a:pt x="687" y="1081"/>
                    </a:lnTo>
                    <a:lnTo>
                      <a:pt x="687" y="1078"/>
                    </a:lnTo>
                    <a:lnTo>
                      <a:pt x="687" y="1073"/>
                    </a:lnTo>
                    <a:lnTo>
                      <a:pt x="684" y="1065"/>
                    </a:lnTo>
                    <a:lnTo>
                      <a:pt x="682" y="1057"/>
                    </a:lnTo>
                    <a:lnTo>
                      <a:pt x="679" y="1047"/>
                    </a:lnTo>
                    <a:lnTo>
                      <a:pt x="679" y="1044"/>
                    </a:lnTo>
                    <a:lnTo>
                      <a:pt x="679" y="1041"/>
                    </a:lnTo>
                    <a:lnTo>
                      <a:pt x="676" y="1039"/>
                    </a:lnTo>
                    <a:lnTo>
                      <a:pt x="676" y="1036"/>
                    </a:lnTo>
                    <a:lnTo>
                      <a:pt x="676" y="1034"/>
                    </a:lnTo>
                    <a:lnTo>
                      <a:pt x="679" y="1031"/>
                    </a:lnTo>
                    <a:lnTo>
                      <a:pt x="679" y="1028"/>
                    </a:lnTo>
                    <a:lnTo>
                      <a:pt x="679" y="1026"/>
                    </a:lnTo>
                    <a:lnTo>
                      <a:pt x="682" y="1020"/>
                    </a:lnTo>
                    <a:lnTo>
                      <a:pt x="682" y="1015"/>
                    </a:lnTo>
                    <a:lnTo>
                      <a:pt x="684" y="1013"/>
                    </a:lnTo>
                    <a:lnTo>
                      <a:pt x="684" y="1010"/>
                    </a:lnTo>
                    <a:lnTo>
                      <a:pt x="684" y="1007"/>
                    </a:lnTo>
                    <a:lnTo>
                      <a:pt x="684" y="1005"/>
                    </a:lnTo>
                    <a:lnTo>
                      <a:pt x="684" y="1002"/>
                    </a:lnTo>
                    <a:lnTo>
                      <a:pt x="682" y="999"/>
                    </a:lnTo>
                    <a:lnTo>
                      <a:pt x="682" y="997"/>
                    </a:lnTo>
                    <a:lnTo>
                      <a:pt x="679" y="994"/>
                    </a:lnTo>
                    <a:lnTo>
                      <a:pt x="679" y="992"/>
                    </a:lnTo>
                    <a:lnTo>
                      <a:pt x="676" y="992"/>
                    </a:lnTo>
                    <a:lnTo>
                      <a:pt x="674" y="989"/>
                    </a:lnTo>
                    <a:lnTo>
                      <a:pt x="671" y="989"/>
                    </a:lnTo>
                    <a:lnTo>
                      <a:pt x="658" y="986"/>
                    </a:lnTo>
                    <a:lnTo>
                      <a:pt x="629" y="981"/>
                    </a:lnTo>
                    <a:lnTo>
                      <a:pt x="579" y="976"/>
                    </a:lnTo>
                    <a:lnTo>
                      <a:pt x="564" y="973"/>
                    </a:lnTo>
                    <a:lnTo>
                      <a:pt x="532" y="968"/>
                    </a:lnTo>
                    <a:lnTo>
                      <a:pt x="503" y="965"/>
                    </a:lnTo>
                    <a:lnTo>
                      <a:pt x="488" y="960"/>
                    </a:lnTo>
                    <a:lnTo>
                      <a:pt x="477" y="960"/>
                    </a:lnTo>
                    <a:lnTo>
                      <a:pt x="461" y="957"/>
                    </a:lnTo>
                    <a:lnTo>
                      <a:pt x="440" y="955"/>
                    </a:lnTo>
                    <a:lnTo>
                      <a:pt x="430" y="952"/>
                    </a:lnTo>
                    <a:lnTo>
                      <a:pt x="427" y="952"/>
                    </a:lnTo>
                    <a:lnTo>
                      <a:pt x="425" y="955"/>
                    </a:lnTo>
                    <a:lnTo>
                      <a:pt x="422" y="955"/>
                    </a:lnTo>
                    <a:lnTo>
                      <a:pt x="411" y="963"/>
                    </a:lnTo>
                    <a:lnTo>
                      <a:pt x="401" y="973"/>
                    </a:lnTo>
                    <a:lnTo>
                      <a:pt x="398" y="973"/>
                    </a:lnTo>
                    <a:lnTo>
                      <a:pt x="396" y="976"/>
                    </a:lnTo>
                    <a:lnTo>
                      <a:pt x="380" y="986"/>
                    </a:lnTo>
                    <a:lnTo>
                      <a:pt x="375" y="992"/>
                    </a:lnTo>
                    <a:lnTo>
                      <a:pt x="372" y="994"/>
                    </a:lnTo>
                    <a:lnTo>
                      <a:pt x="370" y="997"/>
                    </a:lnTo>
                    <a:lnTo>
                      <a:pt x="370" y="999"/>
                    </a:lnTo>
                    <a:lnTo>
                      <a:pt x="367" y="1010"/>
                    </a:lnTo>
                    <a:lnTo>
                      <a:pt x="359" y="1036"/>
                    </a:lnTo>
                    <a:lnTo>
                      <a:pt x="356" y="1036"/>
                    </a:lnTo>
                    <a:lnTo>
                      <a:pt x="338" y="1028"/>
                    </a:lnTo>
                    <a:lnTo>
                      <a:pt x="330" y="1018"/>
                    </a:lnTo>
                    <a:lnTo>
                      <a:pt x="325" y="1010"/>
                    </a:lnTo>
                    <a:lnTo>
                      <a:pt x="320" y="999"/>
                    </a:lnTo>
                    <a:lnTo>
                      <a:pt x="312" y="989"/>
                    </a:lnTo>
                    <a:lnTo>
                      <a:pt x="301" y="973"/>
                    </a:lnTo>
                    <a:lnTo>
                      <a:pt x="299" y="971"/>
                    </a:lnTo>
                    <a:lnTo>
                      <a:pt x="296" y="968"/>
                    </a:lnTo>
                    <a:lnTo>
                      <a:pt x="294" y="965"/>
                    </a:lnTo>
                    <a:lnTo>
                      <a:pt x="288" y="957"/>
                    </a:lnTo>
                    <a:lnTo>
                      <a:pt x="283" y="950"/>
                    </a:lnTo>
                    <a:lnTo>
                      <a:pt x="278" y="944"/>
                    </a:lnTo>
                    <a:lnTo>
                      <a:pt x="273" y="939"/>
                    </a:lnTo>
                    <a:lnTo>
                      <a:pt x="262" y="929"/>
                    </a:lnTo>
                    <a:lnTo>
                      <a:pt x="249" y="918"/>
                    </a:lnTo>
                    <a:lnTo>
                      <a:pt x="238" y="910"/>
                    </a:lnTo>
                    <a:lnTo>
                      <a:pt x="223" y="894"/>
                    </a:lnTo>
                    <a:lnTo>
                      <a:pt x="210" y="881"/>
                    </a:lnTo>
                    <a:lnTo>
                      <a:pt x="191" y="866"/>
                    </a:lnTo>
                    <a:lnTo>
                      <a:pt x="183" y="858"/>
                    </a:lnTo>
                    <a:lnTo>
                      <a:pt x="173" y="850"/>
                    </a:lnTo>
                    <a:lnTo>
                      <a:pt x="162" y="839"/>
                    </a:lnTo>
                    <a:lnTo>
                      <a:pt x="147" y="826"/>
                    </a:lnTo>
                    <a:lnTo>
                      <a:pt x="131" y="813"/>
                    </a:lnTo>
                    <a:lnTo>
                      <a:pt x="110" y="792"/>
                    </a:lnTo>
                    <a:lnTo>
                      <a:pt x="105" y="787"/>
                    </a:lnTo>
                    <a:lnTo>
                      <a:pt x="92" y="776"/>
                    </a:lnTo>
                    <a:lnTo>
                      <a:pt x="81" y="763"/>
                    </a:lnTo>
                    <a:lnTo>
                      <a:pt x="73" y="755"/>
                    </a:lnTo>
                    <a:lnTo>
                      <a:pt x="65" y="747"/>
                    </a:lnTo>
                    <a:lnTo>
                      <a:pt x="44" y="726"/>
                    </a:lnTo>
                    <a:lnTo>
                      <a:pt x="39" y="721"/>
                    </a:lnTo>
                    <a:lnTo>
                      <a:pt x="34" y="716"/>
                    </a:lnTo>
                    <a:lnTo>
                      <a:pt x="21" y="703"/>
                    </a:lnTo>
                    <a:lnTo>
                      <a:pt x="8" y="690"/>
                    </a:lnTo>
                    <a:lnTo>
                      <a:pt x="0" y="682"/>
                    </a:lnTo>
                    <a:lnTo>
                      <a:pt x="5" y="677"/>
                    </a:lnTo>
                    <a:lnTo>
                      <a:pt x="8" y="674"/>
                    </a:lnTo>
                    <a:lnTo>
                      <a:pt x="10" y="669"/>
                    </a:lnTo>
                    <a:lnTo>
                      <a:pt x="16" y="661"/>
                    </a:lnTo>
                    <a:lnTo>
                      <a:pt x="21" y="653"/>
                    </a:lnTo>
                    <a:lnTo>
                      <a:pt x="26" y="648"/>
                    </a:lnTo>
                    <a:lnTo>
                      <a:pt x="26" y="645"/>
                    </a:lnTo>
                    <a:lnTo>
                      <a:pt x="29" y="642"/>
                    </a:lnTo>
                    <a:lnTo>
                      <a:pt x="29" y="640"/>
                    </a:lnTo>
                    <a:lnTo>
                      <a:pt x="31" y="637"/>
                    </a:lnTo>
                    <a:lnTo>
                      <a:pt x="34" y="632"/>
                    </a:lnTo>
                    <a:lnTo>
                      <a:pt x="34" y="629"/>
                    </a:lnTo>
                    <a:lnTo>
                      <a:pt x="37" y="627"/>
                    </a:lnTo>
                    <a:lnTo>
                      <a:pt x="37" y="624"/>
                    </a:lnTo>
                    <a:lnTo>
                      <a:pt x="39" y="621"/>
                    </a:lnTo>
                    <a:lnTo>
                      <a:pt x="39" y="616"/>
                    </a:lnTo>
                    <a:lnTo>
                      <a:pt x="39" y="614"/>
                    </a:lnTo>
                    <a:lnTo>
                      <a:pt x="42" y="606"/>
                    </a:lnTo>
                    <a:lnTo>
                      <a:pt x="44" y="595"/>
                    </a:lnTo>
                    <a:lnTo>
                      <a:pt x="47" y="590"/>
                    </a:lnTo>
                    <a:lnTo>
                      <a:pt x="47" y="587"/>
                    </a:lnTo>
                    <a:lnTo>
                      <a:pt x="50" y="579"/>
                    </a:lnTo>
                    <a:lnTo>
                      <a:pt x="52" y="572"/>
                    </a:lnTo>
                    <a:lnTo>
                      <a:pt x="55" y="566"/>
                    </a:lnTo>
                    <a:lnTo>
                      <a:pt x="55" y="561"/>
                    </a:lnTo>
                    <a:lnTo>
                      <a:pt x="58" y="556"/>
                    </a:lnTo>
                    <a:lnTo>
                      <a:pt x="58" y="548"/>
                    </a:lnTo>
                    <a:lnTo>
                      <a:pt x="60" y="543"/>
                    </a:lnTo>
                    <a:lnTo>
                      <a:pt x="60" y="538"/>
                    </a:lnTo>
                    <a:lnTo>
                      <a:pt x="63" y="535"/>
                    </a:lnTo>
                    <a:lnTo>
                      <a:pt x="63" y="530"/>
                    </a:lnTo>
                    <a:lnTo>
                      <a:pt x="65" y="527"/>
                    </a:lnTo>
                    <a:lnTo>
                      <a:pt x="65" y="524"/>
                    </a:lnTo>
                    <a:lnTo>
                      <a:pt x="65" y="522"/>
                    </a:lnTo>
                    <a:lnTo>
                      <a:pt x="68" y="519"/>
                    </a:lnTo>
                    <a:lnTo>
                      <a:pt x="68" y="517"/>
                    </a:lnTo>
                    <a:lnTo>
                      <a:pt x="71" y="509"/>
                    </a:lnTo>
                    <a:lnTo>
                      <a:pt x="71" y="503"/>
                    </a:lnTo>
                    <a:lnTo>
                      <a:pt x="71" y="501"/>
                    </a:lnTo>
                    <a:lnTo>
                      <a:pt x="73" y="498"/>
                    </a:lnTo>
                    <a:lnTo>
                      <a:pt x="73" y="496"/>
                    </a:lnTo>
                    <a:lnTo>
                      <a:pt x="73" y="493"/>
                    </a:lnTo>
                    <a:lnTo>
                      <a:pt x="76" y="488"/>
                    </a:lnTo>
                    <a:lnTo>
                      <a:pt x="76" y="485"/>
                    </a:lnTo>
                    <a:lnTo>
                      <a:pt x="76" y="482"/>
                    </a:lnTo>
                    <a:lnTo>
                      <a:pt x="79" y="480"/>
                    </a:lnTo>
                    <a:lnTo>
                      <a:pt x="79" y="475"/>
                    </a:lnTo>
                    <a:lnTo>
                      <a:pt x="79" y="472"/>
                    </a:lnTo>
                    <a:lnTo>
                      <a:pt x="81" y="469"/>
                    </a:lnTo>
                    <a:lnTo>
                      <a:pt x="81" y="467"/>
                    </a:lnTo>
                    <a:lnTo>
                      <a:pt x="81" y="464"/>
                    </a:lnTo>
                    <a:lnTo>
                      <a:pt x="81" y="461"/>
                    </a:lnTo>
                    <a:lnTo>
                      <a:pt x="84" y="461"/>
                    </a:lnTo>
                    <a:lnTo>
                      <a:pt x="84" y="459"/>
                    </a:lnTo>
                    <a:lnTo>
                      <a:pt x="84" y="456"/>
                    </a:lnTo>
                    <a:lnTo>
                      <a:pt x="84" y="454"/>
                    </a:lnTo>
                    <a:lnTo>
                      <a:pt x="86" y="451"/>
                    </a:lnTo>
                    <a:lnTo>
                      <a:pt x="86" y="448"/>
                    </a:lnTo>
                    <a:lnTo>
                      <a:pt x="86" y="443"/>
                    </a:lnTo>
                    <a:lnTo>
                      <a:pt x="89" y="435"/>
                    </a:lnTo>
                    <a:lnTo>
                      <a:pt x="92" y="430"/>
                    </a:lnTo>
                    <a:lnTo>
                      <a:pt x="92" y="427"/>
                    </a:lnTo>
                    <a:lnTo>
                      <a:pt x="92" y="425"/>
                    </a:lnTo>
                    <a:lnTo>
                      <a:pt x="94" y="422"/>
                    </a:lnTo>
                    <a:lnTo>
                      <a:pt x="94" y="419"/>
                    </a:lnTo>
                    <a:lnTo>
                      <a:pt x="94" y="417"/>
                    </a:lnTo>
                    <a:lnTo>
                      <a:pt x="94" y="414"/>
                    </a:lnTo>
                    <a:lnTo>
                      <a:pt x="97" y="412"/>
                    </a:lnTo>
                    <a:lnTo>
                      <a:pt x="97" y="409"/>
                    </a:lnTo>
                    <a:lnTo>
                      <a:pt x="97" y="406"/>
                    </a:lnTo>
                    <a:lnTo>
                      <a:pt x="100" y="404"/>
                    </a:lnTo>
                    <a:lnTo>
                      <a:pt x="100" y="401"/>
                    </a:lnTo>
                    <a:lnTo>
                      <a:pt x="100" y="396"/>
                    </a:lnTo>
                    <a:lnTo>
                      <a:pt x="102" y="393"/>
                    </a:lnTo>
                    <a:lnTo>
                      <a:pt x="102" y="391"/>
                    </a:lnTo>
                    <a:lnTo>
                      <a:pt x="105" y="383"/>
                    </a:lnTo>
                    <a:lnTo>
                      <a:pt x="105" y="380"/>
                    </a:lnTo>
                    <a:lnTo>
                      <a:pt x="105" y="377"/>
                    </a:lnTo>
                    <a:lnTo>
                      <a:pt x="107" y="372"/>
                    </a:lnTo>
                    <a:lnTo>
                      <a:pt x="113" y="354"/>
                    </a:lnTo>
                    <a:lnTo>
                      <a:pt x="113" y="349"/>
                    </a:lnTo>
                    <a:lnTo>
                      <a:pt x="115" y="343"/>
                    </a:lnTo>
                    <a:lnTo>
                      <a:pt x="115" y="341"/>
                    </a:lnTo>
                    <a:lnTo>
                      <a:pt x="118" y="338"/>
                    </a:lnTo>
                    <a:lnTo>
                      <a:pt x="118" y="330"/>
                    </a:lnTo>
                    <a:lnTo>
                      <a:pt x="121" y="325"/>
                    </a:lnTo>
                    <a:lnTo>
                      <a:pt x="123" y="317"/>
                    </a:lnTo>
                    <a:lnTo>
                      <a:pt x="123" y="314"/>
                    </a:lnTo>
                    <a:lnTo>
                      <a:pt x="123" y="312"/>
                    </a:lnTo>
                    <a:lnTo>
                      <a:pt x="131" y="280"/>
                    </a:lnTo>
                    <a:lnTo>
                      <a:pt x="134" y="278"/>
                    </a:lnTo>
                    <a:lnTo>
                      <a:pt x="141" y="249"/>
                    </a:lnTo>
                    <a:lnTo>
                      <a:pt x="141" y="246"/>
                    </a:lnTo>
                    <a:lnTo>
                      <a:pt x="141" y="241"/>
                    </a:lnTo>
                    <a:lnTo>
                      <a:pt x="144" y="238"/>
                    </a:lnTo>
                    <a:lnTo>
                      <a:pt x="144" y="233"/>
                    </a:lnTo>
                    <a:lnTo>
                      <a:pt x="149" y="217"/>
                    </a:lnTo>
                    <a:lnTo>
                      <a:pt x="157" y="191"/>
                    </a:lnTo>
                    <a:lnTo>
                      <a:pt x="157" y="188"/>
                    </a:lnTo>
                    <a:lnTo>
                      <a:pt x="157" y="186"/>
                    </a:lnTo>
                    <a:lnTo>
                      <a:pt x="160" y="183"/>
                    </a:lnTo>
                    <a:lnTo>
                      <a:pt x="162" y="173"/>
                    </a:lnTo>
                    <a:lnTo>
                      <a:pt x="162" y="170"/>
                    </a:lnTo>
                    <a:lnTo>
                      <a:pt x="162" y="167"/>
                    </a:lnTo>
                    <a:lnTo>
                      <a:pt x="165" y="162"/>
                    </a:lnTo>
                    <a:lnTo>
                      <a:pt x="165" y="154"/>
                    </a:lnTo>
                    <a:lnTo>
                      <a:pt x="168" y="152"/>
                    </a:lnTo>
                    <a:lnTo>
                      <a:pt x="168" y="144"/>
                    </a:lnTo>
                    <a:lnTo>
                      <a:pt x="170" y="141"/>
                    </a:lnTo>
                    <a:lnTo>
                      <a:pt x="170" y="136"/>
                    </a:lnTo>
                    <a:lnTo>
                      <a:pt x="173" y="133"/>
                    </a:lnTo>
                    <a:lnTo>
                      <a:pt x="176" y="123"/>
                    </a:lnTo>
                    <a:lnTo>
                      <a:pt x="176" y="120"/>
                    </a:lnTo>
                    <a:lnTo>
                      <a:pt x="176" y="118"/>
                    </a:lnTo>
                    <a:lnTo>
                      <a:pt x="178" y="115"/>
                    </a:lnTo>
                    <a:lnTo>
                      <a:pt x="183" y="97"/>
                    </a:lnTo>
                    <a:lnTo>
                      <a:pt x="186" y="81"/>
                    </a:lnTo>
                    <a:lnTo>
                      <a:pt x="189" y="68"/>
                    </a:lnTo>
                    <a:lnTo>
                      <a:pt x="191" y="68"/>
                    </a:lnTo>
                    <a:lnTo>
                      <a:pt x="191" y="57"/>
                    </a:lnTo>
                    <a:lnTo>
                      <a:pt x="194" y="52"/>
                    </a:lnTo>
                    <a:lnTo>
                      <a:pt x="197" y="47"/>
                    </a:lnTo>
                    <a:lnTo>
                      <a:pt x="197" y="39"/>
                    </a:lnTo>
                    <a:lnTo>
                      <a:pt x="202" y="21"/>
                    </a:lnTo>
                    <a:lnTo>
                      <a:pt x="207" y="7"/>
                    </a:lnTo>
                    <a:lnTo>
                      <a:pt x="210" y="7"/>
                    </a:lnTo>
                    <a:lnTo>
                      <a:pt x="212" y="7"/>
                    </a:lnTo>
                    <a:lnTo>
                      <a:pt x="215" y="7"/>
                    </a:lnTo>
                    <a:lnTo>
                      <a:pt x="218" y="7"/>
                    </a:lnTo>
                    <a:lnTo>
                      <a:pt x="220" y="7"/>
                    </a:lnTo>
                    <a:lnTo>
                      <a:pt x="223" y="7"/>
                    </a:lnTo>
                    <a:lnTo>
                      <a:pt x="225" y="7"/>
                    </a:lnTo>
                    <a:lnTo>
                      <a:pt x="228" y="7"/>
                    </a:lnTo>
                    <a:lnTo>
                      <a:pt x="231" y="7"/>
                    </a:lnTo>
                    <a:lnTo>
                      <a:pt x="233" y="7"/>
                    </a:lnTo>
                    <a:lnTo>
                      <a:pt x="236" y="7"/>
                    </a:lnTo>
                    <a:lnTo>
                      <a:pt x="238" y="7"/>
                    </a:lnTo>
                    <a:lnTo>
                      <a:pt x="244" y="7"/>
                    </a:lnTo>
                    <a:lnTo>
                      <a:pt x="246" y="7"/>
                    </a:lnTo>
                    <a:lnTo>
                      <a:pt x="249" y="7"/>
                    </a:lnTo>
                    <a:lnTo>
                      <a:pt x="252" y="5"/>
                    </a:lnTo>
                    <a:lnTo>
                      <a:pt x="254" y="5"/>
                    </a:lnTo>
                    <a:lnTo>
                      <a:pt x="257" y="5"/>
                    </a:lnTo>
                    <a:lnTo>
                      <a:pt x="259" y="5"/>
                    </a:lnTo>
                    <a:lnTo>
                      <a:pt x="262" y="5"/>
                    </a:lnTo>
                    <a:lnTo>
                      <a:pt x="265" y="5"/>
                    </a:lnTo>
                    <a:lnTo>
                      <a:pt x="267" y="5"/>
                    </a:lnTo>
                    <a:lnTo>
                      <a:pt x="270" y="5"/>
                    </a:lnTo>
                    <a:lnTo>
                      <a:pt x="273" y="5"/>
                    </a:lnTo>
                    <a:lnTo>
                      <a:pt x="275" y="5"/>
                    </a:lnTo>
                    <a:lnTo>
                      <a:pt x="278" y="5"/>
                    </a:lnTo>
                    <a:lnTo>
                      <a:pt x="280" y="5"/>
                    </a:lnTo>
                    <a:lnTo>
                      <a:pt x="283" y="5"/>
                    </a:lnTo>
                    <a:lnTo>
                      <a:pt x="286" y="5"/>
                    </a:lnTo>
                    <a:lnTo>
                      <a:pt x="288" y="5"/>
                    </a:lnTo>
                    <a:lnTo>
                      <a:pt x="291" y="5"/>
                    </a:lnTo>
                    <a:lnTo>
                      <a:pt x="296" y="5"/>
                    </a:lnTo>
                    <a:lnTo>
                      <a:pt x="301" y="5"/>
                    </a:lnTo>
                    <a:lnTo>
                      <a:pt x="304" y="5"/>
                    </a:lnTo>
                    <a:lnTo>
                      <a:pt x="307" y="5"/>
                    </a:lnTo>
                    <a:lnTo>
                      <a:pt x="309" y="5"/>
                    </a:lnTo>
                    <a:lnTo>
                      <a:pt x="312" y="5"/>
                    </a:lnTo>
                    <a:lnTo>
                      <a:pt x="315" y="5"/>
                    </a:lnTo>
                    <a:lnTo>
                      <a:pt x="317" y="5"/>
                    </a:lnTo>
                    <a:lnTo>
                      <a:pt x="328" y="5"/>
                    </a:lnTo>
                    <a:lnTo>
                      <a:pt x="330" y="5"/>
                    </a:lnTo>
                    <a:lnTo>
                      <a:pt x="333" y="5"/>
                    </a:lnTo>
                    <a:lnTo>
                      <a:pt x="338" y="5"/>
                    </a:lnTo>
                    <a:lnTo>
                      <a:pt x="341" y="5"/>
                    </a:lnTo>
                    <a:lnTo>
                      <a:pt x="367" y="5"/>
                    </a:lnTo>
                    <a:lnTo>
                      <a:pt x="377" y="2"/>
                    </a:lnTo>
                    <a:lnTo>
                      <a:pt x="388" y="2"/>
                    </a:lnTo>
                    <a:lnTo>
                      <a:pt x="404" y="2"/>
                    </a:lnTo>
                    <a:lnTo>
                      <a:pt x="409" y="2"/>
                    </a:lnTo>
                    <a:lnTo>
                      <a:pt x="417" y="2"/>
                    </a:lnTo>
                    <a:lnTo>
                      <a:pt x="448" y="2"/>
                    </a:lnTo>
                    <a:lnTo>
                      <a:pt x="451" y="2"/>
                    </a:lnTo>
                    <a:lnTo>
                      <a:pt x="456" y="2"/>
                    </a:lnTo>
                    <a:lnTo>
                      <a:pt x="459" y="2"/>
                    </a:lnTo>
                    <a:lnTo>
                      <a:pt x="469" y="2"/>
                    </a:lnTo>
                    <a:lnTo>
                      <a:pt x="474" y="0"/>
                    </a:lnTo>
                    <a:lnTo>
                      <a:pt x="477" y="0"/>
                    </a:lnTo>
                    <a:lnTo>
                      <a:pt x="480" y="0"/>
                    </a:lnTo>
                    <a:lnTo>
                      <a:pt x="480" y="2"/>
                    </a:lnTo>
                    <a:lnTo>
                      <a:pt x="482" y="2"/>
                    </a:lnTo>
                    <a:lnTo>
                      <a:pt x="485" y="2"/>
                    </a:lnTo>
                    <a:lnTo>
                      <a:pt x="488" y="2"/>
                    </a:lnTo>
                    <a:lnTo>
                      <a:pt x="490" y="2"/>
                    </a:lnTo>
                    <a:lnTo>
                      <a:pt x="495" y="2"/>
                    </a:lnTo>
                    <a:lnTo>
                      <a:pt x="498" y="2"/>
                    </a:lnTo>
                    <a:lnTo>
                      <a:pt x="501" y="2"/>
                    </a:lnTo>
                    <a:lnTo>
                      <a:pt x="506" y="2"/>
                    </a:lnTo>
                    <a:lnTo>
                      <a:pt x="550" y="7"/>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7" name="フリーフォーム 216"/>
              <p:cNvSpPr>
                <a:spLocks/>
              </p:cNvSpPr>
              <p:nvPr/>
            </p:nvSpPr>
            <p:spPr bwMode="auto">
              <a:xfrm>
                <a:off x="2606782" y="2977995"/>
                <a:ext cx="606998" cy="634700"/>
              </a:xfrm>
              <a:custGeom>
                <a:avLst/>
                <a:gdLst>
                  <a:gd name="T0" fmla="*/ 1267 w 1267"/>
                  <a:gd name="T1" fmla="*/ 108 h 1304"/>
                  <a:gd name="T2" fmla="*/ 1264 w 1267"/>
                  <a:gd name="T3" fmla="*/ 134 h 1304"/>
                  <a:gd name="T4" fmla="*/ 1251 w 1267"/>
                  <a:gd name="T5" fmla="*/ 192 h 1304"/>
                  <a:gd name="T6" fmla="*/ 1235 w 1267"/>
                  <a:gd name="T7" fmla="*/ 249 h 1304"/>
                  <a:gd name="T8" fmla="*/ 1227 w 1267"/>
                  <a:gd name="T9" fmla="*/ 357 h 1304"/>
                  <a:gd name="T10" fmla="*/ 1214 w 1267"/>
                  <a:gd name="T11" fmla="*/ 554 h 1304"/>
                  <a:gd name="T12" fmla="*/ 1222 w 1267"/>
                  <a:gd name="T13" fmla="*/ 612 h 1304"/>
                  <a:gd name="T14" fmla="*/ 1225 w 1267"/>
                  <a:gd name="T15" fmla="*/ 648 h 1304"/>
                  <a:gd name="T16" fmla="*/ 1222 w 1267"/>
                  <a:gd name="T17" fmla="*/ 688 h 1304"/>
                  <a:gd name="T18" fmla="*/ 1219 w 1267"/>
                  <a:gd name="T19" fmla="*/ 714 h 1304"/>
                  <a:gd name="T20" fmla="*/ 1083 w 1267"/>
                  <a:gd name="T21" fmla="*/ 824 h 1304"/>
                  <a:gd name="T22" fmla="*/ 999 w 1267"/>
                  <a:gd name="T23" fmla="*/ 814 h 1304"/>
                  <a:gd name="T24" fmla="*/ 803 w 1267"/>
                  <a:gd name="T25" fmla="*/ 774 h 1304"/>
                  <a:gd name="T26" fmla="*/ 732 w 1267"/>
                  <a:gd name="T27" fmla="*/ 1126 h 1304"/>
                  <a:gd name="T28" fmla="*/ 640 w 1267"/>
                  <a:gd name="T29" fmla="*/ 1147 h 1304"/>
                  <a:gd name="T30" fmla="*/ 467 w 1267"/>
                  <a:gd name="T31" fmla="*/ 1134 h 1304"/>
                  <a:gd name="T32" fmla="*/ 443 w 1267"/>
                  <a:gd name="T33" fmla="*/ 1304 h 1304"/>
                  <a:gd name="T34" fmla="*/ 310 w 1267"/>
                  <a:gd name="T35" fmla="*/ 1281 h 1304"/>
                  <a:gd name="T36" fmla="*/ 200 w 1267"/>
                  <a:gd name="T37" fmla="*/ 1273 h 1304"/>
                  <a:gd name="T38" fmla="*/ 173 w 1267"/>
                  <a:gd name="T39" fmla="*/ 1255 h 1304"/>
                  <a:gd name="T40" fmla="*/ 121 w 1267"/>
                  <a:gd name="T41" fmla="*/ 1260 h 1304"/>
                  <a:gd name="T42" fmla="*/ 84 w 1267"/>
                  <a:gd name="T43" fmla="*/ 1194 h 1304"/>
                  <a:gd name="T44" fmla="*/ 55 w 1267"/>
                  <a:gd name="T45" fmla="*/ 1139 h 1304"/>
                  <a:gd name="T46" fmla="*/ 42 w 1267"/>
                  <a:gd name="T47" fmla="*/ 1118 h 1304"/>
                  <a:gd name="T48" fmla="*/ 21 w 1267"/>
                  <a:gd name="T49" fmla="*/ 1076 h 1304"/>
                  <a:gd name="T50" fmla="*/ 0 w 1267"/>
                  <a:gd name="T51" fmla="*/ 1026 h 1304"/>
                  <a:gd name="T52" fmla="*/ 8 w 1267"/>
                  <a:gd name="T53" fmla="*/ 942 h 1304"/>
                  <a:gd name="T54" fmla="*/ 21 w 1267"/>
                  <a:gd name="T55" fmla="*/ 808 h 1304"/>
                  <a:gd name="T56" fmla="*/ 27 w 1267"/>
                  <a:gd name="T57" fmla="*/ 701 h 1304"/>
                  <a:gd name="T58" fmla="*/ 35 w 1267"/>
                  <a:gd name="T59" fmla="*/ 580 h 1304"/>
                  <a:gd name="T60" fmla="*/ 37 w 1267"/>
                  <a:gd name="T61" fmla="*/ 528 h 1304"/>
                  <a:gd name="T62" fmla="*/ 37 w 1267"/>
                  <a:gd name="T63" fmla="*/ 457 h 1304"/>
                  <a:gd name="T64" fmla="*/ 35 w 1267"/>
                  <a:gd name="T65" fmla="*/ 344 h 1304"/>
                  <a:gd name="T66" fmla="*/ 29 w 1267"/>
                  <a:gd name="T67" fmla="*/ 247 h 1304"/>
                  <a:gd name="T68" fmla="*/ 24 w 1267"/>
                  <a:gd name="T69" fmla="*/ 192 h 1304"/>
                  <a:gd name="T70" fmla="*/ 19 w 1267"/>
                  <a:gd name="T71" fmla="*/ 105 h 1304"/>
                  <a:gd name="T72" fmla="*/ 61 w 1267"/>
                  <a:gd name="T73" fmla="*/ 87 h 1304"/>
                  <a:gd name="T74" fmla="*/ 142 w 1267"/>
                  <a:gd name="T75" fmla="*/ 89 h 1304"/>
                  <a:gd name="T76" fmla="*/ 223 w 1267"/>
                  <a:gd name="T77" fmla="*/ 103 h 1304"/>
                  <a:gd name="T78" fmla="*/ 284 w 1267"/>
                  <a:gd name="T79" fmla="*/ 110 h 1304"/>
                  <a:gd name="T80" fmla="*/ 357 w 1267"/>
                  <a:gd name="T81" fmla="*/ 131 h 1304"/>
                  <a:gd name="T82" fmla="*/ 415 w 1267"/>
                  <a:gd name="T83" fmla="*/ 160 h 1304"/>
                  <a:gd name="T84" fmla="*/ 446 w 1267"/>
                  <a:gd name="T85" fmla="*/ 173 h 1304"/>
                  <a:gd name="T86" fmla="*/ 530 w 1267"/>
                  <a:gd name="T87" fmla="*/ 166 h 1304"/>
                  <a:gd name="T88" fmla="*/ 658 w 1267"/>
                  <a:gd name="T89" fmla="*/ 160 h 1304"/>
                  <a:gd name="T90" fmla="*/ 685 w 1267"/>
                  <a:gd name="T91" fmla="*/ 160 h 1304"/>
                  <a:gd name="T92" fmla="*/ 766 w 1267"/>
                  <a:gd name="T93" fmla="*/ 142 h 1304"/>
                  <a:gd name="T94" fmla="*/ 797 w 1267"/>
                  <a:gd name="T95" fmla="*/ 158 h 1304"/>
                  <a:gd name="T96" fmla="*/ 818 w 1267"/>
                  <a:gd name="T97" fmla="*/ 166 h 1304"/>
                  <a:gd name="T98" fmla="*/ 842 w 1267"/>
                  <a:gd name="T99" fmla="*/ 168 h 1304"/>
                  <a:gd name="T100" fmla="*/ 884 w 1267"/>
                  <a:gd name="T101" fmla="*/ 160 h 1304"/>
                  <a:gd name="T102" fmla="*/ 926 w 1267"/>
                  <a:gd name="T103" fmla="*/ 145 h 1304"/>
                  <a:gd name="T104" fmla="*/ 984 w 1267"/>
                  <a:gd name="T105" fmla="*/ 116 h 1304"/>
                  <a:gd name="T106" fmla="*/ 1039 w 1267"/>
                  <a:gd name="T107" fmla="*/ 84 h 1304"/>
                  <a:gd name="T108" fmla="*/ 1073 w 1267"/>
                  <a:gd name="T109" fmla="*/ 66 h 1304"/>
                  <a:gd name="T110" fmla="*/ 1107 w 1267"/>
                  <a:gd name="T111" fmla="*/ 47 h 1304"/>
                  <a:gd name="T112" fmla="*/ 1136 w 1267"/>
                  <a:gd name="T113" fmla="*/ 37 h 1304"/>
                  <a:gd name="T114" fmla="*/ 1175 w 1267"/>
                  <a:gd name="T115" fmla="*/ 21 h 1304"/>
                  <a:gd name="T116" fmla="*/ 1225 w 1267"/>
                  <a:gd name="T117" fmla="*/ 5 h 1304"/>
                  <a:gd name="T118" fmla="*/ 1246 w 1267"/>
                  <a:gd name="T119" fmla="*/ 16 h 1304"/>
                  <a:gd name="T120" fmla="*/ 1264 w 1267"/>
                  <a:gd name="T121" fmla="*/ 7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67" h="1304">
                    <a:moveTo>
                      <a:pt x="1264" y="79"/>
                    </a:moveTo>
                    <a:lnTo>
                      <a:pt x="1264" y="82"/>
                    </a:lnTo>
                    <a:lnTo>
                      <a:pt x="1267" y="87"/>
                    </a:lnTo>
                    <a:lnTo>
                      <a:pt x="1267" y="89"/>
                    </a:lnTo>
                    <a:lnTo>
                      <a:pt x="1267" y="97"/>
                    </a:lnTo>
                    <a:lnTo>
                      <a:pt x="1267" y="100"/>
                    </a:lnTo>
                    <a:lnTo>
                      <a:pt x="1267" y="103"/>
                    </a:lnTo>
                    <a:lnTo>
                      <a:pt x="1267" y="108"/>
                    </a:lnTo>
                    <a:lnTo>
                      <a:pt x="1267" y="110"/>
                    </a:lnTo>
                    <a:lnTo>
                      <a:pt x="1267" y="113"/>
                    </a:lnTo>
                    <a:lnTo>
                      <a:pt x="1267" y="118"/>
                    </a:lnTo>
                    <a:lnTo>
                      <a:pt x="1267" y="121"/>
                    </a:lnTo>
                    <a:lnTo>
                      <a:pt x="1264" y="124"/>
                    </a:lnTo>
                    <a:lnTo>
                      <a:pt x="1264" y="126"/>
                    </a:lnTo>
                    <a:lnTo>
                      <a:pt x="1264" y="129"/>
                    </a:lnTo>
                    <a:lnTo>
                      <a:pt x="1264" y="134"/>
                    </a:lnTo>
                    <a:lnTo>
                      <a:pt x="1261" y="137"/>
                    </a:lnTo>
                    <a:lnTo>
                      <a:pt x="1261" y="142"/>
                    </a:lnTo>
                    <a:lnTo>
                      <a:pt x="1259" y="150"/>
                    </a:lnTo>
                    <a:lnTo>
                      <a:pt x="1256" y="163"/>
                    </a:lnTo>
                    <a:lnTo>
                      <a:pt x="1256" y="166"/>
                    </a:lnTo>
                    <a:lnTo>
                      <a:pt x="1254" y="176"/>
                    </a:lnTo>
                    <a:lnTo>
                      <a:pt x="1251" y="187"/>
                    </a:lnTo>
                    <a:lnTo>
                      <a:pt x="1251" y="192"/>
                    </a:lnTo>
                    <a:lnTo>
                      <a:pt x="1248" y="197"/>
                    </a:lnTo>
                    <a:lnTo>
                      <a:pt x="1246" y="208"/>
                    </a:lnTo>
                    <a:lnTo>
                      <a:pt x="1246" y="210"/>
                    </a:lnTo>
                    <a:lnTo>
                      <a:pt x="1243" y="221"/>
                    </a:lnTo>
                    <a:lnTo>
                      <a:pt x="1240" y="231"/>
                    </a:lnTo>
                    <a:lnTo>
                      <a:pt x="1238" y="239"/>
                    </a:lnTo>
                    <a:lnTo>
                      <a:pt x="1238" y="244"/>
                    </a:lnTo>
                    <a:lnTo>
                      <a:pt x="1235" y="249"/>
                    </a:lnTo>
                    <a:lnTo>
                      <a:pt x="1235" y="255"/>
                    </a:lnTo>
                    <a:lnTo>
                      <a:pt x="1235" y="257"/>
                    </a:lnTo>
                    <a:lnTo>
                      <a:pt x="1235" y="263"/>
                    </a:lnTo>
                    <a:lnTo>
                      <a:pt x="1233" y="273"/>
                    </a:lnTo>
                    <a:lnTo>
                      <a:pt x="1233" y="286"/>
                    </a:lnTo>
                    <a:lnTo>
                      <a:pt x="1227" y="336"/>
                    </a:lnTo>
                    <a:lnTo>
                      <a:pt x="1227" y="339"/>
                    </a:lnTo>
                    <a:lnTo>
                      <a:pt x="1227" y="357"/>
                    </a:lnTo>
                    <a:lnTo>
                      <a:pt x="1214" y="528"/>
                    </a:lnTo>
                    <a:lnTo>
                      <a:pt x="1214" y="533"/>
                    </a:lnTo>
                    <a:lnTo>
                      <a:pt x="1214" y="538"/>
                    </a:lnTo>
                    <a:lnTo>
                      <a:pt x="1214" y="541"/>
                    </a:lnTo>
                    <a:lnTo>
                      <a:pt x="1214" y="543"/>
                    </a:lnTo>
                    <a:lnTo>
                      <a:pt x="1214" y="546"/>
                    </a:lnTo>
                    <a:lnTo>
                      <a:pt x="1214" y="549"/>
                    </a:lnTo>
                    <a:lnTo>
                      <a:pt x="1214" y="554"/>
                    </a:lnTo>
                    <a:lnTo>
                      <a:pt x="1214" y="557"/>
                    </a:lnTo>
                    <a:lnTo>
                      <a:pt x="1214" y="559"/>
                    </a:lnTo>
                    <a:lnTo>
                      <a:pt x="1217" y="572"/>
                    </a:lnTo>
                    <a:lnTo>
                      <a:pt x="1219" y="585"/>
                    </a:lnTo>
                    <a:lnTo>
                      <a:pt x="1219" y="588"/>
                    </a:lnTo>
                    <a:lnTo>
                      <a:pt x="1219" y="601"/>
                    </a:lnTo>
                    <a:lnTo>
                      <a:pt x="1222" y="609"/>
                    </a:lnTo>
                    <a:lnTo>
                      <a:pt x="1222" y="612"/>
                    </a:lnTo>
                    <a:lnTo>
                      <a:pt x="1222" y="614"/>
                    </a:lnTo>
                    <a:lnTo>
                      <a:pt x="1222" y="617"/>
                    </a:lnTo>
                    <a:lnTo>
                      <a:pt x="1222" y="620"/>
                    </a:lnTo>
                    <a:lnTo>
                      <a:pt x="1222" y="622"/>
                    </a:lnTo>
                    <a:lnTo>
                      <a:pt x="1222" y="625"/>
                    </a:lnTo>
                    <a:lnTo>
                      <a:pt x="1222" y="635"/>
                    </a:lnTo>
                    <a:lnTo>
                      <a:pt x="1222" y="641"/>
                    </a:lnTo>
                    <a:lnTo>
                      <a:pt x="1225" y="648"/>
                    </a:lnTo>
                    <a:lnTo>
                      <a:pt x="1225" y="654"/>
                    </a:lnTo>
                    <a:lnTo>
                      <a:pt x="1225" y="656"/>
                    </a:lnTo>
                    <a:lnTo>
                      <a:pt x="1225" y="659"/>
                    </a:lnTo>
                    <a:lnTo>
                      <a:pt x="1225" y="667"/>
                    </a:lnTo>
                    <a:lnTo>
                      <a:pt x="1225" y="672"/>
                    </a:lnTo>
                    <a:lnTo>
                      <a:pt x="1225" y="677"/>
                    </a:lnTo>
                    <a:lnTo>
                      <a:pt x="1225" y="683"/>
                    </a:lnTo>
                    <a:lnTo>
                      <a:pt x="1222" y="688"/>
                    </a:lnTo>
                    <a:lnTo>
                      <a:pt x="1222" y="693"/>
                    </a:lnTo>
                    <a:lnTo>
                      <a:pt x="1222" y="696"/>
                    </a:lnTo>
                    <a:lnTo>
                      <a:pt x="1222" y="701"/>
                    </a:lnTo>
                    <a:lnTo>
                      <a:pt x="1222" y="704"/>
                    </a:lnTo>
                    <a:lnTo>
                      <a:pt x="1219" y="706"/>
                    </a:lnTo>
                    <a:lnTo>
                      <a:pt x="1219" y="709"/>
                    </a:lnTo>
                    <a:lnTo>
                      <a:pt x="1219" y="711"/>
                    </a:lnTo>
                    <a:lnTo>
                      <a:pt x="1219" y="714"/>
                    </a:lnTo>
                    <a:lnTo>
                      <a:pt x="1217" y="722"/>
                    </a:lnTo>
                    <a:lnTo>
                      <a:pt x="1217" y="725"/>
                    </a:lnTo>
                    <a:lnTo>
                      <a:pt x="1214" y="732"/>
                    </a:lnTo>
                    <a:lnTo>
                      <a:pt x="1188" y="832"/>
                    </a:lnTo>
                    <a:lnTo>
                      <a:pt x="1183" y="832"/>
                    </a:lnTo>
                    <a:lnTo>
                      <a:pt x="1133" y="827"/>
                    </a:lnTo>
                    <a:lnTo>
                      <a:pt x="1091" y="824"/>
                    </a:lnTo>
                    <a:lnTo>
                      <a:pt x="1083" y="824"/>
                    </a:lnTo>
                    <a:lnTo>
                      <a:pt x="1078" y="824"/>
                    </a:lnTo>
                    <a:lnTo>
                      <a:pt x="1070" y="824"/>
                    </a:lnTo>
                    <a:lnTo>
                      <a:pt x="1033" y="822"/>
                    </a:lnTo>
                    <a:lnTo>
                      <a:pt x="1028" y="819"/>
                    </a:lnTo>
                    <a:lnTo>
                      <a:pt x="1025" y="819"/>
                    </a:lnTo>
                    <a:lnTo>
                      <a:pt x="1020" y="819"/>
                    </a:lnTo>
                    <a:lnTo>
                      <a:pt x="1015" y="816"/>
                    </a:lnTo>
                    <a:lnTo>
                      <a:pt x="999" y="814"/>
                    </a:lnTo>
                    <a:lnTo>
                      <a:pt x="994" y="811"/>
                    </a:lnTo>
                    <a:lnTo>
                      <a:pt x="965" y="806"/>
                    </a:lnTo>
                    <a:lnTo>
                      <a:pt x="960" y="803"/>
                    </a:lnTo>
                    <a:lnTo>
                      <a:pt x="957" y="803"/>
                    </a:lnTo>
                    <a:lnTo>
                      <a:pt x="908" y="793"/>
                    </a:lnTo>
                    <a:lnTo>
                      <a:pt x="839" y="777"/>
                    </a:lnTo>
                    <a:lnTo>
                      <a:pt x="805" y="774"/>
                    </a:lnTo>
                    <a:lnTo>
                      <a:pt x="803" y="774"/>
                    </a:lnTo>
                    <a:lnTo>
                      <a:pt x="776" y="774"/>
                    </a:lnTo>
                    <a:lnTo>
                      <a:pt x="771" y="829"/>
                    </a:lnTo>
                    <a:lnTo>
                      <a:pt x="771" y="835"/>
                    </a:lnTo>
                    <a:lnTo>
                      <a:pt x="766" y="879"/>
                    </a:lnTo>
                    <a:lnTo>
                      <a:pt x="761" y="940"/>
                    </a:lnTo>
                    <a:lnTo>
                      <a:pt x="758" y="963"/>
                    </a:lnTo>
                    <a:lnTo>
                      <a:pt x="748" y="1037"/>
                    </a:lnTo>
                    <a:lnTo>
                      <a:pt x="732" y="1126"/>
                    </a:lnTo>
                    <a:lnTo>
                      <a:pt x="727" y="1160"/>
                    </a:lnTo>
                    <a:lnTo>
                      <a:pt x="703" y="1155"/>
                    </a:lnTo>
                    <a:lnTo>
                      <a:pt x="690" y="1155"/>
                    </a:lnTo>
                    <a:lnTo>
                      <a:pt x="682" y="1152"/>
                    </a:lnTo>
                    <a:lnTo>
                      <a:pt x="674" y="1152"/>
                    </a:lnTo>
                    <a:lnTo>
                      <a:pt x="672" y="1150"/>
                    </a:lnTo>
                    <a:lnTo>
                      <a:pt x="656" y="1150"/>
                    </a:lnTo>
                    <a:lnTo>
                      <a:pt x="640" y="1147"/>
                    </a:lnTo>
                    <a:lnTo>
                      <a:pt x="609" y="1142"/>
                    </a:lnTo>
                    <a:lnTo>
                      <a:pt x="603" y="1139"/>
                    </a:lnTo>
                    <a:lnTo>
                      <a:pt x="596" y="1139"/>
                    </a:lnTo>
                    <a:lnTo>
                      <a:pt x="590" y="1139"/>
                    </a:lnTo>
                    <a:lnTo>
                      <a:pt x="572" y="1139"/>
                    </a:lnTo>
                    <a:lnTo>
                      <a:pt x="554" y="1139"/>
                    </a:lnTo>
                    <a:lnTo>
                      <a:pt x="512" y="1137"/>
                    </a:lnTo>
                    <a:lnTo>
                      <a:pt x="467" y="1134"/>
                    </a:lnTo>
                    <a:lnTo>
                      <a:pt x="467" y="1142"/>
                    </a:lnTo>
                    <a:lnTo>
                      <a:pt x="467" y="1150"/>
                    </a:lnTo>
                    <a:lnTo>
                      <a:pt x="464" y="1168"/>
                    </a:lnTo>
                    <a:lnTo>
                      <a:pt x="462" y="1197"/>
                    </a:lnTo>
                    <a:lnTo>
                      <a:pt x="459" y="1228"/>
                    </a:lnTo>
                    <a:lnTo>
                      <a:pt x="457" y="1260"/>
                    </a:lnTo>
                    <a:lnTo>
                      <a:pt x="454" y="1304"/>
                    </a:lnTo>
                    <a:lnTo>
                      <a:pt x="443" y="1304"/>
                    </a:lnTo>
                    <a:lnTo>
                      <a:pt x="425" y="1299"/>
                    </a:lnTo>
                    <a:lnTo>
                      <a:pt x="420" y="1299"/>
                    </a:lnTo>
                    <a:lnTo>
                      <a:pt x="417" y="1299"/>
                    </a:lnTo>
                    <a:lnTo>
                      <a:pt x="415" y="1299"/>
                    </a:lnTo>
                    <a:lnTo>
                      <a:pt x="391" y="1294"/>
                    </a:lnTo>
                    <a:lnTo>
                      <a:pt x="360" y="1289"/>
                    </a:lnTo>
                    <a:lnTo>
                      <a:pt x="320" y="1283"/>
                    </a:lnTo>
                    <a:lnTo>
                      <a:pt x="310" y="1281"/>
                    </a:lnTo>
                    <a:lnTo>
                      <a:pt x="299" y="1278"/>
                    </a:lnTo>
                    <a:lnTo>
                      <a:pt x="291" y="1278"/>
                    </a:lnTo>
                    <a:lnTo>
                      <a:pt x="268" y="1276"/>
                    </a:lnTo>
                    <a:lnTo>
                      <a:pt x="265" y="1276"/>
                    </a:lnTo>
                    <a:lnTo>
                      <a:pt x="255" y="1276"/>
                    </a:lnTo>
                    <a:lnTo>
                      <a:pt x="234" y="1276"/>
                    </a:lnTo>
                    <a:lnTo>
                      <a:pt x="215" y="1273"/>
                    </a:lnTo>
                    <a:lnTo>
                      <a:pt x="200" y="1273"/>
                    </a:lnTo>
                    <a:lnTo>
                      <a:pt x="197" y="1270"/>
                    </a:lnTo>
                    <a:lnTo>
                      <a:pt x="194" y="1270"/>
                    </a:lnTo>
                    <a:lnTo>
                      <a:pt x="189" y="1260"/>
                    </a:lnTo>
                    <a:lnTo>
                      <a:pt x="187" y="1249"/>
                    </a:lnTo>
                    <a:lnTo>
                      <a:pt x="184" y="1252"/>
                    </a:lnTo>
                    <a:lnTo>
                      <a:pt x="179" y="1252"/>
                    </a:lnTo>
                    <a:lnTo>
                      <a:pt x="176" y="1255"/>
                    </a:lnTo>
                    <a:lnTo>
                      <a:pt x="173" y="1255"/>
                    </a:lnTo>
                    <a:lnTo>
                      <a:pt x="168" y="1260"/>
                    </a:lnTo>
                    <a:lnTo>
                      <a:pt x="147" y="1268"/>
                    </a:lnTo>
                    <a:lnTo>
                      <a:pt x="139" y="1255"/>
                    </a:lnTo>
                    <a:lnTo>
                      <a:pt x="139" y="1252"/>
                    </a:lnTo>
                    <a:lnTo>
                      <a:pt x="137" y="1252"/>
                    </a:lnTo>
                    <a:lnTo>
                      <a:pt x="126" y="1260"/>
                    </a:lnTo>
                    <a:lnTo>
                      <a:pt x="124" y="1260"/>
                    </a:lnTo>
                    <a:lnTo>
                      <a:pt x="121" y="1260"/>
                    </a:lnTo>
                    <a:lnTo>
                      <a:pt x="116" y="1247"/>
                    </a:lnTo>
                    <a:lnTo>
                      <a:pt x="111" y="1239"/>
                    </a:lnTo>
                    <a:lnTo>
                      <a:pt x="103" y="1226"/>
                    </a:lnTo>
                    <a:lnTo>
                      <a:pt x="95" y="1213"/>
                    </a:lnTo>
                    <a:lnTo>
                      <a:pt x="90" y="1205"/>
                    </a:lnTo>
                    <a:lnTo>
                      <a:pt x="87" y="1200"/>
                    </a:lnTo>
                    <a:lnTo>
                      <a:pt x="87" y="1197"/>
                    </a:lnTo>
                    <a:lnTo>
                      <a:pt x="84" y="1194"/>
                    </a:lnTo>
                    <a:lnTo>
                      <a:pt x="82" y="1189"/>
                    </a:lnTo>
                    <a:lnTo>
                      <a:pt x="79" y="1186"/>
                    </a:lnTo>
                    <a:lnTo>
                      <a:pt x="79" y="1184"/>
                    </a:lnTo>
                    <a:lnTo>
                      <a:pt x="76" y="1179"/>
                    </a:lnTo>
                    <a:lnTo>
                      <a:pt x="74" y="1176"/>
                    </a:lnTo>
                    <a:lnTo>
                      <a:pt x="61" y="1152"/>
                    </a:lnTo>
                    <a:lnTo>
                      <a:pt x="55" y="1142"/>
                    </a:lnTo>
                    <a:lnTo>
                      <a:pt x="55" y="1139"/>
                    </a:lnTo>
                    <a:lnTo>
                      <a:pt x="53" y="1139"/>
                    </a:lnTo>
                    <a:lnTo>
                      <a:pt x="53" y="1137"/>
                    </a:lnTo>
                    <a:lnTo>
                      <a:pt x="53" y="1134"/>
                    </a:lnTo>
                    <a:lnTo>
                      <a:pt x="50" y="1131"/>
                    </a:lnTo>
                    <a:lnTo>
                      <a:pt x="48" y="1129"/>
                    </a:lnTo>
                    <a:lnTo>
                      <a:pt x="48" y="1123"/>
                    </a:lnTo>
                    <a:lnTo>
                      <a:pt x="45" y="1121"/>
                    </a:lnTo>
                    <a:lnTo>
                      <a:pt x="42" y="1118"/>
                    </a:lnTo>
                    <a:lnTo>
                      <a:pt x="42" y="1116"/>
                    </a:lnTo>
                    <a:lnTo>
                      <a:pt x="40" y="1113"/>
                    </a:lnTo>
                    <a:lnTo>
                      <a:pt x="40" y="1110"/>
                    </a:lnTo>
                    <a:lnTo>
                      <a:pt x="37" y="1108"/>
                    </a:lnTo>
                    <a:lnTo>
                      <a:pt x="35" y="1102"/>
                    </a:lnTo>
                    <a:lnTo>
                      <a:pt x="32" y="1097"/>
                    </a:lnTo>
                    <a:lnTo>
                      <a:pt x="29" y="1095"/>
                    </a:lnTo>
                    <a:lnTo>
                      <a:pt x="21" y="1076"/>
                    </a:lnTo>
                    <a:lnTo>
                      <a:pt x="11" y="1060"/>
                    </a:lnTo>
                    <a:lnTo>
                      <a:pt x="11" y="1058"/>
                    </a:lnTo>
                    <a:lnTo>
                      <a:pt x="11" y="1055"/>
                    </a:lnTo>
                    <a:lnTo>
                      <a:pt x="11" y="1053"/>
                    </a:lnTo>
                    <a:lnTo>
                      <a:pt x="11" y="1039"/>
                    </a:lnTo>
                    <a:lnTo>
                      <a:pt x="6" y="1039"/>
                    </a:lnTo>
                    <a:lnTo>
                      <a:pt x="0" y="1039"/>
                    </a:lnTo>
                    <a:lnTo>
                      <a:pt x="0" y="1026"/>
                    </a:lnTo>
                    <a:lnTo>
                      <a:pt x="0" y="1024"/>
                    </a:lnTo>
                    <a:lnTo>
                      <a:pt x="0" y="1016"/>
                    </a:lnTo>
                    <a:lnTo>
                      <a:pt x="6" y="987"/>
                    </a:lnTo>
                    <a:lnTo>
                      <a:pt x="6" y="984"/>
                    </a:lnTo>
                    <a:lnTo>
                      <a:pt x="8" y="961"/>
                    </a:lnTo>
                    <a:lnTo>
                      <a:pt x="8" y="958"/>
                    </a:lnTo>
                    <a:lnTo>
                      <a:pt x="8" y="955"/>
                    </a:lnTo>
                    <a:lnTo>
                      <a:pt x="8" y="942"/>
                    </a:lnTo>
                    <a:lnTo>
                      <a:pt x="11" y="927"/>
                    </a:lnTo>
                    <a:lnTo>
                      <a:pt x="14" y="906"/>
                    </a:lnTo>
                    <a:lnTo>
                      <a:pt x="14" y="903"/>
                    </a:lnTo>
                    <a:lnTo>
                      <a:pt x="14" y="900"/>
                    </a:lnTo>
                    <a:lnTo>
                      <a:pt x="16" y="861"/>
                    </a:lnTo>
                    <a:lnTo>
                      <a:pt x="16" y="858"/>
                    </a:lnTo>
                    <a:lnTo>
                      <a:pt x="21" y="811"/>
                    </a:lnTo>
                    <a:lnTo>
                      <a:pt x="21" y="808"/>
                    </a:lnTo>
                    <a:lnTo>
                      <a:pt x="21" y="806"/>
                    </a:lnTo>
                    <a:lnTo>
                      <a:pt x="21" y="801"/>
                    </a:lnTo>
                    <a:lnTo>
                      <a:pt x="24" y="782"/>
                    </a:lnTo>
                    <a:lnTo>
                      <a:pt x="24" y="764"/>
                    </a:lnTo>
                    <a:lnTo>
                      <a:pt x="27" y="722"/>
                    </a:lnTo>
                    <a:lnTo>
                      <a:pt x="27" y="717"/>
                    </a:lnTo>
                    <a:lnTo>
                      <a:pt x="27" y="706"/>
                    </a:lnTo>
                    <a:lnTo>
                      <a:pt x="27" y="701"/>
                    </a:lnTo>
                    <a:lnTo>
                      <a:pt x="29" y="696"/>
                    </a:lnTo>
                    <a:lnTo>
                      <a:pt x="29" y="683"/>
                    </a:lnTo>
                    <a:lnTo>
                      <a:pt x="29" y="664"/>
                    </a:lnTo>
                    <a:lnTo>
                      <a:pt x="29" y="651"/>
                    </a:lnTo>
                    <a:lnTo>
                      <a:pt x="32" y="635"/>
                    </a:lnTo>
                    <a:lnTo>
                      <a:pt x="32" y="630"/>
                    </a:lnTo>
                    <a:lnTo>
                      <a:pt x="32" y="606"/>
                    </a:lnTo>
                    <a:lnTo>
                      <a:pt x="35" y="580"/>
                    </a:lnTo>
                    <a:lnTo>
                      <a:pt x="35" y="578"/>
                    </a:lnTo>
                    <a:lnTo>
                      <a:pt x="35" y="567"/>
                    </a:lnTo>
                    <a:lnTo>
                      <a:pt x="35" y="546"/>
                    </a:lnTo>
                    <a:lnTo>
                      <a:pt x="35" y="541"/>
                    </a:lnTo>
                    <a:lnTo>
                      <a:pt x="35" y="538"/>
                    </a:lnTo>
                    <a:lnTo>
                      <a:pt x="35" y="536"/>
                    </a:lnTo>
                    <a:lnTo>
                      <a:pt x="37" y="530"/>
                    </a:lnTo>
                    <a:lnTo>
                      <a:pt x="37" y="528"/>
                    </a:lnTo>
                    <a:lnTo>
                      <a:pt x="37" y="525"/>
                    </a:lnTo>
                    <a:lnTo>
                      <a:pt x="37" y="522"/>
                    </a:lnTo>
                    <a:lnTo>
                      <a:pt x="37" y="520"/>
                    </a:lnTo>
                    <a:lnTo>
                      <a:pt x="37" y="512"/>
                    </a:lnTo>
                    <a:lnTo>
                      <a:pt x="37" y="494"/>
                    </a:lnTo>
                    <a:lnTo>
                      <a:pt x="37" y="491"/>
                    </a:lnTo>
                    <a:lnTo>
                      <a:pt x="37" y="459"/>
                    </a:lnTo>
                    <a:lnTo>
                      <a:pt x="37" y="457"/>
                    </a:lnTo>
                    <a:lnTo>
                      <a:pt x="37" y="452"/>
                    </a:lnTo>
                    <a:lnTo>
                      <a:pt x="37" y="438"/>
                    </a:lnTo>
                    <a:lnTo>
                      <a:pt x="37" y="394"/>
                    </a:lnTo>
                    <a:lnTo>
                      <a:pt x="37" y="391"/>
                    </a:lnTo>
                    <a:lnTo>
                      <a:pt x="37" y="386"/>
                    </a:lnTo>
                    <a:lnTo>
                      <a:pt x="37" y="362"/>
                    </a:lnTo>
                    <a:lnTo>
                      <a:pt x="37" y="360"/>
                    </a:lnTo>
                    <a:lnTo>
                      <a:pt x="35" y="344"/>
                    </a:lnTo>
                    <a:lnTo>
                      <a:pt x="35" y="339"/>
                    </a:lnTo>
                    <a:lnTo>
                      <a:pt x="35" y="326"/>
                    </a:lnTo>
                    <a:lnTo>
                      <a:pt x="35" y="318"/>
                    </a:lnTo>
                    <a:lnTo>
                      <a:pt x="35" y="299"/>
                    </a:lnTo>
                    <a:lnTo>
                      <a:pt x="35" y="294"/>
                    </a:lnTo>
                    <a:lnTo>
                      <a:pt x="32" y="278"/>
                    </a:lnTo>
                    <a:lnTo>
                      <a:pt x="32" y="263"/>
                    </a:lnTo>
                    <a:lnTo>
                      <a:pt x="29" y="247"/>
                    </a:lnTo>
                    <a:lnTo>
                      <a:pt x="29" y="242"/>
                    </a:lnTo>
                    <a:lnTo>
                      <a:pt x="29" y="239"/>
                    </a:lnTo>
                    <a:lnTo>
                      <a:pt x="29" y="234"/>
                    </a:lnTo>
                    <a:lnTo>
                      <a:pt x="27" y="218"/>
                    </a:lnTo>
                    <a:lnTo>
                      <a:pt x="27" y="215"/>
                    </a:lnTo>
                    <a:lnTo>
                      <a:pt x="27" y="213"/>
                    </a:lnTo>
                    <a:lnTo>
                      <a:pt x="27" y="210"/>
                    </a:lnTo>
                    <a:lnTo>
                      <a:pt x="24" y="192"/>
                    </a:lnTo>
                    <a:lnTo>
                      <a:pt x="24" y="187"/>
                    </a:lnTo>
                    <a:lnTo>
                      <a:pt x="24" y="179"/>
                    </a:lnTo>
                    <a:lnTo>
                      <a:pt x="21" y="147"/>
                    </a:lnTo>
                    <a:lnTo>
                      <a:pt x="21" y="145"/>
                    </a:lnTo>
                    <a:lnTo>
                      <a:pt x="21" y="134"/>
                    </a:lnTo>
                    <a:lnTo>
                      <a:pt x="19" y="118"/>
                    </a:lnTo>
                    <a:lnTo>
                      <a:pt x="19" y="110"/>
                    </a:lnTo>
                    <a:lnTo>
                      <a:pt x="19" y="105"/>
                    </a:lnTo>
                    <a:lnTo>
                      <a:pt x="19" y="103"/>
                    </a:lnTo>
                    <a:lnTo>
                      <a:pt x="19" y="95"/>
                    </a:lnTo>
                    <a:lnTo>
                      <a:pt x="27" y="92"/>
                    </a:lnTo>
                    <a:lnTo>
                      <a:pt x="29" y="92"/>
                    </a:lnTo>
                    <a:lnTo>
                      <a:pt x="32" y="92"/>
                    </a:lnTo>
                    <a:lnTo>
                      <a:pt x="40" y="92"/>
                    </a:lnTo>
                    <a:lnTo>
                      <a:pt x="50" y="89"/>
                    </a:lnTo>
                    <a:lnTo>
                      <a:pt x="61" y="87"/>
                    </a:lnTo>
                    <a:lnTo>
                      <a:pt x="71" y="87"/>
                    </a:lnTo>
                    <a:lnTo>
                      <a:pt x="84" y="87"/>
                    </a:lnTo>
                    <a:lnTo>
                      <a:pt x="95" y="87"/>
                    </a:lnTo>
                    <a:lnTo>
                      <a:pt x="105" y="87"/>
                    </a:lnTo>
                    <a:lnTo>
                      <a:pt x="129" y="87"/>
                    </a:lnTo>
                    <a:lnTo>
                      <a:pt x="132" y="87"/>
                    </a:lnTo>
                    <a:lnTo>
                      <a:pt x="137" y="87"/>
                    </a:lnTo>
                    <a:lnTo>
                      <a:pt x="142" y="89"/>
                    </a:lnTo>
                    <a:lnTo>
                      <a:pt x="145" y="89"/>
                    </a:lnTo>
                    <a:lnTo>
                      <a:pt x="152" y="89"/>
                    </a:lnTo>
                    <a:lnTo>
                      <a:pt x="158" y="89"/>
                    </a:lnTo>
                    <a:lnTo>
                      <a:pt x="166" y="92"/>
                    </a:lnTo>
                    <a:lnTo>
                      <a:pt x="179" y="95"/>
                    </a:lnTo>
                    <a:lnTo>
                      <a:pt x="187" y="97"/>
                    </a:lnTo>
                    <a:lnTo>
                      <a:pt x="200" y="100"/>
                    </a:lnTo>
                    <a:lnTo>
                      <a:pt x="223" y="103"/>
                    </a:lnTo>
                    <a:lnTo>
                      <a:pt x="226" y="103"/>
                    </a:lnTo>
                    <a:lnTo>
                      <a:pt x="229" y="105"/>
                    </a:lnTo>
                    <a:lnTo>
                      <a:pt x="239" y="105"/>
                    </a:lnTo>
                    <a:lnTo>
                      <a:pt x="249" y="108"/>
                    </a:lnTo>
                    <a:lnTo>
                      <a:pt x="257" y="108"/>
                    </a:lnTo>
                    <a:lnTo>
                      <a:pt x="268" y="108"/>
                    </a:lnTo>
                    <a:lnTo>
                      <a:pt x="281" y="110"/>
                    </a:lnTo>
                    <a:lnTo>
                      <a:pt x="284" y="110"/>
                    </a:lnTo>
                    <a:lnTo>
                      <a:pt x="307" y="110"/>
                    </a:lnTo>
                    <a:lnTo>
                      <a:pt x="310" y="113"/>
                    </a:lnTo>
                    <a:lnTo>
                      <a:pt x="312" y="113"/>
                    </a:lnTo>
                    <a:lnTo>
                      <a:pt x="323" y="116"/>
                    </a:lnTo>
                    <a:lnTo>
                      <a:pt x="326" y="118"/>
                    </a:lnTo>
                    <a:lnTo>
                      <a:pt x="331" y="121"/>
                    </a:lnTo>
                    <a:lnTo>
                      <a:pt x="344" y="126"/>
                    </a:lnTo>
                    <a:lnTo>
                      <a:pt x="357" y="131"/>
                    </a:lnTo>
                    <a:lnTo>
                      <a:pt x="373" y="137"/>
                    </a:lnTo>
                    <a:lnTo>
                      <a:pt x="386" y="142"/>
                    </a:lnTo>
                    <a:lnTo>
                      <a:pt x="388" y="145"/>
                    </a:lnTo>
                    <a:lnTo>
                      <a:pt x="391" y="147"/>
                    </a:lnTo>
                    <a:lnTo>
                      <a:pt x="399" y="150"/>
                    </a:lnTo>
                    <a:lnTo>
                      <a:pt x="404" y="155"/>
                    </a:lnTo>
                    <a:lnTo>
                      <a:pt x="412" y="158"/>
                    </a:lnTo>
                    <a:lnTo>
                      <a:pt x="415" y="160"/>
                    </a:lnTo>
                    <a:lnTo>
                      <a:pt x="417" y="163"/>
                    </a:lnTo>
                    <a:lnTo>
                      <a:pt x="420" y="163"/>
                    </a:lnTo>
                    <a:lnTo>
                      <a:pt x="425" y="166"/>
                    </a:lnTo>
                    <a:lnTo>
                      <a:pt x="428" y="166"/>
                    </a:lnTo>
                    <a:lnTo>
                      <a:pt x="433" y="168"/>
                    </a:lnTo>
                    <a:lnTo>
                      <a:pt x="441" y="171"/>
                    </a:lnTo>
                    <a:lnTo>
                      <a:pt x="443" y="173"/>
                    </a:lnTo>
                    <a:lnTo>
                      <a:pt x="446" y="173"/>
                    </a:lnTo>
                    <a:lnTo>
                      <a:pt x="449" y="173"/>
                    </a:lnTo>
                    <a:lnTo>
                      <a:pt x="451" y="176"/>
                    </a:lnTo>
                    <a:lnTo>
                      <a:pt x="454" y="176"/>
                    </a:lnTo>
                    <a:lnTo>
                      <a:pt x="483" y="171"/>
                    </a:lnTo>
                    <a:lnTo>
                      <a:pt x="491" y="171"/>
                    </a:lnTo>
                    <a:lnTo>
                      <a:pt x="522" y="168"/>
                    </a:lnTo>
                    <a:lnTo>
                      <a:pt x="527" y="168"/>
                    </a:lnTo>
                    <a:lnTo>
                      <a:pt x="530" y="166"/>
                    </a:lnTo>
                    <a:lnTo>
                      <a:pt x="535" y="166"/>
                    </a:lnTo>
                    <a:lnTo>
                      <a:pt x="546" y="160"/>
                    </a:lnTo>
                    <a:lnTo>
                      <a:pt x="556" y="158"/>
                    </a:lnTo>
                    <a:lnTo>
                      <a:pt x="569" y="155"/>
                    </a:lnTo>
                    <a:lnTo>
                      <a:pt x="582" y="158"/>
                    </a:lnTo>
                    <a:lnTo>
                      <a:pt x="601" y="158"/>
                    </a:lnTo>
                    <a:lnTo>
                      <a:pt x="617" y="158"/>
                    </a:lnTo>
                    <a:lnTo>
                      <a:pt x="658" y="160"/>
                    </a:lnTo>
                    <a:lnTo>
                      <a:pt x="666" y="163"/>
                    </a:lnTo>
                    <a:lnTo>
                      <a:pt x="672" y="163"/>
                    </a:lnTo>
                    <a:lnTo>
                      <a:pt x="674" y="163"/>
                    </a:lnTo>
                    <a:lnTo>
                      <a:pt x="677" y="163"/>
                    </a:lnTo>
                    <a:lnTo>
                      <a:pt x="679" y="163"/>
                    </a:lnTo>
                    <a:lnTo>
                      <a:pt x="682" y="163"/>
                    </a:lnTo>
                    <a:lnTo>
                      <a:pt x="685" y="163"/>
                    </a:lnTo>
                    <a:lnTo>
                      <a:pt x="685" y="160"/>
                    </a:lnTo>
                    <a:lnTo>
                      <a:pt x="693" y="160"/>
                    </a:lnTo>
                    <a:lnTo>
                      <a:pt x="732" y="152"/>
                    </a:lnTo>
                    <a:lnTo>
                      <a:pt x="742" y="147"/>
                    </a:lnTo>
                    <a:lnTo>
                      <a:pt x="755" y="147"/>
                    </a:lnTo>
                    <a:lnTo>
                      <a:pt x="758" y="145"/>
                    </a:lnTo>
                    <a:lnTo>
                      <a:pt x="761" y="145"/>
                    </a:lnTo>
                    <a:lnTo>
                      <a:pt x="763" y="145"/>
                    </a:lnTo>
                    <a:lnTo>
                      <a:pt x="766" y="142"/>
                    </a:lnTo>
                    <a:lnTo>
                      <a:pt x="769" y="139"/>
                    </a:lnTo>
                    <a:lnTo>
                      <a:pt x="771" y="139"/>
                    </a:lnTo>
                    <a:lnTo>
                      <a:pt x="782" y="147"/>
                    </a:lnTo>
                    <a:lnTo>
                      <a:pt x="790" y="150"/>
                    </a:lnTo>
                    <a:lnTo>
                      <a:pt x="790" y="152"/>
                    </a:lnTo>
                    <a:lnTo>
                      <a:pt x="792" y="152"/>
                    </a:lnTo>
                    <a:lnTo>
                      <a:pt x="797" y="155"/>
                    </a:lnTo>
                    <a:lnTo>
                      <a:pt x="797" y="158"/>
                    </a:lnTo>
                    <a:lnTo>
                      <a:pt x="800" y="158"/>
                    </a:lnTo>
                    <a:lnTo>
                      <a:pt x="803" y="160"/>
                    </a:lnTo>
                    <a:lnTo>
                      <a:pt x="805" y="160"/>
                    </a:lnTo>
                    <a:lnTo>
                      <a:pt x="808" y="160"/>
                    </a:lnTo>
                    <a:lnTo>
                      <a:pt x="811" y="163"/>
                    </a:lnTo>
                    <a:lnTo>
                      <a:pt x="813" y="163"/>
                    </a:lnTo>
                    <a:lnTo>
                      <a:pt x="816" y="163"/>
                    </a:lnTo>
                    <a:lnTo>
                      <a:pt x="818" y="166"/>
                    </a:lnTo>
                    <a:lnTo>
                      <a:pt x="826" y="168"/>
                    </a:lnTo>
                    <a:lnTo>
                      <a:pt x="829" y="168"/>
                    </a:lnTo>
                    <a:lnTo>
                      <a:pt x="831" y="168"/>
                    </a:lnTo>
                    <a:lnTo>
                      <a:pt x="831" y="171"/>
                    </a:lnTo>
                    <a:lnTo>
                      <a:pt x="834" y="171"/>
                    </a:lnTo>
                    <a:lnTo>
                      <a:pt x="837" y="171"/>
                    </a:lnTo>
                    <a:lnTo>
                      <a:pt x="839" y="171"/>
                    </a:lnTo>
                    <a:lnTo>
                      <a:pt x="842" y="168"/>
                    </a:lnTo>
                    <a:lnTo>
                      <a:pt x="845" y="168"/>
                    </a:lnTo>
                    <a:lnTo>
                      <a:pt x="850" y="168"/>
                    </a:lnTo>
                    <a:lnTo>
                      <a:pt x="852" y="168"/>
                    </a:lnTo>
                    <a:lnTo>
                      <a:pt x="858" y="168"/>
                    </a:lnTo>
                    <a:lnTo>
                      <a:pt x="860" y="166"/>
                    </a:lnTo>
                    <a:lnTo>
                      <a:pt x="866" y="166"/>
                    </a:lnTo>
                    <a:lnTo>
                      <a:pt x="873" y="163"/>
                    </a:lnTo>
                    <a:lnTo>
                      <a:pt x="884" y="160"/>
                    </a:lnTo>
                    <a:lnTo>
                      <a:pt x="892" y="158"/>
                    </a:lnTo>
                    <a:lnTo>
                      <a:pt x="897" y="155"/>
                    </a:lnTo>
                    <a:lnTo>
                      <a:pt x="905" y="152"/>
                    </a:lnTo>
                    <a:lnTo>
                      <a:pt x="910" y="150"/>
                    </a:lnTo>
                    <a:lnTo>
                      <a:pt x="918" y="147"/>
                    </a:lnTo>
                    <a:lnTo>
                      <a:pt x="921" y="147"/>
                    </a:lnTo>
                    <a:lnTo>
                      <a:pt x="923" y="145"/>
                    </a:lnTo>
                    <a:lnTo>
                      <a:pt x="926" y="145"/>
                    </a:lnTo>
                    <a:lnTo>
                      <a:pt x="934" y="142"/>
                    </a:lnTo>
                    <a:lnTo>
                      <a:pt x="939" y="137"/>
                    </a:lnTo>
                    <a:lnTo>
                      <a:pt x="942" y="137"/>
                    </a:lnTo>
                    <a:lnTo>
                      <a:pt x="952" y="131"/>
                    </a:lnTo>
                    <a:lnTo>
                      <a:pt x="960" y="129"/>
                    </a:lnTo>
                    <a:lnTo>
                      <a:pt x="970" y="124"/>
                    </a:lnTo>
                    <a:lnTo>
                      <a:pt x="976" y="118"/>
                    </a:lnTo>
                    <a:lnTo>
                      <a:pt x="984" y="116"/>
                    </a:lnTo>
                    <a:lnTo>
                      <a:pt x="994" y="110"/>
                    </a:lnTo>
                    <a:lnTo>
                      <a:pt x="1002" y="105"/>
                    </a:lnTo>
                    <a:lnTo>
                      <a:pt x="1010" y="103"/>
                    </a:lnTo>
                    <a:lnTo>
                      <a:pt x="1018" y="97"/>
                    </a:lnTo>
                    <a:lnTo>
                      <a:pt x="1023" y="95"/>
                    </a:lnTo>
                    <a:lnTo>
                      <a:pt x="1031" y="89"/>
                    </a:lnTo>
                    <a:lnTo>
                      <a:pt x="1036" y="87"/>
                    </a:lnTo>
                    <a:lnTo>
                      <a:pt x="1039" y="84"/>
                    </a:lnTo>
                    <a:lnTo>
                      <a:pt x="1041" y="84"/>
                    </a:lnTo>
                    <a:lnTo>
                      <a:pt x="1044" y="82"/>
                    </a:lnTo>
                    <a:lnTo>
                      <a:pt x="1046" y="82"/>
                    </a:lnTo>
                    <a:lnTo>
                      <a:pt x="1046" y="79"/>
                    </a:lnTo>
                    <a:lnTo>
                      <a:pt x="1054" y="76"/>
                    </a:lnTo>
                    <a:lnTo>
                      <a:pt x="1060" y="71"/>
                    </a:lnTo>
                    <a:lnTo>
                      <a:pt x="1067" y="68"/>
                    </a:lnTo>
                    <a:lnTo>
                      <a:pt x="1073" y="66"/>
                    </a:lnTo>
                    <a:lnTo>
                      <a:pt x="1078" y="63"/>
                    </a:lnTo>
                    <a:lnTo>
                      <a:pt x="1081" y="61"/>
                    </a:lnTo>
                    <a:lnTo>
                      <a:pt x="1086" y="58"/>
                    </a:lnTo>
                    <a:lnTo>
                      <a:pt x="1088" y="55"/>
                    </a:lnTo>
                    <a:lnTo>
                      <a:pt x="1091" y="55"/>
                    </a:lnTo>
                    <a:lnTo>
                      <a:pt x="1096" y="53"/>
                    </a:lnTo>
                    <a:lnTo>
                      <a:pt x="1102" y="50"/>
                    </a:lnTo>
                    <a:lnTo>
                      <a:pt x="1107" y="47"/>
                    </a:lnTo>
                    <a:lnTo>
                      <a:pt x="1109" y="47"/>
                    </a:lnTo>
                    <a:lnTo>
                      <a:pt x="1115" y="45"/>
                    </a:lnTo>
                    <a:lnTo>
                      <a:pt x="1120" y="42"/>
                    </a:lnTo>
                    <a:lnTo>
                      <a:pt x="1125" y="40"/>
                    </a:lnTo>
                    <a:lnTo>
                      <a:pt x="1128" y="40"/>
                    </a:lnTo>
                    <a:lnTo>
                      <a:pt x="1130" y="40"/>
                    </a:lnTo>
                    <a:lnTo>
                      <a:pt x="1133" y="37"/>
                    </a:lnTo>
                    <a:lnTo>
                      <a:pt x="1136" y="37"/>
                    </a:lnTo>
                    <a:lnTo>
                      <a:pt x="1138" y="37"/>
                    </a:lnTo>
                    <a:lnTo>
                      <a:pt x="1143" y="34"/>
                    </a:lnTo>
                    <a:lnTo>
                      <a:pt x="1146" y="32"/>
                    </a:lnTo>
                    <a:lnTo>
                      <a:pt x="1149" y="32"/>
                    </a:lnTo>
                    <a:lnTo>
                      <a:pt x="1154" y="29"/>
                    </a:lnTo>
                    <a:lnTo>
                      <a:pt x="1159" y="26"/>
                    </a:lnTo>
                    <a:lnTo>
                      <a:pt x="1167" y="24"/>
                    </a:lnTo>
                    <a:lnTo>
                      <a:pt x="1175" y="21"/>
                    </a:lnTo>
                    <a:lnTo>
                      <a:pt x="1183" y="19"/>
                    </a:lnTo>
                    <a:lnTo>
                      <a:pt x="1193" y="16"/>
                    </a:lnTo>
                    <a:lnTo>
                      <a:pt x="1199" y="13"/>
                    </a:lnTo>
                    <a:lnTo>
                      <a:pt x="1204" y="11"/>
                    </a:lnTo>
                    <a:lnTo>
                      <a:pt x="1212" y="11"/>
                    </a:lnTo>
                    <a:lnTo>
                      <a:pt x="1217" y="8"/>
                    </a:lnTo>
                    <a:lnTo>
                      <a:pt x="1222" y="5"/>
                    </a:lnTo>
                    <a:lnTo>
                      <a:pt x="1225" y="5"/>
                    </a:lnTo>
                    <a:lnTo>
                      <a:pt x="1233" y="3"/>
                    </a:lnTo>
                    <a:lnTo>
                      <a:pt x="1235" y="0"/>
                    </a:lnTo>
                    <a:lnTo>
                      <a:pt x="1238" y="0"/>
                    </a:lnTo>
                    <a:lnTo>
                      <a:pt x="1240" y="0"/>
                    </a:lnTo>
                    <a:lnTo>
                      <a:pt x="1240" y="5"/>
                    </a:lnTo>
                    <a:lnTo>
                      <a:pt x="1243" y="5"/>
                    </a:lnTo>
                    <a:lnTo>
                      <a:pt x="1243" y="11"/>
                    </a:lnTo>
                    <a:lnTo>
                      <a:pt x="1246" y="16"/>
                    </a:lnTo>
                    <a:lnTo>
                      <a:pt x="1248" y="26"/>
                    </a:lnTo>
                    <a:lnTo>
                      <a:pt x="1254" y="37"/>
                    </a:lnTo>
                    <a:lnTo>
                      <a:pt x="1256" y="47"/>
                    </a:lnTo>
                    <a:lnTo>
                      <a:pt x="1259" y="53"/>
                    </a:lnTo>
                    <a:lnTo>
                      <a:pt x="1261" y="61"/>
                    </a:lnTo>
                    <a:lnTo>
                      <a:pt x="1261" y="66"/>
                    </a:lnTo>
                    <a:lnTo>
                      <a:pt x="1264" y="74"/>
                    </a:lnTo>
                    <a:lnTo>
                      <a:pt x="1264" y="79"/>
                    </a:lnTo>
                  </a:path>
                </a:pathLst>
              </a:custGeom>
              <a:pattFill prst="pct25">
                <a:fgClr>
                  <a:schemeClr val="accent1"/>
                </a:fgClr>
                <a:bgClr>
                  <a:schemeClr val="accent1">
                    <a:lumMod val="20000"/>
                    <a:lumOff val="80000"/>
                  </a:schemeClr>
                </a:bgClr>
              </a:patt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18" name="フリーフォーム 217"/>
              <p:cNvSpPr>
                <a:spLocks/>
              </p:cNvSpPr>
              <p:nvPr/>
            </p:nvSpPr>
            <p:spPr bwMode="auto">
              <a:xfrm>
                <a:off x="1085402" y="2315346"/>
                <a:ext cx="1150741" cy="948137"/>
              </a:xfrm>
              <a:custGeom>
                <a:avLst/>
                <a:gdLst>
                  <a:gd name="T0" fmla="*/ 3 w 2402"/>
                  <a:gd name="T1" fmla="*/ 1643 h 1948"/>
                  <a:gd name="T2" fmla="*/ 58 w 2402"/>
                  <a:gd name="T3" fmla="*/ 1544 h 1948"/>
                  <a:gd name="T4" fmla="*/ 168 w 2402"/>
                  <a:gd name="T5" fmla="*/ 1357 h 1948"/>
                  <a:gd name="T6" fmla="*/ 252 w 2402"/>
                  <a:gd name="T7" fmla="*/ 1218 h 1948"/>
                  <a:gd name="T8" fmla="*/ 349 w 2402"/>
                  <a:gd name="T9" fmla="*/ 1108 h 1948"/>
                  <a:gd name="T10" fmla="*/ 420 w 2402"/>
                  <a:gd name="T11" fmla="*/ 1053 h 1948"/>
                  <a:gd name="T12" fmla="*/ 522 w 2402"/>
                  <a:gd name="T13" fmla="*/ 1008 h 1948"/>
                  <a:gd name="T14" fmla="*/ 789 w 2402"/>
                  <a:gd name="T15" fmla="*/ 922 h 1948"/>
                  <a:gd name="T16" fmla="*/ 816 w 2402"/>
                  <a:gd name="T17" fmla="*/ 903 h 1948"/>
                  <a:gd name="T18" fmla="*/ 855 w 2402"/>
                  <a:gd name="T19" fmla="*/ 845 h 1948"/>
                  <a:gd name="T20" fmla="*/ 907 w 2402"/>
                  <a:gd name="T21" fmla="*/ 751 h 1948"/>
                  <a:gd name="T22" fmla="*/ 944 w 2402"/>
                  <a:gd name="T23" fmla="*/ 709 h 1948"/>
                  <a:gd name="T24" fmla="*/ 978 w 2402"/>
                  <a:gd name="T25" fmla="*/ 683 h 1948"/>
                  <a:gd name="T26" fmla="*/ 1036 w 2402"/>
                  <a:gd name="T27" fmla="*/ 643 h 1948"/>
                  <a:gd name="T28" fmla="*/ 1104 w 2402"/>
                  <a:gd name="T29" fmla="*/ 607 h 1948"/>
                  <a:gd name="T30" fmla="*/ 1206 w 2402"/>
                  <a:gd name="T31" fmla="*/ 557 h 1948"/>
                  <a:gd name="T32" fmla="*/ 1314 w 2402"/>
                  <a:gd name="T33" fmla="*/ 517 h 1948"/>
                  <a:gd name="T34" fmla="*/ 1421 w 2402"/>
                  <a:gd name="T35" fmla="*/ 475 h 1948"/>
                  <a:gd name="T36" fmla="*/ 1471 w 2402"/>
                  <a:gd name="T37" fmla="*/ 447 h 1948"/>
                  <a:gd name="T38" fmla="*/ 1542 w 2402"/>
                  <a:gd name="T39" fmla="*/ 368 h 1948"/>
                  <a:gd name="T40" fmla="*/ 1565 w 2402"/>
                  <a:gd name="T41" fmla="*/ 284 h 1948"/>
                  <a:gd name="T42" fmla="*/ 1555 w 2402"/>
                  <a:gd name="T43" fmla="*/ 221 h 1948"/>
                  <a:gd name="T44" fmla="*/ 1502 w 2402"/>
                  <a:gd name="T45" fmla="*/ 100 h 1948"/>
                  <a:gd name="T46" fmla="*/ 1484 w 2402"/>
                  <a:gd name="T47" fmla="*/ 32 h 1948"/>
                  <a:gd name="T48" fmla="*/ 1523 w 2402"/>
                  <a:gd name="T49" fmla="*/ 11 h 1948"/>
                  <a:gd name="T50" fmla="*/ 1681 w 2402"/>
                  <a:gd name="T51" fmla="*/ 45 h 1948"/>
                  <a:gd name="T52" fmla="*/ 1715 w 2402"/>
                  <a:gd name="T53" fmla="*/ 58 h 1948"/>
                  <a:gd name="T54" fmla="*/ 1746 w 2402"/>
                  <a:gd name="T55" fmla="*/ 71 h 1948"/>
                  <a:gd name="T56" fmla="*/ 1772 w 2402"/>
                  <a:gd name="T57" fmla="*/ 84 h 1948"/>
                  <a:gd name="T58" fmla="*/ 1807 w 2402"/>
                  <a:gd name="T59" fmla="*/ 108 h 1948"/>
                  <a:gd name="T60" fmla="*/ 1835 w 2402"/>
                  <a:gd name="T61" fmla="*/ 134 h 1948"/>
                  <a:gd name="T62" fmla="*/ 1856 w 2402"/>
                  <a:gd name="T63" fmla="*/ 155 h 1948"/>
                  <a:gd name="T64" fmla="*/ 1888 w 2402"/>
                  <a:gd name="T65" fmla="*/ 197 h 1948"/>
                  <a:gd name="T66" fmla="*/ 1919 w 2402"/>
                  <a:gd name="T67" fmla="*/ 234 h 1948"/>
                  <a:gd name="T68" fmla="*/ 1959 w 2402"/>
                  <a:gd name="T69" fmla="*/ 273 h 1948"/>
                  <a:gd name="T70" fmla="*/ 1982 w 2402"/>
                  <a:gd name="T71" fmla="*/ 305 h 1948"/>
                  <a:gd name="T72" fmla="*/ 2029 w 2402"/>
                  <a:gd name="T73" fmla="*/ 365 h 1948"/>
                  <a:gd name="T74" fmla="*/ 2056 w 2402"/>
                  <a:gd name="T75" fmla="*/ 405 h 1948"/>
                  <a:gd name="T76" fmla="*/ 2092 w 2402"/>
                  <a:gd name="T77" fmla="*/ 457 h 1948"/>
                  <a:gd name="T78" fmla="*/ 2119 w 2402"/>
                  <a:gd name="T79" fmla="*/ 494 h 1948"/>
                  <a:gd name="T80" fmla="*/ 2160 w 2402"/>
                  <a:gd name="T81" fmla="*/ 552 h 1948"/>
                  <a:gd name="T82" fmla="*/ 2195 w 2402"/>
                  <a:gd name="T83" fmla="*/ 601 h 1948"/>
                  <a:gd name="T84" fmla="*/ 2208 w 2402"/>
                  <a:gd name="T85" fmla="*/ 622 h 1948"/>
                  <a:gd name="T86" fmla="*/ 2229 w 2402"/>
                  <a:gd name="T87" fmla="*/ 654 h 1948"/>
                  <a:gd name="T88" fmla="*/ 2265 w 2402"/>
                  <a:gd name="T89" fmla="*/ 709 h 1948"/>
                  <a:gd name="T90" fmla="*/ 2299 w 2402"/>
                  <a:gd name="T91" fmla="*/ 756 h 1948"/>
                  <a:gd name="T92" fmla="*/ 2326 w 2402"/>
                  <a:gd name="T93" fmla="*/ 793 h 1948"/>
                  <a:gd name="T94" fmla="*/ 2378 w 2402"/>
                  <a:gd name="T95" fmla="*/ 914 h 1948"/>
                  <a:gd name="T96" fmla="*/ 2218 w 2402"/>
                  <a:gd name="T97" fmla="*/ 1032 h 1948"/>
                  <a:gd name="T98" fmla="*/ 2087 w 2402"/>
                  <a:gd name="T99" fmla="*/ 1121 h 1948"/>
                  <a:gd name="T100" fmla="*/ 2001 w 2402"/>
                  <a:gd name="T101" fmla="*/ 1181 h 1948"/>
                  <a:gd name="T102" fmla="*/ 1835 w 2402"/>
                  <a:gd name="T103" fmla="*/ 1281 h 1948"/>
                  <a:gd name="T104" fmla="*/ 1704 w 2402"/>
                  <a:gd name="T105" fmla="*/ 1349 h 1948"/>
                  <a:gd name="T106" fmla="*/ 1526 w 2402"/>
                  <a:gd name="T107" fmla="*/ 1446 h 1948"/>
                  <a:gd name="T108" fmla="*/ 1277 w 2402"/>
                  <a:gd name="T109" fmla="*/ 1575 h 1948"/>
                  <a:gd name="T110" fmla="*/ 1122 w 2402"/>
                  <a:gd name="T111" fmla="*/ 1646 h 1948"/>
                  <a:gd name="T112" fmla="*/ 1031 w 2402"/>
                  <a:gd name="T113" fmla="*/ 1688 h 1948"/>
                  <a:gd name="T114" fmla="*/ 881 w 2402"/>
                  <a:gd name="T115" fmla="*/ 1746 h 19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402" h="1948">
                    <a:moveTo>
                      <a:pt x="394" y="1903"/>
                    </a:moveTo>
                    <a:lnTo>
                      <a:pt x="268" y="1948"/>
                    </a:lnTo>
                    <a:lnTo>
                      <a:pt x="265" y="1945"/>
                    </a:lnTo>
                    <a:lnTo>
                      <a:pt x="255" y="1932"/>
                    </a:lnTo>
                    <a:lnTo>
                      <a:pt x="234" y="1911"/>
                    </a:lnTo>
                    <a:lnTo>
                      <a:pt x="150" y="1814"/>
                    </a:lnTo>
                    <a:lnTo>
                      <a:pt x="144" y="1806"/>
                    </a:lnTo>
                    <a:lnTo>
                      <a:pt x="3" y="1643"/>
                    </a:lnTo>
                    <a:lnTo>
                      <a:pt x="0" y="1641"/>
                    </a:lnTo>
                    <a:lnTo>
                      <a:pt x="8" y="1625"/>
                    </a:lnTo>
                    <a:lnTo>
                      <a:pt x="16" y="1612"/>
                    </a:lnTo>
                    <a:lnTo>
                      <a:pt x="27" y="1596"/>
                    </a:lnTo>
                    <a:lnTo>
                      <a:pt x="34" y="1583"/>
                    </a:lnTo>
                    <a:lnTo>
                      <a:pt x="45" y="1565"/>
                    </a:lnTo>
                    <a:lnTo>
                      <a:pt x="50" y="1554"/>
                    </a:lnTo>
                    <a:lnTo>
                      <a:pt x="58" y="1544"/>
                    </a:lnTo>
                    <a:lnTo>
                      <a:pt x="61" y="1538"/>
                    </a:lnTo>
                    <a:lnTo>
                      <a:pt x="74" y="1517"/>
                    </a:lnTo>
                    <a:lnTo>
                      <a:pt x="84" y="1502"/>
                    </a:lnTo>
                    <a:lnTo>
                      <a:pt x="108" y="1460"/>
                    </a:lnTo>
                    <a:lnTo>
                      <a:pt x="124" y="1436"/>
                    </a:lnTo>
                    <a:lnTo>
                      <a:pt x="131" y="1420"/>
                    </a:lnTo>
                    <a:lnTo>
                      <a:pt x="152" y="1386"/>
                    </a:lnTo>
                    <a:lnTo>
                      <a:pt x="168" y="1357"/>
                    </a:lnTo>
                    <a:lnTo>
                      <a:pt x="171" y="1357"/>
                    </a:lnTo>
                    <a:lnTo>
                      <a:pt x="173" y="1349"/>
                    </a:lnTo>
                    <a:lnTo>
                      <a:pt x="181" y="1336"/>
                    </a:lnTo>
                    <a:lnTo>
                      <a:pt x="202" y="1299"/>
                    </a:lnTo>
                    <a:lnTo>
                      <a:pt x="226" y="1265"/>
                    </a:lnTo>
                    <a:lnTo>
                      <a:pt x="234" y="1250"/>
                    </a:lnTo>
                    <a:lnTo>
                      <a:pt x="241" y="1236"/>
                    </a:lnTo>
                    <a:lnTo>
                      <a:pt x="252" y="1218"/>
                    </a:lnTo>
                    <a:lnTo>
                      <a:pt x="255" y="1218"/>
                    </a:lnTo>
                    <a:lnTo>
                      <a:pt x="265" y="1202"/>
                    </a:lnTo>
                    <a:lnTo>
                      <a:pt x="276" y="1187"/>
                    </a:lnTo>
                    <a:lnTo>
                      <a:pt x="294" y="1166"/>
                    </a:lnTo>
                    <a:lnTo>
                      <a:pt x="307" y="1150"/>
                    </a:lnTo>
                    <a:lnTo>
                      <a:pt x="320" y="1137"/>
                    </a:lnTo>
                    <a:lnTo>
                      <a:pt x="331" y="1124"/>
                    </a:lnTo>
                    <a:lnTo>
                      <a:pt x="349" y="1108"/>
                    </a:lnTo>
                    <a:lnTo>
                      <a:pt x="367" y="1089"/>
                    </a:lnTo>
                    <a:lnTo>
                      <a:pt x="383" y="1074"/>
                    </a:lnTo>
                    <a:lnTo>
                      <a:pt x="394" y="1066"/>
                    </a:lnTo>
                    <a:lnTo>
                      <a:pt x="401" y="1061"/>
                    </a:lnTo>
                    <a:lnTo>
                      <a:pt x="409" y="1055"/>
                    </a:lnTo>
                    <a:lnTo>
                      <a:pt x="415" y="1053"/>
                    </a:lnTo>
                    <a:lnTo>
                      <a:pt x="417" y="1053"/>
                    </a:lnTo>
                    <a:lnTo>
                      <a:pt x="420" y="1053"/>
                    </a:lnTo>
                    <a:lnTo>
                      <a:pt x="428" y="1048"/>
                    </a:lnTo>
                    <a:lnTo>
                      <a:pt x="438" y="1045"/>
                    </a:lnTo>
                    <a:lnTo>
                      <a:pt x="454" y="1037"/>
                    </a:lnTo>
                    <a:lnTo>
                      <a:pt x="470" y="1032"/>
                    </a:lnTo>
                    <a:lnTo>
                      <a:pt x="483" y="1027"/>
                    </a:lnTo>
                    <a:lnTo>
                      <a:pt x="496" y="1021"/>
                    </a:lnTo>
                    <a:lnTo>
                      <a:pt x="506" y="1016"/>
                    </a:lnTo>
                    <a:lnTo>
                      <a:pt x="522" y="1008"/>
                    </a:lnTo>
                    <a:lnTo>
                      <a:pt x="532" y="1006"/>
                    </a:lnTo>
                    <a:lnTo>
                      <a:pt x="572" y="992"/>
                    </a:lnTo>
                    <a:lnTo>
                      <a:pt x="593" y="985"/>
                    </a:lnTo>
                    <a:lnTo>
                      <a:pt x="635" y="971"/>
                    </a:lnTo>
                    <a:lnTo>
                      <a:pt x="679" y="956"/>
                    </a:lnTo>
                    <a:lnTo>
                      <a:pt x="716" y="945"/>
                    </a:lnTo>
                    <a:lnTo>
                      <a:pt x="755" y="932"/>
                    </a:lnTo>
                    <a:lnTo>
                      <a:pt x="789" y="922"/>
                    </a:lnTo>
                    <a:lnTo>
                      <a:pt x="792" y="919"/>
                    </a:lnTo>
                    <a:lnTo>
                      <a:pt x="797" y="916"/>
                    </a:lnTo>
                    <a:lnTo>
                      <a:pt x="800" y="916"/>
                    </a:lnTo>
                    <a:lnTo>
                      <a:pt x="803" y="914"/>
                    </a:lnTo>
                    <a:lnTo>
                      <a:pt x="805" y="914"/>
                    </a:lnTo>
                    <a:lnTo>
                      <a:pt x="813" y="908"/>
                    </a:lnTo>
                    <a:lnTo>
                      <a:pt x="816" y="906"/>
                    </a:lnTo>
                    <a:lnTo>
                      <a:pt x="816" y="903"/>
                    </a:lnTo>
                    <a:lnTo>
                      <a:pt x="821" y="898"/>
                    </a:lnTo>
                    <a:lnTo>
                      <a:pt x="826" y="893"/>
                    </a:lnTo>
                    <a:lnTo>
                      <a:pt x="829" y="890"/>
                    </a:lnTo>
                    <a:lnTo>
                      <a:pt x="834" y="882"/>
                    </a:lnTo>
                    <a:lnTo>
                      <a:pt x="837" y="877"/>
                    </a:lnTo>
                    <a:lnTo>
                      <a:pt x="842" y="869"/>
                    </a:lnTo>
                    <a:lnTo>
                      <a:pt x="847" y="861"/>
                    </a:lnTo>
                    <a:lnTo>
                      <a:pt x="855" y="845"/>
                    </a:lnTo>
                    <a:lnTo>
                      <a:pt x="863" y="832"/>
                    </a:lnTo>
                    <a:lnTo>
                      <a:pt x="868" y="819"/>
                    </a:lnTo>
                    <a:lnTo>
                      <a:pt x="879" y="798"/>
                    </a:lnTo>
                    <a:lnTo>
                      <a:pt x="886" y="788"/>
                    </a:lnTo>
                    <a:lnTo>
                      <a:pt x="894" y="775"/>
                    </a:lnTo>
                    <a:lnTo>
                      <a:pt x="900" y="764"/>
                    </a:lnTo>
                    <a:lnTo>
                      <a:pt x="905" y="756"/>
                    </a:lnTo>
                    <a:lnTo>
                      <a:pt x="907" y="751"/>
                    </a:lnTo>
                    <a:lnTo>
                      <a:pt x="913" y="746"/>
                    </a:lnTo>
                    <a:lnTo>
                      <a:pt x="918" y="740"/>
                    </a:lnTo>
                    <a:lnTo>
                      <a:pt x="923" y="733"/>
                    </a:lnTo>
                    <a:lnTo>
                      <a:pt x="928" y="727"/>
                    </a:lnTo>
                    <a:lnTo>
                      <a:pt x="931" y="722"/>
                    </a:lnTo>
                    <a:lnTo>
                      <a:pt x="936" y="717"/>
                    </a:lnTo>
                    <a:lnTo>
                      <a:pt x="941" y="712"/>
                    </a:lnTo>
                    <a:lnTo>
                      <a:pt x="944" y="709"/>
                    </a:lnTo>
                    <a:lnTo>
                      <a:pt x="947" y="706"/>
                    </a:lnTo>
                    <a:lnTo>
                      <a:pt x="949" y="706"/>
                    </a:lnTo>
                    <a:lnTo>
                      <a:pt x="949" y="704"/>
                    </a:lnTo>
                    <a:lnTo>
                      <a:pt x="952" y="704"/>
                    </a:lnTo>
                    <a:lnTo>
                      <a:pt x="952" y="701"/>
                    </a:lnTo>
                    <a:lnTo>
                      <a:pt x="962" y="693"/>
                    </a:lnTo>
                    <a:lnTo>
                      <a:pt x="973" y="685"/>
                    </a:lnTo>
                    <a:lnTo>
                      <a:pt x="978" y="683"/>
                    </a:lnTo>
                    <a:lnTo>
                      <a:pt x="983" y="677"/>
                    </a:lnTo>
                    <a:lnTo>
                      <a:pt x="991" y="672"/>
                    </a:lnTo>
                    <a:lnTo>
                      <a:pt x="997" y="667"/>
                    </a:lnTo>
                    <a:lnTo>
                      <a:pt x="1004" y="664"/>
                    </a:lnTo>
                    <a:lnTo>
                      <a:pt x="1010" y="659"/>
                    </a:lnTo>
                    <a:lnTo>
                      <a:pt x="1017" y="654"/>
                    </a:lnTo>
                    <a:lnTo>
                      <a:pt x="1028" y="649"/>
                    </a:lnTo>
                    <a:lnTo>
                      <a:pt x="1036" y="643"/>
                    </a:lnTo>
                    <a:lnTo>
                      <a:pt x="1041" y="641"/>
                    </a:lnTo>
                    <a:lnTo>
                      <a:pt x="1044" y="638"/>
                    </a:lnTo>
                    <a:lnTo>
                      <a:pt x="1049" y="635"/>
                    </a:lnTo>
                    <a:lnTo>
                      <a:pt x="1065" y="628"/>
                    </a:lnTo>
                    <a:lnTo>
                      <a:pt x="1073" y="622"/>
                    </a:lnTo>
                    <a:lnTo>
                      <a:pt x="1083" y="617"/>
                    </a:lnTo>
                    <a:lnTo>
                      <a:pt x="1094" y="612"/>
                    </a:lnTo>
                    <a:lnTo>
                      <a:pt x="1104" y="607"/>
                    </a:lnTo>
                    <a:lnTo>
                      <a:pt x="1125" y="596"/>
                    </a:lnTo>
                    <a:lnTo>
                      <a:pt x="1133" y="593"/>
                    </a:lnTo>
                    <a:lnTo>
                      <a:pt x="1149" y="586"/>
                    </a:lnTo>
                    <a:lnTo>
                      <a:pt x="1159" y="580"/>
                    </a:lnTo>
                    <a:lnTo>
                      <a:pt x="1172" y="573"/>
                    </a:lnTo>
                    <a:lnTo>
                      <a:pt x="1188" y="565"/>
                    </a:lnTo>
                    <a:lnTo>
                      <a:pt x="1198" y="559"/>
                    </a:lnTo>
                    <a:lnTo>
                      <a:pt x="1206" y="557"/>
                    </a:lnTo>
                    <a:lnTo>
                      <a:pt x="1219" y="552"/>
                    </a:lnTo>
                    <a:lnTo>
                      <a:pt x="1235" y="546"/>
                    </a:lnTo>
                    <a:lnTo>
                      <a:pt x="1253" y="538"/>
                    </a:lnTo>
                    <a:lnTo>
                      <a:pt x="1261" y="536"/>
                    </a:lnTo>
                    <a:lnTo>
                      <a:pt x="1277" y="531"/>
                    </a:lnTo>
                    <a:lnTo>
                      <a:pt x="1293" y="525"/>
                    </a:lnTo>
                    <a:lnTo>
                      <a:pt x="1306" y="520"/>
                    </a:lnTo>
                    <a:lnTo>
                      <a:pt x="1314" y="517"/>
                    </a:lnTo>
                    <a:lnTo>
                      <a:pt x="1335" y="510"/>
                    </a:lnTo>
                    <a:lnTo>
                      <a:pt x="1337" y="510"/>
                    </a:lnTo>
                    <a:lnTo>
                      <a:pt x="1343" y="507"/>
                    </a:lnTo>
                    <a:lnTo>
                      <a:pt x="1356" y="502"/>
                    </a:lnTo>
                    <a:lnTo>
                      <a:pt x="1374" y="496"/>
                    </a:lnTo>
                    <a:lnTo>
                      <a:pt x="1392" y="486"/>
                    </a:lnTo>
                    <a:lnTo>
                      <a:pt x="1408" y="481"/>
                    </a:lnTo>
                    <a:lnTo>
                      <a:pt x="1421" y="475"/>
                    </a:lnTo>
                    <a:lnTo>
                      <a:pt x="1429" y="473"/>
                    </a:lnTo>
                    <a:lnTo>
                      <a:pt x="1437" y="468"/>
                    </a:lnTo>
                    <a:lnTo>
                      <a:pt x="1442" y="468"/>
                    </a:lnTo>
                    <a:lnTo>
                      <a:pt x="1445" y="465"/>
                    </a:lnTo>
                    <a:lnTo>
                      <a:pt x="1453" y="460"/>
                    </a:lnTo>
                    <a:lnTo>
                      <a:pt x="1463" y="452"/>
                    </a:lnTo>
                    <a:lnTo>
                      <a:pt x="1466" y="449"/>
                    </a:lnTo>
                    <a:lnTo>
                      <a:pt x="1471" y="447"/>
                    </a:lnTo>
                    <a:lnTo>
                      <a:pt x="1476" y="441"/>
                    </a:lnTo>
                    <a:lnTo>
                      <a:pt x="1495" y="428"/>
                    </a:lnTo>
                    <a:lnTo>
                      <a:pt x="1508" y="412"/>
                    </a:lnTo>
                    <a:lnTo>
                      <a:pt x="1518" y="405"/>
                    </a:lnTo>
                    <a:lnTo>
                      <a:pt x="1526" y="394"/>
                    </a:lnTo>
                    <a:lnTo>
                      <a:pt x="1534" y="386"/>
                    </a:lnTo>
                    <a:lnTo>
                      <a:pt x="1537" y="376"/>
                    </a:lnTo>
                    <a:lnTo>
                      <a:pt x="1542" y="368"/>
                    </a:lnTo>
                    <a:lnTo>
                      <a:pt x="1547" y="357"/>
                    </a:lnTo>
                    <a:lnTo>
                      <a:pt x="1552" y="342"/>
                    </a:lnTo>
                    <a:lnTo>
                      <a:pt x="1558" y="323"/>
                    </a:lnTo>
                    <a:lnTo>
                      <a:pt x="1563" y="310"/>
                    </a:lnTo>
                    <a:lnTo>
                      <a:pt x="1565" y="302"/>
                    </a:lnTo>
                    <a:lnTo>
                      <a:pt x="1565" y="297"/>
                    </a:lnTo>
                    <a:lnTo>
                      <a:pt x="1565" y="292"/>
                    </a:lnTo>
                    <a:lnTo>
                      <a:pt x="1565" y="284"/>
                    </a:lnTo>
                    <a:lnTo>
                      <a:pt x="1565" y="273"/>
                    </a:lnTo>
                    <a:lnTo>
                      <a:pt x="1565" y="263"/>
                    </a:lnTo>
                    <a:lnTo>
                      <a:pt x="1563" y="252"/>
                    </a:lnTo>
                    <a:lnTo>
                      <a:pt x="1563" y="247"/>
                    </a:lnTo>
                    <a:lnTo>
                      <a:pt x="1563" y="239"/>
                    </a:lnTo>
                    <a:lnTo>
                      <a:pt x="1560" y="231"/>
                    </a:lnTo>
                    <a:lnTo>
                      <a:pt x="1558" y="229"/>
                    </a:lnTo>
                    <a:lnTo>
                      <a:pt x="1555" y="221"/>
                    </a:lnTo>
                    <a:lnTo>
                      <a:pt x="1552" y="213"/>
                    </a:lnTo>
                    <a:lnTo>
                      <a:pt x="1547" y="200"/>
                    </a:lnTo>
                    <a:lnTo>
                      <a:pt x="1542" y="187"/>
                    </a:lnTo>
                    <a:lnTo>
                      <a:pt x="1534" y="168"/>
                    </a:lnTo>
                    <a:lnTo>
                      <a:pt x="1526" y="150"/>
                    </a:lnTo>
                    <a:lnTo>
                      <a:pt x="1518" y="134"/>
                    </a:lnTo>
                    <a:lnTo>
                      <a:pt x="1508" y="113"/>
                    </a:lnTo>
                    <a:lnTo>
                      <a:pt x="1502" y="100"/>
                    </a:lnTo>
                    <a:lnTo>
                      <a:pt x="1495" y="84"/>
                    </a:lnTo>
                    <a:lnTo>
                      <a:pt x="1492" y="77"/>
                    </a:lnTo>
                    <a:lnTo>
                      <a:pt x="1489" y="71"/>
                    </a:lnTo>
                    <a:lnTo>
                      <a:pt x="1489" y="63"/>
                    </a:lnTo>
                    <a:lnTo>
                      <a:pt x="1487" y="56"/>
                    </a:lnTo>
                    <a:lnTo>
                      <a:pt x="1487" y="50"/>
                    </a:lnTo>
                    <a:lnTo>
                      <a:pt x="1484" y="42"/>
                    </a:lnTo>
                    <a:lnTo>
                      <a:pt x="1484" y="32"/>
                    </a:lnTo>
                    <a:lnTo>
                      <a:pt x="1481" y="24"/>
                    </a:lnTo>
                    <a:lnTo>
                      <a:pt x="1481" y="16"/>
                    </a:lnTo>
                    <a:lnTo>
                      <a:pt x="1481" y="11"/>
                    </a:lnTo>
                    <a:lnTo>
                      <a:pt x="1481" y="0"/>
                    </a:lnTo>
                    <a:lnTo>
                      <a:pt x="1484" y="0"/>
                    </a:lnTo>
                    <a:lnTo>
                      <a:pt x="1518" y="8"/>
                    </a:lnTo>
                    <a:lnTo>
                      <a:pt x="1521" y="8"/>
                    </a:lnTo>
                    <a:lnTo>
                      <a:pt x="1523" y="11"/>
                    </a:lnTo>
                    <a:lnTo>
                      <a:pt x="1537" y="14"/>
                    </a:lnTo>
                    <a:lnTo>
                      <a:pt x="1571" y="21"/>
                    </a:lnTo>
                    <a:lnTo>
                      <a:pt x="1657" y="40"/>
                    </a:lnTo>
                    <a:lnTo>
                      <a:pt x="1660" y="40"/>
                    </a:lnTo>
                    <a:lnTo>
                      <a:pt x="1662" y="42"/>
                    </a:lnTo>
                    <a:lnTo>
                      <a:pt x="1673" y="45"/>
                    </a:lnTo>
                    <a:lnTo>
                      <a:pt x="1678" y="45"/>
                    </a:lnTo>
                    <a:lnTo>
                      <a:pt x="1681" y="45"/>
                    </a:lnTo>
                    <a:lnTo>
                      <a:pt x="1683" y="48"/>
                    </a:lnTo>
                    <a:lnTo>
                      <a:pt x="1689" y="48"/>
                    </a:lnTo>
                    <a:lnTo>
                      <a:pt x="1691" y="50"/>
                    </a:lnTo>
                    <a:lnTo>
                      <a:pt x="1699" y="53"/>
                    </a:lnTo>
                    <a:lnTo>
                      <a:pt x="1704" y="53"/>
                    </a:lnTo>
                    <a:lnTo>
                      <a:pt x="1707" y="56"/>
                    </a:lnTo>
                    <a:lnTo>
                      <a:pt x="1712" y="56"/>
                    </a:lnTo>
                    <a:lnTo>
                      <a:pt x="1715" y="58"/>
                    </a:lnTo>
                    <a:lnTo>
                      <a:pt x="1720" y="61"/>
                    </a:lnTo>
                    <a:lnTo>
                      <a:pt x="1723" y="61"/>
                    </a:lnTo>
                    <a:lnTo>
                      <a:pt x="1725" y="63"/>
                    </a:lnTo>
                    <a:lnTo>
                      <a:pt x="1731" y="66"/>
                    </a:lnTo>
                    <a:lnTo>
                      <a:pt x="1738" y="69"/>
                    </a:lnTo>
                    <a:lnTo>
                      <a:pt x="1741" y="69"/>
                    </a:lnTo>
                    <a:lnTo>
                      <a:pt x="1744" y="71"/>
                    </a:lnTo>
                    <a:lnTo>
                      <a:pt x="1746" y="71"/>
                    </a:lnTo>
                    <a:lnTo>
                      <a:pt x="1749" y="71"/>
                    </a:lnTo>
                    <a:lnTo>
                      <a:pt x="1749" y="74"/>
                    </a:lnTo>
                    <a:lnTo>
                      <a:pt x="1754" y="74"/>
                    </a:lnTo>
                    <a:lnTo>
                      <a:pt x="1759" y="77"/>
                    </a:lnTo>
                    <a:lnTo>
                      <a:pt x="1762" y="79"/>
                    </a:lnTo>
                    <a:lnTo>
                      <a:pt x="1770" y="82"/>
                    </a:lnTo>
                    <a:lnTo>
                      <a:pt x="1770" y="84"/>
                    </a:lnTo>
                    <a:lnTo>
                      <a:pt x="1772" y="84"/>
                    </a:lnTo>
                    <a:lnTo>
                      <a:pt x="1775" y="84"/>
                    </a:lnTo>
                    <a:lnTo>
                      <a:pt x="1775" y="87"/>
                    </a:lnTo>
                    <a:lnTo>
                      <a:pt x="1778" y="87"/>
                    </a:lnTo>
                    <a:lnTo>
                      <a:pt x="1783" y="92"/>
                    </a:lnTo>
                    <a:lnTo>
                      <a:pt x="1791" y="97"/>
                    </a:lnTo>
                    <a:lnTo>
                      <a:pt x="1799" y="100"/>
                    </a:lnTo>
                    <a:lnTo>
                      <a:pt x="1804" y="105"/>
                    </a:lnTo>
                    <a:lnTo>
                      <a:pt x="1807" y="108"/>
                    </a:lnTo>
                    <a:lnTo>
                      <a:pt x="1812" y="111"/>
                    </a:lnTo>
                    <a:lnTo>
                      <a:pt x="1814" y="113"/>
                    </a:lnTo>
                    <a:lnTo>
                      <a:pt x="1820" y="116"/>
                    </a:lnTo>
                    <a:lnTo>
                      <a:pt x="1822" y="121"/>
                    </a:lnTo>
                    <a:lnTo>
                      <a:pt x="1828" y="124"/>
                    </a:lnTo>
                    <a:lnTo>
                      <a:pt x="1833" y="129"/>
                    </a:lnTo>
                    <a:lnTo>
                      <a:pt x="1835" y="132"/>
                    </a:lnTo>
                    <a:lnTo>
                      <a:pt x="1835" y="134"/>
                    </a:lnTo>
                    <a:lnTo>
                      <a:pt x="1838" y="137"/>
                    </a:lnTo>
                    <a:lnTo>
                      <a:pt x="1841" y="137"/>
                    </a:lnTo>
                    <a:lnTo>
                      <a:pt x="1843" y="139"/>
                    </a:lnTo>
                    <a:lnTo>
                      <a:pt x="1843" y="142"/>
                    </a:lnTo>
                    <a:lnTo>
                      <a:pt x="1846" y="142"/>
                    </a:lnTo>
                    <a:lnTo>
                      <a:pt x="1846" y="145"/>
                    </a:lnTo>
                    <a:lnTo>
                      <a:pt x="1851" y="150"/>
                    </a:lnTo>
                    <a:lnTo>
                      <a:pt x="1856" y="155"/>
                    </a:lnTo>
                    <a:lnTo>
                      <a:pt x="1859" y="160"/>
                    </a:lnTo>
                    <a:lnTo>
                      <a:pt x="1864" y="168"/>
                    </a:lnTo>
                    <a:lnTo>
                      <a:pt x="1869" y="174"/>
                    </a:lnTo>
                    <a:lnTo>
                      <a:pt x="1875" y="181"/>
                    </a:lnTo>
                    <a:lnTo>
                      <a:pt x="1880" y="187"/>
                    </a:lnTo>
                    <a:lnTo>
                      <a:pt x="1883" y="192"/>
                    </a:lnTo>
                    <a:lnTo>
                      <a:pt x="1885" y="195"/>
                    </a:lnTo>
                    <a:lnTo>
                      <a:pt x="1888" y="197"/>
                    </a:lnTo>
                    <a:lnTo>
                      <a:pt x="1893" y="205"/>
                    </a:lnTo>
                    <a:lnTo>
                      <a:pt x="1898" y="210"/>
                    </a:lnTo>
                    <a:lnTo>
                      <a:pt x="1901" y="216"/>
                    </a:lnTo>
                    <a:lnTo>
                      <a:pt x="1904" y="218"/>
                    </a:lnTo>
                    <a:lnTo>
                      <a:pt x="1909" y="223"/>
                    </a:lnTo>
                    <a:lnTo>
                      <a:pt x="1914" y="229"/>
                    </a:lnTo>
                    <a:lnTo>
                      <a:pt x="1917" y="231"/>
                    </a:lnTo>
                    <a:lnTo>
                      <a:pt x="1919" y="234"/>
                    </a:lnTo>
                    <a:lnTo>
                      <a:pt x="1925" y="239"/>
                    </a:lnTo>
                    <a:lnTo>
                      <a:pt x="1927" y="242"/>
                    </a:lnTo>
                    <a:lnTo>
                      <a:pt x="1930" y="247"/>
                    </a:lnTo>
                    <a:lnTo>
                      <a:pt x="1938" y="252"/>
                    </a:lnTo>
                    <a:lnTo>
                      <a:pt x="1943" y="260"/>
                    </a:lnTo>
                    <a:lnTo>
                      <a:pt x="1948" y="263"/>
                    </a:lnTo>
                    <a:lnTo>
                      <a:pt x="1953" y="268"/>
                    </a:lnTo>
                    <a:lnTo>
                      <a:pt x="1959" y="273"/>
                    </a:lnTo>
                    <a:lnTo>
                      <a:pt x="1961" y="279"/>
                    </a:lnTo>
                    <a:lnTo>
                      <a:pt x="1966" y="281"/>
                    </a:lnTo>
                    <a:lnTo>
                      <a:pt x="1966" y="284"/>
                    </a:lnTo>
                    <a:lnTo>
                      <a:pt x="1972" y="289"/>
                    </a:lnTo>
                    <a:lnTo>
                      <a:pt x="1977" y="294"/>
                    </a:lnTo>
                    <a:lnTo>
                      <a:pt x="1982" y="300"/>
                    </a:lnTo>
                    <a:lnTo>
                      <a:pt x="1982" y="302"/>
                    </a:lnTo>
                    <a:lnTo>
                      <a:pt x="1982" y="305"/>
                    </a:lnTo>
                    <a:lnTo>
                      <a:pt x="1998" y="323"/>
                    </a:lnTo>
                    <a:lnTo>
                      <a:pt x="2003" y="331"/>
                    </a:lnTo>
                    <a:lnTo>
                      <a:pt x="2008" y="336"/>
                    </a:lnTo>
                    <a:lnTo>
                      <a:pt x="2011" y="342"/>
                    </a:lnTo>
                    <a:lnTo>
                      <a:pt x="2019" y="352"/>
                    </a:lnTo>
                    <a:lnTo>
                      <a:pt x="2024" y="360"/>
                    </a:lnTo>
                    <a:lnTo>
                      <a:pt x="2027" y="363"/>
                    </a:lnTo>
                    <a:lnTo>
                      <a:pt x="2029" y="365"/>
                    </a:lnTo>
                    <a:lnTo>
                      <a:pt x="2035" y="373"/>
                    </a:lnTo>
                    <a:lnTo>
                      <a:pt x="2040" y="381"/>
                    </a:lnTo>
                    <a:lnTo>
                      <a:pt x="2043" y="386"/>
                    </a:lnTo>
                    <a:lnTo>
                      <a:pt x="2045" y="389"/>
                    </a:lnTo>
                    <a:lnTo>
                      <a:pt x="2050" y="397"/>
                    </a:lnTo>
                    <a:lnTo>
                      <a:pt x="2053" y="402"/>
                    </a:lnTo>
                    <a:lnTo>
                      <a:pt x="2056" y="402"/>
                    </a:lnTo>
                    <a:lnTo>
                      <a:pt x="2056" y="405"/>
                    </a:lnTo>
                    <a:lnTo>
                      <a:pt x="2058" y="410"/>
                    </a:lnTo>
                    <a:lnTo>
                      <a:pt x="2061" y="410"/>
                    </a:lnTo>
                    <a:lnTo>
                      <a:pt x="2066" y="420"/>
                    </a:lnTo>
                    <a:lnTo>
                      <a:pt x="2069" y="423"/>
                    </a:lnTo>
                    <a:lnTo>
                      <a:pt x="2077" y="433"/>
                    </a:lnTo>
                    <a:lnTo>
                      <a:pt x="2077" y="436"/>
                    </a:lnTo>
                    <a:lnTo>
                      <a:pt x="2084" y="447"/>
                    </a:lnTo>
                    <a:lnTo>
                      <a:pt x="2092" y="457"/>
                    </a:lnTo>
                    <a:lnTo>
                      <a:pt x="2092" y="460"/>
                    </a:lnTo>
                    <a:lnTo>
                      <a:pt x="2095" y="460"/>
                    </a:lnTo>
                    <a:lnTo>
                      <a:pt x="2095" y="462"/>
                    </a:lnTo>
                    <a:lnTo>
                      <a:pt x="2098" y="462"/>
                    </a:lnTo>
                    <a:lnTo>
                      <a:pt x="2098" y="465"/>
                    </a:lnTo>
                    <a:lnTo>
                      <a:pt x="2100" y="468"/>
                    </a:lnTo>
                    <a:lnTo>
                      <a:pt x="2108" y="478"/>
                    </a:lnTo>
                    <a:lnTo>
                      <a:pt x="2119" y="494"/>
                    </a:lnTo>
                    <a:lnTo>
                      <a:pt x="2121" y="496"/>
                    </a:lnTo>
                    <a:lnTo>
                      <a:pt x="2129" y="507"/>
                    </a:lnTo>
                    <a:lnTo>
                      <a:pt x="2129" y="510"/>
                    </a:lnTo>
                    <a:lnTo>
                      <a:pt x="2140" y="523"/>
                    </a:lnTo>
                    <a:lnTo>
                      <a:pt x="2153" y="541"/>
                    </a:lnTo>
                    <a:lnTo>
                      <a:pt x="2155" y="546"/>
                    </a:lnTo>
                    <a:lnTo>
                      <a:pt x="2158" y="549"/>
                    </a:lnTo>
                    <a:lnTo>
                      <a:pt x="2160" y="552"/>
                    </a:lnTo>
                    <a:lnTo>
                      <a:pt x="2166" y="559"/>
                    </a:lnTo>
                    <a:lnTo>
                      <a:pt x="2168" y="562"/>
                    </a:lnTo>
                    <a:lnTo>
                      <a:pt x="2168" y="565"/>
                    </a:lnTo>
                    <a:lnTo>
                      <a:pt x="2171" y="565"/>
                    </a:lnTo>
                    <a:lnTo>
                      <a:pt x="2176" y="575"/>
                    </a:lnTo>
                    <a:lnTo>
                      <a:pt x="2187" y="588"/>
                    </a:lnTo>
                    <a:lnTo>
                      <a:pt x="2189" y="593"/>
                    </a:lnTo>
                    <a:lnTo>
                      <a:pt x="2195" y="601"/>
                    </a:lnTo>
                    <a:lnTo>
                      <a:pt x="2197" y="601"/>
                    </a:lnTo>
                    <a:lnTo>
                      <a:pt x="2197" y="607"/>
                    </a:lnTo>
                    <a:lnTo>
                      <a:pt x="2200" y="607"/>
                    </a:lnTo>
                    <a:lnTo>
                      <a:pt x="2200" y="609"/>
                    </a:lnTo>
                    <a:lnTo>
                      <a:pt x="2202" y="612"/>
                    </a:lnTo>
                    <a:lnTo>
                      <a:pt x="2205" y="617"/>
                    </a:lnTo>
                    <a:lnTo>
                      <a:pt x="2208" y="620"/>
                    </a:lnTo>
                    <a:lnTo>
                      <a:pt x="2208" y="622"/>
                    </a:lnTo>
                    <a:lnTo>
                      <a:pt x="2210" y="622"/>
                    </a:lnTo>
                    <a:lnTo>
                      <a:pt x="2210" y="625"/>
                    </a:lnTo>
                    <a:lnTo>
                      <a:pt x="2213" y="628"/>
                    </a:lnTo>
                    <a:lnTo>
                      <a:pt x="2216" y="633"/>
                    </a:lnTo>
                    <a:lnTo>
                      <a:pt x="2218" y="635"/>
                    </a:lnTo>
                    <a:lnTo>
                      <a:pt x="2223" y="646"/>
                    </a:lnTo>
                    <a:lnTo>
                      <a:pt x="2229" y="651"/>
                    </a:lnTo>
                    <a:lnTo>
                      <a:pt x="2229" y="654"/>
                    </a:lnTo>
                    <a:lnTo>
                      <a:pt x="2231" y="654"/>
                    </a:lnTo>
                    <a:lnTo>
                      <a:pt x="2234" y="662"/>
                    </a:lnTo>
                    <a:lnTo>
                      <a:pt x="2237" y="664"/>
                    </a:lnTo>
                    <a:lnTo>
                      <a:pt x="2247" y="680"/>
                    </a:lnTo>
                    <a:lnTo>
                      <a:pt x="2250" y="683"/>
                    </a:lnTo>
                    <a:lnTo>
                      <a:pt x="2250" y="685"/>
                    </a:lnTo>
                    <a:lnTo>
                      <a:pt x="2257" y="696"/>
                    </a:lnTo>
                    <a:lnTo>
                      <a:pt x="2265" y="709"/>
                    </a:lnTo>
                    <a:lnTo>
                      <a:pt x="2268" y="709"/>
                    </a:lnTo>
                    <a:lnTo>
                      <a:pt x="2268" y="712"/>
                    </a:lnTo>
                    <a:lnTo>
                      <a:pt x="2271" y="712"/>
                    </a:lnTo>
                    <a:lnTo>
                      <a:pt x="2278" y="727"/>
                    </a:lnTo>
                    <a:lnTo>
                      <a:pt x="2284" y="733"/>
                    </a:lnTo>
                    <a:lnTo>
                      <a:pt x="2289" y="740"/>
                    </a:lnTo>
                    <a:lnTo>
                      <a:pt x="2297" y="751"/>
                    </a:lnTo>
                    <a:lnTo>
                      <a:pt x="2299" y="756"/>
                    </a:lnTo>
                    <a:lnTo>
                      <a:pt x="2302" y="759"/>
                    </a:lnTo>
                    <a:lnTo>
                      <a:pt x="2305" y="761"/>
                    </a:lnTo>
                    <a:lnTo>
                      <a:pt x="2313" y="772"/>
                    </a:lnTo>
                    <a:lnTo>
                      <a:pt x="2318" y="780"/>
                    </a:lnTo>
                    <a:lnTo>
                      <a:pt x="2320" y="785"/>
                    </a:lnTo>
                    <a:lnTo>
                      <a:pt x="2323" y="790"/>
                    </a:lnTo>
                    <a:lnTo>
                      <a:pt x="2326" y="790"/>
                    </a:lnTo>
                    <a:lnTo>
                      <a:pt x="2326" y="793"/>
                    </a:lnTo>
                    <a:lnTo>
                      <a:pt x="2344" y="817"/>
                    </a:lnTo>
                    <a:lnTo>
                      <a:pt x="2349" y="827"/>
                    </a:lnTo>
                    <a:lnTo>
                      <a:pt x="2368" y="851"/>
                    </a:lnTo>
                    <a:lnTo>
                      <a:pt x="2378" y="864"/>
                    </a:lnTo>
                    <a:lnTo>
                      <a:pt x="2402" y="895"/>
                    </a:lnTo>
                    <a:lnTo>
                      <a:pt x="2402" y="898"/>
                    </a:lnTo>
                    <a:lnTo>
                      <a:pt x="2396" y="901"/>
                    </a:lnTo>
                    <a:lnTo>
                      <a:pt x="2378" y="914"/>
                    </a:lnTo>
                    <a:lnTo>
                      <a:pt x="2344" y="940"/>
                    </a:lnTo>
                    <a:lnTo>
                      <a:pt x="2320" y="958"/>
                    </a:lnTo>
                    <a:lnTo>
                      <a:pt x="2297" y="974"/>
                    </a:lnTo>
                    <a:lnTo>
                      <a:pt x="2289" y="979"/>
                    </a:lnTo>
                    <a:lnTo>
                      <a:pt x="2271" y="992"/>
                    </a:lnTo>
                    <a:lnTo>
                      <a:pt x="2255" y="1006"/>
                    </a:lnTo>
                    <a:lnTo>
                      <a:pt x="2237" y="1019"/>
                    </a:lnTo>
                    <a:lnTo>
                      <a:pt x="2218" y="1032"/>
                    </a:lnTo>
                    <a:lnTo>
                      <a:pt x="2187" y="1055"/>
                    </a:lnTo>
                    <a:lnTo>
                      <a:pt x="2168" y="1066"/>
                    </a:lnTo>
                    <a:lnTo>
                      <a:pt x="2160" y="1071"/>
                    </a:lnTo>
                    <a:lnTo>
                      <a:pt x="2155" y="1076"/>
                    </a:lnTo>
                    <a:lnTo>
                      <a:pt x="2134" y="1089"/>
                    </a:lnTo>
                    <a:lnTo>
                      <a:pt x="2119" y="1100"/>
                    </a:lnTo>
                    <a:lnTo>
                      <a:pt x="2098" y="1113"/>
                    </a:lnTo>
                    <a:lnTo>
                      <a:pt x="2087" y="1121"/>
                    </a:lnTo>
                    <a:lnTo>
                      <a:pt x="2074" y="1131"/>
                    </a:lnTo>
                    <a:lnTo>
                      <a:pt x="2045" y="1152"/>
                    </a:lnTo>
                    <a:lnTo>
                      <a:pt x="2019" y="1168"/>
                    </a:lnTo>
                    <a:lnTo>
                      <a:pt x="2016" y="1171"/>
                    </a:lnTo>
                    <a:lnTo>
                      <a:pt x="2014" y="1171"/>
                    </a:lnTo>
                    <a:lnTo>
                      <a:pt x="2011" y="1173"/>
                    </a:lnTo>
                    <a:lnTo>
                      <a:pt x="2003" y="1179"/>
                    </a:lnTo>
                    <a:lnTo>
                      <a:pt x="2001" y="1181"/>
                    </a:lnTo>
                    <a:lnTo>
                      <a:pt x="1982" y="1192"/>
                    </a:lnTo>
                    <a:lnTo>
                      <a:pt x="1956" y="1208"/>
                    </a:lnTo>
                    <a:lnTo>
                      <a:pt x="1930" y="1226"/>
                    </a:lnTo>
                    <a:lnTo>
                      <a:pt x="1906" y="1242"/>
                    </a:lnTo>
                    <a:lnTo>
                      <a:pt x="1880" y="1257"/>
                    </a:lnTo>
                    <a:lnTo>
                      <a:pt x="1851" y="1271"/>
                    </a:lnTo>
                    <a:lnTo>
                      <a:pt x="1841" y="1278"/>
                    </a:lnTo>
                    <a:lnTo>
                      <a:pt x="1835" y="1281"/>
                    </a:lnTo>
                    <a:lnTo>
                      <a:pt x="1820" y="1289"/>
                    </a:lnTo>
                    <a:lnTo>
                      <a:pt x="1817" y="1292"/>
                    </a:lnTo>
                    <a:lnTo>
                      <a:pt x="1814" y="1292"/>
                    </a:lnTo>
                    <a:lnTo>
                      <a:pt x="1791" y="1305"/>
                    </a:lnTo>
                    <a:lnTo>
                      <a:pt x="1765" y="1318"/>
                    </a:lnTo>
                    <a:lnTo>
                      <a:pt x="1744" y="1331"/>
                    </a:lnTo>
                    <a:lnTo>
                      <a:pt x="1723" y="1341"/>
                    </a:lnTo>
                    <a:lnTo>
                      <a:pt x="1704" y="1349"/>
                    </a:lnTo>
                    <a:lnTo>
                      <a:pt x="1662" y="1373"/>
                    </a:lnTo>
                    <a:lnTo>
                      <a:pt x="1660" y="1376"/>
                    </a:lnTo>
                    <a:lnTo>
                      <a:pt x="1563" y="1428"/>
                    </a:lnTo>
                    <a:lnTo>
                      <a:pt x="1560" y="1428"/>
                    </a:lnTo>
                    <a:lnTo>
                      <a:pt x="1558" y="1431"/>
                    </a:lnTo>
                    <a:lnTo>
                      <a:pt x="1537" y="1444"/>
                    </a:lnTo>
                    <a:lnTo>
                      <a:pt x="1529" y="1446"/>
                    </a:lnTo>
                    <a:lnTo>
                      <a:pt x="1526" y="1446"/>
                    </a:lnTo>
                    <a:lnTo>
                      <a:pt x="1521" y="1449"/>
                    </a:lnTo>
                    <a:lnTo>
                      <a:pt x="1350" y="1544"/>
                    </a:lnTo>
                    <a:lnTo>
                      <a:pt x="1340" y="1546"/>
                    </a:lnTo>
                    <a:lnTo>
                      <a:pt x="1335" y="1549"/>
                    </a:lnTo>
                    <a:lnTo>
                      <a:pt x="1316" y="1559"/>
                    </a:lnTo>
                    <a:lnTo>
                      <a:pt x="1295" y="1567"/>
                    </a:lnTo>
                    <a:lnTo>
                      <a:pt x="1280" y="1575"/>
                    </a:lnTo>
                    <a:lnTo>
                      <a:pt x="1277" y="1575"/>
                    </a:lnTo>
                    <a:lnTo>
                      <a:pt x="1259" y="1586"/>
                    </a:lnTo>
                    <a:lnTo>
                      <a:pt x="1235" y="1596"/>
                    </a:lnTo>
                    <a:lnTo>
                      <a:pt x="1217" y="1604"/>
                    </a:lnTo>
                    <a:lnTo>
                      <a:pt x="1196" y="1612"/>
                    </a:lnTo>
                    <a:lnTo>
                      <a:pt x="1177" y="1622"/>
                    </a:lnTo>
                    <a:lnTo>
                      <a:pt x="1159" y="1627"/>
                    </a:lnTo>
                    <a:lnTo>
                      <a:pt x="1146" y="1635"/>
                    </a:lnTo>
                    <a:lnTo>
                      <a:pt x="1122" y="1646"/>
                    </a:lnTo>
                    <a:lnTo>
                      <a:pt x="1117" y="1646"/>
                    </a:lnTo>
                    <a:lnTo>
                      <a:pt x="1112" y="1651"/>
                    </a:lnTo>
                    <a:lnTo>
                      <a:pt x="1101" y="1656"/>
                    </a:lnTo>
                    <a:lnTo>
                      <a:pt x="1086" y="1662"/>
                    </a:lnTo>
                    <a:lnTo>
                      <a:pt x="1073" y="1667"/>
                    </a:lnTo>
                    <a:lnTo>
                      <a:pt x="1065" y="1672"/>
                    </a:lnTo>
                    <a:lnTo>
                      <a:pt x="1044" y="1680"/>
                    </a:lnTo>
                    <a:lnTo>
                      <a:pt x="1031" y="1688"/>
                    </a:lnTo>
                    <a:lnTo>
                      <a:pt x="1017" y="1693"/>
                    </a:lnTo>
                    <a:lnTo>
                      <a:pt x="1004" y="1698"/>
                    </a:lnTo>
                    <a:lnTo>
                      <a:pt x="991" y="1704"/>
                    </a:lnTo>
                    <a:lnTo>
                      <a:pt x="981" y="1709"/>
                    </a:lnTo>
                    <a:lnTo>
                      <a:pt x="970" y="1714"/>
                    </a:lnTo>
                    <a:lnTo>
                      <a:pt x="957" y="1719"/>
                    </a:lnTo>
                    <a:lnTo>
                      <a:pt x="949" y="1725"/>
                    </a:lnTo>
                    <a:lnTo>
                      <a:pt x="881" y="1746"/>
                    </a:lnTo>
                    <a:lnTo>
                      <a:pt x="616" y="1832"/>
                    </a:lnTo>
                    <a:lnTo>
                      <a:pt x="598" y="1837"/>
                    </a:lnTo>
                    <a:lnTo>
                      <a:pt x="483" y="1874"/>
                    </a:lnTo>
                    <a:lnTo>
                      <a:pt x="475" y="1879"/>
                    </a:lnTo>
                    <a:lnTo>
                      <a:pt x="451" y="1885"/>
                    </a:lnTo>
                    <a:lnTo>
                      <a:pt x="412" y="1898"/>
                    </a:lnTo>
                    <a:lnTo>
                      <a:pt x="394" y="1903"/>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9" name="フリーフォーム 218"/>
              <p:cNvSpPr>
                <a:spLocks/>
              </p:cNvSpPr>
              <p:nvPr/>
            </p:nvSpPr>
            <p:spPr bwMode="auto">
              <a:xfrm>
                <a:off x="3130075" y="3207402"/>
                <a:ext cx="519009" cy="374395"/>
              </a:xfrm>
              <a:custGeom>
                <a:avLst/>
                <a:gdLst>
                  <a:gd name="T0" fmla="*/ 634 w 1083"/>
                  <a:gd name="T1" fmla="*/ 97 h 769"/>
                  <a:gd name="T2" fmla="*/ 676 w 1083"/>
                  <a:gd name="T3" fmla="*/ 105 h 769"/>
                  <a:gd name="T4" fmla="*/ 726 w 1083"/>
                  <a:gd name="T5" fmla="*/ 113 h 769"/>
                  <a:gd name="T6" fmla="*/ 760 w 1083"/>
                  <a:gd name="T7" fmla="*/ 115 h 769"/>
                  <a:gd name="T8" fmla="*/ 786 w 1083"/>
                  <a:gd name="T9" fmla="*/ 120 h 769"/>
                  <a:gd name="T10" fmla="*/ 849 w 1083"/>
                  <a:gd name="T11" fmla="*/ 152 h 769"/>
                  <a:gd name="T12" fmla="*/ 918 w 1083"/>
                  <a:gd name="T13" fmla="*/ 181 h 769"/>
                  <a:gd name="T14" fmla="*/ 1083 w 1083"/>
                  <a:gd name="T15" fmla="*/ 218 h 769"/>
                  <a:gd name="T16" fmla="*/ 1077 w 1083"/>
                  <a:gd name="T17" fmla="*/ 265 h 769"/>
                  <a:gd name="T18" fmla="*/ 1075 w 1083"/>
                  <a:gd name="T19" fmla="*/ 283 h 769"/>
                  <a:gd name="T20" fmla="*/ 1080 w 1083"/>
                  <a:gd name="T21" fmla="*/ 304 h 769"/>
                  <a:gd name="T22" fmla="*/ 1072 w 1083"/>
                  <a:gd name="T23" fmla="*/ 330 h 769"/>
                  <a:gd name="T24" fmla="*/ 1064 w 1083"/>
                  <a:gd name="T25" fmla="*/ 367 h 769"/>
                  <a:gd name="T26" fmla="*/ 1051 w 1083"/>
                  <a:gd name="T27" fmla="*/ 401 h 769"/>
                  <a:gd name="T28" fmla="*/ 1043 w 1083"/>
                  <a:gd name="T29" fmla="*/ 433 h 769"/>
                  <a:gd name="T30" fmla="*/ 1038 w 1083"/>
                  <a:gd name="T31" fmla="*/ 506 h 769"/>
                  <a:gd name="T32" fmla="*/ 1036 w 1083"/>
                  <a:gd name="T33" fmla="*/ 540 h 769"/>
                  <a:gd name="T34" fmla="*/ 1033 w 1083"/>
                  <a:gd name="T35" fmla="*/ 561 h 769"/>
                  <a:gd name="T36" fmla="*/ 1038 w 1083"/>
                  <a:gd name="T37" fmla="*/ 590 h 769"/>
                  <a:gd name="T38" fmla="*/ 957 w 1083"/>
                  <a:gd name="T39" fmla="*/ 616 h 769"/>
                  <a:gd name="T40" fmla="*/ 878 w 1083"/>
                  <a:gd name="T41" fmla="*/ 761 h 769"/>
                  <a:gd name="T42" fmla="*/ 844 w 1083"/>
                  <a:gd name="T43" fmla="*/ 766 h 769"/>
                  <a:gd name="T44" fmla="*/ 810 w 1083"/>
                  <a:gd name="T45" fmla="*/ 763 h 769"/>
                  <a:gd name="T46" fmla="*/ 789 w 1083"/>
                  <a:gd name="T47" fmla="*/ 761 h 769"/>
                  <a:gd name="T48" fmla="*/ 766 w 1083"/>
                  <a:gd name="T49" fmla="*/ 758 h 769"/>
                  <a:gd name="T50" fmla="*/ 731 w 1083"/>
                  <a:gd name="T51" fmla="*/ 756 h 769"/>
                  <a:gd name="T52" fmla="*/ 708 w 1083"/>
                  <a:gd name="T53" fmla="*/ 753 h 769"/>
                  <a:gd name="T54" fmla="*/ 676 w 1083"/>
                  <a:gd name="T55" fmla="*/ 750 h 769"/>
                  <a:gd name="T56" fmla="*/ 653 w 1083"/>
                  <a:gd name="T57" fmla="*/ 748 h 769"/>
                  <a:gd name="T58" fmla="*/ 616 w 1083"/>
                  <a:gd name="T59" fmla="*/ 745 h 769"/>
                  <a:gd name="T60" fmla="*/ 598 w 1083"/>
                  <a:gd name="T61" fmla="*/ 742 h 769"/>
                  <a:gd name="T62" fmla="*/ 577 w 1083"/>
                  <a:gd name="T63" fmla="*/ 740 h 769"/>
                  <a:gd name="T64" fmla="*/ 514 w 1083"/>
                  <a:gd name="T65" fmla="*/ 735 h 769"/>
                  <a:gd name="T66" fmla="*/ 448 w 1083"/>
                  <a:gd name="T67" fmla="*/ 729 h 769"/>
                  <a:gd name="T68" fmla="*/ 417 w 1083"/>
                  <a:gd name="T69" fmla="*/ 724 h 769"/>
                  <a:gd name="T70" fmla="*/ 385 w 1083"/>
                  <a:gd name="T71" fmla="*/ 724 h 769"/>
                  <a:gd name="T72" fmla="*/ 359 w 1083"/>
                  <a:gd name="T73" fmla="*/ 721 h 769"/>
                  <a:gd name="T74" fmla="*/ 288 w 1083"/>
                  <a:gd name="T75" fmla="*/ 716 h 769"/>
                  <a:gd name="T76" fmla="*/ 270 w 1083"/>
                  <a:gd name="T77" fmla="*/ 714 h 769"/>
                  <a:gd name="T78" fmla="*/ 210 w 1083"/>
                  <a:gd name="T79" fmla="*/ 716 h 769"/>
                  <a:gd name="T80" fmla="*/ 131 w 1083"/>
                  <a:gd name="T81" fmla="*/ 719 h 769"/>
                  <a:gd name="T82" fmla="*/ 102 w 1083"/>
                  <a:gd name="T83" fmla="*/ 719 h 769"/>
                  <a:gd name="T84" fmla="*/ 79 w 1083"/>
                  <a:gd name="T85" fmla="*/ 719 h 769"/>
                  <a:gd name="T86" fmla="*/ 60 w 1083"/>
                  <a:gd name="T87" fmla="*/ 719 h 769"/>
                  <a:gd name="T88" fmla="*/ 42 w 1083"/>
                  <a:gd name="T89" fmla="*/ 721 h 769"/>
                  <a:gd name="T90" fmla="*/ 21 w 1083"/>
                  <a:gd name="T91" fmla="*/ 721 h 769"/>
                  <a:gd name="T92" fmla="*/ 3 w 1083"/>
                  <a:gd name="T93" fmla="*/ 721 h 769"/>
                  <a:gd name="T94" fmla="*/ 8 w 1083"/>
                  <a:gd name="T95" fmla="*/ 693 h 769"/>
                  <a:gd name="T96" fmla="*/ 42 w 1083"/>
                  <a:gd name="T97" fmla="*/ 572 h 769"/>
                  <a:gd name="T98" fmla="*/ 79 w 1083"/>
                  <a:gd name="T99" fmla="*/ 462 h 769"/>
                  <a:gd name="T100" fmla="*/ 89 w 1083"/>
                  <a:gd name="T101" fmla="*/ 412 h 769"/>
                  <a:gd name="T102" fmla="*/ 94 w 1083"/>
                  <a:gd name="T103" fmla="*/ 385 h 769"/>
                  <a:gd name="T104" fmla="*/ 128 w 1083"/>
                  <a:gd name="T105" fmla="*/ 249 h 769"/>
                  <a:gd name="T106" fmla="*/ 131 w 1083"/>
                  <a:gd name="T107" fmla="*/ 228 h 769"/>
                  <a:gd name="T108" fmla="*/ 134 w 1083"/>
                  <a:gd name="T109" fmla="*/ 191 h 769"/>
                  <a:gd name="T110" fmla="*/ 131 w 1083"/>
                  <a:gd name="T111" fmla="*/ 155 h 769"/>
                  <a:gd name="T112" fmla="*/ 128 w 1083"/>
                  <a:gd name="T113" fmla="*/ 120 h 769"/>
                  <a:gd name="T114" fmla="*/ 210 w 1083"/>
                  <a:gd name="T115" fmla="*/ 84 h 769"/>
                  <a:gd name="T116" fmla="*/ 299 w 1083"/>
                  <a:gd name="T117" fmla="*/ 86 h 769"/>
                  <a:gd name="T118" fmla="*/ 336 w 1083"/>
                  <a:gd name="T119" fmla="*/ 86 h 769"/>
                  <a:gd name="T120" fmla="*/ 325 w 1083"/>
                  <a:gd name="T121" fmla="*/ 57 h 769"/>
                  <a:gd name="T122" fmla="*/ 336 w 1083"/>
                  <a:gd name="T123" fmla="*/ 13 h 769"/>
                  <a:gd name="T124" fmla="*/ 514 w 1083"/>
                  <a:gd name="T125" fmla="*/ 78 h 7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83" h="769">
                    <a:moveTo>
                      <a:pt x="579" y="89"/>
                    </a:moveTo>
                    <a:lnTo>
                      <a:pt x="598" y="92"/>
                    </a:lnTo>
                    <a:lnTo>
                      <a:pt x="606" y="92"/>
                    </a:lnTo>
                    <a:lnTo>
                      <a:pt x="608" y="92"/>
                    </a:lnTo>
                    <a:lnTo>
                      <a:pt x="616" y="94"/>
                    </a:lnTo>
                    <a:lnTo>
                      <a:pt x="624" y="94"/>
                    </a:lnTo>
                    <a:lnTo>
                      <a:pt x="634" y="97"/>
                    </a:lnTo>
                    <a:lnTo>
                      <a:pt x="648" y="97"/>
                    </a:lnTo>
                    <a:lnTo>
                      <a:pt x="650" y="97"/>
                    </a:lnTo>
                    <a:lnTo>
                      <a:pt x="653" y="97"/>
                    </a:lnTo>
                    <a:lnTo>
                      <a:pt x="655" y="99"/>
                    </a:lnTo>
                    <a:lnTo>
                      <a:pt x="663" y="99"/>
                    </a:lnTo>
                    <a:lnTo>
                      <a:pt x="666" y="99"/>
                    </a:lnTo>
                    <a:lnTo>
                      <a:pt x="676" y="105"/>
                    </a:lnTo>
                    <a:lnTo>
                      <a:pt x="679" y="105"/>
                    </a:lnTo>
                    <a:lnTo>
                      <a:pt x="684" y="107"/>
                    </a:lnTo>
                    <a:lnTo>
                      <a:pt x="687" y="107"/>
                    </a:lnTo>
                    <a:lnTo>
                      <a:pt x="713" y="113"/>
                    </a:lnTo>
                    <a:lnTo>
                      <a:pt x="718" y="113"/>
                    </a:lnTo>
                    <a:lnTo>
                      <a:pt x="721" y="113"/>
                    </a:lnTo>
                    <a:lnTo>
                      <a:pt x="726" y="113"/>
                    </a:lnTo>
                    <a:lnTo>
                      <a:pt x="737" y="113"/>
                    </a:lnTo>
                    <a:lnTo>
                      <a:pt x="739" y="113"/>
                    </a:lnTo>
                    <a:lnTo>
                      <a:pt x="742" y="113"/>
                    </a:lnTo>
                    <a:lnTo>
                      <a:pt x="745" y="113"/>
                    </a:lnTo>
                    <a:lnTo>
                      <a:pt x="745" y="115"/>
                    </a:lnTo>
                    <a:lnTo>
                      <a:pt x="750" y="115"/>
                    </a:lnTo>
                    <a:lnTo>
                      <a:pt x="760" y="115"/>
                    </a:lnTo>
                    <a:lnTo>
                      <a:pt x="766" y="115"/>
                    </a:lnTo>
                    <a:lnTo>
                      <a:pt x="771" y="118"/>
                    </a:lnTo>
                    <a:lnTo>
                      <a:pt x="773" y="118"/>
                    </a:lnTo>
                    <a:lnTo>
                      <a:pt x="779" y="118"/>
                    </a:lnTo>
                    <a:lnTo>
                      <a:pt x="784" y="118"/>
                    </a:lnTo>
                    <a:lnTo>
                      <a:pt x="786" y="118"/>
                    </a:lnTo>
                    <a:lnTo>
                      <a:pt x="786" y="120"/>
                    </a:lnTo>
                    <a:lnTo>
                      <a:pt x="789" y="120"/>
                    </a:lnTo>
                    <a:lnTo>
                      <a:pt x="810" y="131"/>
                    </a:lnTo>
                    <a:lnTo>
                      <a:pt x="818" y="134"/>
                    </a:lnTo>
                    <a:lnTo>
                      <a:pt x="836" y="141"/>
                    </a:lnTo>
                    <a:lnTo>
                      <a:pt x="836" y="144"/>
                    </a:lnTo>
                    <a:lnTo>
                      <a:pt x="839" y="144"/>
                    </a:lnTo>
                    <a:lnTo>
                      <a:pt x="849" y="152"/>
                    </a:lnTo>
                    <a:lnTo>
                      <a:pt x="860" y="157"/>
                    </a:lnTo>
                    <a:lnTo>
                      <a:pt x="865" y="160"/>
                    </a:lnTo>
                    <a:lnTo>
                      <a:pt x="870" y="162"/>
                    </a:lnTo>
                    <a:lnTo>
                      <a:pt x="894" y="170"/>
                    </a:lnTo>
                    <a:lnTo>
                      <a:pt x="899" y="173"/>
                    </a:lnTo>
                    <a:lnTo>
                      <a:pt x="910" y="176"/>
                    </a:lnTo>
                    <a:lnTo>
                      <a:pt x="918" y="181"/>
                    </a:lnTo>
                    <a:lnTo>
                      <a:pt x="975" y="194"/>
                    </a:lnTo>
                    <a:lnTo>
                      <a:pt x="980" y="194"/>
                    </a:lnTo>
                    <a:lnTo>
                      <a:pt x="996" y="197"/>
                    </a:lnTo>
                    <a:lnTo>
                      <a:pt x="1017" y="202"/>
                    </a:lnTo>
                    <a:lnTo>
                      <a:pt x="1057" y="212"/>
                    </a:lnTo>
                    <a:lnTo>
                      <a:pt x="1077" y="218"/>
                    </a:lnTo>
                    <a:lnTo>
                      <a:pt x="1083" y="218"/>
                    </a:lnTo>
                    <a:lnTo>
                      <a:pt x="1083" y="223"/>
                    </a:lnTo>
                    <a:lnTo>
                      <a:pt x="1080" y="249"/>
                    </a:lnTo>
                    <a:lnTo>
                      <a:pt x="1080" y="257"/>
                    </a:lnTo>
                    <a:lnTo>
                      <a:pt x="1080" y="260"/>
                    </a:lnTo>
                    <a:lnTo>
                      <a:pt x="1080" y="262"/>
                    </a:lnTo>
                    <a:lnTo>
                      <a:pt x="1077" y="262"/>
                    </a:lnTo>
                    <a:lnTo>
                      <a:pt x="1077" y="265"/>
                    </a:lnTo>
                    <a:lnTo>
                      <a:pt x="1075" y="267"/>
                    </a:lnTo>
                    <a:lnTo>
                      <a:pt x="1075" y="270"/>
                    </a:lnTo>
                    <a:lnTo>
                      <a:pt x="1072" y="270"/>
                    </a:lnTo>
                    <a:lnTo>
                      <a:pt x="1072" y="273"/>
                    </a:lnTo>
                    <a:lnTo>
                      <a:pt x="1072" y="278"/>
                    </a:lnTo>
                    <a:lnTo>
                      <a:pt x="1072" y="280"/>
                    </a:lnTo>
                    <a:lnTo>
                      <a:pt x="1075" y="283"/>
                    </a:lnTo>
                    <a:lnTo>
                      <a:pt x="1077" y="286"/>
                    </a:lnTo>
                    <a:lnTo>
                      <a:pt x="1077" y="288"/>
                    </a:lnTo>
                    <a:lnTo>
                      <a:pt x="1080" y="291"/>
                    </a:lnTo>
                    <a:lnTo>
                      <a:pt x="1080" y="294"/>
                    </a:lnTo>
                    <a:lnTo>
                      <a:pt x="1080" y="299"/>
                    </a:lnTo>
                    <a:lnTo>
                      <a:pt x="1080" y="301"/>
                    </a:lnTo>
                    <a:lnTo>
                      <a:pt x="1080" y="304"/>
                    </a:lnTo>
                    <a:lnTo>
                      <a:pt x="1077" y="307"/>
                    </a:lnTo>
                    <a:lnTo>
                      <a:pt x="1077" y="309"/>
                    </a:lnTo>
                    <a:lnTo>
                      <a:pt x="1077" y="312"/>
                    </a:lnTo>
                    <a:lnTo>
                      <a:pt x="1075" y="320"/>
                    </a:lnTo>
                    <a:lnTo>
                      <a:pt x="1072" y="322"/>
                    </a:lnTo>
                    <a:lnTo>
                      <a:pt x="1072" y="328"/>
                    </a:lnTo>
                    <a:lnTo>
                      <a:pt x="1072" y="330"/>
                    </a:lnTo>
                    <a:lnTo>
                      <a:pt x="1072" y="333"/>
                    </a:lnTo>
                    <a:lnTo>
                      <a:pt x="1070" y="338"/>
                    </a:lnTo>
                    <a:lnTo>
                      <a:pt x="1067" y="351"/>
                    </a:lnTo>
                    <a:lnTo>
                      <a:pt x="1067" y="354"/>
                    </a:lnTo>
                    <a:lnTo>
                      <a:pt x="1067" y="357"/>
                    </a:lnTo>
                    <a:lnTo>
                      <a:pt x="1067" y="359"/>
                    </a:lnTo>
                    <a:lnTo>
                      <a:pt x="1064" y="367"/>
                    </a:lnTo>
                    <a:lnTo>
                      <a:pt x="1062" y="370"/>
                    </a:lnTo>
                    <a:lnTo>
                      <a:pt x="1059" y="370"/>
                    </a:lnTo>
                    <a:lnTo>
                      <a:pt x="1054" y="372"/>
                    </a:lnTo>
                    <a:lnTo>
                      <a:pt x="1051" y="375"/>
                    </a:lnTo>
                    <a:lnTo>
                      <a:pt x="1051" y="391"/>
                    </a:lnTo>
                    <a:lnTo>
                      <a:pt x="1051" y="399"/>
                    </a:lnTo>
                    <a:lnTo>
                      <a:pt x="1051" y="401"/>
                    </a:lnTo>
                    <a:lnTo>
                      <a:pt x="1049" y="409"/>
                    </a:lnTo>
                    <a:lnTo>
                      <a:pt x="1049" y="412"/>
                    </a:lnTo>
                    <a:lnTo>
                      <a:pt x="1049" y="420"/>
                    </a:lnTo>
                    <a:lnTo>
                      <a:pt x="1046" y="425"/>
                    </a:lnTo>
                    <a:lnTo>
                      <a:pt x="1046" y="427"/>
                    </a:lnTo>
                    <a:lnTo>
                      <a:pt x="1046" y="430"/>
                    </a:lnTo>
                    <a:lnTo>
                      <a:pt x="1043" y="433"/>
                    </a:lnTo>
                    <a:lnTo>
                      <a:pt x="1043" y="451"/>
                    </a:lnTo>
                    <a:lnTo>
                      <a:pt x="1041" y="477"/>
                    </a:lnTo>
                    <a:lnTo>
                      <a:pt x="1041" y="480"/>
                    </a:lnTo>
                    <a:lnTo>
                      <a:pt x="1041" y="485"/>
                    </a:lnTo>
                    <a:lnTo>
                      <a:pt x="1041" y="490"/>
                    </a:lnTo>
                    <a:lnTo>
                      <a:pt x="1041" y="493"/>
                    </a:lnTo>
                    <a:lnTo>
                      <a:pt x="1038" y="506"/>
                    </a:lnTo>
                    <a:lnTo>
                      <a:pt x="1038" y="509"/>
                    </a:lnTo>
                    <a:lnTo>
                      <a:pt x="1038" y="517"/>
                    </a:lnTo>
                    <a:lnTo>
                      <a:pt x="1036" y="519"/>
                    </a:lnTo>
                    <a:lnTo>
                      <a:pt x="1036" y="525"/>
                    </a:lnTo>
                    <a:lnTo>
                      <a:pt x="1036" y="530"/>
                    </a:lnTo>
                    <a:lnTo>
                      <a:pt x="1036" y="535"/>
                    </a:lnTo>
                    <a:lnTo>
                      <a:pt x="1036" y="540"/>
                    </a:lnTo>
                    <a:lnTo>
                      <a:pt x="1036" y="543"/>
                    </a:lnTo>
                    <a:lnTo>
                      <a:pt x="1036" y="546"/>
                    </a:lnTo>
                    <a:lnTo>
                      <a:pt x="1036" y="548"/>
                    </a:lnTo>
                    <a:lnTo>
                      <a:pt x="1036" y="551"/>
                    </a:lnTo>
                    <a:lnTo>
                      <a:pt x="1036" y="553"/>
                    </a:lnTo>
                    <a:lnTo>
                      <a:pt x="1036" y="556"/>
                    </a:lnTo>
                    <a:lnTo>
                      <a:pt x="1033" y="561"/>
                    </a:lnTo>
                    <a:lnTo>
                      <a:pt x="1033" y="567"/>
                    </a:lnTo>
                    <a:lnTo>
                      <a:pt x="1033" y="569"/>
                    </a:lnTo>
                    <a:lnTo>
                      <a:pt x="1033" y="572"/>
                    </a:lnTo>
                    <a:lnTo>
                      <a:pt x="1033" y="574"/>
                    </a:lnTo>
                    <a:lnTo>
                      <a:pt x="1036" y="574"/>
                    </a:lnTo>
                    <a:lnTo>
                      <a:pt x="1036" y="580"/>
                    </a:lnTo>
                    <a:lnTo>
                      <a:pt x="1038" y="590"/>
                    </a:lnTo>
                    <a:lnTo>
                      <a:pt x="1038" y="593"/>
                    </a:lnTo>
                    <a:lnTo>
                      <a:pt x="1038" y="619"/>
                    </a:lnTo>
                    <a:lnTo>
                      <a:pt x="1017" y="619"/>
                    </a:lnTo>
                    <a:lnTo>
                      <a:pt x="996" y="619"/>
                    </a:lnTo>
                    <a:lnTo>
                      <a:pt x="965" y="616"/>
                    </a:lnTo>
                    <a:lnTo>
                      <a:pt x="960" y="616"/>
                    </a:lnTo>
                    <a:lnTo>
                      <a:pt x="957" y="616"/>
                    </a:lnTo>
                    <a:lnTo>
                      <a:pt x="946" y="616"/>
                    </a:lnTo>
                    <a:lnTo>
                      <a:pt x="925" y="614"/>
                    </a:lnTo>
                    <a:lnTo>
                      <a:pt x="891" y="614"/>
                    </a:lnTo>
                    <a:lnTo>
                      <a:pt x="886" y="672"/>
                    </a:lnTo>
                    <a:lnTo>
                      <a:pt x="883" y="714"/>
                    </a:lnTo>
                    <a:lnTo>
                      <a:pt x="881" y="732"/>
                    </a:lnTo>
                    <a:lnTo>
                      <a:pt x="878" y="761"/>
                    </a:lnTo>
                    <a:lnTo>
                      <a:pt x="878" y="766"/>
                    </a:lnTo>
                    <a:lnTo>
                      <a:pt x="878" y="769"/>
                    </a:lnTo>
                    <a:lnTo>
                      <a:pt x="857" y="766"/>
                    </a:lnTo>
                    <a:lnTo>
                      <a:pt x="855" y="766"/>
                    </a:lnTo>
                    <a:lnTo>
                      <a:pt x="852" y="766"/>
                    </a:lnTo>
                    <a:lnTo>
                      <a:pt x="849" y="766"/>
                    </a:lnTo>
                    <a:lnTo>
                      <a:pt x="844" y="766"/>
                    </a:lnTo>
                    <a:lnTo>
                      <a:pt x="842" y="766"/>
                    </a:lnTo>
                    <a:lnTo>
                      <a:pt x="834" y="766"/>
                    </a:lnTo>
                    <a:lnTo>
                      <a:pt x="828" y="763"/>
                    </a:lnTo>
                    <a:lnTo>
                      <a:pt x="823" y="763"/>
                    </a:lnTo>
                    <a:lnTo>
                      <a:pt x="821" y="763"/>
                    </a:lnTo>
                    <a:lnTo>
                      <a:pt x="815" y="763"/>
                    </a:lnTo>
                    <a:lnTo>
                      <a:pt x="810" y="763"/>
                    </a:lnTo>
                    <a:lnTo>
                      <a:pt x="807" y="763"/>
                    </a:lnTo>
                    <a:lnTo>
                      <a:pt x="805" y="761"/>
                    </a:lnTo>
                    <a:lnTo>
                      <a:pt x="802" y="761"/>
                    </a:lnTo>
                    <a:lnTo>
                      <a:pt x="800" y="761"/>
                    </a:lnTo>
                    <a:lnTo>
                      <a:pt x="794" y="761"/>
                    </a:lnTo>
                    <a:lnTo>
                      <a:pt x="792" y="761"/>
                    </a:lnTo>
                    <a:lnTo>
                      <a:pt x="789" y="761"/>
                    </a:lnTo>
                    <a:lnTo>
                      <a:pt x="786" y="761"/>
                    </a:lnTo>
                    <a:lnTo>
                      <a:pt x="779" y="761"/>
                    </a:lnTo>
                    <a:lnTo>
                      <a:pt x="776" y="758"/>
                    </a:lnTo>
                    <a:lnTo>
                      <a:pt x="773" y="758"/>
                    </a:lnTo>
                    <a:lnTo>
                      <a:pt x="771" y="758"/>
                    </a:lnTo>
                    <a:lnTo>
                      <a:pt x="768" y="758"/>
                    </a:lnTo>
                    <a:lnTo>
                      <a:pt x="766" y="758"/>
                    </a:lnTo>
                    <a:lnTo>
                      <a:pt x="760" y="758"/>
                    </a:lnTo>
                    <a:lnTo>
                      <a:pt x="752" y="758"/>
                    </a:lnTo>
                    <a:lnTo>
                      <a:pt x="742" y="756"/>
                    </a:lnTo>
                    <a:lnTo>
                      <a:pt x="739" y="756"/>
                    </a:lnTo>
                    <a:lnTo>
                      <a:pt x="737" y="756"/>
                    </a:lnTo>
                    <a:lnTo>
                      <a:pt x="734" y="756"/>
                    </a:lnTo>
                    <a:lnTo>
                      <a:pt x="731" y="756"/>
                    </a:lnTo>
                    <a:lnTo>
                      <a:pt x="726" y="756"/>
                    </a:lnTo>
                    <a:lnTo>
                      <a:pt x="724" y="756"/>
                    </a:lnTo>
                    <a:lnTo>
                      <a:pt x="721" y="753"/>
                    </a:lnTo>
                    <a:lnTo>
                      <a:pt x="718" y="753"/>
                    </a:lnTo>
                    <a:lnTo>
                      <a:pt x="716" y="753"/>
                    </a:lnTo>
                    <a:lnTo>
                      <a:pt x="710" y="753"/>
                    </a:lnTo>
                    <a:lnTo>
                      <a:pt x="708" y="753"/>
                    </a:lnTo>
                    <a:lnTo>
                      <a:pt x="705" y="753"/>
                    </a:lnTo>
                    <a:lnTo>
                      <a:pt x="692" y="753"/>
                    </a:lnTo>
                    <a:lnTo>
                      <a:pt x="687" y="750"/>
                    </a:lnTo>
                    <a:lnTo>
                      <a:pt x="684" y="750"/>
                    </a:lnTo>
                    <a:lnTo>
                      <a:pt x="682" y="750"/>
                    </a:lnTo>
                    <a:lnTo>
                      <a:pt x="679" y="750"/>
                    </a:lnTo>
                    <a:lnTo>
                      <a:pt x="676" y="750"/>
                    </a:lnTo>
                    <a:lnTo>
                      <a:pt x="674" y="750"/>
                    </a:lnTo>
                    <a:lnTo>
                      <a:pt x="669" y="750"/>
                    </a:lnTo>
                    <a:lnTo>
                      <a:pt x="663" y="750"/>
                    </a:lnTo>
                    <a:lnTo>
                      <a:pt x="661" y="750"/>
                    </a:lnTo>
                    <a:lnTo>
                      <a:pt x="658" y="748"/>
                    </a:lnTo>
                    <a:lnTo>
                      <a:pt x="655" y="748"/>
                    </a:lnTo>
                    <a:lnTo>
                      <a:pt x="653" y="748"/>
                    </a:lnTo>
                    <a:lnTo>
                      <a:pt x="650" y="748"/>
                    </a:lnTo>
                    <a:lnTo>
                      <a:pt x="648" y="748"/>
                    </a:lnTo>
                    <a:lnTo>
                      <a:pt x="627" y="745"/>
                    </a:lnTo>
                    <a:lnTo>
                      <a:pt x="624" y="745"/>
                    </a:lnTo>
                    <a:lnTo>
                      <a:pt x="621" y="745"/>
                    </a:lnTo>
                    <a:lnTo>
                      <a:pt x="619" y="745"/>
                    </a:lnTo>
                    <a:lnTo>
                      <a:pt x="616" y="745"/>
                    </a:lnTo>
                    <a:lnTo>
                      <a:pt x="611" y="745"/>
                    </a:lnTo>
                    <a:lnTo>
                      <a:pt x="611" y="742"/>
                    </a:lnTo>
                    <a:lnTo>
                      <a:pt x="608" y="742"/>
                    </a:lnTo>
                    <a:lnTo>
                      <a:pt x="606" y="742"/>
                    </a:lnTo>
                    <a:lnTo>
                      <a:pt x="603" y="742"/>
                    </a:lnTo>
                    <a:lnTo>
                      <a:pt x="600" y="742"/>
                    </a:lnTo>
                    <a:lnTo>
                      <a:pt x="598" y="742"/>
                    </a:lnTo>
                    <a:lnTo>
                      <a:pt x="592" y="742"/>
                    </a:lnTo>
                    <a:lnTo>
                      <a:pt x="587" y="742"/>
                    </a:lnTo>
                    <a:lnTo>
                      <a:pt x="585" y="742"/>
                    </a:lnTo>
                    <a:lnTo>
                      <a:pt x="582" y="742"/>
                    </a:lnTo>
                    <a:lnTo>
                      <a:pt x="579" y="742"/>
                    </a:lnTo>
                    <a:lnTo>
                      <a:pt x="579" y="740"/>
                    </a:lnTo>
                    <a:lnTo>
                      <a:pt x="577" y="740"/>
                    </a:lnTo>
                    <a:lnTo>
                      <a:pt x="564" y="740"/>
                    </a:lnTo>
                    <a:lnTo>
                      <a:pt x="556" y="740"/>
                    </a:lnTo>
                    <a:lnTo>
                      <a:pt x="553" y="740"/>
                    </a:lnTo>
                    <a:lnTo>
                      <a:pt x="537" y="737"/>
                    </a:lnTo>
                    <a:lnTo>
                      <a:pt x="522" y="735"/>
                    </a:lnTo>
                    <a:lnTo>
                      <a:pt x="519" y="735"/>
                    </a:lnTo>
                    <a:lnTo>
                      <a:pt x="514" y="735"/>
                    </a:lnTo>
                    <a:lnTo>
                      <a:pt x="503" y="735"/>
                    </a:lnTo>
                    <a:lnTo>
                      <a:pt x="498" y="735"/>
                    </a:lnTo>
                    <a:lnTo>
                      <a:pt x="495" y="735"/>
                    </a:lnTo>
                    <a:lnTo>
                      <a:pt x="495" y="732"/>
                    </a:lnTo>
                    <a:lnTo>
                      <a:pt x="459" y="729"/>
                    </a:lnTo>
                    <a:lnTo>
                      <a:pt x="451" y="729"/>
                    </a:lnTo>
                    <a:lnTo>
                      <a:pt x="448" y="729"/>
                    </a:lnTo>
                    <a:lnTo>
                      <a:pt x="448" y="727"/>
                    </a:lnTo>
                    <a:lnTo>
                      <a:pt x="446" y="727"/>
                    </a:lnTo>
                    <a:lnTo>
                      <a:pt x="430" y="727"/>
                    </a:lnTo>
                    <a:lnTo>
                      <a:pt x="422" y="724"/>
                    </a:lnTo>
                    <a:lnTo>
                      <a:pt x="419" y="727"/>
                    </a:lnTo>
                    <a:lnTo>
                      <a:pt x="417" y="727"/>
                    </a:lnTo>
                    <a:lnTo>
                      <a:pt x="417" y="724"/>
                    </a:lnTo>
                    <a:lnTo>
                      <a:pt x="412" y="724"/>
                    </a:lnTo>
                    <a:lnTo>
                      <a:pt x="406" y="724"/>
                    </a:lnTo>
                    <a:lnTo>
                      <a:pt x="404" y="724"/>
                    </a:lnTo>
                    <a:lnTo>
                      <a:pt x="396" y="724"/>
                    </a:lnTo>
                    <a:lnTo>
                      <a:pt x="393" y="724"/>
                    </a:lnTo>
                    <a:lnTo>
                      <a:pt x="388" y="724"/>
                    </a:lnTo>
                    <a:lnTo>
                      <a:pt x="385" y="724"/>
                    </a:lnTo>
                    <a:lnTo>
                      <a:pt x="383" y="724"/>
                    </a:lnTo>
                    <a:lnTo>
                      <a:pt x="380" y="724"/>
                    </a:lnTo>
                    <a:lnTo>
                      <a:pt x="378" y="724"/>
                    </a:lnTo>
                    <a:lnTo>
                      <a:pt x="372" y="721"/>
                    </a:lnTo>
                    <a:lnTo>
                      <a:pt x="370" y="721"/>
                    </a:lnTo>
                    <a:lnTo>
                      <a:pt x="364" y="721"/>
                    </a:lnTo>
                    <a:lnTo>
                      <a:pt x="359" y="721"/>
                    </a:lnTo>
                    <a:lnTo>
                      <a:pt x="354" y="721"/>
                    </a:lnTo>
                    <a:lnTo>
                      <a:pt x="351" y="721"/>
                    </a:lnTo>
                    <a:lnTo>
                      <a:pt x="343" y="721"/>
                    </a:lnTo>
                    <a:lnTo>
                      <a:pt x="299" y="716"/>
                    </a:lnTo>
                    <a:lnTo>
                      <a:pt x="294" y="716"/>
                    </a:lnTo>
                    <a:lnTo>
                      <a:pt x="291" y="716"/>
                    </a:lnTo>
                    <a:lnTo>
                      <a:pt x="288" y="716"/>
                    </a:lnTo>
                    <a:lnTo>
                      <a:pt x="283" y="716"/>
                    </a:lnTo>
                    <a:lnTo>
                      <a:pt x="281" y="716"/>
                    </a:lnTo>
                    <a:lnTo>
                      <a:pt x="278" y="716"/>
                    </a:lnTo>
                    <a:lnTo>
                      <a:pt x="275" y="716"/>
                    </a:lnTo>
                    <a:lnTo>
                      <a:pt x="273" y="716"/>
                    </a:lnTo>
                    <a:lnTo>
                      <a:pt x="273" y="714"/>
                    </a:lnTo>
                    <a:lnTo>
                      <a:pt x="270" y="714"/>
                    </a:lnTo>
                    <a:lnTo>
                      <a:pt x="267" y="714"/>
                    </a:lnTo>
                    <a:lnTo>
                      <a:pt x="262" y="716"/>
                    </a:lnTo>
                    <a:lnTo>
                      <a:pt x="252" y="716"/>
                    </a:lnTo>
                    <a:lnTo>
                      <a:pt x="249" y="716"/>
                    </a:lnTo>
                    <a:lnTo>
                      <a:pt x="244" y="716"/>
                    </a:lnTo>
                    <a:lnTo>
                      <a:pt x="241" y="716"/>
                    </a:lnTo>
                    <a:lnTo>
                      <a:pt x="210" y="716"/>
                    </a:lnTo>
                    <a:lnTo>
                      <a:pt x="202" y="716"/>
                    </a:lnTo>
                    <a:lnTo>
                      <a:pt x="197" y="716"/>
                    </a:lnTo>
                    <a:lnTo>
                      <a:pt x="181" y="716"/>
                    </a:lnTo>
                    <a:lnTo>
                      <a:pt x="170" y="716"/>
                    </a:lnTo>
                    <a:lnTo>
                      <a:pt x="160" y="719"/>
                    </a:lnTo>
                    <a:lnTo>
                      <a:pt x="134" y="719"/>
                    </a:lnTo>
                    <a:lnTo>
                      <a:pt x="131" y="719"/>
                    </a:lnTo>
                    <a:lnTo>
                      <a:pt x="126" y="719"/>
                    </a:lnTo>
                    <a:lnTo>
                      <a:pt x="123" y="719"/>
                    </a:lnTo>
                    <a:lnTo>
                      <a:pt x="121" y="719"/>
                    </a:lnTo>
                    <a:lnTo>
                      <a:pt x="110" y="719"/>
                    </a:lnTo>
                    <a:lnTo>
                      <a:pt x="108" y="719"/>
                    </a:lnTo>
                    <a:lnTo>
                      <a:pt x="105" y="719"/>
                    </a:lnTo>
                    <a:lnTo>
                      <a:pt x="102" y="719"/>
                    </a:lnTo>
                    <a:lnTo>
                      <a:pt x="100" y="719"/>
                    </a:lnTo>
                    <a:lnTo>
                      <a:pt x="97" y="719"/>
                    </a:lnTo>
                    <a:lnTo>
                      <a:pt x="94" y="719"/>
                    </a:lnTo>
                    <a:lnTo>
                      <a:pt x="89" y="719"/>
                    </a:lnTo>
                    <a:lnTo>
                      <a:pt x="84" y="719"/>
                    </a:lnTo>
                    <a:lnTo>
                      <a:pt x="81" y="719"/>
                    </a:lnTo>
                    <a:lnTo>
                      <a:pt x="79" y="719"/>
                    </a:lnTo>
                    <a:lnTo>
                      <a:pt x="76" y="719"/>
                    </a:lnTo>
                    <a:lnTo>
                      <a:pt x="73" y="719"/>
                    </a:lnTo>
                    <a:lnTo>
                      <a:pt x="71" y="719"/>
                    </a:lnTo>
                    <a:lnTo>
                      <a:pt x="68" y="719"/>
                    </a:lnTo>
                    <a:lnTo>
                      <a:pt x="66" y="719"/>
                    </a:lnTo>
                    <a:lnTo>
                      <a:pt x="63" y="719"/>
                    </a:lnTo>
                    <a:lnTo>
                      <a:pt x="60" y="719"/>
                    </a:lnTo>
                    <a:lnTo>
                      <a:pt x="58" y="719"/>
                    </a:lnTo>
                    <a:lnTo>
                      <a:pt x="55" y="719"/>
                    </a:lnTo>
                    <a:lnTo>
                      <a:pt x="52" y="719"/>
                    </a:lnTo>
                    <a:lnTo>
                      <a:pt x="50" y="719"/>
                    </a:lnTo>
                    <a:lnTo>
                      <a:pt x="47" y="719"/>
                    </a:lnTo>
                    <a:lnTo>
                      <a:pt x="45" y="719"/>
                    </a:lnTo>
                    <a:lnTo>
                      <a:pt x="42" y="721"/>
                    </a:lnTo>
                    <a:lnTo>
                      <a:pt x="39" y="721"/>
                    </a:lnTo>
                    <a:lnTo>
                      <a:pt x="37" y="721"/>
                    </a:lnTo>
                    <a:lnTo>
                      <a:pt x="31" y="721"/>
                    </a:lnTo>
                    <a:lnTo>
                      <a:pt x="29" y="721"/>
                    </a:lnTo>
                    <a:lnTo>
                      <a:pt x="26" y="721"/>
                    </a:lnTo>
                    <a:lnTo>
                      <a:pt x="24" y="721"/>
                    </a:lnTo>
                    <a:lnTo>
                      <a:pt x="21" y="721"/>
                    </a:lnTo>
                    <a:lnTo>
                      <a:pt x="18" y="721"/>
                    </a:lnTo>
                    <a:lnTo>
                      <a:pt x="16" y="721"/>
                    </a:lnTo>
                    <a:lnTo>
                      <a:pt x="13" y="721"/>
                    </a:lnTo>
                    <a:lnTo>
                      <a:pt x="11" y="721"/>
                    </a:lnTo>
                    <a:lnTo>
                      <a:pt x="8" y="721"/>
                    </a:lnTo>
                    <a:lnTo>
                      <a:pt x="5" y="721"/>
                    </a:lnTo>
                    <a:lnTo>
                      <a:pt x="3" y="721"/>
                    </a:lnTo>
                    <a:lnTo>
                      <a:pt x="0" y="721"/>
                    </a:lnTo>
                    <a:lnTo>
                      <a:pt x="0" y="719"/>
                    </a:lnTo>
                    <a:lnTo>
                      <a:pt x="3" y="711"/>
                    </a:lnTo>
                    <a:lnTo>
                      <a:pt x="5" y="700"/>
                    </a:lnTo>
                    <a:lnTo>
                      <a:pt x="5" y="698"/>
                    </a:lnTo>
                    <a:lnTo>
                      <a:pt x="8" y="695"/>
                    </a:lnTo>
                    <a:lnTo>
                      <a:pt x="8" y="693"/>
                    </a:lnTo>
                    <a:lnTo>
                      <a:pt x="13" y="669"/>
                    </a:lnTo>
                    <a:lnTo>
                      <a:pt x="16" y="664"/>
                    </a:lnTo>
                    <a:lnTo>
                      <a:pt x="18" y="656"/>
                    </a:lnTo>
                    <a:lnTo>
                      <a:pt x="18" y="653"/>
                    </a:lnTo>
                    <a:lnTo>
                      <a:pt x="21" y="651"/>
                    </a:lnTo>
                    <a:lnTo>
                      <a:pt x="31" y="611"/>
                    </a:lnTo>
                    <a:lnTo>
                      <a:pt x="42" y="572"/>
                    </a:lnTo>
                    <a:lnTo>
                      <a:pt x="60" y="509"/>
                    </a:lnTo>
                    <a:lnTo>
                      <a:pt x="60" y="506"/>
                    </a:lnTo>
                    <a:lnTo>
                      <a:pt x="63" y="498"/>
                    </a:lnTo>
                    <a:lnTo>
                      <a:pt x="66" y="490"/>
                    </a:lnTo>
                    <a:lnTo>
                      <a:pt x="71" y="475"/>
                    </a:lnTo>
                    <a:lnTo>
                      <a:pt x="76" y="467"/>
                    </a:lnTo>
                    <a:lnTo>
                      <a:pt x="79" y="462"/>
                    </a:lnTo>
                    <a:lnTo>
                      <a:pt x="79" y="456"/>
                    </a:lnTo>
                    <a:lnTo>
                      <a:pt x="81" y="448"/>
                    </a:lnTo>
                    <a:lnTo>
                      <a:pt x="81" y="441"/>
                    </a:lnTo>
                    <a:lnTo>
                      <a:pt x="84" y="441"/>
                    </a:lnTo>
                    <a:lnTo>
                      <a:pt x="84" y="435"/>
                    </a:lnTo>
                    <a:lnTo>
                      <a:pt x="87" y="435"/>
                    </a:lnTo>
                    <a:lnTo>
                      <a:pt x="89" y="412"/>
                    </a:lnTo>
                    <a:lnTo>
                      <a:pt x="92" y="409"/>
                    </a:lnTo>
                    <a:lnTo>
                      <a:pt x="92" y="401"/>
                    </a:lnTo>
                    <a:lnTo>
                      <a:pt x="92" y="399"/>
                    </a:lnTo>
                    <a:lnTo>
                      <a:pt x="94" y="393"/>
                    </a:lnTo>
                    <a:lnTo>
                      <a:pt x="92" y="391"/>
                    </a:lnTo>
                    <a:lnTo>
                      <a:pt x="92" y="388"/>
                    </a:lnTo>
                    <a:lnTo>
                      <a:pt x="94" y="385"/>
                    </a:lnTo>
                    <a:lnTo>
                      <a:pt x="94" y="375"/>
                    </a:lnTo>
                    <a:lnTo>
                      <a:pt x="94" y="370"/>
                    </a:lnTo>
                    <a:lnTo>
                      <a:pt x="97" y="367"/>
                    </a:lnTo>
                    <a:lnTo>
                      <a:pt x="123" y="267"/>
                    </a:lnTo>
                    <a:lnTo>
                      <a:pt x="126" y="260"/>
                    </a:lnTo>
                    <a:lnTo>
                      <a:pt x="126" y="257"/>
                    </a:lnTo>
                    <a:lnTo>
                      <a:pt x="128" y="249"/>
                    </a:lnTo>
                    <a:lnTo>
                      <a:pt x="128" y="246"/>
                    </a:lnTo>
                    <a:lnTo>
                      <a:pt x="128" y="244"/>
                    </a:lnTo>
                    <a:lnTo>
                      <a:pt x="128" y="241"/>
                    </a:lnTo>
                    <a:lnTo>
                      <a:pt x="131" y="239"/>
                    </a:lnTo>
                    <a:lnTo>
                      <a:pt x="131" y="236"/>
                    </a:lnTo>
                    <a:lnTo>
                      <a:pt x="131" y="231"/>
                    </a:lnTo>
                    <a:lnTo>
                      <a:pt x="131" y="228"/>
                    </a:lnTo>
                    <a:lnTo>
                      <a:pt x="131" y="223"/>
                    </a:lnTo>
                    <a:lnTo>
                      <a:pt x="134" y="218"/>
                    </a:lnTo>
                    <a:lnTo>
                      <a:pt x="134" y="212"/>
                    </a:lnTo>
                    <a:lnTo>
                      <a:pt x="134" y="207"/>
                    </a:lnTo>
                    <a:lnTo>
                      <a:pt x="134" y="202"/>
                    </a:lnTo>
                    <a:lnTo>
                      <a:pt x="134" y="194"/>
                    </a:lnTo>
                    <a:lnTo>
                      <a:pt x="134" y="191"/>
                    </a:lnTo>
                    <a:lnTo>
                      <a:pt x="134" y="189"/>
                    </a:lnTo>
                    <a:lnTo>
                      <a:pt x="134" y="183"/>
                    </a:lnTo>
                    <a:lnTo>
                      <a:pt x="131" y="176"/>
                    </a:lnTo>
                    <a:lnTo>
                      <a:pt x="131" y="170"/>
                    </a:lnTo>
                    <a:lnTo>
                      <a:pt x="131" y="160"/>
                    </a:lnTo>
                    <a:lnTo>
                      <a:pt x="131" y="157"/>
                    </a:lnTo>
                    <a:lnTo>
                      <a:pt x="131" y="155"/>
                    </a:lnTo>
                    <a:lnTo>
                      <a:pt x="131" y="152"/>
                    </a:lnTo>
                    <a:lnTo>
                      <a:pt x="131" y="149"/>
                    </a:lnTo>
                    <a:lnTo>
                      <a:pt x="131" y="147"/>
                    </a:lnTo>
                    <a:lnTo>
                      <a:pt x="131" y="144"/>
                    </a:lnTo>
                    <a:lnTo>
                      <a:pt x="128" y="136"/>
                    </a:lnTo>
                    <a:lnTo>
                      <a:pt x="128" y="123"/>
                    </a:lnTo>
                    <a:lnTo>
                      <a:pt x="128" y="120"/>
                    </a:lnTo>
                    <a:lnTo>
                      <a:pt x="126" y="107"/>
                    </a:lnTo>
                    <a:lnTo>
                      <a:pt x="123" y="94"/>
                    </a:lnTo>
                    <a:lnTo>
                      <a:pt x="123" y="92"/>
                    </a:lnTo>
                    <a:lnTo>
                      <a:pt x="123" y="89"/>
                    </a:lnTo>
                    <a:lnTo>
                      <a:pt x="123" y="84"/>
                    </a:lnTo>
                    <a:lnTo>
                      <a:pt x="123" y="81"/>
                    </a:lnTo>
                    <a:lnTo>
                      <a:pt x="210" y="84"/>
                    </a:lnTo>
                    <a:lnTo>
                      <a:pt x="212" y="84"/>
                    </a:lnTo>
                    <a:lnTo>
                      <a:pt x="218" y="84"/>
                    </a:lnTo>
                    <a:lnTo>
                      <a:pt x="228" y="84"/>
                    </a:lnTo>
                    <a:lnTo>
                      <a:pt x="239" y="84"/>
                    </a:lnTo>
                    <a:lnTo>
                      <a:pt x="281" y="86"/>
                    </a:lnTo>
                    <a:lnTo>
                      <a:pt x="296" y="86"/>
                    </a:lnTo>
                    <a:lnTo>
                      <a:pt x="299" y="86"/>
                    </a:lnTo>
                    <a:lnTo>
                      <a:pt x="301" y="86"/>
                    </a:lnTo>
                    <a:lnTo>
                      <a:pt x="304" y="86"/>
                    </a:lnTo>
                    <a:lnTo>
                      <a:pt x="309" y="86"/>
                    </a:lnTo>
                    <a:lnTo>
                      <a:pt x="320" y="86"/>
                    </a:lnTo>
                    <a:lnTo>
                      <a:pt x="325" y="89"/>
                    </a:lnTo>
                    <a:lnTo>
                      <a:pt x="336" y="89"/>
                    </a:lnTo>
                    <a:lnTo>
                      <a:pt x="336" y="86"/>
                    </a:lnTo>
                    <a:lnTo>
                      <a:pt x="333" y="86"/>
                    </a:lnTo>
                    <a:lnTo>
                      <a:pt x="333" y="81"/>
                    </a:lnTo>
                    <a:lnTo>
                      <a:pt x="328" y="71"/>
                    </a:lnTo>
                    <a:lnTo>
                      <a:pt x="328" y="68"/>
                    </a:lnTo>
                    <a:lnTo>
                      <a:pt x="325" y="63"/>
                    </a:lnTo>
                    <a:lnTo>
                      <a:pt x="325" y="60"/>
                    </a:lnTo>
                    <a:lnTo>
                      <a:pt x="325" y="57"/>
                    </a:lnTo>
                    <a:lnTo>
                      <a:pt x="325" y="52"/>
                    </a:lnTo>
                    <a:lnTo>
                      <a:pt x="325" y="50"/>
                    </a:lnTo>
                    <a:lnTo>
                      <a:pt x="325" y="0"/>
                    </a:lnTo>
                    <a:lnTo>
                      <a:pt x="328" y="2"/>
                    </a:lnTo>
                    <a:lnTo>
                      <a:pt x="330" y="8"/>
                    </a:lnTo>
                    <a:lnTo>
                      <a:pt x="336" y="10"/>
                    </a:lnTo>
                    <a:lnTo>
                      <a:pt x="336" y="13"/>
                    </a:lnTo>
                    <a:lnTo>
                      <a:pt x="341" y="15"/>
                    </a:lnTo>
                    <a:lnTo>
                      <a:pt x="346" y="23"/>
                    </a:lnTo>
                    <a:lnTo>
                      <a:pt x="370" y="52"/>
                    </a:lnTo>
                    <a:lnTo>
                      <a:pt x="372" y="52"/>
                    </a:lnTo>
                    <a:lnTo>
                      <a:pt x="372" y="55"/>
                    </a:lnTo>
                    <a:lnTo>
                      <a:pt x="472" y="71"/>
                    </a:lnTo>
                    <a:lnTo>
                      <a:pt x="514" y="78"/>
                    </a:lnTo>
                    <a:lnTo>
                      <a:pt x="522" y="78"/>
                    </a:lnTo>
                    <a:lnTo>
                      <a:pt x="527" y="78"/>
                    </a:lnTo>
                    <a:lnTo>
                      <a:pt x="530" y="78"/>
                    </a:lnTo>
                    <a:lnTo>
                      <a:pt x="532" y="78"/>
                    </a:lnTo>
                    <a:lnTo>
                      <a:pt x="564" y="86"/>
                    </a:lnTo>
                    <a:lnTo>
                      <a:pt x="579" y="89"/>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0" name="フリーフォーム 219"/>
              <p:cNvSpPr>
                <a:spLocks/>
              </p:cNvSpPr>
              <p:nvPr/>
            </p:nvSpPr>
            <p:spPr bwMode="auto">
              <a:xfrm>
                <a:off x="2248739" y="2452038"/>
                <a:ext cx="766350" cy="726548"/>
              </a:xfrm>
              <a:custGeom>
                <a:avLst/>
                <a:gdLst>
                  <a:gd name="T0" fmla="*/ 1353 w 1599"/>
                  <a:gd name="T1" fmla="*/ 87 h 1493"/>
                  <a:gd name="T2" fmla="*/ 1397 w 1599"/>
                  <a:gd name="T3" fmla="*/ 105 h 1493"/>
                  <a:gd name="T4" fmla="*/ 1497 w 1599"/>
                  <a:gd name="T5" fmla="*/ 181 h 1493"/>
                  <a:gd name="T6" fmla="*/ 1536 w 1599"/>
                  <a:gd name="T7" fmla="*/ 247 h 1493"/>
                  <a:gd name="T8" fmla="*/ 1555 w 1599"/>
                  <a:gd name="T9" fmla="*/ 299 h 1493"/>
                  <a:gd name="T10" fmla="*/ 1549 w 1599"/>
                  <a:gd name="T11" fmla="*/ 415 h 1493"/>
                  <a:gd name="T12" fmla="*/ 1494 w 1599"/>
                  <a:gd name="T13" fmla="*/ 499 h 1493"/>
                  <a:gd name="T14" fmla="*/ 1455 w 1599"/>
                  <a:gd name="T15" fmla="*/ 557 h 1493"/>
                  <a:gd name="T16" fmla="*/ 1431 w 1599"/>
                  <a:gd name="T17" fmla="*/ 614 h 1493"/>
                  <a:gd name="T18" fmla="*/ 1434 w 1599"/>
                  <a:gd name="T19" fmla="*/ 664 h 1493"/>
                  <a:gd name="T20" fmla="*/ 1455 w 1599"/>
                  <a:gd name="T21" fmla="*/ 722 h 1493"/>
                  <a:gd name="T22" fmla="*/ 1481 w 1599"/>
                  <a:gd name="T23" fmla="*/ 772 h 1493"/>
                  <a:gd name="T24" fmla="*/ 1526 w 1599"/>
                  <a:gd name="T25" fmla="*/ 837 h 1493"/>
                  <a:gd name="T26" fmla="*/ 1570 w 1599"/>
                  <a:gd name="T27" fmla="*/ 911 h 1493"/>
                  <a:gd name="T28" fmla="*/ 1594 w 1599"/>
                  <a:gd name="T29" fmla="*/ 974 h 1493"/>
                  <a:gd name="T30" fmla="*/ 1599 w 1599"/>
                  <a:gd name="T31" fmla="*/ 1032 h 1493"/>
                  <a:gd name="T32" fmla="*/ 1586 w 1599"/>
                  <a:gd name="T33" fmla="*/ 1108 h 1493"/>
                  <a:gd name="T34" fmla="*/ 1560 w 1599"/>
                  <a:gd name="T35" fmla="*/ 1152 h 1493"/>
                  <a:gd name="T36" fmla="*/ 1528 w 1599"/>
                  <a:gd name="T37" fmla="*/ 1194 h 1493"/>
                  <a:gd name="T38" fmla="*/ 1507 w 1599"/>
                  <a:gd name="T39" fmla="*/ 1221 h 1493"/>
                  <a:gd name="T40" fmla="*/ 1421 w 1599"/>
                  <a:gd name="T41" fmla="*/ 1239 h 1493"/>
                  <a:gd name="T42" fmla="*/ 1279 w 1599"/>
                  <a:gd name="T43" fmla="*/ 1242 h 1493"/>
                  <a:gd name="T44" fmla="*/ 1185 w 1599"/>
                  <a:gd name="T45" fmla="*/ 1247 h 1493"/>
                  <a:gd name="T46" fmla="*/ 1132 w 1599"/>
                  <a:gd name="T47" fmla="*/ 1221 h 1493"/>
                  <a:gd name="T48" fmla="*/ 1028 w 1599"/>
                  <a:gd name="T49" fmla="*/ 1186 h 1493"/>
                  <a:gd name="T50" fmla="*/ 923 w 1599"/>
                  <a:gd name="T51" fmla="*/ 1171 h 1493"/>
                  <a:gd name="T52" fmla="*/ 828 w 1599"/>
                  <a:gd name="T53" fmla="*/ 1163 h 1493"/>
                  <a:gd name="T54" fmla="*/ 744 w 1599"/>
                  <a:gd name="T55" fmla="*/ 1173 h 1493"/>
                  <a:gd name="T56" fmla="*/ 687 w 1599"/>
                  <a:gd name="T57" fmla="*/ 1179 h 1493"/>
                  <a:gd name="T58" fmla="*/ 647 w 1599"/>
                  <a:gd name="T59" fmla="*/ 1205 h 1493"/>
                  <a:gd name="T60" fmla="*/ 556 w 1599"/>
                  <a:gd name="T61" fmla="*/ 1286 h 1493"/>
                  <a:gd name="T62" fmla="*/ 367 w 1599"/>
                  <a:gd name="T63" fmla="*/ 1407 h 1493"/>
                  <a:gd name="T64" fmla="*/ 312 w 1599"/>
                  <a:gd name="T65" fmla="*/ 1451 h 1493"/>
                  <a:gd name="T66" fmla="*/ 267 w 1599"/>
                  <a:gd name="T67" fmla="*/ 1415 h 1493"/>
                  <a:gd name="T68" fmla="*/ 388 w 1599"/>
                  <a:gd name="T69" fmla="*/ 1249 h 1493"/>
                  <a:gd name="T70" fmla="*/ 446 w 1599"/>
                  <a:gd name="T71" fmla="*/ 1192 h 1493"/>
                  <a:gd name="T72" fmla="*/ 498 w 1599"/>
                  <a:gd name="T73" fmla="*/ 1158 h 1493"/>
                  <a:gd name="T74" fmla="*/ 558 w 1599"/>
                  <a:gd name="T75" fmla="*/ 1131 h 1493"/>
                  <a:gd name="T76" fmla="*/ 519 w 1599"/>
                  <a:gd name="T77" fmla="*/ 979 h 1493"/>
                  <a:gd name="T78" fmla="*/ 514 w 1599"/>
                  <a:gd name="T79" fmla="*/ 898 h 1493"/>
                  <a:gd name="T80" fmla="*/ 532 w 1599"/>
                  <a:gd name="T81" fmla="*/ 837 h 1493"/>
                  <a:gd name="T82" fmla="*/ 550 w 1599"/>
                  <a:gd name="T83" fmla="*/ 780 h 1493"/>
                  <a:gd name="T84" fmla="*/ 456 w 1599"/>
                  <a:gd name="T85" fmla="*/ 840 h 1493"/>
                  <a:gd name="T86" fmla="*/ 333 w 1599"/>
                  <a:gd name="T87" fmla="*/ 874 h 1493"/>
                  <a:gd name="T88" fmla="*/ 202 w 1599"/>
                  <a:gd name="T89" fmla="*/ 840 h 1493"/>
                  <a:gd name="T90" fmla="*/ 165 w 1599"/>
                  <a:gd name="T91" fmla="*/ 816 h 1493"/>
                  <a:gd name="T92" fmla="*/ 128 w 1599"/>
                  <a:gd name="T93" fmla="*/ 782 h 1493"/>
                  <a:gd name="T94" fmla="*/ 100 w 1599"/>
                  <a:gd name="T95" fmla="*/ 746 h 1493"/>
                  <a:gd name="T96" fmla="*/ 73 w 1599"/>
                  <a:gd name="T97" fmla="*/ 709 h 1493"/>
                  <a:gd name="T98" fmla="*/ 34 w 1599"/>
                  <a:gd name="T99" fmla="*/ 585 h 1493"/>
                  <a:gd name="T100" fmla="*/ 299 w 1599"/>
                  <a:gd name="T101" fmla="*/ 391 h 1493"/>
                  <a:gd name="T102" fmla="*/ 393 w 1599"/>
                  <a:gd name="T103" fmla="*/ 323 h 1493"/>
                  <a:gd name="T104" fmla="*/ 467 w 1599"/>
                  <a:gd name="T105" fmla="*/ 271 h 1493"/>
                  <a:gd name="T106" fmla="*/ 619 w 1599"/>
                  <a:gd name="T107" fmla="*/ 173 h 1493"/>
                  <a:gd name="T108" fmla="*/ 726 w 1599"/>
                  <a:gd name="T109" fmla="*/ 110 h 1493"/>
                  <a:gd name="T110" fmla="*/ 802 w 1599"/>
                  <a:gd name="T111" fmla="*/ 97 h 1493"/>
                  <a:gd name="T112" fmla="*/ 957 w 1599"/>
                  <a:gd name="T113" fmla="*/ 92 h 1493"/>
                  <a:gd name="T114" fmla="*/ 1208 w 1599"/>
                  <a:gd name="T115" fmla="*/ 29 h 1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599" h="1493">
                    <a:moveTo>
                      <a:pt x="1308" y="47"/>
                    </a:moveTo>
                    <a:lnTo>
                      <a:pt x="1321" y="66"/>
                    </a:lnTo>
                    <a:lnTo>
                      <a:pt x="1326" y="71"/>
                    </a:lnTo>
                    <a:lnTo>
                      <a:pt x="1332" y="74"/>
                    </a:lnTo>
                    <a:lnTo>
                      <a:pt x="1332" y="76"/>
                    </a:lnTo>
                    <a:lnTo>
                      <a:pt x="1334" y="76"/>
                    </a:lnTo>
                    <a:lnTo>
                      <a:pt x="1337" y="79"/>
                    </a:lnTo>
                    <a:lnTo>
                      <a:pt x="1342" y="82"/>
                    </a:lnTo>
                    <a:lnTo>
                      <a:pt x="1345" y="84"/>
                    </a:lnTo>
                    <a:lnTo>
                      <a:pt x="1350" y="87"/>
                    </a:lnTo>
                    <a:lnTo>
                      <a:pt x="1353" y="87"/>
                    </a:lnTo>
                    <a:lnTo>
                      <a:pt x="1355" y="89"/>
                    </a:lnTo>
                    <a:lnTo>
                      <a:pt x="1358" y="89"/>
                    </a:lnTo>
                    <a:lnTo>
                      <a:pt x="1363" y="92"/>
                    </a:lnTo>
                    <a:lnTo>
                      <a:pt x="1368" y="95"/>
                    </a:lnTo>
                    <a:lnTo>
                      <a:pt x="1374" y="95"/>
                    </a:lnTo>
                    <a:lnTo>
                      <a:pt x="1376" y="97"/>
                    </a:lnTo>
                    <a:lnTo>
                      <a:pt x="1379" y="97"/>
                    </a:lnTo>
                    <a:lnTo>
                      <a:pt x="1381" y="97"/>
                    </a:lnTo>
                    <a:lnTo>
                      <a:pt x="1384" y="100"/>
                    </a:lnTo>
                    <a:lnTo>
                      <a:pt x="1395" y="105"/>
                    </a:lnTo>
                    <a:lnTo>
                      <a:pt x="1397" y="105"/>
                    </a:lnTo>
                    <a:lnTo>
                      <a:pt x="1402" y="108"/>
                    </a:lnTo>
                    <a:lnTo>
                      <a:pt x="1405" y="110"/>
                    </a:lnTo>
                    <a:lnTo>
                      <a:pt x="1426" y="121"/>
                    </a:lnTo>
                    <a:lnTo>
                      <a:pt x="1447" y="131"/>
                    </a:lnTo>
                    <a:lnTo>
                      <a:pt x="1465" y="139"/>
                    </a:lnTo>
                    <a:lnTo>
                      <a:pt x="1468" y="142"/>
                    </a:lnTo>
                    <a:lnTo>
                      <a:pt x="1471" y="145"/>
                    </a:lnTo>
                    <a:lnTo>
                      <a:pt x="1473" y="147"/>
                    </a:lnTo>
                    <a:lnTo>
                      <a:pt x="1486" y="166"/>
                    </a:lnTo>
                    <a:lnTo>
                      <a:pt x="1494" y="179"/>
                    </a:lnTo>
                    <a:lnTo>
                      <a:pt x="1497" y="181"/>
                    </a:lnTo>
                    <a:lnTo>
                      <a:pt x="1499" y="187"/>
                    </a:lnTo>
                    <a:lnTo>
                      <a:pt x="1502" y="187"/>
                    </a:lnTo>
                    <a:lnTo>
                      <a:pt x="1505" y="194"/>
                    </a:lnTo>
                    <a:lnTo>
                      <a:pt x="1515" y="210"/>
                    </a:lnTo>
                    <a:lnTo>
                      <a:pt x="1520" y="218"/>
                    </a:lnTo>
                    <a:lnTo>
                      <a:pt x="1531" y="234"/>
                    </a:lnTo>
                    <a:lnTo>
                      <a:pt x="1531" y="236"/>
                    </a:lnTo>
                    <a:lnTo>
                      <a:pt x="1531" y="239"/>
                    </a:lnTo>
                    <a:lnTo>
                      <a:pt x="1534" y="242"/>
                    </a:lnTo>
                    <a:lnTo>
                      <a:pt x="1536" y="244"/>
                    </a:lnTo>
                    <a:lnTo>
                      <a:pt x="1536" y="247"/>
                    </a:lnTo>
                    <a:lnTo>
                      <a:pt x="1539" y="250"/>
                    </a:lnTo>
                    <a:lnTo>
                      <a:pt x="1539" y="252"/>
                    </a:lnTo>
                    <a:lnTo>
                      <a:pt x="1544" y="263"/>
                    </a:lnTo>
                    <a:lnTo>
                      <a:pt x="1547" y="265"/>
                    </a:lnTo>
                    <a:lnTo>
                      <a:pt x="1547" y="268"/>
                    </a:lnTo>
                    <a:lnTo>
                      <a:pt x="1549" y="273"/>
                    </a:lnTo>
                    <a:lnTo>
                      <a:pt x="1549" y="278"/>
                    </a:lnTo>
                    <a:lnTo>
                      <a:pt x="1552" y="284"/>
                    </a:lnTo>
                    <a:lnTo>
                      <a:pt x="1552" y="286"/>
                    </a:lnTo>
                    <a:lnTo>
                      <a:pt x="1552" y="292"/>
                    </a:lnTo>
                    <a:lnTo>
                      <a:pt x="1555" y="299"/>
                    </a:lnTo>
                    <a:lnTo>
                      <a:pt x="1555" y="310"/>
                    </a:lnTo>
                    <a:lnTo>
                      <a:pt x="1557" y="341"/>
                    </a:lnTo>
                    <a:lnTo>
                      <a:pt x="1560" y="362"/>
                    </a:lnTo>
                    <a:lnTo>
                      <a:pt x="1560" y="365"/>
                    </a:lnTo>
                    <a:lnTo>
                      <a:pt x="1560" y="368"/>
                    </a:lnTo>
                    <a:lnTo>
                      <a:pt x="1560" y="370"/>
                    </a:lnTo>
                    <a:lnTo>
                      <a:pt x="1557" y="389"/>
                    </a:lnTo>
                    <a:lnTo>
                      <a:pt x="1555" y="399"/>
                    </a:lnTo>
                    <a:lnTo>
                      <a:pt x="1552" y="407"/>
                    </a:lnTo>
                    <a:lnTo>
                      <a:pt x="1552" y="410"/>
                    </a:lnTo>
                    <a:lnTo>
                      <a:pt x="1549" y="415"/>
                    </a:lnTo>
                    <a:lnTo>
                      <a:pt x="1547" y="423"/>
                    </a:lnTo>
                    <a:lnTo>
                      <a:pt x="1544" y="431"/>
                    </a:lnTo>
                    <a:lnTo>
                      <a:pt x="1541" y="438"/>
                    </a:lnTo>
                    <a:lnTo>
                      <a:pt x="1539" y="444"/>
                    </a:lnTo>
                    <a:lnTo>
                      <a:pt x="1536" y="446"/>
                    </a:lnTo>
                    <a:lnTo>
                      <a:pt x="1536" y="449"/>
                    </a:lnTo>
                    <a:lnTo>
                      <a:pt x="1534" y="452"/>
                    </a:lnTo>
                    <a:lnTo>
                      <a:pt x="1531" y="454"/>
                    </a:lnTo>
                    <a:lnTo>
                      <a:pt x="1528" y="459"/>
                    </a:lnTo>
                    <a:lnTo>
                      <a:pt x="1505" y="486"/>
                    </a:lnTo>
                    <a:lnTo>
                      <a:pt x="1494" y="499"/>
                    </a:lnTo>
                    <a:lnTo>
                      <a:pt x="1489" y="507"/>
                    </a:lnTo>
                    <a:lnTo>
                      <a:pt x="1484" y="512"/>
                    </a:lnTo>
                    <a:lnTo>
                      <a:pt x="1481" y="517"/>
                    </a:lnTo>
                    <a:lnTo>
                      <a:pt x="1476" y="522"/>
                    </a:lnTo>
                    <a:lnTo>
                      <a:pt x="1471" y="530"/>
                    </a:lnTo>
                    <a:lnTo>
                      <a:pt x="1468" y="536"/>
                    </a:lnTo>
                    <a:lnTo>
                      <a:pt x="1460" y="546"/>
                    </a:lnTo>
                    <a:lnTo>
                      <a:pt x="1458" y="549"/>
                    </a:lnTo>
                    <a:lnTo>
                      <a:pt x="1458" y="551"/>
                    </a:lnTo>
                    <a:lnTo>
                      <a:pt x="1455" y="554"/>
                    </a:lnTo>
                    <a:lnTo>
                      <a:pt x="1455" y="557"/>
                    </a:lnTo>
                    <a:lnTo>
                      <a:pt x="1452" y="559"/>
                    </a:lnTo>
                    <a:lnTo>
                      <a:pt x="1450" y="562"/>
                    </a:lnTo>
                    <a:lnTo>
                      <a:pt x="1450" y="564"/>
                    </a:lnTo>
                    <a:lnTo>
                      <a:pt x="1447" y="567"/>
                    </a:lnTo>
                    <a:lnTo>
                      <a:pt x="1444" y="572"/>
                    </a:lnTo>
                    <a:lnTo>
                      <a:pt x="1439" y="588"/>
                    </a:lnTo>
                    <a:lnTo>
                      <a:pt x="1437" y="601"/>
                    </a:lnTo>
                    <a:lnTo>
                      <a:pt x="1434" y="606"/>
                    </a:lnTo>
                    <a:lnTo>
                      <a:pt x="1434" y="609"/>
                    </a:lnTo>
                    <a:lnTo>
                      <a:pt x="1431" y="612"/>
                    </a:lnTo>
                    <a:lnTo>
                      <a:pt x="1431" y="614"/>
                    </a:lnTo>
                    <a:lnTo>
                      <a:pt x="1431" y="617"/>
                    </a:lnTo>
                    <a:lnTo>
                      <a:pt x="1431" y="622"/>
                    </a:lnTo>
                    <a:lnTo>
                      <a:pt x="1431" y="627"/>
                    </a:lnTo>
                    <a:lnTo>
                      <a:pt x="1431" y="633"/>
                    </a:lnTo>
                    <a:lnTo>
                      <a:pt x="1431" y="638"/>
                    </a:lnTo>
                    <a:lnTo>
                      <a:pt x="1431" y="643"/>
                    </a:lnTo>
                    <a:lnTo>
                      <a:pt x="1431" y="646"/>
                    </a:lnTo>
                    <a:lnTo>
                      <a:pt x="1431" y="651"/>
                    </a:lnTo>
                    <a:lnTo>
                      <a:pt x="1434" y="656"/>
                    </a:lnTo>
                    <a:lnTo>
                      <a:pt x="1434" y="659"/>
                    </a:lnTo>
                    <a:lnTo>
                      <a:pt x="1434" y="664"/>
                    </a:lnTo>
                    <a:lnTo>
                      <a:pt x="1437" y="667"/>
                    </a:lnTo>
                    <a:lnTo>
                      <a:pt x="1437" y="675"/>
                    </a:lnTo>
                    <a:lnTo>
                      <a:pt x="1442" y="685"/>
                    </a:lnTo>
                    <a:lnTo>
                      <a:pt x="1444" y="693"/>
                    </a:lnTo>
                    <a:lnTo>
                      <a:pt x="1447" y="701"/>
                    </a:lnTo>
                    <a:lnTo>
                      <a:pt x="1450" y="706"/>
                    </a:lnTo>
                    <a:lnTo>
                      <a:pt x="1450" y="711"/>
                    </a:lnTo>
                    <a:lnTo>
                      <a:pt x="1452" y="714"/>
                    </a:lnTo>
                    <a:lnTo>
                      <a:pt x="1455" y="717"/>
                    </a:lnTo>
                    <a:lnTo>
                      <a:pt x="1455" y="719"/>
                    </a:lnTo>
                    <a:lnTo>
                      <a:pt x="1455" y="722"/>
                    </a:lnTo>
                    <a:lnTo>
                      <a:pt x="1458" y="722"/>
                    </a:lnTo>
                    <a:lnTo>
                      <a:pt x="1458" y="725"/>
                    </a:lnTo>
                    <a:lnTo>
                      <a:pt x="1458" y="727"/>
                    </a:lnTo>
                    <a:lnTo>
                      <a:pt x="1460" y="732"/>
                    </a:lnTo>
                    <a:lnTo>
                      <a:pt x="1465" y="740"/>
                    </a:lnTo>
                    <a:lnTo>
                      <a:pt x="1468" y="746"/>
                    </a:lnTo>
                    <a:lnTo>
                      <a:pt x="1471" y="753"/>
                    </a:lnTo>
                    <a:lnTo>
                      <a:pt x="1473" y="759"/>
                    </a:lnTo>
                    <a:lnTo>
                      <a:pt x="1476" y="764"/>
                    </a:lnTo>
                    <a:lnTo>
                      <a:pt x="1478" y="767"/>
                    </a:lnTo>
                    <a:lnTo>
                      <a:pt x="1481" y="772"/>
                    </a:lnTo>
                    <a:lnTo>
                      <a:pt x="1484" y="780"/>
                    </a:lnTo>
                    <a:lnTo>
                      <a:pt x="1489" y="785"/>
                    </a:lnTo>
                    <a:lnTo>
                      <a:pt x="1492" y="790"/>
                    </a:lnTo>
                    <a:lnTo>
                      <a:pt x="1499" y="801"/>
                    </a:lnTo>
                    <a:lnTo>
                      <a:pt x="1502" y="806"/>
                    </a:lnTo>
                    <a:lnTo>
                      <a:pt x="1507" y="814"/>
                    </a:lnTo>
                    <a:lnTo>
                      <a:pt x="1513" y="819"/>
                    </a:lnTo>
                    <a:lnTo>
                      <a:pt x="1515" y="824"/>
                    </a:lnTo>
                    <a:lnTo>
                      <a:pt x="1520" y="829"/>
                    </a:lnTo>
                    <a:lnTo>
                      <a:pt x="1523" y="835"/>
                    </a:lnTo>
                    <a:lnTo>
                      <a:pt x="1526" y="837"/>
                    </a:lnTo>
                    <a:lnTo>
                      <a:pt x="1528" y="843"/>
                    </a:lnTo>
                    <a:lnTo>
                      <a:pt x="1531" y="845"/>
                    </a:lnTo>
                    <a:lnTo>
                      <a:pt x="1534" y="850"/>
                    </a:lnTo>
                    <a:lnTo>
                      <a:pt x="1539" y="858"/>
                    </a:lnTo>
                    <a:lnTo>
                      <a:pt x="1547" y="869"/>
                    </a:lnTo>
                    <a:lnTo>
                      <a:pt x="1552" y="877"/>
                    </a:lnTo>
                    <a:lnTo>
                      <a:pt x="1555" y="882"/>
                    </a:lnTo>
                    <a:lnTo>
                      <a:pt x="1557" y="890"/>
                    </a:lnTo>
                    <a:lnTo>
                      <a:pt x="1562" y="898"/>
                    </a:lnTo>
                    <a:lnTo>
                      <a:pt x="1568" y="906"/>
                    </a:lnTo>
                    <a:lnTo>
                      <a:pt x="1570" y="911"/>
                    </a:lnTo>
                    <a:lnTo>
                      <a:pt x="1573" y="919"/>
                    </a:lnTo>
                    <a:lnTo>
                      <a:pt x="1575" y="924"/>
                    </a:lnTo>
                    <a:lnTo>
                      <a:pt x="1578" y="929"/>
                    </a:lnTo>
                    <a:lnTo>
                      <a:pt x="1581" y="934"/>
                    </a:lnTo>
                    <a:lnTo>
                      <a:pt x="1583" y="937"/>
                    </a:lnTo>
                    <a:lnTo>
                      <a:pt x="1586" y="945"/>
                    </a:lnTo>
                    <a:lnTo>
                      <a:pt x="1586" y="950"/>
                    </a:lnTo>
                    <a:lnTo>
                      <a:pt x="1589" y="955"/>
                    </a:lnTo>
                    <a:lnTo>
                      <a:pt x="1591" y="961"/>
                    </a:lnTo>
                    <a:lnTo>
                      <a:pt x="1594" y="969"/>
                    </a:lnTo>
                    <a:lnTo>
                      <a:pt x="1594" y="974"/>
                    </a:lnTo>
                    <a:lnTo>
                      <a:pt x="1594" y="976"/>
                    </a:lnTo>
                    <a:lnTo>
                      <a:pt x="1596" y="982"/>
                    </a:lnTo>
                    <a:lnTo>
                      <a:pt x="1596" y="990"/>
                    </a:lnTo>
                    <a:lnTo>
                      <a:pt x="1596" y="992"/>
                    </a:lnTo>
                    <a:lnTo>
                      <a:pt x="1599" y="995"/>
                    </a:lnTo>
                    <a:lnTo>
                      <a:pt x="1599" y="1003"/>
                    </a:lnTo>
                    <a:lnTo>
                      <a:pt x="1599" y="1008"/>
                    </a:lnTo>
                    <a:lnTo>
                      <a:pt x="1599" y="1013"/>
                    </a:lnTo>
                    <a:lnTo>
                      <a:pt x="1599" y="1021"/>
                    </a:lnTo>
                    <a:lnTo>
                      <a:pt x="1599" y="1026"/>
                    </a:lnTo>
                    <a:lnTo>
                      <a:pt x="1599" y="1032"/>
                    </a:lnTo>
                    <a:lnTo>
                      <a:pt x="1599" y="1039"/>
                    </a:lnTo>
                    <a:lnTo>
                      <a:pt x="1596" y="1047"/>
                    </a:lnTo>
                    <a:lnTo>
                      <a:pt x="1596" y="1053"/>
                    </a:lnTo>
                    <a:lnTo>
                      <a:pt x="1596" y="1063"/>
                    </a:lnTo>
                    <a:lnTo>
                      <a:pt x="1594" y="1071"/>
                    </a:lnTo>
                    <a:lnTo>
                      <a:pt x="1594" y="1076"/>
                    </a:lnTo>
                    <a:lnTo>
                      <a:pt x="1594" y="1084"/>
                    </a:lnTo>
                    <a:lnTo>
                      <a:pt x="1591" y="1089"/>
                    </a:lnTo>
                    <a:lnTo>
                      <a:pt x="1591" y="1092"/>
                    </a:lnTo>
                    <a:lnTo>
                      <a:pt x="1589" y="1097"/>
                    </a:lnTo>
                    <a:lnTo>
                      <a:pt x="1586" y="1108"/>
                    </a:lnTo>
                    <a:lnTo>
                      <a:pt x="1583" y="1113"/>
                    </a:lnTo>
                    <a:lnTo>
                      <a:pt x="1583" y="1116"/>
                    </a:lnTo>
                    <a:lnTo>
                      <a:pt x="1581" y="1118"/>
                    </a:lnTo>
                    <a:lnTo>
                      <a:pt x="1581" y="1121"/>
                    </a:lnTo>
                    <a:lnTo>
                      <a:pt x="1578" y="1126"/>
                    </a:lnTo>
                    <a:lnTo>
                      <a:pt x="1575" y="1131"/>
                    </a:lnTo>
                    <a:lnTo>
                      <a:pt x="1573" y="1134"/>
                    </a:lnTo>
                    <a:lnTo>
                      <a:pt x="1570" y="1137"/>
                    </a:lnTo>
                    <a:lnTo>
                      <a:pt x="1568" y="1142"/>
                    </a:lnTo>
                    <a:lnTo>
                      <a:pt x="1565" y="1147"/>
                    </a:lnTo>
                    <a:lnTo>
                      <a:pt x="1560" y="1152"/>
                    </a:lnTo>
                    <a:lnTo>
                      <a:pt x="1557" y="1160"/>
                    </a:lnTo>
                    <a:lnTo>
                      <a:pt x="1552" y="1165"/>
                    </a:lnTo>
                    <a:lnTo>
                      <a:pt x="1547" y="1171"/>
                    </a:lnTo>
                    <a:lnTo>
                      <a:pt x="1544" y="1176"/>
                    </a:lnTo>
                    <a:lnTo>
                      <a:pt x="1539" y="1181"/>
                    </a:lnTo>
                    <a:lnTo>
                      <a:pt x="1536" y="1184"/>
                    </a:lnTo>
                    <a:lnTo>
                      <a:pt x="1536" y="1186"/>
                    </a:lnTo>
                    <a:lnTo>
                      <a:pt x="1534" y="1189"/>
                    </a:lnTo>
                    <a:lnTo>
                      <a:pt x="1531" y="1189"/>
                    </a:lnTo>
                    <a:lnTo>
                      <a:pt x="1531" y="1192"/>
                    </a:lnTo>
                    <a:lnTo>
                      <a:pt x="1528" y="1194"/>
                    </a:lnTo>
                    <a:lnTo>
                      <a:pt x="1526" y="1200"/>
                    </a:lnTo>
                    <a:lnTo>
                      <a:pt x="1526" y="1202"/>
                    </a:lnTo>
                    <a:lnTo>
                      <a:pt x="1523" y="1205"/>
                    </a:lnTo>
                    <a:lnTo>
                      <a:pt x="1520" y="1207"/>
                    </a:lnTo>
                    <a:lnTo>
                      <a:pt x="1520" y="1210"/>
                    </a:lnTo>
                    <a:lnTo>
                      <a:pt x="1518" y="1213"/>
                    </a:lnTo>
                    <a:lnTo>
                      <a:pt x="1518" y="1215"/>
                    </a:lnTo>
                    <a:lnTo>
                      <a:pt x="1515" y="1215"/>
                    </a:lnTo>
                    <a:lnTo>
                      <a:pt x="1513" y="1215"/>
                    </a:lnTo>
                    <a:lnTo>
                      <a:pt x="1510" y="1218"/>
                    </a:lnTo>
                    <a:lnTo>
                      <a:pt x="1507" y="1221"/>
                    </a:lnTo>
                    <a:lnTo>
                      <a:pt x="1505" y="1221"/>
                    </a:lnTo>
                    <a:lnTo>
                      <a:pt x="1502" y="1221"/>
                    </a:lnTo>
                    <a:lnTo>
                      <a:pt x="1499" y="1223"/>
                    </a:lnTo>
                    <a:lnTo>
                      <a:pt x="1486" y="1223"/>
                    </a:lnTo>
                    <a:lnTo>
                      <a:pt x="1476" y="1228"/>
                    </a:lnTo>
                    <a:lnTo>
                      <a:pt x="1437" y="1236"/>
                    </a:lnTo>
                    <a:lnTo>
                      <a:pt x="1429" y="1236"/>
                    </a:lnTo>
                    <a:lnTo>
                      <a:pt x="1429" y="1239"/>
                    </a:lnTo>
                    <a:lnTo>
                      <a:pt x="1426" y="1239"/>
                    </a:lnTo>
                    <a:lnTo>
                      <a:pt x="1423" y="1239"/>
                    </a:lnTo>
                    <a:lnTo>
                      <a:pt x="1421" y="1239"/>
                    </a:lnTo>
                    <a:lnTo>
                      <a:pt x="1418" y="1239"/>
                    </a:lnTo>
                    <a:lnTo>
                      <a:pt x="1416" y="1239"/>
                    </a:lnTo>
                    <a:lnTo>
                      <a:pt x="1410" y="1239"/>
                    </a:lnTo>
                    <a:lnTo>
                      <a:pt x="1402" y="1236"/>
                    </a:lnTo>
                    <a:lnTo>
                      <a:pt x="1361" y="1234"/>
                    </a:lnTo>
                    <a:lnTo>
                      <a:pt x="1345" y="1234"/>
                    </a:lnTo>
                    <a:lnTo>
                      <a:pt x="1326" y="1234"/>
                    </a:lnTo>
                    <a:lnTo>
                      <a:pt x="1313" y="1231"/>
                    </a:lnTo>
                    <a:lnTo>
                      <a:pt x="1300" y="1234"/>
                    </a:lnTo>
                    <a:lnTo>
                      <a:pt x="1290" y="1236"/>
                    </a:lnTo>
                    <a:lnTo>
                      <a:pt x="1279" y="1242"/>
                    </a:lnTo>
                    <a:lnTo>
                      <a:pt x="1274" y="1242"/>
                    </a:lnTo>
                    <a:lnTo>
                      <a:pt x="1271" y="1244"/>
                    </a:lnTo>
                    <a:lnTo>
                      <a:pt x="1266" y="1244"/>
                    </a:lnTo>
                    <a:lnTo>
                      <a:pt x="1235" y="1247"/>
                    </a:lnTo>
                    <a:lnTo>
                      <a:pt x="1227" y="1247"/>
                    </a:lnTo>
                    <a:lnTo>
                      <a:pt x="1198" y="1252"/>
                    </a:lnTo>
                    <a:lnTo>
                      <a:pt x="1195" y="1252"/>
                    </a:lnTo>
                    <a:lnTo>
                      <a:pt x="1193" y="1249"/>
                    </a:lnTo>
                    <a:lnTo>
                      <a:pt x="1190" y="1249"/>
                    </a:lnTo>
                    <a:lnTo>
                      <a:pt x="1187" y="1249"/>
                    </a:lnTo>
                    <a:lnTo>
                      <a:pt x="1185" y="1247"/>
                    </a:lnTo>
                    <a:lnTo>
                      <a:pt x="1177" y="1244"/>
                    </a:lnTo>
                    <a:lnTo>
                      <a:pt x="1172" y="1242"/>
                    </a:lnTo>
                    <a:lnTo>
                      <a:pt x="1169" y="1242"/>
                    </a:lnTo>
                    <a:lnTo>
                      <a:pt x="1164" y="1239"/>
                    </a:lnTo>
                    <a:lnTo>
                      <a:pt x="1161" y="1239"/>
                    </a:lnTo>
                    <a:lnTo>
                      <a:pt x="1159" y="1236"/>
                    </a:lnTo>
                    <a:lnTo>
                      <a:pt x="1156" y="1234"/>
                    </a:lnTo>
                    <a:lnTo>
                      <a:pt x="1148" y="1231"/>
                    </a:lnTo>
                    <a:lnTo>
                      <a:pt x="1143" y="1226"/>
                    </a:lnTo>
                    <a:lnTo>
                      <a:pt x="1135" y="1223"/>
                    </a:lnTo>
                    <a:lnTo>
                      <a:pt x="1132" y="1221"/>
                    </a:lnTo>
                    <a:lnTo>
                      <a:pt x="1130" y="1218"/>
                    </a:lnTo>
                    <a:lnTo>
                      <a:pt x="1117" y="1213"/>
                    </a:lnTo>
                    <a:lnTo>
                      <a:pt x="1101" y="1207"/>
                    </a:lnTo>
                    <a:lnTo>
                      <a:pt x="1088" y="1202"/>
                    </a:lnTo>
                    <a:lnTo>
                      <a:pt x="1075" y="1197"/>
                    </a:lnTo>
                    <a:lnTo>
                      <a:pt x="1070" y="1194"/>
                    </a:lnTo>
                    <a:lnTo>
                      <a:pt x="1067" y="1192"/>
                    </a:lnTo>
                    <a:lnTo>
                      <a:pt x="1056" y="1189"/>
                    </a:lnTo>
                    <a:lnTo>
                      <a:pt x="1054" y="1189"/>
                    </a:lnTo>
                    <a:lnTo>
                      <a:pt x="1051" y="1186"/>
                    </a:lnTo>
                    <a:lnTo>
                      <a:pt x="1028" y="1186"/>
                    </a:lnTo>
                    <a:lnTo>
                      <a:pt x="1025" y="1186"/>
                    </a:lnTo>
                    <a:lnTo>
                      <a:pt x="1012" y="1184"/>
                    </a:lnTo>
                    <a:lnTo>
                      <a:pt x="1001" y="1184"/>
                    </a:lnTo>
                    <a:lnTo>
                      <a:pt x="993" y="1184"/>
                    </a:lnTo>
                    <a:lnTo>
                      <a:pt x="983" y="1181"/>
                    </a:lnTo>
                    <a:lnTo>
                      <a:pt x="973" y="1181"/>
                    </a:lnTo>
                    <a:lnTo>
                      <a:pt x="970" y="1179"/>
                    </a:lnTo>
                    <a:lnTo>
                      <a:pt x="967" y="1179"/>
                    </a:lnTo>
                    <a:lnTo>
                      <a:pt x="944" y="1176"/>
                    </a:lnTo>
                    <a:lnTo>
                      <a:pt x="931" y="1173"/>
                    </a:lnTo>
                    <a:lnTo>
                      <a:pt x="923" y="1171"/>
                    </a:lnTo>
                    <a:lnTo>
                      <a:pt x="910" y="1168"/>
                    </a:lnTo>
                    <a:lnTo>
                      <a:pt x="902" y="1165"/>
                    </a:lnTo>
                    <a:lnTo>
                      <a:pt x="896" y="1165"/>
                    </a:lnTo>
                    <a:lnTo>
                      <a:pt x="889" y="1165"/>
                    </a:lnTo>
                    <a:lnTo>
                      <a:pt x="886" y="1165"/>
                    </a:lnTo>
                    <a:lnTo>
                      <a:pt x="881" y="1163"/>
                    </a:lnTo>
                    <a:lnTo>
                      <a:pt x="876" y="1163"/>
                    </a:lnTo>
                    <a:lnTo>
                      <a:pt x="873" y="1163"/>
                    </a:lnTo>
                    <a:lnTo>
                      <a:pt x="849" y="1163"/>
                    </a:lnTo>
                    <a:lnTo>
                      <a:pt x="839" y="1163"/>
                    </a:lnTo>
                    <a:lnTo>
                      <a:pt x="828" y="1163"/>
                    </a:lnTo>
                    <a:lnTo>
                      <a:pt x="815" y="1163"/>
                    </a:lnTo>
                    <a:lnTo>
                      <a:pt x="805" y="1163"/>
                    </a:lnTo>
                    <a:lnTo>
                      <a:pt x="794" y="1165"/>
                    </a:lnTo>
                    <a:lnTo>
                      <a:pt x="784" y="1168"/>
                    </a:lnTo>
                    <a:lnTo>
                      <a:pt x="776" y="1168"/>
                    </a:lnTo>
                    <a:lnTo>
                      <a:pt x="773" y="1168"/>
                    </a:lnTo>
                    <a:lnTo>
                      <a:pt x="771" y="1168"/>
                    </a:lnTo>
                    <a:lnTo>
                      <a:pt x="763" y="1171"/>
                    </a:lnTo>
                    <a:lnTo>
                      <a:pt x="755" y="1171"/>
                    </a:lnTo>
                    <a:lnTo>
                      <a:pt x="747" y="1171"/>
                    </a:lnTo>
                    <a:lnTo>
                      <a:pt x="744" y="1173"/>
                    </a:lnTo>
                    <a:lnTo>
                      <a:pt x="731" y="1173"/>
                    </a:lnTo>
                    <a:lnTo>
                      <a:pt x="726" y="1173"/>
                    </a:lnTo>
                    <a:lnTo>
                      <a:pt x="721" y="1176"/>
                    </a:lnTo>
                    <a:lnTo>
                      <a:pt x="718" y="1176"/>
                    </a:lnTo>
                    <a:lnTo>
                      <a:pt x="716" y="1176"/>
                    </a:lnTo>
                    <a:lnTo>
                      <a:pt x="713" y="1176"/>
                    </a:lnTo>
                    <a:lnTo>
                      <a:pt x="708" y="1176"/>
                    </a:lnTo>
                    <a:lnTo>
                      <a:pt x="702" y="1176"/>
                    </a:lnTo>
                    <a:lnTo>
                      <a:pt x="697" y="1179"/>
                    </a:lnTo>
                    <a:lnTo>
                      <a:pt x="695" y="1179"/>
                    </a:lnTo>
                    <a:lnTo>
                      <a:pt x="687" y="1179"/>
                    </a:lnTo>
                    <a:lnTo>
                      <a:pt x="679" y="1181"/>
                    </a:lnTo>
                    <a:lnTo>
                      <a:pt x="676" y="1181"/>
                    </a:lnTo>
                    <a:lnTo>
                      <a:pt x="674" y="1184"/>
                    </a:lnTo>
                    <a:lnTo>
                      <a:pt x="671" y="1184"/>
                    </a:lnTo>
                    <a:lnTo>
                      <a:pt x="668" y="1186"/>
                    </a:lnTo>
                    <a:lnTo>
                      <a:pt x="666" y="1186"/>
                    </a:lnTo>
                    <a:lnTo>
                      <a:pt x="663" y="1189"/>
                    </a:lnTo>
                    <a:lnTo>
                      <a:pt x="661" y="1189"/>
                    </a:lnTo>
                    <a:lnTo>
                      <a:pt x="661" y="1192"/>
                    </a:lnTo>
                    <a:lnTo>
                      <a:pt x="655" y="1197"/>
                    </a:lnTo>
                    <a:lnTo>
                      <a:pt x="647" y="1205"/>
                    </a:lnTo>
                    <a:lnTo>
                      <a:pt x="632" y="1221"/>
                    </a:lnTo>
                    <a:lnTo>
                      <a:pt x="621" y="1231"/>
                    </a:lnTo>
                    <a:lnTo>
                      <a:pt x="616" y="1236"/>
                    </a:lnTo>
                    <a:lnTo>
                      <a:pt x="613" y="1239"/>
                    </a:lnTo>
                    <a:lnTo>
                      <a:pt x="613" y="1242"/>
                    </a:lnTo>
                    <a:lnTo>
                      <a:pt x="603" y="1249"/>
                    </a:lnTo>
                    <a:lnTo>
                      <a:pt x="592" y="1263"/>
                    </a:lnTo>
                    <a:lnTo>
                      <a:pt x="585" y="1268"/>
                    </a:lnTo>
                    <a:lnTo>
                      <a:pt x="569" y="1278"/>
                    </a:lnTo>
                    <a:lnTo>
                      <a:pt x="558" y="1286"/>
                    </a:lnTo>
                    <a:lnTo>
                      <a:pt x="556" y="1286"/>
                    </a:lnTo>
                    <a:lnTo>
                      <a:pt x="548" y="1291"/>
                    </a:lnTo>
                    <a:lnTo>
                      <a:pt x="545" y="1294"/>
                    </a:lnTo>
                    <a:lnTo>
                      <a:pt x="543" y="1294"/>
                    </a:lnTo>
                    <a:lnTo>
                      <a:pt x="540" y="1297"/>
                    </a:lnTo>
                    <a:lnTo>
                      <a:pt x="480" y="1336"/>
                    </a:lnTo>
                    <a:lnTo>
                      <a:pt x="467" y="1344"/>
                    </a:lnTo>
                    <a:lnTo>
                      <a:pt x="459" y="1349"/>
                    </a:lnTo>
                    <a:lnTo>
                      <a:pt x="435" y="1365"/>
                    </a:lnTo>
                    <a:lnTo>
                      <a:pt x="430" y="1367"/>
                    </a:lnTo>
                    <a:lnTo>
                      <a:pt x="427" y="1370"/>
                    </a:lnTo>
                    <a:lnTo>
                      <a:pt x="367" y="1407"/>
                    </a:lnTo>
                    <a:lnTo>
                      <a:pt x="354" y="1417"/>
                    </a:lnTo>
                    <a:lnTo>
                      <a:pt x="346" y="1423"/>
                    </a:lnTo>
                    <a:lnTo>
                      <a:pt x="335" y="1430"/>
                    </a:lnTo>
                    <a:lnTo>
                      <a:pt x="322" y="1441"/>
                    </a:lnTo>
                    <a:lnTo>
                      <a:pt x="320" y="1444"/>
                    </a:lnTo>
                    <a:lnTo>
                      <a:pt x="317" y="1444"/>
                    </a:lnTo>
                    <a:lnTo>
                      <a:pt x="317" y="1446"/>
                    </a:lnTo>
                    <a:lnTo>
                      <a:pt x="315" y="1446"/>
                    </a:lnTo>
                    <a:lnTo>
                      <a:pt x="315" y="1449"/>
                    </a:lnTo>
                    <a:lnTo>
                      <a:pt x="312" y="1449"/>
                    </a:lnTo>
                    <a:lnTo>
                      <a:pt x="312" y="1451"/>
                    </a:lnTo>
                    <a:lnTo>
                      <a:pt x="291" y="1467"/>
                    </a:lnTo>
                    <a:lnTo>
                      <a:pt x="278" y="1475"/>
                    </a:lnTo>
                    <a:lnTo>
                      <a:pt x="275" y="1478"/>
                    </a:lnTo>
                    <a:lnTo>
                      <a:pt x="273" y="1480"/>
                    </a:lnTo>
                    <a:lnTo>
                      <a:pt x="265" y="1483"/>
                    </a:lnTo>
                    <a:lnTo>
                      <a:pt x="241" y="1488"/>
                    </a:lnTo>
                    <a:lnTo>
                      <a:pt x="223" y="1493"/>
                    </a:lnTo>
                    <a:lnTo>
                      <a:pt x="246" y="1451"/>
                    </a:lnTo>
                    <a:lnTo>
                      <a:pt x="246" y="1449"/>
                    </a:lnTo>
                    <a:lnTo>
                      <a:pt x="249" y="1444"/>
                    </a:lnTo>
                    <a:lnTo>
                      <a:pt x="267" y="1415"/>
                    </a:lnTo>
                    <a:lnTo>
                      <a:pt x="270" y="1412"/>
                    </a:lnTo>
                    <a:lnTo>
                      <a:pt x="270" y="1409"/>
                    </a:lnTo>
                    <a:lnTo>
                      <a:pt x="275" y="1402"/>
                    </a:lnTo>
                    <a:lnTo>
                      <a:pt x="278" y="1402"/>
                    </a:lnTo>
                    <a:lnTo>
                      <a:pt x="312" y="1349"/>
                    </a:lnTo>
                    <a:lnTo>
                      <a:pt x="333" y="1320"/>
                    </a:lnTo>
                    <a:lnTo>
                      <a:pt x="349" y="1299"/>
                    </a:lnTo>
                    <a:lnTo>
                      <a:pt x="351" y="1297"/>
                    </a:lnTo>
                    <a:lnTo>
                      <a:pt x="354" y="1291"/>
                    </a:lnTo>
                    <a:lnTo>
                      <a:pt x="377" y="1263"/>
                    </a:lnTo>
                    <a:lnTo>
                      <a:pt x="388" y="1249"/>
                    </a:lnTo>
                    <a:lnTo>
                      <a:pt x="396" y="1239"/>
                    </a:lnTo>
                    <a:lnTo>
                      <a:pt x="401" y="1234"/>
                    </a:lnTo>
                    <a:lnTo>
                      <a:pt x="406" y="1226"/>
                    </a:lnTo>
                    <a:lnTo>
                      <a:pt x="411" y="1218"/>
                    </a:lnTo>
                    <a:lnTo>
                      <a:pt x="417" y="1215"/>
                    </a:lnTo>
                    <a:lnTo>
                      <a:pt x="419" y="1210"/>
                    </a:lnTo>
                    <a:lnTo>
                      <a:pt x="422" y="1207"/>
                    </a:lnTo>
                    <a:lnTo>
                      <a:pt x="427" y="1205"/>
                    </a:lnTo>
                    <a:lnTo>
                      <a:pt x="430" y="1200"/>
                    </a:lnTo>
                    <a:lnTo>
                      <a:pt x="438" y="1194"/>
                    </a:lnTo>
                    <a:lnTo>
                      <a:pt x="446" y="1192"/>
                    </a:lnTo>
                    <a:lnTo>
                      <a:pt x="451" y="1186"/>
                    </a:lnTo>
                    <a:lnTo>
                      <a:pt x="459" y="1181"/>
                    </a:lnTo>
                    <a:lnTo>
                      <a:pt x="469" y="1176"/>
                    </a:lnTo>
                    <a:lnTo>
                      <a:pt x="472" y="1173"/>
                    </a:lnTo>
                    <a:lnTo>
                      <a:pt x="474" y="1173"/>
                    </a:lnTo>
                    <a:lnTo>
                      <a:pt x="474" y="1171"/>
                    </a:lnTo>
                    <a:lnTo>
                      <a:pt x="480" y="1171"/>
                    </a:lnTo>
                    <a:lnTo>
                      <a:pt x="482" y="1168"/>
                    </a:lnTo>
                    <a:lnTo>
                      <a:pt x="485" y="1165"/>
                    </a:lnTo>
                    <a:lnTo>
                      <a:pt x="493" y="1163"/>
                    </a:lnTo>
                    <a:lnTo>
                      <a:pt x="498" y="1158"/>
                    </a:lnTo>
                    <a:lnTo>
                      <a:pt x="503" y="1155"/>
                    </a:lnTo>
                    <a:lnTo>
                      <a:pt x="508" y="1152"/>
                    </a:lnTo>
                    <a:lnTo>
                      <a:pt x="514" y="1150"/>
                    </a:lnTo>
                    <a:lnTo>
                      <a:pt x="522" y="1147"/>
                    </a:lnTo>
                    <a:lnTo>
                      <a:pt x="527" y="1144"/>
                    </a:lnTo>
                    <a:lnTo>
                      <a:pt x="529" y="1142"/>
                    </a:lnTo>
                    <a:lnTo>
                      <a:pt x="537" y="1139"/>
                    </a:lnTo>
                    <a:lnTo>
                      <a:pt x="545" y="1137"/>
                    </a:lnTo>
                    <a:lnTo>
                      <a:pt x="553" y="1134"/>
                    </a:lnTo>
                    <a:lnTo>
                      <a:pt x="556" y="1131"/>
                    </a:lnTo>
                    <a:lnTo>
                      <a:pt x="558" y="1131"/>
                    </a:lnTo>
                    <a:lnTo>
                      <a:pt x="553" y="1113"/>
                    </a:lnTo>
                    <a:lnTo>
                      <a:pt x="553" y="1110"/>
                    </a:lnTo>
                    <a:lnTo>
                      <a:pt x="545" y="1095"/>
                    </a:lnTo>
                    <a:lnTo>
                      <a:pt x="529" y="1053"/>
                    </a:lnTo>
                    <a:lnTo>
                      <a:pt x="532" y="1021"/>
                    </a:lnTo>
                    <a:lnTo>
                      <a:pt x="532" y="1018"/>
                    </a:lnTo>
                    <a:lnTo>
                      <a:pt x="532" y="1016"/>
                    </a:lnTo>
                    <a:lnTo>
                      <a:pt x="529" y="1016"/>
                    </a:lnTo>
                    <a:lnTo>
                      <a:pt x="529" y="1013"/>
                    </a:lnTo>
                    <a:lnTo>
                      <a:pt x="524" y="992"/>
                    </a:lnTo>
                    <a:lnTo>
                      <a:pt x="519" y="979"/>
                    </a:lnTo>
                    <a:lnTo>
                      <a:pt x="519" y="974"/>
                    </a:lnTo>
                    <a:lnTo>
                      <a:pt x="516" y="971"/>
                    </a:lnTo>
                    <a:lnTo>
                      <a:pt x="516" y="966"/>
                    </a:lnTo>
                    <a:lnTo>
                      <a:pt x="511" y="955"/>
                    </a:lnTo>
                    <a:lnTo>
                      <a:pt x="511" y="953"/>
                    </a:lnTo>
                    <a:lnTo>
                      <a:pt x="508" y="940"/>
                    </a:lnTo>
                    <a:lnTo>
                      <a:pt x="508" y="927"/>
                    </a:lnTo>
                    <a:lnTo>
                      <a:pt x="508" y="919"/>
                    </a:lnTo>
                    <a:lnTo>
                      <a:pt x="508" y="908"/>
                    </a:lnTo>
                    <a:lnTo>
                      <a:pt x="508" y="906"/>
                    </a:lnTo>
                    <a:lnTo>
                      <a:pt x="514" y="898"/>
                    </a:lnTo>
                    <a:lnTo>
                      <a:pt x="516" y="892"/>
                    </a:lnTo>
                    <a:lnTo>
                      <a:pt x="519" y="885"/>
                    </a:lnTo>
                    <a:lnTo>
                      <a:pt x="519" y="879"/>
                    </a:lnTo>
                    <a:lnTo>
                      <a:pt x="522" y="877"/>
                    </a:lnTo>
                    <a:lnTo>
                      <a:pt x="524" y="869"/>
                    </a:lnTo>
                    <a:lnTo>
                      <a:pt x="524" y="866"/>
                    </a:lnTo>
                    <a:lnTo>
                      <a:pt x="527" y="864"/>
                    </a:lnTo>
                    <a:lnTo>
                      <a:pt x="527" y="861"/>
                    </a:lnTo>
                    <a:lnTo>
                      <a:pt x="527" y="856"/>
                    </a:lnTo>
                    <a:lnTo>
                      <a:pt x="532" y="843"/>
                    </a:lnTo>
                    <a:lnTo>
                      <a:pt x="532" y="837"/>
                    </a:lnTo>
                    <a:lnTo>
                      <a:pt x="535" y="832"/>
                    </a:lnTo>
                    <a:lnTo>
                      <a:pt x="537" y="824"/>
                    </a:lnTo>
                    <a:lnTo>
                      <a:pt x="537" y="822"/>
                    </a:lnTo>
                    <a:lnTo>
                      <a:pt x="537" y="819"/>
                    </a:lnTo>
                    <a:lnTo>
                      <a:pt x="540" y="816"/>
                    </a:lnTo>
                    <a:lnTo>
                      <a:pt x="543" y="808"/>
                    </a:lnTo>
                    <a:lnTo>
                      <a:pt x="543" y="801"/>
                    </a:lnTo>
                    <a:lnTo>
                      <a:pt x="545" y="795"/>
                    </a:lnTo>
                    <a:lnTo>
                      <a:pt x="545" y="793"/>
                    </a:lnTo>
                    <a:lnTo>
                      <a:pt x="548" y="785"/>
                    </a:lnTo>
                    <a:lnTo>
                      <a:pt x="550" y="780"/>
                    </a:lnTo>
                    <a:lnTo>
                      <a:pt x="550" y="777"/>
                    </a:lnTo>
                    <a:lnTo>
                      <a:pt x="548" y="777"/>
                    </a:lnTo>
                    <a:lnTo>
                      <a:pt x="532" y="780"/>
                    </a:lnTo>
                    <a:lnTo>
                      <a:pt x="529" y="777"/>
                    </a:lnTo>
                    <a:lnTo>
                      <a:pt x="493" y="785"/>
                    </a:lnTo>
                    <a:lnTo>
                      <a:pt x="469" y="790"/>
                    </a:lnTo>
                    <a:lnTo>
                      <a:pt x="453" y="793"/>
                    </a:lnTo>
                    <a:lnTo>
                      <a:pt x="453" y="801"/>
                    </a:lnTo>
                    <a:lnTo>
                      <a:pt x="453" y="806"/>
                    </a:lnTo>
                    <a:lnTo>
                      <a:pt x="456" y="814"/>
                    </a:lnTo>
                    <a:lnTo>
                      <a:pt x="456" y="840"/>
                    </a:lnTo>
                    <a:lnTo>
                      <a:pt x="440" y="840"/>
                    </a:lnTo>
                    <a:lnTo>
                      <a:pt x="427" y="837"/>
                    </a:lnTo>
                    <a:lnTo>
                      <a:pt x="414" y="837"/>
                    </a:lnTo>
                    <a:lnTo>
                      <a:pt x="401" y="837"/>
                    </a:lnTo>
                    <a:lnTo>
                      <a:pt x="396" y="837"/>
                    </a:lnTo>
                    <a:lnTo>
                      <a:pt x="393" y="837"/>
                    </a:lnTo>
                    <a:lnTo>
                      <a:pt x="388" y="850"/>
                    </a:lnTo>
                    <a:lnTo>
                      <a:pt x="377" y="864"/>
                    </a:lnTo>
                    <a:lnTo>
                      <a:pt x="375" y="866"/>
                    </a:lnTo>
                    <a:lnTo>
                      <a:pt x="343" y="869"/>
                    </a:lnTo>
                    <a:lnTo>
                      <a:pt x="333" y="874"/>
                    </a:lnTo>
                    <a:lnTo>
                      <a:pt x="330" y="874"/>
                    </a:lnTo>
                    <a:lnTo>
                      <a:pt x="328" y="885"/>
                    </a:lnTo>
                    <a:lnTo>
                      <a:pt x="325" y="898"/>
                    </a:lnTo>
                    <a:lnTo>
                      <a:pt x="322" y="906"/>
                    </a:lnTo>
                    <a:lnTo>
                      <a:pt x="294" y="890"/>
                    </a:lnTo>
                    <a:lnTo>
                      <a:pt x="241" y="864"/>
                    </a:lnTo>
                    <a:lnTo>
                      <a:pt x="223" y="853"/>
                    </a:lnTo>
                    <a:lnTo>
                      <a:pt x="220" y="850"/>
                    </a:lnTo>
                    <a:lnTo>
                      <a:pt x="215" y="848"/>
                    </a:lnTo>
                    <a:lnTo>
                      <a:pt x="207" y="845"/>
                    </a:lnTo>
                    <a:lnTo>
                      <a:pt x="202" y="840"/>
                    </a:lnTo>
                    <a:lnTo>
                      <a:pt x="199" y="840"/>
                    </a:lnTo>
                    <a:lnTo>
                      <a:pt x="197" y="837"/>
                    </a:lnTo>
                    <a:lnTo>
                      <a:pt x="186" y="829"/>
                    </a:lnTo>
                    <a:lnTo>
                      <a:pt x="181" y="827"/>
                    </a:lnTo>
                    <a:lnTo>
                      <a:pt x="178" y="827"/>
                    </a:lnTo>
                    <a:lnTo>
                      <a:pt x="178" y="824"/>
                    </a:lnTo>
                    <a:lnTo>
                      <a:pt x="176" y="822"/>
                    </a:lnTo>
                    <a:lnTo>
                      <a:pt x="173" y="822"/>
                    </a:lnTo>
                    <a:lnTo>
                      <a:pt x="170" y="819"/>
                    </a:lnTo>
                    <a:lnTo>
                      <a:pt x="168" y="816"/>
                    </a:lnTo>
                    <a:lnTo>
                      <a:pt x="165" y="816"/>
                    </a:lnTo>
                    <a:lnTo>
                      <a:pt x="162" y="811"/>
                    </a:lnTo>
                    <a:lnTo>
                      <a:pt x="160" y="811"/>
                    </a:lnTo>
                    <a:lnTo>
                      <a:pt x="160" y="808"/>
                    </a:lnTo>
                    <a:lnTo>
                      <a:pt x="157" y="808"/>
                    </a:lnTo>
                    <a:lnTo>
                      <a:pt x="157" y="811"/>
                    </a:lnTo>
                    <a:lnTo>
                      <a:pt x="155" y="808"/>
                    </a:lnTo>
                    <a:lnTo>
                      <a:pt x="147" y="801"/>
                    </a:lnTo>
                    <a:lnTo>
                      <a:pt x="136" y="790"/>
                    </a:lnTo>
                    <a:lnTo>
                      <a:pt x="134" y="788"/>
                    </a:lnTo>
                    <a:lnTo>
                      <a:pt x="131" y="785"/>
                    </a:lnTo>
                    <a:lnTo>
                      <a:pt x="128" y="782"/>
                    </a:lnTo>
                    <a:lnTo>
                      <a:pt x="126" y="780"/>
                    </a:lnTo>
                    <a:lnTo>
                      <a:pt x="126" y="777"/>
                    </a:lnTo>
                    <a:lnTo>
                      <a:pt x="123" y="774"/>
                    </a:lnTo>
                    <a:lnTo>
                      <a:pt x="121" y="772"/>
                    </a:lnTo>
                    <a:lnTo>
                      <a:pt x="118" y="769"/>
                    </a:lnTo>
                    <a:lnTo>
                      <a:pt x="113" y="761"/>
                    </a:lnTo>
                    <a:lnTo>
                      <a:pt x="110" y="759"/>
                    </a:lnTo>
                    <a:lnTo>
                      <a:pt x="110" y="756"/>
                    </a:lnTo>
                    <a:lnTo>
                      <a:pt x="105" y="751"/>
                    </a:lnTo>
                    <a:lnTo>
                      <a:pt x="102" y="748"/>
                    </a:lnTo>
                    <a:lnTo>
                      <a:pt x="100" y="746"/>
                    </a:lnTo>
                    <a:lnTo>
                      <a:pt x="100" y="743"/>
                    </a:lnTo>
                    <a:lnTo>
                      <a:pt x="92" y="735"/>
                    </a:lnTo>
                    <a:lnTo>
                      <a:pt x="89" y="732"/>
                    </a:lnTo>
                    <a:lnTo>
                      <a:pt x="89" y="730"/>
                    </a:lnTo>
                    <a:lnTo>
                      <a:pt x="86" y="727"/>
                    </a:lnTo>
                    <a:lnTo>
                      <a:pt x="84" y="725"/>
                    </a:lnTo>
                    <a:lnTo>
                      <a:pt x="84" y="722"/>
                    </a:lnTo>
                    <a:lnTo>
                      <a:pt x="79" y="717"/>
                    </a:lnTo>
                    <a:lnTo>
                      <a:pt x="79" y="714"/>
                    </a:lnTo>
                    <a:lnTo>
                      <a:pt x="76" y="711"/>
                    </a:lnTo>
                    <a:lnTo>
                      <a:pt x="73" y="709"/>
                    </a:lnTo>
                    <a:lnTo>
                      <a:pt x="68" y="704"/>
                    </a:lnTo>
                    <a:lnTo>
                      <a:pt x="68" y="701"/>
                    </a:lnTo>
                    <a:lnTo>
                      <a:pt x="50" y="680"/>
                    </a:lnTo>
                    <a:lnTo>
                      <a:pt x="50" y="677"/>
                    </a:lnTo>
                    <a:lnTo>
                      <a:pt x="47" y="675"/>
                    </a:lnTo>
                    <a:lnTo>
                      <a:pt x="34" y="656"/>
                    </a:lnTo>
                    <a:lnTo>
                      <a:pt x="24" y="643"/>
                    </a:lnTo>
                    <a:lnTo>
                      <a:pt x="21" y="641"/>
                    </a:lnTo>
                    <a:lnTo>
                      <a:pt x="21" y="638"/>
                    </a:lnTo>
                    <a:lnTo>
                      <a:pt x="0" y="612"/>
                    </a:lnTo>
                    <a:lnTo>
                      <a:pt x="34" y="585"/>
                    </a:lnTo>
                    <a:lnTo>
                      <a:pt x="55" y="570"/>
                    </a:lnTo>
                    <a:lnTo>
                      <a:pt x="73" y="557"/>
                    </a:lnTo>
                    <a:lnTo>
                      <a:pt x="97" y="538"/>
                    </a:lnTo>
                    <a:lnTo>
                      <a:pt x="136" y="509"/>
                    </a:lnTo>
                    <a:lnTo>
                      <a:pt x="165" y="488"/>
                    </a:lnTo>
                    <a:lnTo>
                      <a:pt x="178" y="478"/>
                    </a:lnTo>
                    <a:lnTo>
                      <a:pt x="218" y="449"/>
                    </a:lnTo>
                    <a:lnTo>
                      <a:pt x="241" y="433"/>
                    </a:lnTo>
                    <a:lnTo>
                      <a:pt x="265" y="415"/>
                    </a:lnTo>
                    <a:lnTo>
                      <a:pt x="283" y="402"/>
                    </a:lnTo>
                    <a:lnTo>
                      <a:pt x="299" y="391"/>
                    </a:lnTo>
                    <a:lnTo>
                      <a:pt x="299" y="389"/>
                    </a:lnTo>
                    <a:lnTo>
                      <a:pt x="304" y="386"/>
                    </a:lnTo>
                    <a:lnTo>
                      <a:pt x="317" y="378"/>
                    </a:lnTo>
                    <a:lnTo>
                      <a:pt x="330" y="368"/>
                    </a:lnTo>
                    <a:lnTo>
                      <a:pt x="349" y="354"/>
                    </a:lnTo>
                    <a:lnTo>
                      <a:pt x="354" y="352"/>
                    </a:lnTo>
                    <a:lnTo>
                      <a:pt x="354" y="349"/>
                    </a:lnTo>
                    <a:lnTo>
                      <a:pt x="362" y="344"/>
                    </a:lnTo>
                    <a:lnTo>
                      <a:pt x="375" y="336"/>
                    </a:lnTo>
                    <a:lnTo>
                      <a:pt x="388" y="326"/>
                    </a:lnTo>
                    <a:lnTo>
                      <a:pt x="393" y="323"/>
                    </a:lnTo>
                    <a:lnTo>
                      <a:pt x="398" y="318"/>
                    </a:lnTo>
                    <a:lnTo>
                      <a:pt x="404" y="312"/>
                    </a:lnTo>
                    <a:lnTo>
                      <a:pt x="406" y="312"/>
                    </a:lnTo>
                    <a:lnTo>
                      <a:pt x="409" y="310"/>
                    </a:lnTo>
                    <a:lnTo>
                      <a:pt x="411" y="310"/>
                    </a:lnTo>
                    <a:lnTo>
                      <a:pt x="414" y="307"/>
                    </a:lnTo>
                    <a:lnTo>
                      <a:pt x="414" y="305"/>
                    </a:lnTo>
                    <a:lnTo>
                      <a:pt x="417" y="305"/>
                    </a:lnTo>
                    <a:lnTo>
                      <a:pt x="425" y="299"/>
                    </a:lnTo>
                    <a:lnTo>
                      <a:pt x="446" y="284"/>
                    </a:lnTo>
                    <a:lnTo>
                      <a:pt x="467" y="271"/>
                    </a:lnTo>
                    <a:lnTo>
                      <a:pt x="488" y="257"/>
                    </a:lnTo>
                    <a:lnTo>
                      <a:pt x="506" y="244"/>
                    </a:lnTo>
                    <a:lnTo>
                      <a:pt x="529" y="229"/>
                    </a:lnTo>
                    <a:lnTo>
                      <a:pt x="550" y="215"/>
                    </a:lnTo>
                    <a:lnTo>
                      <a:pt x="558" y="210"/>
                    </a:lnTo>
                    <a:lnTo>
                      <a:pt x="566" y="205"/>
                    </a:lnTo>
                    <a:lnTo>
                      <a:pt x="577" y="200"/>
                    </a:lnTo>
                    <a:lnTo>
                      <a:pt x="585" y="192"/>
                    </a:lnTo>
                    <a:lnTo>
                      <a:pt x="592" y="187"/>
                    </a:lnTo>
                    <a:lnTo>
                      <a:pt x="598" y="184"/>
                    </a:lnTo>
                    <a:lnTo>
                      <a:pt x="619" y="173"/>
                    </a:lnTo>
                    <a:lnTo>
                      <a:pt x="642" y="158"/>
                    </a:lnTo>
                    <a:lnTo>
                      <a:pt x="661" y="147"/>
                    </a:lnTo>
                    <a:lnTo>
                      <a:pt x="682" y="137"/>
                    </a:lnTo>
                    <a:lnTo>
                      <a:pt x="687" y="134"/>
                    </a:lnTo>
                    <a:lnTo>
                      <a:pt x="692" y="129"/>
                    </a:lnTo>
                    <a:lnTo>
                      <a:pt x="700" y="124"/>
                    </a:lnTo>
                    <a:lnTo>
                      <a:pt x="713" y="116"/>
                    </a:lnTo>
                    <a:lnTo>
                      <a:pt x="718" y="113"/>
                    </a:lnTo>
                    <a:lnTo>
                      <a:pt x="721" y="113"/>
                    </a:lnTo>
                    <a:lnTo>
                      <a:pt x="723" y="110"/>
                    </a:lnTo>
                    <a:lnTo>
                      <a:pt x="726" y="110"/>
                    </a:lnTo>
                    <a:lnTo>
                      <a:pt x="731" y="108"/>
                    </a:lnTo>
                    <a:lnTo>
                      <a:pt x="734" y="108"/>
                    </a:lnTo>
                    <a:lnTo>
                      <a:pt x="742" y="105"/>
                    </a:lnTo>
                    <a:lnTo>
                      <a:pt x="750" y="103"/>
                    </a:lnTo>
                    <a:lnTo>
                      <a:pt x="758" y="100"/>
                    </a:lnTo>
                    <a:lnTo>
                      <a:pt x="765" y="100"/>
                    </a:lnTo>
                    <a:lnTo>
                      <a:pt x="768" y="97"/>
                    </a:lnTo>
                    <a:lnTo>
                      <a:pt x="773" y="97"/>
                    </a:lnTo>
                    <a:lnTo>
                      <a:pt x="776" y="97"/>
                    </a:lnTo>
                    <a:lnTo>
                      <a:pt x="789" y="97"/>
                    </a:lnTo>
                    <a:lnTo>
                      <a:pt x="802" y="97"/>
                    </a:lnTo>
                    <a:lnTo>
                      <a:pt x="805" y="97"/>
                    </a:lnTo>
                    <a:lnTo>
                      <a:pt x="828" y="97"/>
                    </a:lnTo>
                    <a:lnTo>
                      <a:pt x="834" y="97"/>
                    </a:lnTo>
                    <a:lnTo>
                      <a:pt x="836" y="97"/>
                    </a:lnTo>
                    <a:lnTo>
                      <a:pt x="844" y="97"/>
                    </a:lnTo>
                    <a:lnTo>
                      <a:pt x="862" y="95"/>
                    </a:lnTo>
                    <a:lnTo>
                      <a:pt x="876" y="95"/>
                    </a:lnTo>
                    <a:lnTo>
                      <a:pt x="902" y="95"/>
                    </a:lnTo>
                    <a:lnTo>
                      <a:pt x="925" y="95"/>
                    </a:lnTo>
                    <a:lnTo>
                      <a:pt x="944" y="95"/>
                    </a:lnTo>
                    <a:lnTo>
                      <a:pt x="957" y="92"/>
                    </a:lnTo>
                    <a:lnTo>
                      <a:pt x="959" y="92"/>
                    </a:lnTo>
                    <a:lnTo>
                      <a:pt x="962" y="92"/>
                    </a:lnTo>
                    <a:lnTo>
                      <a:pt x="965" y="92"/>
                    </a:lnTo>
                    <a:lnTo>
                      <a:pt x="970" y="92"/>
                    </a:lnTo>
                    <a:lnTo>
                      <a:pt x="973" y="92"/>
                    </a:lnTo>
                    <a:lnTo>
                      <a:pt x="1062" y="92"/>
                    </a:lnTo>
                    <a:lnTo>
                      <a:pt x="1064" y="92"/>
                    </a:lnTo>
                    <a:lnTo>
                      <a:pt x="1177" y="42"/>
                    </a:lnTo>
                    <a:lnTo>
                      <a:pt x="1180" y="40"/>
                    </a:lnTo>
                    <a:lnTo>
                      <a:pt x="1185" y="40"/>
                    </a:lnTo>
                    <a:lnTo>
                      <a:pt x="1208" y="29"/>
                    </a:lnTo>
                    <a:lnTo>
                      <a:pt x="1208" y="26"/>
                    </a:lnTo>
                    <a:lnTo>
                      <a:pt x="1214" y="26"/>
                    </a:lnTo>
                    <a:lnTo>
                      <a:pt x="1274" y="0"/>
                    </a:lnTo>
                    <a:lnTo>
                      <a:pt x="1292" y="24"/>
                    </a:lnTo>
                    <a:lnTo>
                      <a:pt x="1308" y="47"/>
                    </a:lnTo>
                  </a:path>
                </a:pathLst>
              </a:custGeom>
              <a:noFill/>
              <a:ln w="9525">
                <a:solidFill>
                  <a:schemeClr val="tx1"/>
                </a:solidFill>
                <a:round/>
                <a:headEnd/>
                <a:tailEnd/>
              </a:ln>
            </p:spPr>
            <p:txBody>
              <a:bodyPr rot="0" vert="horz" wrap="square" lIns="91440" tIns="45720" rIns="91440" bIns="45720" anchor="t" anchorCtr="0" upright="1">
                <a:noAutofit/>
              </a:bodyPr>
              <a:lstStyle/>
              <a:p>
                <a:endParaRPr lang="ja-JP" altLang="en-US" sz="1600"/>
              </a:p>
            </p:txBody>
          </p:sp>
          <p:sp>
            <p:nvSpPr>
              <p:cNvPr id="221" name="フリーフォーム 220"/>
              <p:cNvSpPr>
                <a:spLocks/>
              </p:cNvSpPr>
              <p:nvPr/>
            </p:nvSpPr>
            <p:spPr bwMode="auto">
              <a:xfrm>
                <a:off x="1802562" y="1892509"/>
                <a:ext cx="958951" cy="861231"/>
              </a:xfrm>
              <a:custGeom>
                <a:avLst/>
                <a:gdLst>
                  <a:gd name="T0" fmla="*/ 1655 w 2001"/>
                  <a:gd name="T1" fmla="*/ 24 h 1769"/>
                  <a:gd name="T2" fmla="*/ 1710 w 2001"/>
                  <a:gd name="T3" fmla="*/ 37 h 1769"/>
                  <a:gd name="T4" fmla="*/ 1783 w 2001"/>
                  <a:gd name="T5" fmla="*/ 79 h 1769"/>
                  <a:gd name="T6" fmla="*/ 1762 w 2001"/>
                  <a:gd name="T7" fmla="*/ 137 h 1769"/>
                  <a:gd name="T8" fmla="*/ 1990 w 2001"/>
                  <a:gd name="T9" fmla="*/ 260 h 1769"/>
                  <a:gd name="T10" fmla="*/ 1985 w 2001"/>
                  <a:gd name="T11" fmla="*/ 310 h 1769"/>
                  <a:gd name="T12" fmla="*/ 1967 w 2001"/>
                  <a:gd name="T13" fmla="*/ 357 h 1769"/>
                  <a:gd name="T14" fmla="*/ 1951 w 2001"/>
                  <a:gd name="T15" fmla="*/ 396 h 1769"/>
                  <a:gd name="T16" fmla="*/ 1954 w 2001"/>
                  <a:gd name="T17" fmla="*/ 441 h 1769"/>
                  <a:gd name="T18" fmla="*/ 1893 w 2001"/>
                  <a:gd name="T19" fmla="*/ 559 h 1769"/>
                  <a:gd name="T20" fmla="*/ 1872 w 2001"/>
                  <a:gd name="T21" fmla="*/ 630 h 1769"/>
                  <a:gd name="T22" fmla="*/ 1864 w 2001"/>
                  <a:gd name="T23" fmla="*/ 664 h 1769"/>
                  <a:gd name="T24" fmla="*/ 1849 w 2001"/>
                  <a:gd name="T25" fmla="*/ 743 h 1769"/>
                  <a:gd name="T26" fmla="*/ 1841 w 2001"/>
                  <a:gd name="T27" fmla="*/ 832 h 1769"/>
                  <a:gd name="T28" fmla="*/ 1862 w 2001"/>
                  <a:gd name="T29" fmla="*/ 955 h 1769"/>
                  <a:gd name="T30" fmla="*/ 1883 w 2001"/>
                  <a:gd name="T31" fmla="*/ 1013 h 1769"/>
                  <a:gd name="T32" fmla="*/ 1899 w 2001"/>
                  <a:gd name="T33" fmla="*/ 1189 h 1769"/>
                  <a:gd name="T34" fmla="*/ 1802 w 2001"/>
                  <a:gd name="T35" fmla="*/ 1247 h 1769"/>
                  <a:gd name="T36" fmla="*/ 1684 w 2001"/>
                  <a:gd name="T37" fmla="*/ 1252 h 1769"/>
                  <a:gd name="T38" fmla="*/ 1608 w 2001"/>
                  <a:gd name="T39" fmla="*/ 1289 h 1769"/>
                  <a:gd name="T40" fmla="*/ 1414 w 2001"/>
                  <a:gd name="T41" fmla="*/ 1409 h 1769"/>
                  <a:gd name="T42" fmla="*/ 1314 w 2001"/>
                  <a:gd name="T43" fmla="*/ 1478 h 1769"/>
                  <a:gd name="T44" fmla="*/ 1167 w 2001"/>
                  <a:gd name="T45" fmla="*/ 1585 h 1769"/>
                  <a:gd name="T46" fmla="*/ 887 w 2001"/>
                  <a:gd name="T47" fmla="*/ 1722 h 1769"/>
                  <a:gd name="T48" fmla="*/ 808 w 2001"/>
                  <a:gd name="T49" fmla="*/ 1611 h 1769"/>
                  <a:gd name="T50" fmla="*/ 750 w 2001"/>
                  <a:gd name="T51" fmla="*/ 1525 h 1769"/>
                  <a:gd name="T52" fmla="*/ 719 w 2001"/>
                  <a:gd name="T53" fmla="*/ 1480 h 1769"/>
                  <a:gd name="T54" fmla="*/ 677 w 2001"/>
                  <a:gd name="T55" fmla="*/ 1420 h 1769"/>
                  <a:gd name="T56" fmla="*/ 614 w 2001"/>
                  <a:gd name="T57" fmla="*/ 1331 h 1769"/>
                  <a:gd name="T58" fmla="*/ 569 w 2001"/>
                  <a:gd name="T59" fmla="*/ 1268 h 1769"/>
                  <a:gd name="T60" fmla="*/ 501 w 2001"/>
                  <a:gd name="T61" fmla="*/ 1176 h 1769"/>
                  <a:gd name="T62" fmla="*/ 449 w 2001"/>
                  <a:gd name="T63" fmla="*/ 1118 h 1769"/>
                  <a:gd name="T64" fmla="*/ 402 w 2001"/>
                  <a:gd name="T65" fmla="*/ 1063 h 1769"/>
                  <a:gd name="T66" fmla="*/ 357 w 2001"/>
                  <a:gd name="T67" fmla="*/ 1008 h 1769"/>
                  <a:gd name="T68" fmla="*/ 302 w 2001"/>
                  <a:gd name="T69" fmla="*/ 963 h 1769"/>
                  <a:gd name="T70" fmla="*/ 263 w 2001"/>
                  <a:gd name="T71" fmla="*/ 942 h 1769"/>
                  <a:gd name="T72" fmla="*/ 208 w 2001"/>
                  <a:gd name="T73" fmla="*/ 919 h 1769"/>
                  <a:gd name="T74" fmla="*/ 3 w 2001"/>
                  <a:gd name="T75" fmla="*/ 871 h 1769"/>
                  <a:gd name="T76" fmla="*/ 8 w 2001"/>
                  <a:gd name="T77" fmla="*/ 803 h 1769"/>
                  <a:gd name="T78" fmla="*/ 35 w 2001"/>
                  <a:gd name="T79" fmla="*/ 743 h 1769"/>
                  <a:gd name="T80" fmla="*/ 69 w 2001"/>
                  <a:gd name="T81" fmla="*/ 696 h 1769"/>
                  <a:gd name="T82" fmla="*/ 111 w 2001"/>
                  <a:gd name="T83" fmla="*/ 669 h 1769"/>
                  <a:gd name="T84" fmla="*/ 181 w 2001"/>
                  <a:gd name="T85" fmla="*/ 664 h 1769"/>
                  <a:gd name="T86" fmla="*/ 352 w 2001"/>
                  <a:gd name="T87" fmla="*/ 667 h 1769"/>
                  <a:gd name="T88" fmla="*/ 472 w 2001"/>
                  <a:gd name="T89" fmla="*/ 711 h 1769"/>
                  <a:gd name="T90" fmla="*/ 585 w 2001"/>
                  <a:gd name="T91" fmla="*/ 756 h 1769"/>
                  <a:gd name="T92" fmla="*/ 630 w 2001"/>
                  <a:gd name="T93" fmla="*/ 808 h 1769"/>
                  <a:gd name="T94" fmla="*/ 695 w 2001"/>
                  <a:gd name="T95" fmla="*/ 814 h 1769"/>
                  <a:gd name="T96" fmla="*/ 797 w 2001"/>
                  <a:gd name="T97" fmla="*/ 787 h 1769"/>
                  <a:gd name="T98" fmla="*/ 858 w 2001"/>
                  <a:gd name="T99" fmla="*/ 714 h 1769"/>
                  <a:gd name="T100" fmla="*/ 923 w 2001"/>
                  <a:gd name="T101" fmla="*/ 656 h 1769"/>
                  <a:gd name="T102" fmla="*/ 978 w 2001"/>
                  <a:gd name="T103" fmla="*/ 609 h 1769"/>
                  <a:gd name="T104" fmla="*/ 1073 w 2001"/>
                  <a:gd name="T105" fmla="*/ 567 h 1769"/>
                  <a:gd name="T106" fmla="*/ 1178 w 2001"/>
                  <a:gd name="T107" fmla="*/ 504 h 1769"/>
                  <a:gd name="T108" fmla="*/ 1180 w 2001"/>
                  <a:gd name="T109" fmla="*/ 415 h 1769"/>
                  <a:gd name="T110" fmla="*/ 1196 w 2001"/>
                  <a:gd name="T111" fmla="*/ 375 h 1769"/>
                  <a:gd name="T112" fmla="*/ 1261 w 2001"/>
                  <a:gd name="T113" fmla="*/ 315 h 1769"/>
                  <a:gd name="T114" fmla="*/ 1259 w 2001"/>
                  <a:gd name="T115" fmla="*/ 226 h 1769"/>
                  <a:gd name="T116" fmla="*/ 1277 w 2001"/>
                  <a:gd name="T117" fmla="*/ 152 h 1769"/>
                  <a:gd name="T118" fmla="*/ 1345 w 2001"/>
                  <a:gd name="T119" fmla="*/ 121 h 1769"/>
                  <a:gd name="T120" fmla="*/ 1424 w 2001"/>
                  <a:gd name="T121" fmla="*/ 29 h 1769"/>
                  <a:gd name="T122" fmla="*/ 1505 w 2001"/>
                  <a:gd name="T123" fmla="*/ 0 h 1769"/>
                  <a:gd name="T124" fmla="*/ 1584 w 2001"/>
                  <a:gd name="T125" fmla="*/ 24 h 17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001" h="1769">
                    <a:moveTo>
                      <a:pt x="1584" y="24"/>
                    </a:moveTo>
                    <a:lnTo>
                      <a:pt x="1589" y="29"/>
                    </a:lnTo>
                    <a:lnTo>
                      <a:pt x="1610" y="13"/>
                    </a:lnTo>
                    <a:lnTo>
                      <a:pt x="1613" y="11"/>
                    </a:lnTo>
                    <a:lnTo>
                      <a:pt x="1615" y="8"/>
                    </a:lnTo>
                    <a:lnTo>
                      <a:pt x="1621" y="5"/>
                    </a:lnTo>
                    <a:lnTo>
                      <a:pt x="1623" y="8"/>
                    </a:lnTo>
                    <a:lnTo>
                      <a:pt x="1623" y="11"/>
                    </a:lnTo>
                    <a:lnTo>
                      <a:pt x="1628" y="13"/>
                    </a:lnTo>
                    <a:lnTo>
                      <a:pt x="1631" y="16"/>
                    </a:lnTo>
                    <a:lnTo>
                      <a:pt x="1639" y="18"/>
                    </a:lnTo>
                    <a:lnTo>
                      <a:pt x="1647" y="24"/>
                    </a:lnTo>
                    <a:lnTo>
                      <a:pt x="1655" y="24"/>
                    </a:lnTo>
                    <a:lnTo>
                      <a:pt x="1657" y="24"/>
                    </a:lnTo>
                    <a:lnTo>
                      <a:pt x="1668" y="21"/>
                    </a:lnTo>
                    <a:lnTo>
                      <a:pt x="1670" y="21"/>
                    </a:lnTo>
                    <a:lnTo>
                      <a:pt x="1676" y="21"/>
                    </a:lnTo>
                    <a:lnTo>
                      <a:pt x="1676" y="24"/>
                    </a:lnTo>
                    <a:lnTo>
                      <a:pt x="1684" y="24"/>
                    </a:lnTo>
                    <a:lnTo>
                      <a:pt x="1686" y="26"/>
                    </a:lnTo>
                    <a:lnTo>
                      <a:pt x="1691" y="29"/>
                    </a:lnTo>
                    <a:lnTo>
                      <a:pt x="1694" y="29"/>
                    </a:lnTo>
                    <a:lnTo>
                      <a:pt x="1697" y="29"/>
                    </a:lnTo>
                    <a:lnTo>
                      <a:pt x="1705" y="34"/>
                    </a:lnTo>
                    <a:lnTo>
                      <a:pt x="1707" y="34"/>
                    </a:lnTo>
                    <a:lnTo>
                      <a:pt x="1710" y="37"/>
                    </a:lnTo>
                    <a:lnTo>
                      <a:pt x="1728" y="45"/>
                    </a:lnTo>
                    <a:lnTo>
                      <a:pt x="1744" y="53"/>
                    </a:lnTo>
                    <a:lnTo>
                      <a:pt x="1752" y="55"/>
                    </a:lnTo>
                    <a:lnTo>
                      <a:pt x="1754" y="55"/>
                    </a:lnTo>
                    <a:lnTo>
                      <a:pt x="1762" y="55"/>
                    </a:lnTo>
                    <a:lnTo>
                      <a:pt x="1765" y="55"/>
                    </a:lnTo>
                    <a:lnTo>
                      <a:pt x="1767" y="55"/>
                    </a:lnTo>
                    <a:lnTo>
                      <a:pt x="1773" y="55"/>
                    </a:lnTo>
                    <a:lnTo>
                      <a:pt x="1775" y="58"/>
                    </a:lnTo>
                    <a:lnTo>
                      <a:pt x="1778" y="58"/>
                    </a:lnTo>
                    <a:lnTo>
                      <a:pt x="1781" y="58"/>
                    </a:lnTo>
                    <a:lnTo>
                      <a:pt x="1781" y="60"/>
                    </a:lnTo>
                    <a:lnTo>
                      <a:pt x="1783" y="79"/>
                    </a:lnTo>
                    <a:lnTo>
                      <a:pt x="1783" y="81"/>
                    </a:lnTo>
                    <a:lnTo>
                      <a:pt x="1783" y="89"/>
                    </a:lnTo>
                    <a:lnTo>
                      <a:pt x="1783" y="92"/>
                    </a:lnTo>
                    <a:lnTo>
                      <a:pt x="1783" y="95"/>
                    </a:lnTo>
                    <a:lnTo>
                      <a:pt x="1783" y="97"/>
                    </a:lnTo>
                    <a:lnTo>
                      <a:pt x="1781" y="100"/>
                    </a:lnTo>
                    <a:lnTo>
                      <a:pt x="1778" y="105"/>
                    </a:lnTo>
                    <a:lnTo>
                      <a:pt x="1773" y="113"/>
                    </a:lnTo>
                    <a:lnTo>
                      <a:pt x="1773" y="116"/>
                    </a:lnTo>
                    <a:lnTo>
                      <a:pt x="1773" y="118"/>
                    </a:lnTo>
                    <a:lnTo>
                      <a:pt x="1770" y="118"/>
                    </a:lnTo>
                    <a:lnTo>
                      <a:pt x="1770" y="121"/>
                    </a:lnTo>
                    <a:lnTo>
                      <a:pt x="1762" y="137"/>
                    </a:lnTo>
                    <a:lnTo>
                      <a:pt x="1864" y="197"/>
                    </a:lnTo>
                    <a:lnTo>
                      <a:pt x="1925" y="228"/>
                    </a:lnTo>
                    <a:lnTo>
                      <a:pt x="1946" y="242"/>
                    </a:lnTo>
                    <a:lnTo>
                      <a:pt x="1961" y="249"/>
                    </a:lnTo>
                    <a:lnTo>
                      <a:pt x="1964" y="249"/>
                    </a:lnTo>
                    <a:lnTo>
                      <a:pt x="1967" y="252"/>
                    </a:lnTo>
                    <a:lnTo>
                      <a:pt x="1969" y="252"/>
                    </a:lnTo>
                    <a:lnTo>
                      <a:pt x="1975" y="255"/>
                    </a:lnTo>
                    <a:lnTo>
                      <a:pt x="1980" y="257"/>
                    </a:lnTo>
                    <a:lnTo>
                      <a:pt x="1982" y="257"/>
                    </a:lnTo>
                    <a:lnTo>
                      <a:pt x="1985" y="260"/>
                    </a:lnTo>
                    <a:lnTo>
                      <a:pt x="1988" y="260"/>
                    </a:lnTo>
                    <a:lnTo>
                      <a:pt x="1990" y="260"/>
                    </a:lnTo>
                    <a:lnTo>
                      <a:pt x="1993" y="263"/>
                    </a:lnTo>
                    <a:lnTo>
                      <a:pt x="1996" y="263"/>
                    </a:lnTo>
                    <a:lnTo>
                      <a:pt x="1998" y="265"/>
                    </a:lnTo>
                    <a:lnTo>
                      <a:pt x="2001" y="265"/>
                    </a:lnTo>
                    <a:lnTo>
                      <a:pt x="1996" y="281"/>
                    </a:lnTo>
                    <a:lnTo>
                      <a:pt x="1993" y="284"/>
                    </a:lnTo>
                    <a:lnTo>
                      <a:pt x="1993" y="286"/>
                    </a:lnTo>
                    <a:lnTo>
                      <a:pt x="1990" y="297"/>
                    </a:lnTo>
                    <a:lnTo>
                      <a:pt x="1988" y="297"/>
                    </a:lnTo>
                    <a:lnTo>
                      <a:pt x="1988" y="299"/>
                    </a:lnTo>
                    <a:lnTo>
                      <a:pt x="1988" y="302"/>
                    </a:lnTo>
                    <a:lnTo>
                      <a:pt x="1985" y="305"/>
                    </a:lnTo>
                    <a:lnTo>
                      <a:pt x="1985" y="310"/>
                    </a:lnTo>
                    <a:lnTo>
                      <a:pt x="1982" y="312"/>
                    </a:lnTo>
                    <a:lnTo>
                      <a:pt x="1982" y="315"/>
                    </a:lnTo>
                    <a:lnTo>
                      <a:pt x="1982" y="318"/>
                    </a:lnTo>
                    <a:lnTo>
                      <a:pt x="1980" y="323"/>
                    </a:lnTo>
                    <a:lnTo>
                      <a:pt x="1977" y="328"/>
                    </a:lnTo>
                    <a:lnTo>
                      <a:pt x="1977" y="331"/>
                    </a:lnTo>
                    <a:lnTo>
                      <a:pt x="1975" y="331"/>
                    </a:lnTo>
                    <a:lnTo>
                      <a:pt x="1972" y="339"/>
                    </a:lnTo>
                    <a:lnTo>
                      <a:pt x="1972" y="341"/>
                    </a:lnTo>
                    <a:lnTo>
                      <a:pt x="1969" y="347"/>
                    </a:lnTo>
                    <a:lnTo>
                      <a:pt x="1969" y="349"/>
                    </a:lnTo>
                    <a:lnTo>
                      <a:pt x="1969" y="352"/>
                    </a:lnTo>
                    <a:lnTo>
                      <a:pt x="1967" y="357"/>
                    </a:lnTo>
                    <a:lnTo>
                      <a:pt x="1967" y="360"/>
                    </a:lnTo>
                    <a:lnTo>
                      <a:pt x="1964" y="362"/>
                    </a:lnTo>
                    <a:lnTo>
                      <a:pt x="1961" y="370"/>
                    </a:lnTo>
                    <a:lnTo>
                      <a:pt x="1961" y="375"/>
                    </a:lnTo>
                    <a:lnTo>
                      <a:pt x="1959" y="375"/>
                    </a:lnTo>
                    <a:lnTo>
                      <a:pt x="1959" y="378"/>
                    </a:lnTo>
                    <a:lnTo>
                      <a:pt x="1959" y="381"/>
                    </a:lnTo>
                    <a:lnTo>
                      <a:pt x="1956" y="386"/>
                    </a:lnTo>
                    <a:lnTo>
                      <a:pt x="1956" y="389"/>
                    </a:lnTo>
                    <a:lnTo>
                      <a:pt x="1954" y="391"/>
                    </a:lnTo>
                    <a:lnTo>
                      <a:pt x="1954" y="394"/>
                    </a:lnTo>
                    <a:lnTo>
                      <a:pt x="1954" y="396"/>
                    </a:lnTo>
                    <a:lnTo>
                      <a:pt x="1951" y="396"/>
                    </a:lnTo>
                    <a:lnTo>
                      <a:pt x="1951" y="399"/>
                    </a:lnTo>
                    <a:lnTo>
                      <a:pt x="1951" y="402"/>
                    </a:lnTo>
                    <a:lnTo>
                      <a:pt x="1948" y="404"/>
                    </a:lnTo>
                    <a:lnTo>
                      <a:pt x="1948" y="407"/>
                    </a:lnTo>
                    <a:lnTo>
                      <a:pt x="1948" y="410"/>
                    </a:lnTo>
                    <a:lnTo>
                      <a:pt x="1946" y="415"/>
                    </a:lnTo>
                    <a:lnTo>
                      <a:pt x="1943" y="420"/>
                    </a:lnTo>
                    <a:lnTo>
                      <a:pt x="1946" y="420"/>
                    </a:lnTo>
                    <a:lnTo>
                      <a:pt x="1948" y="423"/>
                    </a:lnTo>
                    <a:lnTo>
                      <a:pt x="1956" y="425"/>
                    </a:lnTo>
                    <a:lnTo>
                      <a:pt x="1959" y="428"/>
                    </a:lnTo>
                    <a:lnTo>
                      <a:pt x="1954" y="436"/>
                    </a:lnTo>
                    <a:lnTo>
                      <a:pt x="1954" y="441"/>
                    </a:lnTo>
                    <a:lnTo>
                      <a:pt x="1951" y="441"/>
                    </a:lnTo>
                    <a:lnTo>
                      <a:pt x="1951" y="444"/>
                    </a:lnTo>
                    <a:lnTo>
                      <a:pt x="1940" y="441"/>
                    </a:lnTo>
                    <a:lnTo>
                      <a:pt x="1938" y="446"/>
                    </a:lnTo>
                    <a:lnTo>
                      <a:pt x="1938" y="449"/>
                    </a:lnTo>
                    <a:lnTo>
                      <a:pt x="1935" y="454"/>
                    </a:lnTo>
                    <a:lnTo>
                      <a:pt x="1935" y="457"/>
                    </a:lnTo>
                    <a:lnTo>
                      <a:pt x="1933" y="459"/>
                    </a:lnTo>
                    <a:lnTo>
                      <a:pt x="1933" y="465"/>
                    </a:lnTo>
                    <a:lnTo>
                      <a:pt x="1909" y="520"/>
                    </a:lnTo>
                    <a:lnTo>
                      <a:pt x="1909" y="522"/>
                    </a:lnTo>
                    <a:lnTo>
                      <a:pt x="1906" y="525"/>
                    </a:lnTo>
                    <a:lnTo>
                      <a:pt x="1893" y="559"/>
                    </a:lnTo>
                    <a:lnTo>
                      <a:pt x="1888" y="572"/>
                    </a:lnTo>
                    <a:lnTo>
                      <a:pt x="1885" y="585"/>
                    </a:lnTo>
                    <a:lnTo>
                      <a:pt x="1883" y="588"/>
                    </a:lnTo>
                    <a:lnTo>
                      <a:pt x="1883" y="591"/>
                    </a:lnTo>
                    <a:lnTo>
                      <a:pt x="1883" y="593"/>
                    </a:lnTo>
                    <a:lnTo>
                      <a:pt x="1880" y="596"/>
                    </a:lnTo>
                    <a:lnTo>
                      <a:pt x="1878" y="601"/>
                    </a:lnTo>
                    <a:lnTo>
                      <a:pt x="1878" y="606"/>
                    </a:lnTo>
                    <a:lnTo>
                      <a:pt x="1875" y="617"/>
                    </a:lnTo>
                    <a:lnTo>
                      <a:pt x="1875" y="619"/>
                    </a:lnTo>
                    <a:lnTo>
                      <a:pt x="1875" y="622"/>
                    </a:lnTo>
                    <a:lnTo>
                      <a:pt x="1872" y="627"/>
                    </a:lnTo>
                    <a:lnTo>
                      <a:pt x="1872" y="630"/>
                    </a:lnTo>
                    <a:lnTo>
                      <a:pt x="1872" y="633"/>
                    </a:lnTo>
                    <a:lnTo>
                      <a:pt x="1872" y="640"/>
                    </a:lnTo>
                    <a:lnTo>
                      <a:pt x="1870" y="640"/>
                    </a:lnTo>
                    <a:lnTo>
                      <a:pt x="1870" y="643"/>
                    </a:lnTo>
                    <a:lnTo>
                      <a:pt x="1870" y="646"/>
                    </a:lnTo>
                    <a:lnTo>
                      <a:pt x="1870" y="648"/>
                    </a:lnTo>
                    <a:lnTo>
                      <a:pt x="1867" y="651"/>
                    </a:lnTo>
                    <a:lnTo>
                      <a:pt x="1867" y="654"/>
                    </a:lnTo>
                    <a:lnTo>
                      <a:pt x="1867" y="656"/>
                    </a:lnTo>
                    <a:lnTo>
                      <a:pt x="1864" y="656"/>
                    </a:lnTo>
                    <a:lnTo>
                      <a:pt x="1864" y="659"/>
                    </a:lnTo>
                    <a:lnTo>
                      <a:pt x="1864" y="661"/>
                    </a:lnTo>
                    <a:lnTo>
                      <a:pt x="1864" y="664"/>
                    </a:lnTo>
                    <a:lnTo>
                      <a:pt x="1862" y="669"/>
                    </a:lnTo>
                    <a:lnTo>
                      <a:pt x="1862" y="677"/>
                    </a:lnTo>
                    <a:lnTo>
                      <a:pt x="1862" y="680"/>
                    </a:lnTo>
                    <a:lnTo>
                      <a:pt x="1859" y="682"/>
                    </a:lnTo>
                    <a:lnTo>
                      <a:pt x="1859" y="685"/>
                    </a:lnTo>
                    <a:lnTo>
                      <a:pt x="1859" y="688"/>
                    </a:lnTo>
                    <a:lnTo>
                      <a:pt x="1859" y="690"/>
                    </a:lnTo>
                    <a:lnTo>
                      <a:pt x="1859" y="693"/>
                    </a:lnTo>
                    <a:lnTo>
                      <a:pt x="1859" y="696"/>
                    </a:lnTo>
                    <a:lnTo>
                      <a:pt x="1854" y="711"/>
                    </a:lnTo>
                    <a:lnTo>
                      <a:pt x="1854" y="719"/>
                    </a:lnTo>
                    <a:lnTo>
                      <a:pt x="1851" y="732"/>
                    </a:lnTo>
                    <a:lnTo>
                      <a:pt x="1849" y="743"/>
                    </a:lnTo>
                    <a:lnTo>
                      <a:pt x="1846" y="756"/>
                    </a:lnTo>
                    <a:lnTo>
                      <a:pt x="1843" y="764"/>
                    </a:lnTo>
                    <a:lnTo>
                      <a:pt x="1843" y="769"/>
                    </a:lnTo>
                    <a:lnTo>
                      <a:pt x="1843" y="774"/>
                    </a:lnTo>
                    <a:lnTo>
                      <a:pt x="1843" y="780"/>
                    </a:lnTo>
                    <a:lnTo>
                      <a:pt x="1841" y="785"/>
                    </a:lnTo>
                    <a:lnTo>
                      <a:pt x="1841" y="790"/>
                    </a:lnTo>
                    <a:lnTo>
                      <a:pt x="1841" y="803"/>
                    </a:lnTo>
                    <a:lnTo>
                      <a:pt x="1841" y="808"/>
                    </a:lnTo>
                    <a:lnTo>
                      <a:pt x="1841" y="814"/>
                    </a:lnTo>
                    <a:lnTo>
                      <a:pt x="1841" y="819"/>
                    </a:lnTo>
                    <a:lnTo>
                      <a:pt x="1841" y="824"/>
                    </a:lnTo>
                    <a:lnTo>
                      <a:pt x="1841" y="832"/>
                    </a:lnTo>
                    <a:lnTo>
                      <a:pt x="1843" y="837"/>
                    </a:lnTo>
                    <a:lnTo>
                      <a:pt x="1843" y="850"/>
                    </a:lnTo>
                    <a:lnTo>
                      <a:pt x="1846" y="861"/>
                    </a:lnTo>
                    <a:lnTo>
                      <a:pt x="1846" y="869"/>
                    </a:lnTo>
                    <a:lnTo>
                      <a:pt x="1846" y="877"/>
                    </a:lnTo>
                    <a:lnTo>
                      <a:pt x="1849" y="892"/>
                    </a:lnTo>
                    <a:lnTo>
                      <a:pt x="1851" y="903"/>
                    </a:lnTo>
                    <a:lnTo>
                      <a:pt x="1851" y="911"/>
                    </a:lnTo>
                    <a:lnTo>
                      <a:pt x="1854" y="924"/>
                    </a:lnTo>
                    <a:lnTo>
                      <a:pt x="1857" y="927"/>
                    </a:lnTo>
                    <a:lnTo>
                      <a:pt x="1857" y="932"/>
                    </a:lnTo>
                    <a:lnTo>
                      <a:pt x="1857" y="934"/>
                    </a:lnTo>
                    <a:lnTo>
                      <a:pt x="1862" y="955"/>
                    </a:lnTo>
                    <a:lnTo>
                      <a:pt x="1864" y="961"/>
                    </a:lnTo>
                    <a:lnTo>
                      <a:pt x="1864" y="963"/>
                    </a:lnTo>
                    <a:lnTo>
                      <a:pt x="1867" y="971"/>
                    </a:lnTo>
                    <a:lnTo>
                      <a:pt x="1870" y="974"/>
                    </a:lnTo>
                    <a:lnTo>
                      <a:pt x="1870" y="979"/>
                    </a:lnTo>
                    <a:lnTo>
                      <a:pt x="1872" y="982"/>
                    </a:lnTo>
                    <a:lnTo>
                      <a:pt x="1872" y="987"/>
                    </a:lnTo>
                    <a:lnTo>
                      <a:pt x="1878" y="997"/>
                    </a:lnTo>
                    <a:lnTo>
                      <a:pt x="1878" y="1000"/>
                    </a:lnTo>
                    <a:lnTo>
                      <a:pt x="1880" y="1005"/>
                    </a:lnTo>
                    <a:lnTo>
                      <a:pt x="1880" y="1008"/>
                    </a:lnTo>
                    <a:lnTo>
                      <a:pt x="1880" y="1010"/>
                    </a:lnTo>
                    <a:lnTo>
                      <a:pt x="1883" y="1013"/>
                    </a:lnTo>
                    <a:lnTo>
                      <a:pt x="1883" y="1016"/>
                    </a:lnTo>
                    <a:lnTo>
                      <a:pt x="1883" y="1018"/>
                    </a:lnTo>
                    <a:lnTo>
                      <a:pt x="1885" y="1021"/>
                    </a:lnTo>
                    <a:lnTo>
                      <a:pt x="1885" y="1026"/>
                    </a:lnTo>
                    <a:lnTo>
                      <a:pt x="1888" y="1037"/>
                    </a:lnTo>
                    <a:lnTo>
                      <a:pt x="1893" y="1052"/>
                    </a:lnTo>
                    <a:lnTo>
                      <a:pt x="1896" y="1094"/>
                    </a:lnTo>
                    <a:lnTo>
                      <a:pt x="1896" y="1108"/>
                    </a:lnTo>
                    <a:lnTo>
                      <a:pt x="1896" y="1126"/>
                    </a:lnTo>
                    <a:lnTo>
                      <a:pt x="1896" y="1155"/>
                    </a:lnTo>
                    <a:lnTo>
                      <a:pt x="1896" y="1157"/>
                    </a:lnTo>
                    <a:lnTo>
                      <a:pt x="1899" y="1168"/>
                    </a:lnTo>
                    <a:lnTo>
                      <a:pt x="1899" y="1189"/>
                    </a:lnTo>
                    <a:lnTo>
                      <a:pt x="1899" y="1210"/>
                    </a:lnTo>
                    <a:lnTo>
                      <a:pt x="1899" y="1226"/>
                    </a:lnTo>
                    <a:lnTo>
                      <a:pt x="1899" y="1239"/>
                    </a:lnTo>
                    <a:lnTo>
                      <a:pt x="1899" y="1244"/>
                    </a:lnTo>
                    <a:lnTo>
                      <a:pt x="1896" y="1244"/>
                    </a:lnTo>
                    <a:lnTo>
                      <a:pt x="1891" y="1244"/>
                    </a:lnTo>
                    <a:lnTo>
                      <a:pt x="1888" y="1244"/>
                    </a:lnTo>
                    <a:lnTo>
                      <a:pt x="1885" y="1244"/>
                    </a:lnTo>
                    <a:lnTo>
                      <a:pt x="1883" y="1244"/>
                    </a:lnTo>
                    <a:lnTo>
                      <a:pt x="1870" y="1247"/>
                    </a:lnTo>
                    <a:lnTo>
                      <a:pt x="1851" y="1247"/>
                    </a:lnTo>
                    <a:lnTo>
                      <a:pt x="1828" y="1247"/>
                    </a:lnTo>
                    <a:lnTo>
                      <a:pt x="1802" y="1247"/>
                    </a:lnTo>
                    <a:lnTo>
                      <a:pt x="1788" y="1247"/>
                    </a:lnTo>
                    <a:lnTo>
                      <a:pt x="1770" y="1249"/>
                    </a:lnTo>
                    <a:lnTo>
                      <a:pt x="1762" y="1249"/>
                    </a:lnTo>
                    <a:lnTo>
                      <a:pt x="1760" y="1249"/>
                    </a:lnTo>
                    <a:lnTo>
                      <a:pt x="1754" y="1249"/>
                    </a:lnTo>
                    <a:lnTo>
                      <a:pt x="1731" y="1249"/>
                    </a:lnTo>
                    <a:lnTo>
                      <a:pt x="1728" y="1249"/>
                    </a:lnTo>
                    <a:lnTo>
                      <a:pt x="1715" y="1249"/>
                    </a:lnTo>
                    <a:lnTo>
                      <a:pt x="1702" y="1249"/>
                    </a:lnTo>
                    <a:lnTo>
                      <a:pt x="1699" y="1249"/>
                    </a:lnTo>
                    <a:lnTo>
                      <a:pt x="1694" y="1249"/>
                    </a:lnTo>
                    <a:lnTo>
                      <a:pt x="1691" y="1252"/>
                    </a:lnTo>
                    <a:lnTo>
                      <a:pt x="1684" y="1252"/>
                    </a:lnTo>
                    <a:lnTo>
                      <a:pt x="1676" y="1255"/>
                    </a:lnTo>
                    <a:lnTo>
                      <a:pt x="1668" y="1257"/>
                    </a:lnTo>
                    <a:lnTo>
                      <a:pt x="1660" y="1260"/>
                    </a:lnTo>
                    <a:lnTo>
                      <a:pt x="1657" y="1260"/>
                    </a:lnTo>
                    <a:lnTo>
                      <a:pt x="1652" y="1262"/>
                    </a:lnTo>
                    <a:lnTo>
                      <a:pt x="1649" y="1262"/>
                    </a:lnTo>
                    <a:lnTo>
                      <a:pt x="1647" y="1265"/>
                    </a:lnTo>
                    <a:lnTo>
                      <a:pt x="1644" y="1265"/>
                    </a:lnTo>
                    <a:lnTo>
                      <a:pt x="1639" y="1268"/>
                    </a:lnTo>
                    <a:lnTo>
                      <a:pt x="1626" y="1276"/>
                    </a:lnTo>
                    <a:lnTo>
                      <a:pt x="1618" y="1281"/>
                    </a:lnTo>
                    <a:lnTo>
                      <a:pt x="1613" y="1286"/>
                    </a:lnTo>
                    <a:lnTo>
                      <a:pt x="1608" y="1289"/>
                    </a:lnTo>
                    <a:lnTo>
                      <a:pt x="1587" y="1299"/>
                    </a:lnTo>
                    <a:lnTo>
                      <a:pt x="1568" y="1310"/>
                    </a:lnTo>
                    <a:lnTo>
                      <a:pt x="1545" y="1325"/>
                    </a:lnTo>
                    <a:lnTo>
                      <a:pt x="1524" y="1336"/>
                    </a:lnTo>
                    <a:lnTo>
                      <a:pt x="1518" y="1339"/>
                    </a:lnTo>
                    <a:lnTo>
                      <a:pt x="1511" y="1344"/>
                    </a:lnTo>
                    <a:lnTo>
                      <a:pt x="1503" y="1352"/>
                    </a:lnTo>
                    <a:lnTo>
                      <a:pt x="1492" y="1357"/>
                    </a:lnTo>
                    <a:lnTo>
                      <a:pt x="1484" y="1362"/>
                    </a:lnTo>
                    <a:lnTo>
                      <a:pt x="1476" y="1367"/>
                    </a:lnTo>
                    <a:lnTo>
                      <a:pt x="1455" y="1381"/>
                    </a:lnTo>
                    <a:lnTo>
                      <a:pt x="1432" y="1396"/>
                    </a:lnTo>
                    <a:lnTo>
                      <a:pt x="1414" y="1409"/>
                    </a:lnTo>
                    <a:lnTo>
                      <a:pt x="1393" y="1423"/>
                    </a:lnTo>
                    <a:lnTo>
                      <a:pt x="1372" y="1436"/>
                    </a:lnTo>
                    <a:lnTo>
                      <a:pt x="1351" y="1451"/>
                    </a:lnTo>
                    <a:lnTo>
                      <a:pt x="1343" y="1457"/>
                    </a:lnTo>
                    <a:lnTo>
                      <a:pt x="1340" y="1457"/>
                    </a:lnTo>
                    <a:lnTo>
                      <a:pt x="1340" y="1459"/>
                    </a:lnTo>
                    <a:lnTo>
                      <a:pt x="1337" y="1462"/>
                    </a:lnTo>
                    <a:lnTo>
                      <a:pt x="1335" y="1462"/>
                    </a:lnTo>
                    <a:lnTo>
                      <a:pt x="1332" y="1464"/>
                    </a:lnTo>
                    <a:lnTo>
                      <a:pt x="1330" y="1464"/>
                    </a:lnTo>
                    <a:lnTo>
                      <a:pt x="1324" y="1470"/>
                    </a:lnTo>
                    <a:lnTo>
                      <a:pt x="1319" y="1475"/>
                    </a:lnTo>
                    <a:lnTo>
                      <a:pt x="1314" y="1478"/>
                    </a:lnTo>
                    <a:lnTo>
                      <a:pt x="1301" y="1488"/>
                    </a:lnTo>
                    <a:lnTo>
                      <a:pt x="1288" y="1496"/>
                    </a:lnTo>
                    <a:lnTo>
                      <a:pt x="1280" y="1501"/>
                    </a:lnTo>
                    <a:lnTo>
                      <a:pt x="1280" y="1504"/>
                    </a:lnTo>
                    <a:lnTo>
                      <a:pt x="1275" y="1506"/>
                    </a:lnTo>
                    <a:lnTo>
                      <a:pt x="1256" y="1520"/>
                    </a:lnTo>
                    <a:lnTo>
                      <a:pt x="1243" y="1530"/>
                    </a:lnTo>
                    <a:lnTo>
                      <a:pt x="1230" y="1538"/>
                    </a:lnTo>
                    <a:lnTo>
                      <a:pt x="1225" y="1541"/>
                    </a:lnTo>
                    <a:lnTo>
                      <a:pt x="1225" y="1543"/>
                    </a:lnTo>
                    <a:lnTo>
                      <a:pt x="1209" y="1554"/>
                    </a:lnTo>
                    <a:lnTo>
                      <a:pt x="1191" y="1567"/>
                    </a:lnTo>
                    <a:lnTo>
                      <a:pt x="1167" y="1585"/>
                    </a:lnTo>
                    <a:lnTo>
                      <a:pt x="1144" y="1601"/>
                    </a:lnTo>
                    <a:lnTo>
                      <a:pt x="1104" y="1630"/>
                    </a:lnTo>
                    <a:lnTo>
                      <a:pt x="1091" y="1640"/>
                    </a:lnTo>
                    <a:lnTo>
                      <a:pt x="1062" y="1661"/>
                    </a:lnTo>
                    <a:lnTo>
                      <a:pt x="1023" y="1690"/>
                    </a:lnTo>
                    <a:lnTo>
                      <a:pt x="999" y="1709"/>
                    </a:lnTo>
                    <a:lnTo>
                      <a:pt x="981" y="1722"/>
                    </a:lnTo>
                    <a:lnTo>
                      <a:pt x="960" y="1737"/>
                    </a:lnTo>
                    <a:lnTo>
                      <a:pt x="926" y="1764"/>
                    </a:lnTo>
                    <a:lnTo>
                      <a:pt x="921" y="1769"/>
                    </a:lnTo>
                    <a:lnTo>
                      <a:pt x="921" y="1766"/>
                    </a:lnTo>
                    <a:lnTo>
                      <a:pt x="897" y="1735"/>
                    </a:lnTo>
                    <a:lnTo>
                      <a:pt x="887" y="1722"/>
                    </a:lnTo>
                    <a:lnTo>
                      <a:pt x="868" y="1698"/>
                    </a:lnTo>
                    <a:lnTo>
                      <a:pt x="863" y="1688"/>
                    </a:lnTo>
                    <a:lnTo>
                      <a:pt x="845" y="1664"/>
                    </a:lnTo>
                    <a:lnTo>
                      <a:pt x="845" y="1661"/>
                    </a:lnTo>
                    <a:lnTo>
                      <a:pt x="842" y="1661"/>
                    </a:lnTo>
                    <a:lnTo>
                      <a:pt x="839" y="1656"/>
                    </a:lnTo>
                    <a:lnTo>
                      <a:pt x="837" y="1651"/>
                    </a:lnTo>
                    <a:lnTo>
                      <a:pt x="832" y="1643"/>
                    </a:lnTo>
                    <a:lnTo>
                      <a:pt x="824" y="1632"/>
                    </a:lnTo>
                    <a:lnTo>
                      <a:pt x="821" y="1630"/>
                    </a:lnTo>
                    <a:lnTo>
                      <a:pt x="818" y="1627"/>
                    </a:lnTo>
                    <a:lnTo>
                      <a:pt x="816" y="1622"/>
                    </a:lnTo>
                    <a:lnTo>
                      <a:pt x="808" y="1611"/>
                    </a:lnTo>
                    <a:lnTo>
                      <a:pt x="803" y="1604"/>
                    </a:lnTo>
                    <a:lnTo>
                      <a:pt x="797" y="1598"/>
                    </a:lnTo>
                    <a:lnTo>
                      <a:pt x="790" y="1583"/>
                    </a:lnTo>
                    <a:lnTo>
                      <a:pt x="787" y="1583"/>
                    </a:lnTo>
                    <a:lnTo>
                      <a:pt x="787" y="1580"/>
                    </a:lnTo>
                    <a:lnTo>
                      <a:pt x="784" y="1580"/>
                    </a:lnTo>
                    <a:lnTo>
                      <a:pt x="776" y="1567"/>
                    </a:lnTo>
                    <a:lnTo>
                      <a:pt x="769" y="1556"/>
                    </a:lnTo>
                    <a:lnTo>
                      <a:pt x="769" y="1554"/>
                    </a:lnTo>
                    <a:lnTo>
                      <a:pt x="766" y="1551"/>
                    </a:lnTo>
                    <a:lnTo>
                      <a:pt x="756" y="1535"/>
                    </a:lnTo>
                    <a:lnTo>
                      <a:pt x="753" y="1533"/>
                    </a:lnTo>
                    <a:lnTo>
                      <a:pt x="750" y="1525"/>
                    </a:lnTo>
                    <a:lnTo>
                      <a:pt x="748" y="1525"/>
                    </a:lnTo>
                    <a:lnTo>
                      <a:pt x="748" y="1522"/>
                    </a:lnTo>
                    <a:lnTo>
                      <a:pt x="742" y="1517"/>
                    </a:lnTo>
                    <a:lnTo>
                      <a:pt x="737" y="1506"/>
                    </a:lnTo>
                    <a:lnTo>
                      <a:pt x="735" y="1504"/>
                    </a:lnTo>
                    <a:lnTo>
                      <a:pt x="732" y="1499"/>
                    </a:lnTo>
                    <a:lnTo>
                      <a:pt x="729" y="1496"/>
                    </a:lnTo>
                    <a:lnTo>
                      <a:pt x="729" y="1493"/>
                    </a:lnTo>
                    <a:lnTo>
                      <a:pt x="727" y="1493"/>
                    </a:lnTo>
                    <a:lnTo>
                      <a:pt x="727" y="1491"/>
                    </a:lnTo>
                    <a:lnTo>
                      <a:pt x="724" y="1488"/>
                    </a:lnTo>
                    <a:lnTo>
                      <a:pt x="721" y="1483"/>
                    </a:lnTo>
                    <a:lnTo>
                      <a:pt x="719" y="1480"/>
                    </a:lnTo>
                    <a:lnTo>
                      <a:pt x="719" y="1478"/>
                    </a:lnTo>
                    <a:lnTo>
                      <a:pt x="716" y="1478"/>
                    </a:lnTo>
                    <a:lnTo>
                      <a:pt x="716" y="1472"/>
                    </a:lnTo>
                    <a:lnTo>
                      <a:pt x="714" y="1472"/>
                    </a:lnTo>
                    <a:lnTo>
                      <a:pt x="708" y="1464"/>
                    </a:lnTo>
                    <a:lnTo>
                      <a:pt x="706" y="1459"/>
                    </a:lnTo>
                    <a:lnTo>
                      <a:pt x="695" y="1446"/>
                    </a:lnTo>
                    <a:lnTo>
                      <a:pt x="690" y="1436"/>
                    </a:lnTo>
                    <a:lnTo>
                      <a:pt x="687" y="1436"/>
                    </a:lnTo>
                    <a:lnTo>
                      <a:pt x="687" y="1433"/>
                    </a:lnTo>
                    <a:lnTo>
                      <a:pt x="685" y="1430"/>
                    </a:lnTo>
                    <a:lnTo>
                      <a:pt x="679" y="1423"/>
                    </a:lnTo>
                    <a:lnTo>
                      <a:pt x="677" y="1420"/>
                    </a:lnTo>
                    <a:lnTo>
                      <a:pt x="674" y="1417"/>
                    </a:lnTo>
                    <a:lnTo>
                      <a:pt x="672" y="1412"/>
                    </a:lnTo>
                    <a:lnTo>
                      <a:pt x="659" y="1394"/>
                    </a:lnTo>
                    <a:lnTo>
                      <a:pt x="648" y="1381"/>
                    </a:lnTo>
                    <a:lnTo>
                      <a:pt x="648" y="1378"/>
                    </a:lnTo>
                    <a:lnTo>
                      <a:pt x="640" y="1367"/>
                    </a:lnTo>
                    <a:lnTo>
                      <a:pt x="638" y="1365"/>
                    </a:lnTo>
                    <a:lnTo>
                      <a:pt x="627" y="1349"/>
                    </a:lnTo>
                    <a:lnTo>
                      <a:pt x="619" y="1339"/>
                    </a:lnTo>
                    <a:lnTo>
                      <a:pt x="617" y="1336"/>
                    </a:lnTo>
                    <a:lnTo>
                      <a:pt x="617" y="1333"/>
                    </a:lnTo>
                    <a:lnTo>
                      <a:pt x="614" y="1333"/>
                    </a:lnTo>
                    <a:lnTo>
                      <a:pt x="614" y="1331"/>
                    </a:lnTo>
                    <a:lnTo>
                      <a:pt x="611" y="1331"/>
                    </a:lnTo>
                    <a:lnTo>
                      <a:pt x="611" y="1328"/>
                    </a:lnTo>
                    <a:lnTo>
                      <a:pt x="603" y="1318"/>
                    </a:lnTo>
                    <a:lnTo>
                      <a:pt x="596" y="1307"/>
                    </a:lnTo>
                    <a:lnTo>
                      <a:pt x="596" y="1304"/>
                    </a:lnTo>
                    <a:lnTo>
                      <a:pt x="588" y="1294"/>
                    </a:lnTo>
                    <a:lnTo>
                      <a:pt x="585" y="1291"/>
                    </a:lnTo>
                    <a:lnTo>
                      <a:pt x="580" y="1281"/>
                    </a:lnTo>
                    <a:lnTo>
                      <a:pt x="577" y="1281"/>
                    </a:lnTo>
                    <a:lnTo>
                      <a:pt x="575" y="1276"/>
                    </a:lnTo>
                    <a:lnTo>
                      <a:pt x="575" y="1273"/>
                    </a:lnTo>
                    <a:lnTo>
                      <a:pt x="572" y="1273"/>
                    </a:lnTo>
                    <a:lnTo>
                      <a:pt x="569" y="1268"/>
                    </a:lnTo>
                    <a:lnTo>
                      <a:pt x="564" y="1260"/>
                    </a:lnTo>
                    <a:lnTo>
                      <a:pt x="562" y="1257"/>
                    </a:lnTo>
                    <a:lnTo>
                      <a:pt x="559" y="1252"/>
                    </a:lnTo>
                    <a:lnTo>
                      <a:pt x="554" y="1244"/>
                    </a:lnTo>
                    <a:lnTo>
                      <a:pt x="548" y="1236"/>
                    </a:lnTo>
                    <a:lnTo>
                      <a:pt x="546" y="1234"/>
                    </a:lnTo>
                    <a:lnTo>
                      <a:pt x="543" y="1231"/>
                    </a:lnTo>
                    <a:lnTo>
                      <a:pt x="538" y="1223"/>
                    </a:lnTo>
                    <a:lnTo>
                      <a:pt x="530" y="1213"/>
                    </a:lnTo>
                    <a:lnTo>
                      <a:pt x="527" y="1207"/>
                    </a:lnTo>
                    <a:lnTo>
                      <a:pt x="522" y="1202"/>
                    </a:lnTo>
                    <a:lnTo>
                      <a:pt x="517" y="1194"/>
                    </a:lnTo>
                    <a:lnTo>
                      <a:pt x="501" y="1176"/>
                    </a:lnTo>
                    <a:lnTo>
                      <a:pt x="501" y="1173"/>
                    </a:lnTo>
                    <a:lnTo>
                      <a:pt x="501" y="1171"/>
                    </a:lnTo>
                    <a:lnTo>
                      <a:pt x="496" y="1165"/>
                    </a:lnTo>
                    <a:lnTo>
                      <a:pt x="491" y="1160"/>
                    </a:lnTo>
                    <a:lnTo>
                      <a:pt x="485" y="1155"/>
                    </a:lnTo>
                    <a:lnTo>
                      <a:pt x="485" y="1152"/>
                    </a:lnTo>
                    <a:lnTo>
                      <a:pt x="480" y="1150"/>
                    </a:lnTo>
                    <a:lnTo>
                      <a:pt x="478" y="1144"/>
                    </a:lnTo>
                    <a:lnTo>
                      <a:pt x="472" y="1139"/>
                    </a:lnTo>
                    <a:lnTo>
                      <a:pt x="467" y="1134"/>
                    </a:lnTo>
                    <a:lnTo>
                      <a:pt x="462" y="1131"/>
                    </a:lnTo>
                    <a:lnTo>
                      <a:pt x="457" y="1123"/>
                    </a:lnTo>
                    <a:lnTo>
                      <a:pt x="449" y="1118"/>
                    </a:lnTo>
                    <a:lnTo>
                      <a:pt x="446" y="1113"/>
                    </a:lnTo>
                    <a:lnTo>
                      <a:pt x="444" y="1110"/>
                    </a:lnTo>
                    <a:lnTo>
                      <a:pt x="438" y="1105"/>
                    </a:lnTo>
                    <a:lnTo>
                      <a:pt x="436" y="1102"/>
                    </a:lnTo>
                    <a:lnTo>
                      <a:pt x="433" y="1100"/>
                    </a:lnTo>
                    <a:lnTo>
                      <a:pt x="428" y="1094"/>
                    </a:lnTo>
                    <a:lnTo>
                      <a:pt x="423" y="1089"/>
                    </a:lnTo>
                    <a:lnTo>
                      <a:pt x="420" y="1087"/>
                    </a:lnTo>
                    <a:lnTo>
                      <a:pt x="417" y="1081"/>
                    </a:lnTo>
                    <a:lnTo>
                      <a:pt x="412" y="1076"/>
                    </a:lnTo>
                    <a:lnTo>
                      <a:pt x="407" y="1068"/>
                    </a:lnTo>
                    <a:lnTo>
                      <a:pt x="404" y="1066"/>
                    </a:lnTo>
                    <a:lnTo>
                      <a:pt x="402" y="1063"/>
                    </a:lnTo>
                    <a:lnTo>
                      <a:pt x="399" y="1058"/>
                    </a:lnTo>
                    <a:lnTo>
                      <a:pt x="394" y="1052"/>
                    </a:lnTo>
                    <a:lnTo>
                      <a:pt x="388" y="1045"/>
                    </a:lnTo>
                    <a:lnTo>
                      <a:pt x="383" y="1039"/>
                    </a:lnTo>
                    <a:lnTo>
                      <a:pt x="378" y="1031"/>
                    </a:lnTo>
                    <a:lnTo>
                      <a:pt x="375" y="1026"/>
                    </a:lnTo>
                    <a:lnTo>
                      <a:pt x="370" y="1021"/>
                    </a:lnTo>
                    <a:lnTo>
                      <a:pt x="365" y="1016"/>
                    </a:lnTo>
                    <a:lnTo>
                      <a:pt x="365" y="1013"/>
                    </a:lnTo>
                    <a:lnTo>
                      <a:pt x="362" y="1013"/>
                    </a:lnTo>
                    <a:lnTo>
                      <a:pt x="362" y="1010"/>
                    </a:lnTo>
                    <a:lnTo>
                      <a:pt x="360" y="1008"/>
                    </a:lnTo>
                    <a:lnTo>
                      <a:pt x="357" y="1008"/>
                    </a:lnTo>
                    <a:lnTo>
                      <a:pt x="354" y="1005"/>
                    </a:lnTo>
                    <a:lnTo>
                      <a:pt x="354" y="1003"/>
                    </a:lnTo>
                    <a:lnTo>
                      <a:pt x="352" y="1000"/>
                    </a:lnTo>
                    <a:lnTo>
                      <a:pt x="347" y="995"/>
                    </a:lnTo>
                    <a:lnTo>
                      <a:pt x="341" y="992"/>
                    </a:lnTo>
                    <a:lnTo>
                      <a:pt x="339" y="987"/>
                    </a:lnTo>
                    <a:lnTo>
                      <a:pt x="333" y="984"/>
                    </a:lnTo>
                    <a:lnTo>
                      <a:pt x="331" y="982"/>
                    </a:lnTo>
                    <a:lnTo>
                      <a:pt x="326" y="979"/>
                    </a:lnTo>
                    <a:lnTo>
                      <a:pt x="323" y="976"/>
                    </a:lnTo>
                    <a:lnTo>
                      <a:pt x="318" y="971"/>
                    </a:lnTo>
                    <a:lnTo>
                      <a:pt x="310" y="968"/>
                    </a:lnTo>
                    <a:lnTo>
                      <a:pt x="302" y="963"/>
                    </a:lnTo>
                    <a:lnTo>
                      <a:pt x="297" y="958"/>
                    </a:lnTo>
                    <a:lnTo>
                      <a:pt x="294" y="958"/>
                    </a:lnTo>
                    <a:lnTo>
                      <a:pt x="294" y="955"/>
                    </a:lnTo>
                    <a:lnTo>
                      <a:pt x="291" y="955"/>
                    </a:lnTo>
                    <a:lnTo>
                      <a:pt x="289" y="955"/>
                    </a:lnTo>
                    <a:lnTo>
                      <a:pt x="289" y="953"/>
                    </a:lnTo>
                    <a:lnTo>
                      <a:pt x="281" y="950"/>
                    </a:lnTo>
                    <a:lnTo>
                      <a:pt x="278" y="948"/>
                    </a:lnTo>
                    <a:lnTo>
                      <a:pt x="273" y="945"/>
                    </a:lnTo>
                    <a:lnTo>
                      <a:pt x="268" y="945"/>
                    </a:lnTo>
                    <a:lnTo>
                      <a:pt x="268" y="942"/>
                    </a:lnTo>
                    <a:lnTo>
                      <a:pt x="265" y="942"/>
                    </a:lnTo>
                    <a:lnTo>
                      <a:pt x="263" y="942"/>
                    </a:lnTo>
                    <a:lnTo>
                      <a:pt x="260" y="940"/>
                    </a:lnTo>
                    <a:lnTo>
                      <a:pt x="257" y="940"/>
                    </a:lnTo>
                    <a:lnTo>
                      <a:pt x="250" y="937"/>
                    </a:lnTo>
                    <a:lnTo>
                      <a:pt x="244" y="934"/>
                    </a:lnTo>
                    <a:lnTo>
                      <a:pt x="242" y="932"/>
                    </a:lnTo>
                    <a:lnTo>
                      <a:pt x="239" y="932"/>
                    </a:lnTo>
                    <a:lnTo>
                      <a:pt x="234" y="929"/>
                    </a:lnTo>
                    <a:lnTo>
                      <a:pt x="231" y="927"/>
                    </a:lnTo>
                    <a:lnTo>
                      <a:pt x="226" y="927"/>
                    </a:lnTo>
                    <a:lnTo>
                      <a:pt x="223" y="924"/>
                    </a:lnTo>
                    <a:lnTo>
                      <a:pt x="218" y="924"/>
                    </a:lnTo>
                    <a:lnTo>
                      <a:pt x="210" y="921"/>
                    </a:lnTo>
                    <a:lnTo>
                      <a:pt x="208" y="919"/>
                    </a:lnTo>
                    <a:lnTo>
                      <a:pt x="202" y="919"/>
                    </a:lnTo>
                    <a:lnTo>
                      <a:pt x="200" y="916"/>
                    </a:lnTo>
                    <a:lnTo>
                      <a:pt x="197" y="916"/>
                    </a:lnTo>
                    <a:lnTo>
                      <a:pt x="192" y="916"/>
                    </a:lnTo>
                    <a:lnTo>
                      <a:pt x="181" y="913"/>
                    </a:lnTo>
                    <a:lnTo>
                      <a:pt x="179" y="911"/>
                    </a:lnTo>
                    <a:lnTo>
                      <a:pt x="176" y="911"/>
                    </a:lnTo>
                    <a:lnTo>
                      <a:pt x="90" y="892"/>
                    </a:lnTo>
                    <a:lnTo>
                      <a:pt x="56" y="885"/>
                    </a:lnTo>
                    <a:lnTo>
                      <a:pt x="42" y="882"/>
                    </a:lnTo>
                    <a:lnTo>
                      <a:pt x="40" y="879"/>
                    </a:lnTo>
                    <a:lnTo>
                      <a:pt x="37" y="879"/>
                    </a:lnTo>
                    <a:lnTo>
                      <a:pt x="3" y="871"/>
                    </a:lnTo>
                    <a:lnTo>
                      <a:pt x="0" y="871"/>
                    </a:lnTo>
                    <a:lnTo>
                      <a:pt x="0" y="869"/>
                    </a:lnTo>
                    <a:lnTo>
                      <a:pt x="0" y="864"/>
                    </a:lnTo>
                    <a:lnTo>
                      <a:pt x="0" y="861"/>
                    </a:lnTo>
                    <a:lnTo>
                      <a:pt x="0" y="858"/>
                    </a:lnTo>
                    <a:lnTo>
                      <a:pt x="0" y="856"/>
                    </a:lnTo>
                    <a:lnTo>
                      <a:pt x="3" y="845"/>
                    </a:lnTo>
                    <a:lnTo>
                      <a:pt x="3" y="835"/>
                    </a:lnTo>
                    <a:lnTo>
                      <a:pt x="3" y="824"/>
                    </a:lnTo>
                    <a:lnTo>
                      <a:pt x="6" y="816"/>
                    </a:lnTo>
                    <a:lnTo>
                      <a:pt x="6" y="811"/>
                    </a:lnTo>
                    <a:lnTo>
                      <a:pt x="6" y="806"/>
                    </a:lnTo>
                    <a:lnTo>
                      <a:pt x="8" y="803"/>
                    </a:lnTo>
                    <a:lnTo>
                      <a:pt x="8" y="798"/>
                    </a:lnTo>
                    <a:lnTo>
                      <a:pt x="11" y="793"/>
                    </a:lnTo>
                    <a:lnTo>
                      <a:pt x="11" y="787"/>
                    </a:lnTo>
                    <a:lnTo>
                      <a:pt x="14" y="782"/>
                    </a:lnTo>
                    <a:lnTo>
                      <a:pt x="16" y="780"/>
                    </a:lnTo>
                    <a:lnTo>
                      <a:pt x="16" y="777"/>
                    </a:lnTo>
                    <a:lnTo>
                      <a:pt x="19" y="772"/>
                    </a:lnTo>
                    <a:lnTo>
                      <a:pt x="21" y="769"/>
                    </a:lnTo>
                    <a:lnTo>
                      <a:pt x="24" y="764"/>
                    </a:lnTo>
                    <a:lnTo>
                      <a:pt x="27" y="759"/>
                    </a:lnTo>
                    <a:lnTo>
                      <a:pt x="29" y="753"/>
                    </a:lnTo>
                    <a:lnTo>
                      <a:pt x="32" y="748"/>
                    </a:lnTo>
                    <a:lnTo>
                      <a:pt x="35" y="743"/>
                    </a:lnTo>
                    <a:lnTo>
                      <a:pt x="40" y="735"/>
                    </a:lnTo>
                    <a:lnTo>
                      <a:pt x="45" y="727"/>
                    </a:lnTo>
                    <a:lnTo>
                      <a:pt x="48" y="722"/>
                    </a:lnTo>
                    <a:lnTo>
                      <a:pt x="48" y="719"/>
                    </a:lnTo>
                    <a:lnTo>
                      <a:pt x="50" y="719"/>
                    </a:lnTo>
                    <a:lnTo>
                      <a:pt x="53" y="714"/>
                    </a:lnTo>
                    <a:lnTo>
                      <a:pt x="56" y="711"/>
                    </a:lnTo>
                    <a:lnTo>
                      <a:pt x="58" y="709"/>
                    </a:lnTo>
                    <a:lnTo>
                      <a:pt x="61" y="706"/>
                    </a:lnTo>
                    <a:lnTo>
                      <a:pt x="61" y="703"/>
                    </a:lnTo>
                    <a:lnTo>
                      <a:pt x="63" y="701"/>
                    </a:lnTo>
                    <a:lnTo>
                      <a:pt x="66" y="698"/>
                    </a:lnTo>
                    <a:lnTo>
                      <a:pt x="69" y="696"/>
                    </a:lnTo>
                    <a:lnTo>
                      <a:pt x="71" y="693"/>
                    </a:lnTo>
                    <a:lnTo>
                      <a:pt x="77" y="690"/>
                    </a:lnTo>
                    <a:lnTo>
                      <a:pt x="79" y="688"/>
                    </a:lnTo>
                    <a:lnTo>
                      <a:pt x="82" y="685"/>
                    </a:lnTo>
                    <a:lnTo>
                      <a:pt x="84" y="682"/>
                    </a:lnTo>
                    <a:lnTo>
                      <a:pt x="87" y="682"/>
                    </a:lnTo>
                    <a:lnTo>
                      <a:pt x="90" y="680"/>
                    </a:lnTo>
                    <a:lnTo>
                      <a:pt x="90" y="677"/>
                    </a:lnTo>
                    <a:lnTo>
                      <a:pt x="95" y="677"/>
                    </a:lnTo>
                    <a:lnTo>
                      <a:pt x="97" y="675"/>
                    </a:lnTo>
                    <a:lnTo>
                      <a:pt x="103" y="672"/>
                    </a:lnTo>
                    <a:lnTo>
                      <a:pt x="105" y="672"/>
                    </a:lnTo>
                    <a:lnTo>
                      <a:pt x="111" y="669"/>
                    </a:lnTo>
                    <a:lnTo>
                      <a:pt x="113" y="669"/>
                    </a:lnTo>
                    <a:lnTo>
                      <a:pt x="118" y="667"/>
                    </a:lnTo>
                    <a:lnTo>
                      <a:pt x="124" y="667"/>
                    </a:lnTo>
                    <a:lnTo>
                      <a:pt x="126" y="667"/>
                    </a:lnTo>
                    <a:lnTo>
                      <a:pt x="132" y="664"/>
                    </a:lnTo>
                    <a:lnTo>
                      <a:pt x="134" y="664"/>
                    </a:lnTo>
                    <a:lnTo>
                      <a:pt x="139" y="664"/>
                    </a:lnTo>
                    <a:lnTo>
                      <a:pt x="145" y="664"/>
                    </a:lnTo>
                    <a:lnTo>
                      <a:pt x="150" y="664"/>
                    </a:lnTo>
                    <a:lnTo>
                      <a:pt x="158" y="664"/>
                    </a:lnTo>
                    <a:lnTo>
                      <a:pt x="166" y="664"/>
                    </a:lnTo>
                    <a:lnTo>
                      <a:pt x="176" y="664"/>
                    </a:lnTo>
                    <a:lnTo>
                      <a:pt x="181" y="664"/>
                    </a:lnTo>
                    <a:lnTo>
                      <a:pt x="205" y="664"/>
                    </a:lnTo>
                    <a:lnTo>
                      <a:pt x="208" y="664"/>
                    </a:lnTo>
                    <a:lnTo>
                      <a:pt x="231" y="661"/>
                    </a:lnTo>
                    <a:lnTo>
                      <a:pt x="278" y="661"/>
                    </a:lnTo>
                    <a:lnTo>
                      <a:pt x="302" y="661"/>
                    </a:lnTo>
                    <a:lnTo>
                      <a:pt x="320" y="659"/>
                    </a:lnTo>
                    <a:lnTo>
                      <a:pt x="323" y="659"/>
                    </a:lnTo>
                    <a:lnTo>
                      <a:pt x="326" y="659"/>
                    </a:lnTo>
                    <a:lnTo>
                      <a:pt x="328" y="659"/>
                    </a:lnTo>
                    <a:lnTo>
                      <a:pt x="331" y="661"/>
                    </a:lnTo>
                    <a:lnTo>
                      <a:pt x="339" y="661"/>
                    </a:lnTo>
                    <a:lnTo>
                      <a:pt x="347" y="664"/>
                    </a:lnTo>
                    <a:lnTo>
                      <a:pt x="352" y="667"/>
                    </a:lnTo>
                    <a:lnTo>
                      <a:pt x="360" y="667"/>
                    </a:lnTo>
                    <a:lnTo>
                      <a:pt x="368" y="672"/>
                    </a:lnTo>
                    <a:lnTo>
                      <a:pt x="375" y="675"/>
                    </a:lnTo>
                    <a:lnTo>
                      <a:pt x="391" y="682"/>
                    </a:lnTo>
                    <a:lnTo>
                      <a:pt x="412" y="690"/>
                    </a:lnTo>
                    <a:lnTo>
                      <a:pt x="430" y="698"/>
                    </a:lnTo>
                    <a:lnTo>
                      <a:pt x="433" y="698"/>
                    </a:lnTo>
                    <a:lnTo>
                      <a:pt x="436" y="698"/>
                    </a:lnTo>
                    <a:lnTo>
                      <a:pt x="441" y="701"/>
                    </a:lnTo>
                    <a:lnTo>
                      <a:pt x="444" y="703"/>
                    </a:lnTo>
                    <a:lnTo>
                      <a:pt x="457" y="709"/>
                    </a:lnTo>
                    <a:lnTo>
                      <a:pt x="470" y="711"/>
                    </a:lnTo>
                    <a:lnTo>
                      <a:pt x="472" y="711"/>
                    </a:lnTo>
                    <a:lnTo>
                      <a:pt x="480" y="714"/>
                    </a:lnTo>
                    <a:lnTo>
                      <a:pt x="485" y="717"/>
                    </a:lnTo>
                    <a:lnTo>
                      <a:pt x="493" y="719"/>
                    </a:lnTo>
                    <a:lnTo>
                      <a:pt x="501" y="722"/>
                    </a:lnTo>
                    <a:lnTo>
                      <a:pt x="512" y="724"/>
                    </a:lnTo>
                    <a:lnTo>
                      <a:pt x="522" y="730"/>
                    </a:lnTo>
                    <a:lnTo>
                      <a:pt x="527" y="730"/>
                    </a:lnTo>
                    <a:lnTo>
                      <a:pt x="530" y="732"/>
                    </a:lnTo>
                    <a:lnTo>
                      <a:pt x="538" y="735"/>
                    </a:lnTo>
                    <a:lnTo>
                      <a:pt x="551" y="740"/>
                    </a:lnTo>
                    <a:lnTo>
                      <a:pt x="567" y="748"/>
                    </a:lnTo>
                    <a:lnTo>
                      <a:pt x="577" y="753"/>
                    </a:lnTo>
                    <a:lnTo>
                      <a:pt x="585" y="756"/>
                    </a:lnTo>
                    <a:lnTo>
                      <a:pt x="590" y="759"/>
                    </a:lnTo>
                    <a:lnTo>
                      <a:pt x="596" y="761"/>
                    </a:lnTo>
                    <a:lnTo>
                      <a:pt x="603" y="764"/>
                    </a:lnTo>
                    <a:lnTo>
                      <a:pt x="609" y="766"/>
                    </a:lnTo>
                    <a:lnTo>
                      <a:pt x="614" y="766"/>
                    </a:lnTo>
                    <a:lnTo>
                      <a:pt x="619" y="769"/>
                    </a:lnTo>
                    <a:lnTo>
                      <a:pt x="622" y="769"/>
                    </a:lnTo>
                    <a:lnTo>
                      <a:pt x="624" y="769"/>
                    </a:lnTo>
                    <a:lnTo>
                      <a:pt x="640" y="772"/>
                    </a:lnTo>
                    <a:lnTo>
                      <a:pt x="632" y="798"/>
                    </a:lnTo>
                    <a:lnTo>
                      <a:pt x="632" y="803"/>
                    </a:lnTo>
                    <a:lnTo>
                      <a:pt x="630" y="806"/>
                    </a:lnTo>
                    <a:lnTo>
                      <a:pt x="630" y="808"/>
                    </a:lnTo>
                    <a:lnTo>
                      <a:pt x="630" y="811"/>
                    </a:lnTo>
                    <a:lnTo>
                      <a:pt x="645" y="814"/>
                    </a:lnTo>
                    <a:lnTo>
                      <a:pt x="651" y="814"/>
                    </a:lnTo>
                    <a:lnTo>
                      <a:pt x="659" y="816"/>
                    </a:lnTo>
                    <a:lnTo>
                      <a:pt x="661" y="816"/>
                    </a:lnTo>
                    <a:lnTo>
                      <a:pt x="666" y="816"/>
                    </a:lnTo>
                    <a:lnTo>
                      <a:pt x="669" y="816"/>
                    </a:lnTo>
                    <a:lnTo>
                      <a:pt x="674" y="816"/>
                    </a:lnTo>
                    <a:lnTo>
                      <a:pt x="677" y="816"/>
                    </a:lnTo>
                    <a:lnTo>
                      <a:pt x="682" y="816"/>
                    </a:lnTo>
                    <a:lnTo>
                      <a:pt x="687" y="816"/>
                    </a:lnTo>
                    <a:lnTo>
                      <a:pt x="687" y="814"/>
                    </a:lnTo>
                    <a:lnTo>
                      <a:pt x="695" y="814"/>
                    </a:lnTo>
                    <a:lnTo>
                      <a:pt x="700" y="811"/>
                    </a:lnTo>
                    <a:lnTo>
                      <a:pt x="714" y="811"/>
                    </a:lnTo>
                    <a:lnTo>
                      <a:pt x="716" y="808"/>
                    </a:lnTo>
                    <a:lnTo>
                      <a:pt x="719" y="808"/>
                    </a:lnTo>
                    <a:lnTo>
                      <a:pt x="724" y="808"/>
                    </a:lnTo>
                    <a:lnTo>
                      <a:pt x="737" y="808"/>
                    </a:lnTo>
                    <a:lnTo>
                      <a:pt x="748" y="808"/>
                    </a:lnTo>
                    <a:lnTo>
                      <a:pt x="766" y="808"/>
                    </a:lnTo>
                    <a:lnTo>
                      <a:pt x="792" y="808"/>
                    </a:lnTo>
                    <a:lnTo>
                      <a:pt x="795" y="803"/>
                    </a:lnTo>
                    <a:lnTo>
                      <a:pt x="795" y="798"/>
                    </a:lnTo>
                    <a:lnTo>
                      <a:pt x="797" y="793"/>
                    </a:lnTo>
                    <a:lnTo>
                      <a:pt x="797" y="787"/>
                    </a:lnTo>
                    <a:lnTo>
                      <a:pt x="800" y="777"/>
                    </a:lnTo>
                    <a:lnTo>
                      <a:pt x="808" y="772"/>
                    </a:lnTo>
                    <a:lnTo>
                      <a:pt x="808" y="769"/>
                    </a:lnTo>
                    <a:lnTo>
                      <a:pt x="808" y="766"/>
                    </a:lnTo>
                    <a:lnTo>
                      <a:pt x="808" y="764"/>
                    </a:lnTo>
                    <a:lnTo>
                      <a:pt x="805" y="761"/>
                    </a:lnTo>
                    <a:lnTo>
                      <a:pt x="805" y="743"/>
                    </a:lnTo>
                    <a:lnTo>
                      <a:pt x="813" y="738"/>
                    </a:lnTo>
                    <a:lnTo>
                      <a:pt x="824" y="732"/>
                    </a:lnTo>
                    <a:lnTo>
                      <a:pt x="834" y="727"/>
                    </a:lnTo>
                    <a:lnTo>
                      <a:pt x="845" y="722"/>
                    </a:lnTo>
                    <a:lnTo>
                      <a:pt x="855" y="717"/>
                    </a:lnTo>
                    <a:lnTo>
                      <a:pt x="858" y="714"/>
                    </a:lnTo>
                    <a:lnTo>
                      <a:pt x="860" y="714"/>
                    </a:lnTo>
                    <a:lnTo>
                      <a:pt x="863" y="711"/>
                    </a:lnTo>
                    <a:lnTo>
                      <a:pt x="866" y="711"/>
                    </a:lnTo>
                    <a:lnTo>
                      <a:pt x="868" y="709"/>
                    </a:lnTo>
                    <a:lnTo>
                      <a:pt x="876" y="703"/>
                    </a:lnTo>
                    <a:lnTo>
                      <a:pt x="881" y="701"/>
                    </a:lnTo>
                    <a:lnTo>
                      <a:pt x="884" y="696"/>
                    </a:lnTo>
                    <a:lnTo>
                      <a:pt x="889" y="690"/>
                    </a:lnTo>
                    <a:lnTo>
                      <a:pt x="897" y="682"/>
                    </a:lnTo>
                    <a:lnTo>
                      <a:pt x="902" y="677"/>
                    </a:lnTo>
                    <a:lnTo>
                      <a:pt x="908" y="672"/>
                    </a:lnTo>
                    <a:lnTo>
                      <a:pt x="915" y="664"/>
                    </a:lnTo>
                    <a:lnTo>
                      <a:pt x="923" y="656"/>
                    </a:lnTo>
                    <a:lnTo>
                      <a:pt x="929" y="648"/>
                    </a:lnTo>
                    <a:lnTo>
                      <a:pt x="934" y="643"/>
                    </a:lnTo>
                    <a:lnTo>
                      <a:pt x="939" y="640"/>
                    </a:lnTo>
                    <a:lnTo>
                      <a:pt x="942" y="635"/>
                    </a:lnTo>
                    <a:lnTo>
                      <a:pt x="947" y="633"/>
                    </a:lnTo>
                    <a:lnTo>
                      <a:pt x="950" y="630"/>
                    </a:lnTo>
                    <a:lnTo>
                      <a:pt x="952" y="627"/>
                    </a:lnTo>
                    <a:lnTo>
                      <a:pt x="957" y="622"/>
                    </a:lnTo>
                    <a:lnTo>
                      <a:pt x="960" y="619"/>
                    </a:lnTo>
                    <a:lnTo>
                      <a:pt x="965" y="619"/>
                    </a:lnTo>
                    <a:lnTo>
                      <a:pt x="970" y="614"/>
                    </a:lnTo>
                    <a:lnTo>
                      <a:pt x="973" y="612"/>
                    </a:lnTo>
                    <a:lnTo>
                      <a:pt x="978" y="609"/>
                    </a:lnTo>
                    <a:lnTo>
                      <a:pt x="984" y="606"/>
                    </a:lnTo>
                    <a:lnTo>
                      <a:pt x="989" y="601"/>
                    </a:lnTo>
                    <a:lnTo>
                      <a:pt x="994" y="598"/>
                    </a:lnTo>
                    <a:lnTo>
                      <a:pt x="999" y="596"/>
                    </a:lnTo>
                    <a:lnTo>
                      <a:pt x="1005" y="593"/>
                    </a:lnTo>
                    <a:lnTo>
                      <a:pt x="1010" y="591"/>
                    </a:lnTo>
                    <a:lnTo>
                      <a:pt x="1015" y="588"/>
                    </a:lnTo>
                    <a:lnTo>
                      <a:pt x="1020" y="585"/>
                    </a:lnTo>
                    <a:lnTo>
                      <a:pt x="1026" y="585"/>
                    </a:lnTo>
                    <a:lnTo>
                      <a:pt x="1039" y="580"/>
                    </a:lnTo>
                    <a:lnTo>
                      <a:pt x="1047" y="577"/>
                    </a:lnTo>
                    <a:lnTo>
                      <a:pt x="1060" y="572"/>
                    </a:lnTo>
                    <a:lnTo>
                      <a:pt x="1073" y="567"/>
                    </a:lnTo>
                    <a:lnTo>
                      <a:pt x="1083" y="564"/>
                    </a:lnTo>
                    <a:lnTo>
                      <a:pt x="1091" y="559"/>
                    </a:lnTo>
                    <a:lnTo>
                      <a:pt x="1104" y="556"/>
                    </a:lnTo>
                    <a:lnTo>
                      <a:pt x="1115" y="551"/>
                    </a:lnTo>
                    <a:lnTo>
                      <a:pt x="1123" y="546"/>
                    </a:lnTo>
                    <a:lnTo>
                      <a:pt x="1136" y="538"/>
                    </a:lnTo>
                    <a:lnTo>
                      <a:pt x="1146" y="533"/>
                    </a:lnTo>
                    <a:lnTo>
                      <a:pt x="1146" y="530"/>
                    </a:lnTo>
                    <a:lnTo>
                      <a:pt x="1149" y="528"/>
                    </a:lnTo>
                    <a:lnTo>
                      <a:pt x="1151" y="528"/>
                    </a:lnTo>
                    <a:lnTo>
                      <a:pt x="1162" y="520"/>
                    </a:lnTo>
                    <a:lnTo>
                      <a:pt x="1170" y="512"/>
                    </a:lnTo>
                    <a:lnTo>
                      <a:pt x="1178" y="504"/>
                    </a:lnTo>
                    <a:lnTo>
                      <a:pt x="1183" y="499"/>
                    </a:lnTo>
                    <a:lnTo>
                      <a:pt x="1185" y="493"/>
                    </a:lnTo>
                    <a:lnTo>
                      <a:pt x="1191" y="488"/>
                    </a:lnTo>
                    <a:lnTo>
                      <a:pt x="1196" y="483"/>
                    </a:lnTo>
                    <a:lnTo>
                      <a:pt x="1196" y="480"/>
                    </a:lnTo>
                    <a:lnTo>
                      <a:pt x="1199" y="478"/>
                    </a:lnTo>
                    <a:lnTo>
                      <a:pt x="1201" y="472"/>
                    </a:lnTo>
                    <a:lnTo>
                      <a:pt x="1209" y="459"/>
                    </a:lnTo>
                    <a:lnTo>
                      <a:pt x="1209" y="457"/>
                    </a:lnTo>
                    <a:lnTo>
                      <a:pt x="1212" y="454"/>
                    </a:lnTo>
                    <a:lnTo>
                      <a:pt x="1214" y="452"/>
                    </a:lnTo>
                    <a:lnTo>
                      <a:pt x="1183" y="423"/>
                    </a:lnTo>
                    <a:lnTo>
                      <a:pt x="1180" y="415"/>
                    </a:lnTo>
                    <a:lnTo>
                      <a:pt x="1170" y="399"/>
                    </a:lnTo>
                    <a:lnTo>
                      <a:pt x="1167" y="391"/>
                    </a:lnTo>
                    <a:lnTo>
                      <a:pt x="1167" y="389"/>
                    </a:lnTo>
                    <a:lnTo>
                      <a:pt x="1170" y="389"/>
                    </a:lnTo>
                    <a:lnTo>
                      <a:pt x="1172" y="386"/>
                    </a:lnTo>
                    <a:lnTo>
                      <a:pt x="1175" y="386"/>
                    </a:lnTo>
                    <a:lnTo>
                      <a:pt x="1178" y="383"/>
                    </a:lnTo>
                    <a:lnTo>
                      <a:pt x="1180" y="383"/>
                    </a:lnTo>
                    <a:lnTo>
                      <a:pt x="1185" y="381"/>
                    </a:lnTo>
                    <a:lnTo>
                      <a:pt x="1188" y="381"/>
                    </a:lnTo>
                    <a:lnTo>
                      <a:pt x="1188" y="378"/>
                    </a:lnTo>
                    <a:lnTo>
                      <a:pt x="1191" y="378"/>
                    </a:lnTo>
                    <a:lnTo>
                      <a:pt x="1196" y="375"/>
                    </a:lnTo>
                    <a:lnTo>
                      <a:pt x="1199" y="375"/>
                    </a:lnTo>
                    <a:lnTo>
                      <a:pt x="1209" y="381"/>
                    </a:lnTo>
                    <a:lnTo>
                      <a:pt x="1214" y="381"/>
                    </a:lnTo>
                    <a:lnTo>
                      <a:pt x="1217" y="381"/>
                    </a:lnTo>
                    <a:lnTo>
                      <a:pt x="1217" y="383"/>
                    </a:lnTo>
                    <a:lnTo>
                      <a:pt x="1220" y="383"/>
                    </a:lnTo>
                    <a:lnTo>
                      <a:pt x="1225" y="383"/>
                    </a:lnTo>
                    <a:lnTo>
                      <a:pt x="1230" y="386"/>
                    </a:lnTo>
                    <a:lnTo>
                      <a:pt x="1235" y="386"/>
                    </a:lnTo>
                    <a:lnTo>
                      <a:pt x="1241" y="386"/>
                    </a:lnTo>
                    <a:lnTo>
                      <a:pt x="1254" y="344"/>
                    </a:lnTo>
                    <a:lnTo>
                      <a:pt x="1256" y="331"/>
                    </a:lnTo>
                    <a:lnTo>
                      <a:pt x="1261" y="315"/>
                    </a:lnTo>
                    <a:lnTo>
                      <a:pt x="1267" y="299"/>
                    </a:lnTo>
                    <a:lnTo>
                      <a:pt x="1269" y="289"/>
                    </a:lnTo>
                    <a:lnTo>
                      <a:pt x="1275" y="273"/>
                    </a:lnTo>
                    <a:lnTo>
                      <a:pt x="1277" y="265"/>
                    </a:lnTo>
                    <a:lnTo>
                      <a:pt x="1280" y="257"/>
                    </a:lnTo>
                    <a:lnTo>
                      <a:pt x="1261" y="252"/>
                    </a:lnTo>
                    <a:lnTo>
                      <a:pt x="1259" y="252"/>
                    </a:lnTo>
                    <a:lnTo>
                      <a:pt x="1256" y="247"/>
                    </a:lnTo>
                    <a:lnTo>
                      <a:pt x="1256" y="244"/>
                    </a:lnTo>
                    <a:lnTo>
                      <a:pt x="1261" y="236"/>
                    </a:lnTo>
                    <a:lnTo>
                      <a:pt x="1259" y="234"/>
                    </a:lnTo>
                    <a:lnTo>
                      <a:pt x="1259" y="228"/>
                    </a:lnTo>
                    <a:lnTo>
                      <a:pt x="1259" y="226"/>
                    </a:lnTo>
                    <a:lnTo>
                      <a:pt x="1259" y="218"/>
                    </a:lnTo>
                    <a:lnTo>
                      <a:pt x="1256" y="218"/>
                    </a:lnTo>
                    <a:lnTo>
                      <a:pt x="1259" y="213"/>
                    </a:lnTo>
                    <a:lnTo>
                      <a:pt x="1259" y="192"/>
                    </a:lnTo>
                    <a:lnTo>
                      <a:pt x="1261" y="179"/>
                    </a:lnTo>
                    <a:lnTo>
                      <a:pt x="1261" y="176"/>
                    </a:lnTo>
                    <a:lnTo>
                      <a:pt x="1261" y="173"/>
                    </a:lnTo>
                    <a:lnTo>
                      <a:pt x="1256" y="173"/>
                    </a:lnTo>
                    <a:lnTo>
                      <a:pt x="1261" y="168"/>
                    </a:lnTo>
                    <a:lnTo>
                      <a:pt x="1267" y="165"/>
                    </a:lnTo>
                    <a:lnTo>
                      <a:pt x="1269" y="163"/>
                    </a:lnTo>
                    <a:lnTo>
                      <a:pt x="1275" y="158"/>
                    </a:lnTo>
                    <a:lnTo>
                      <a:pt x="1277" y="152"/>
                    </a:lnTo>
                    <a:lnTo>
                      <a:pt x="1282" y="144"/>
                    </a:lnTo>
                    <a:lnTo>
                      <a:pt x="1293" y="126"/>
                    </a:lnTo>
                    <a:lnTo>
                      <a:pt x="1298" y="121"/>
                    </a:lnTo>
                    <a:lnTo>
                      <a:pt x="1309" y="110"/>
                    </a:lnTo>
                    <a:lnTo>
                      <a:pt x="1311" y="108"/>
                    </a:lnTo>
                    <a:lnTo>
                      <a:pt x="1317" y="102"/>
                    </a:lnTo>
                    <a:lnTo>
                      <a:pt x="1319" y="100"/>
                    </a:lnTo>
                    <a:lnTo>
                      <a:pt x="1324" y="102"/>
                    </a:lnTo>
                    <a:lnTo>
                      <a:pt x="1327" y="105"/>
                    </a:lnTo>
                    <a:lnTo>
                      <a:pt x="1330" y="108"/>
                    </a:lnTo>
                    <a:lnTo>
                      <a:pt x="1332" y="110"/>
                    </a:lnTo>
                    <a:lnTo>
                      <a:pt x="1335" y="113"/>
                    </a:lnTo>
                    <a:lnTo>
                      <a:pt x="1345" y="121"/>
                    </a:lnTo>
                    <a:lnTo>
                      <a:pt x="1351" y="118"/>
                    </a:lnTo>
                    <a:lnTo>
                      <a:pt x="1356" y="108"/>
                    </a:lnTo>
                    <a:lnTo>
                      <a:pt x="1358" y="105"/>
                    </a:lnTo>
                    <a:lnTo>
                      <a:pt x="1361" y="102"/>
                    </a:lnTo>
                    <a:lnTo>
                      <a:pt x="1366" y="92"/>
                    </a:lnTo>
                    <a:lnTo>
                      <a:pt x="1374" y="81"/>
                    </a:lnTo>
                    <a:lnTo>
                      <a:pt x="1382" y="74"/>
                    </a:lnTo>
                    <a:lnTo>
                      <a:pt x="1387" y="68"/>
                    </a:lnTo>
                    <a:lnTo>
                      <a:pt x="1393" y="60"/>
                    </a:lnTo>
                    <a:lnTo>
                      <a:pt x="1406" y="47"/>
                    </a:lnTo>
                    <a:lnTo>
                      <a:pt x="1414" y="37"/>
                    </a:lnTo>
                    <a:lnTo>
                      <a:pt x="1421" y="32"/>
                    </a:lnTo>
                    <a:lnTo>
                      <a:pt x="1424" y="29"/>
                    </a:lnTo>
                    <a:lnTo>
                      <a:pt x="1432" y="24"/>
                    </a:lnTo>
                    <a:lnTo>
                      <a:pt x="1440" y="21"/>
                    </a:lnTo>
                    <a:lnTo>
                      <a:pt x="1445" y="16"/>
                    </a:lnTo>
                    <a:lnTo>
                      <a:pt x="1453" y="13"/>
                    </a:lnTo>
                    <a:lnTo>
                      <a:pt x="1458" y="11"/>
                    </a:lnTo>
                    <a:lnTo>
                      <a:pt x="1463" y="8"/>
                    </a:lnTo>
                    <a:lnTo>
                      <a:pt x="1471" y="5"/>
                    </a:lnTo>
                    <a:lnTo>
                      <a:pt x="1476" y="5"/>
                    </a:lnTo>
                    <a:lnTo>
                      <a:pt x="1482" y="3"/>
                    </a:lnTo>
                    <a:lnTo>
                      <a:pt x="1487" y="3"/>
                    </a:lnTo>
                    <a:lnTo>
                      <a:pt x="1492" y="0"/>
                    </a:lnTo>
                    <a:lnTo>
                      <a:pt x="1497" y="0"/>
                    </a:lnTo>
                    <a:lnTo>
                      <a:pt x="1505" y="0"/>
                    </a:lnTo>
                    <a:lnTo>
                      <a:pt x="1511" y="0"/>
                    </a:lnTo>
                    <a:lnTo>
                      <a:pt x="1518" y="0"/>
                    </a:lnTo>
                    <a:lnTo>
                      <a:pt x="1524" y="3"/>
                    </a:lnTo>
                    <a:lnTo>
                      <a:pt x="1526" y="3"/>
                    </a:lnTo>
                    <a:lnTo>
                      <a:pt x="1529" y="3"/>
                    </a:lnTo>
                    <a:lnTo>
                      <a:pt x="1534" y="5"/>
                    </a:lnTo>
                    <a:lnTo>
                      <a:pt x="1539" y="5"/>
                    </a:lnTo>
                    <a:lnTo>
                      <a:pt x="1547" y="8"/>
                    </a:lnTo>
                    <a:lnTo>
                      <a:pt x="1552" y="11"/>
                    </a:lnTo>
                    <a:lnTo>
                      <a:pt x="1560" y="13"/>
                    </a:lnTo>
                    <a:lnTo>
                      <a:pt x="1566" y="16"/>
                    </a:lnTo>
                    <a:lnTo>
                      <a:pt x="1576" y="21"/>
                    </a:lnTo>
                    <a:lnTo>
                      <a:pt x="1584" y="24"/>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2" name="フリーフォーム 221"/>
              <p:cNvSpPr>
                <a:spLocks/>
              </p:cNvSpPr>
              <p:nvPr/>
            </p:nvSpPr>
            <p:spPr bwMode="auto">
              <a:xfrm>
                <a:off x="2573731" y="3884432"/>
                <a:ext cx="526308" cy="620696"/>
              </a:xfrm>
              <a:custGeom>
                <a:avLst/>
                <a:gdLst>
                  <a:gd name="T0" fmla="*/ 1067 w 1098"/>
                  <a:gd name="T1" fmla="*/ 236 h 1275"/>
                  <a:gd name="T2" fmla="*/ 1015 w 1098"/>
                  <a:gd name="T3" fmla="*/ 365 h 1275"/>
                  <a:gd name="T4" fmla="*/ 920 w 1098"/>
                  <a:gd name="T5" fmla="*/ 459 h 1275"/>
                  <a:gd name="T6" fmla="*/ 918 w 1098"/>
                  <a:gd name="T7" fmla="*/ 619 h 1275"/>
                  <a:gd name="T8" fmla="*/ 902 w 1098"/>
                  <a:gd name="T9" fmla="*/ 690 h 1275"/>
                  <a:gd name="T10" fmla="*/ 891 w 1098"/>
                  <a:gd name="T11" fmla="*/ 722 h 1275"/>
                  <a:gd name="T12" fmla="*/ 844 w 1098"/>
                  <a:gd name="T13" fmla="*/ 848 h 1275"/>
                  <a:gd name="T14" fmla="*/ 784 w 1098"/>
                  <a:gd name="T15" fmla="*/ 1008 h 1275"/>
                  <a:gd name="T16" fmla="*/ 737 w 1098"/>
                  <a:gd name="T17" fmla="*/ 1115 h 1275"/>
                  <a:gd name="T18" fmla="*/ 703 w 1098"/>
                  <a:gd name="T19" fmla="*/ 1194 h 1275"/>
                  <a:gd name="T20" fmla="*/ 674 w 1098"/>
                  <a:gd name="T21" fmla="*/ 1254 h 1275"/>
                  <a:gd name="T22" fmla="*/ 658 w 1098"/>
                  <a:gd name="T23" fmla="*/ 1275 h 1275"/>
                  <a:gd name="T24" fmla="*/ 480 w 1098"/>
                  <a:gd name="T25" fmla="*/ 1257 h 1275"/>
                  <a:gd name="T26" fmla="*/ 419 w 1098"/>
                  <a:gd name="T27" fmla="*/ 1244 h 1275"/>
                  <a:gd name="T28" fmla="*/ 414 w 1098"/>
                  <a:gd name="T29" fmla="*/ 1210 h 1275"/>
                  <a:gd name="T30" fmla="*/ 412 w 1098"/>
                  <a:gd name="T31" fmla="*/ 1181 h 1275"/>
                  <a:gd name="T32" fmla="*/ 417 w 1098"/>
                  <a:gd name="T33" fmla="*/ 1147 h 1275"/>
                  <a:gd name="T34" fmla="*/ 422 w 1098"/>
                  <a:gd name="T35" fmla="*/ 1084 h 1275"/>
                  <a:gd name="T36" fmla="*/ 383 w 1098"/>
                  <a:gd name="T37" fmla="*/ 1036 h 1275"/>
                  <a:gd name="T38" fmla="*/ 288 w 1098"/>
                  <a:gd name="T39" fmla="*/ 1000 h 1275"/>
                  <a:gd name="T40" fmla="*/ 131 w 1098"/>
                  <a:gd name="T41" fmla="*/ 939 h 1275"/>
                  <a:gd name="T42" fmla="*/ 100 w 1098"/>
                  <a:gd name="T43" fmla="*/ 945 h 1275"/>
                  <a:gd name="T44" fmla="*/ 18 w 1098"/>
                  <a:gd name="T45" fmla="*/ 992 h 1275"/>
                  <a:gd name="T46" fmla="*/ 3 w 1098"/>
                  <a:gd name="T47" fmla="*/ 976 h 1275"/>
                  <a:gd name="T48" fmla="*/ 8 w 1098"/>
                  <a:gd name="T49" fmla="*/ 952 h 1275"/>
                  <a:gd name="T50" fmla="*/ 13 w 1098"/>
                  <a:gd name="T51" fmla="*/ 934 h 1275"/>
                  <a:gd name="T52" fmla="*/ 21 w 1098"/>
                  <a:gd name="T53" fmla="*/ 895 h 1275"/>
                  <a:gd name="T54" fmla="*/ 45 w 1098"/>
                  <a:gd name="T55" fmla="*/ 858 h 1275"/>
                  <a:gd name="T56" fmla="*/ 60 w 1098"/>
                  <a:gd name="T57" fmla="*/ 834 h 1275"/>
                  <a:gd name="T58" fmla="*/ 92 w 1098"/>
                  <a:gd name="T59" fmla="*/ 782 h 1275"/>
                  <a:gd name="T60" fmla="*/ 110 w 1098"/>
                  <a:gd name="T61" fmla="*/ 753 h 1275"/>
                  <a:gd name="T62" fmla="*/ 121 w 1098"/>
                  <a:gd name="T63" fmla="*/ 732 h 1275"/>
                  <a:gd name="T64" fmla="*/ 155 w 1098"/>
                  <a:gd name="T65" fmla="*/ 708 h 1275"/>
                  <a:gd name="T66" fmla="*/ 157 w 1098"/>
                  <a:gd name="T67" fmla="*/ 672 h 1275"/>
                  <a:gd name="T68" fmla="*/ 168 w 1098"/>
                  <a:gd name="T69" fmla="*/ 643 h 1275"/>
                  <a:gd name="T70" fmla="*/ 181 w 1098"/>
                  <a:gd name="T71" fmla="*/ 624 h 1275"/>
                  <a:gd name="T72" fmla="*/ 189 w 1098"/>
                  <a:gd name="T73" fmla="*/ 598 h 1275"/>
                  <a:gd name="T74" fmla="*/ 199 w 1098"/>
                  <a:gd name="T75" fmla="*/ 567 h 1275"/>
                  <a:gd name="T76" fmla="*/ 220 w 1098"/>
                  <a:gd name="T77" fmla="*/ 538 h 1275"/>
                  <a:gd name="T78" fmla="*/ 233 w 1098"/>
                  <a:gd name="T79" fmla="*/ 491 h 1275"/>
                  <a:gd name="T80" fmla="*/ 244 w 1098"/>
                  <a:gd name="T81" fmla="*/ 477 h 1275"/>
                  <a:gd name="T82" fmla="*/ 262 w 1098"/>
                  <a:gd name="T83" fmla="*/ 430 h 1275"/>
                  <a:gd name="T84" fmla="*/ 273 w 1098"/>
                  <a:gd name="T85" fmla="*/ 409 h 1275"/>
                  <a:gd name="T86" fmla="*/ 294 w 1098"/>
                  <a:gd name="T87" fmla="*/ 383 h 1275"/>
                  <a:gd name="T88" fmla="*/ 349 w 1098"/>
                  <a:gd name="T89" fmla="*/ 254 h 1275"/>
                  <a:gd name="T90" fmla="*/ 357 w 1098"/>
                  <a:gd name="T91" fmla="*/ 223 h 1275"/>
                  <a:gd name="T92" fmla="*/ 375 w 1098"/>
                  <a:gd name="T93" fmla="*/ 181 h 1275"/>
                  <a:gd name="T94" fmla="*/ 385 w 1098"/>
                  <a:gd name="T95" fmla="*/ 147 h 1275"/>
                  <a:gd name="T96" fmla="*/ 393 w 1098"/>
                  <a:gd name="T97" fmla="*/ 121 h 1275"/>
                  <a:gd name="T98" fmla="*/ 406 w 1098"/>
                  <a:gd name="T99" fmla="*/ 102 h 1275"/>
                  <a:gd name="T100" fmla="*/ 422 w 1098"/>
                  <a:gd name="T101" fmla="*/ 44 h 1275"/>
                  <a:gd name="T102" fmla="*/ 430 w 1098"/>
                  <a:gd name="T103" fmla="*/ 13 h 1275"/>
                  <a:gd name="T104" fmla="*/ 454 w 1098"/>
                  <a:gd name="T105" fmla="*/ 18 h 1275"/>
                  <a:gd name="T106" fmla="*/ 490 w 1098"/>
                  <a:gd name="T107" fmla="*/ 29 h 1275"/>
                  <a:gd name="T108" fmla="*/ 553 w 1098"/>
                  <a:gd name="T109" fmla="*/ 50 h 1275"/>
                  <a:gd name="T110" fmla="*/ 710 w 1098"/>
                  <a:gd name="T111" fmla="*/ 100 h 1275"/>
                  <a:gd name="T112" fmla="*/ 747 w 1098"/>
                  <a:gd name="T113" fmla="*/ 102 h 1275"/>
                  <a:gd name="T114" fmla="*/ 789 w 1098"/>
                  <a:gd name="T115" fmla="*/ 102 h 1275"/>
                  <a:gd name="T116" fmla="*/ 815 w 1098"/>
                  <a:gd name="T117" fmla="*/ 100 h 1275"/>
                  <a:gd name="T118" fmla="*/ 852 w 1098"/>
                  <a:gd name="T119" fmla="*/ 84 h 1275"/>
                  <a:gd name="T120" fmla="*/ 876 w 1098"/>
                  <a:gd name="T121" fmla="*/ 65 h 1275"/>
                  <a:gd name="T122" fmla="*/ 899 w 1098"/>
                  <a:gd name="T123" fmla="*/ 42 h 1275"/>
                  <a:gd name="T124" fmla="*/ 944 w 1098"/>
                  <a:gd name="T125" fmla="*/ 8 h 1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98" h="1275">
                    <a:moveTo>
                      <a:pt x="1028" y="94"/>
                    </a:moveTo>
                    <a:lnTo>
                      <a:pt x="1041" y="105"/>
                    </a:lnTo>
                    <a:lnTo>
                      <a:pt x="1046" y="110"/>
                    </a:lnTo>
                    <a:lnTo>
                      <a:pt x="1067" y="131"/>
                    </a:lnTo>
                    <a:lnTo>
                      <a:pt x="1083" y="144"/>
                    </a:lnTo>
                    <a:lnTo>
                      <a:pt x="1098" y="157"/>
                    </a:lnTo>
                    <a:lnTo>
                      <a:pt x="1088" y="186"/>
                    </a:lnTo>
                    <a:lnTo>
                      <a:pt x="1077" y="210"/>
                    </a:lnTo>
                    <a:lnTo>
                      <a:pt x="1067" y="236"/>
                    </a:lnTo>
                    <a:lnTo>
                      <a:pt x="1059" y="252"/>
                    </a:lnTo>
                    <a:lnTo>
                      <a:pt x="1059" y="257"/>
                    </a:lnTo>
                    <a:lnTo>
                      <a:pt x="1057" y="260"/>
                    </a:lnTo>
                    <a:lnTo>
                      <a:pt x="1057" y="262"/>
                    </a:lnTo>
                    <a:lnTo>
                      <a:pt x="1051" y="270"/>
                    </a:lnTo>
                    <a:lnTo>
                      <a:pt x="1051" y="273"/>
                    </a:lnTo>
                    <a:lnTo>
                      <a:pt x="1046" y="289"/>
                    </a:lnTo>
                    <a:lnTo>
                      <a:pt x="1041" y="299"/>
                    </a:lnTo>
                    <a:lnTo>
                      <a:pt x="1015" y="365"/>
                    </a:lnTo>
                    <a:lnTo>
                      <a:pt x="1012" y="375"/>
                    </a:lnTo>
                    <a:lnTo>
                      <a:pt x="1009" y="378"/>
                    </a:lnTo>
                    <a:lnTo>
                      <a:pt x="1009" y="380"/>
                    </a:lnTo>
                    <a:lnTo>
                      <a:pt x="1004" y="393"/>
                    </a:lnTo>
                    <a:lnTo>
                      <a:pt x="986" y="435"/>
                    </a:lnTo>
                    <a:lnTo>
                      <a:pt x="925" y="417"/>
                    </a:lnTo>
                    <a:lnTo>
                      <a:pt x="923" y="417"/>
                    </a:lnTo>
                    <a:lnTo>
                      <a:pt x="920" y="417"/>
                    </a:lnTo>
                    <a:lnTo>
                      <a:pt x="920" y="459"/>
                    </a:lnTo>
                    <a:lnTo>
                      <a:pt x="920" y="472"/>
                    </a:lnTo>
                    <a:lnTo>
                      <a:pt x="920" y="506"/>
                    </a:lnTo>
                    <a:lnTo>
                      <a:pt x="920" y="535"/>
                    </a:lnTo>
                    <a:lnTo>
                      <a:pt x="918" y="564"/>
                    </a:lnTo>
                    <a:lnTo>
                      <a:pt x="918" y="596"/>
                    </a:lnTo>
                    <a:lnTo>
                      <a:pt x="918" y="606"/>
                    </a:lnTo>
                    <a:lnTo>
                      <a:pt x="918" y="609"/>
                    </a:lnTo>
                    <a:lnTo>
                      <a:pt x="918" y="611"/>
                    </a:lnTo>
                    <a:lnTo>
                      <a:pt x="918" y="619"/>
                    </a:lnTo>
                    <a:lnTo>
                      <a:pt x="918" y="627"/>
                    </a:lnTo>
                    <a:lnTo>
                      <a:pt x="915" y="638"/>
                    </a:lnTo>
                    <a:lnTo>
                      <a:pt x="915" y="640"/>
                    </a:lnTo>
                    <a:lnTo>
                      <a:pt x="912" y="653"/>
                    </a:lnTo>
                    <a:lnTo>
                      <a:pt x="912" y="659"/>
                    </a:lnTo>
                    <a:lnTo>
                      <a:pt x="910" y="661"/>
                    </a:lnTo>
                    <a:lnTo>
                      <a:pt x="910" y="666"/>
                    </a:lnTo>
                    <a:lnTo>
                      <a:pt x="904" y="687"/>
                    </a:lnTo>
                    <a:lnTo>
                      <a:pt x="902" y="690"/>
                    </a:lnTo>
                    <a:lnTo>
                      <a:pt x="902" y="693"/>
                    </a:lnTo>
                    <a:lnTo>
                      <a:pt x="899" y="693"/>
                    </a:lnTo>
                    <a:lnTo>
                      <a:pt x="899" y="695"/>
                    </a:lnTo>
                    <a:lnTo>
                      <a:pt x="899" y="698"/>
                    </a:lnTo>
                    <a:lnTo>
                      <a:pt x="899" y="701"/>
                    </a:lnTo>
                    <a:lnTo>
                      <a:pt x="897" y="701"/>
                    </a:lnTo>
                    <a:lnTo>
                      <a:pt x="897" y="703"/>
                    </a:lnTo>
                    <a:lnTo>
                      <a:pt x="897" y="706"/>
                    </a:lnTo>
                    <a:lnTo>
                      <a:pt x="891" y="722"/>
                    </a:lnTo>
                    <a:lnTo>
                      <a:pt x="889" y="727"/>
                    </a:lnTo>
                    <a:lnTo>
                      <a:pt x="886" y="735"/>
                    </a:lnTo>
                    <a:lnTo>
                      <a:pt x="883" y="737"/>
                    </a:lnTo>
                    <a:lnTo>
                      <a:pt x="878" y="753"/>
                    </a:lnTo>
                    <a:lnTo>
                      <a:pt x="873" y="771"/>
                    </a:lnTo>
                    <a:lnTo>
                      <a:pt x="870" y="782"/>
                    </a:lnTo>
                    <a:lnTo>
                      <a:pt x="868" y="787"/>
                    </a:lnTo>
                    <a:lnTo>
                      <a:pt x="855" y="819"/>
                    </a:lnTo>
                    <a:lnTo>
                      <a:pt x="844" y="848"/>
                    </a:lnTo>
                    <a:lnTo>
                      <a:pt x="844" y="853"/>
                    </a:lnTo>
                    <a:lnTo>
                      <a:pt x="834" y="882"/>
                    </a:lnTo>
                    <a:lnTo>
                      <a:pt x="831" y="884"/>
                    </a:lnTo>
                    <a:lnTo>
                      <a:pt x="818" y="924"/>
                    </a:lnTo>
                    <a:lnTo>
                      <a:pt x="810" y="945"/>
                    </a:lnTo>
                    <a:lnTo>
                      <a:pt x="805" y="958"/>
                    </a:lnTo>
                    <a:lnTo>
                      <a:pt x="797" y="981"/>
                    </a:lnTo>
                    <a:lnTo>
                      <a:pt x="789" y="997"/>
                    </a:lnTo>
                    <a:lnTo>
                      <a:pt x="784" y="1008"/>
                    </a:lnTo>
                    <a:lnTo>
                      <a:pt x="779" y="1021"/>
                    </a:lnTo>
                    <a:lnTo>
                      <a:pt x="773" y="1031"/>
                    </a:lnTo>
                    <a:lnTo>
                      <a:pt x="763" y="1055"/>
                    </a:lnTo>
                    <a:lnTo>
                      <a:pt x="755" y="1073"/>
                    </a:lnTo>
                    <a:lnTo>
                      <a:pt x="752" y="1078"/>
                    </a:lnTo>
                    <a:lnTo>
                      <a:pt x="752" y="1081"/>
                    </a:lnTo>
                    <a:lnTo>
                      <a:pt x="745" y="1097"/>
                    </a:lnTo>
                    <a:lnTo>
                      <a:pt x="745" y="1099"/>
                    </a:lnTo>
                    <a:lnTo>
                      <a:pt x="737" y="1115"/>
                    </a:lnTo>
                    <a:lnTo>
                      <a:pt x="729" y="1136"/>
                    </a:lnTo>
                    <a:lnTo>
                      <a:pt x="718" y="1162"/>
                    </a:lnTo>
                    <a:lnTo>
                      <a:pt x="716" y="1168"/>
                    </a:lnTo>
                    <a:lnTo>
                      <a:pt x="713" y="1168"/>
                    </a:lnTo>
                    <a:lnTo>
                      <a:pt x="713" y="1173"/>
                    </a:lnTo>
                    <a:lnTo>
                      <a:pt x="710" y="1176"/>
                    </a:lnTo>
                    <a:lnTo>
                      <a:pt x="710" y="1178"/>
                    </a:lnTo>
                    <a:lnTo>
                      <a:pt x="708" y="1181"/>
                    </a:lnTo>
                    <a:lnTo>
                      <a:pt x="703" y="1194"/>
                    </a:lnTo>
                    <a:lnTo>
                      <a:pt x="700" y="1197"/>
                    </a:lnTo>
                    <a:lnTo>
                      <a:pt x="692" y="1215"/>
                    </a:lnTo>
                    <a:lnTo>
                      <a:pt x="689" y="1223"/>
                    </a:lnTo>
                    <a:lnTo>
                      <a:pt x="684" y="1231"/>
                    </a:lnTo>
                    <a:lnTo>
                      <a:pt x="682" y="1233"/>
                    </a:lnTo>
                    <a:lnTo>
                      <a:pt x="682" y="1236"/>
                    </a:lnTo>
                    <a:lnTo>
                      <a:pt x="679" y="1241"/>
                    </a:lnTo>
                    <a:lnTo>
                      <a:pt x="674" y="1252"/>
                    </a:lnTo>
                    <a:lnTo>
                      <a:pt x="674" y="1254"/>
                    </a:lnTo>
                    <a:lnTo>
                      <a:pt x="671" y="1260"/>
                    </a:lnTo>
                    <a:lnTo>
                      <a:pt x="669" y="1262"/>
                    </a:lnTo>
                    <a:lnTo>
                      <a:pt x="666" y="1265"/>
                    </a:lnTo>
                    <a:lnTo>
                      <a:pt x="666" y="1267"/>
                    </a:lnTo>
                    <a:lnTo>
                      <a:pt x="666" y="1270"/>
                    </a:lnTo>
                    <a:lnTo>
                      <a:pt x="663" y="1273"/>
                    </a:lnTo>
                    <a:lnTo>
                      <a:pt x="663" y="1275"/>
                    </a:lnTo>
                    <a:lnTo>
                      <a:pt x="661" y="1275"/>
                    </a:lnTo>
                    <a:lnTo>
                      <a:pt x="658" y="1275"/>
                    </a:lnTo>
                    <a:lnTo>
                      <a:pt x="621" y="1270"/>
                    </a:lnTo>
                    <a:lnTo>
                      <a:pt x="608" y="1270"/>
                    </a:lnTo>
                    <a:lnTo>
                      <a:pt x="574" y="1267"/>
                    </a:lnTo>
                    <a:lnTo>
                      <a:pt x="540" y="1262"/>
                    </a:lnTo>
                    <a:lnTo>
                      <a:pt x="535" y="1262"/>
                    </a:lnTo>
                    <a:lnTo>
                      <a:pt x="511" y="1260"/>
                    </a:lnTo>
                    <a:lnTo>
                      <a:pt x="488" y="1257"/>
                    </a:lnTo>
                    <a:lnTo>
                      <a:pt x="482" y="1257"/>
                    </a:lnTo>
                    <a:lnTo>
                      <a:pt x="480" y="1257"/>
                    </a:lnTo>
                    <a:lnTo>
                      <a:pt x="477" y="1257"/>
                    </a:lnTo>
                    <a:lnTo>
                      <a:pt x="464" y="1257"/>
                    </a:lnTo>
                    <a:lnTo>
                      <a:pt x="464" y="1252"/>
                    </a:lnTo>
                    <a:lnTo>
                      <a:pt x="454" y="1252"/>
                    </a:lnTo>
                    <a:lnTo>
                      <a:pt x="446" y="1249"/>
                    </a:lnTo>
                    <a:lnTo>
                      <a:pt x="443" y="1249"/>
                    </a:lnTo>
                    <a:lnTo>
                      <a:pt x="419" y="1249"/>
                    </a:lnTo>
                    <a:lnTo>
                      <a:pt x="422" y="1244"/>
                    </a:lnTo>
                    <a:lnTo>
                      <a:pt x="419" y="1244"/>
                    </a:lnTo>
                    <a:lnTo>
                      <a:pt x="412" y="1244"/>
                    </a:lnTo>
                    <a:lnTo>
                      <a:pt x="414" y="1241"/>
                    </a:lnTo>
                    <a:lnTo>
                      <a:pt x="412" y="1239"/>
                    </a:lnTo>
                    <a:lnTo>
                      <a:pt x="412" y="1233"/>
                    </a:lnTo>
                    <a:lnTo>
                      <a:pt x="412" y="1231"/>
                    </a:lnTo>
                    <a:lnTo>
                      <a:pt x="412" y="1228"/>
                    </a:lnTo>
                    <a:lnTo>
                      <a:pt x="412" y="1225"/>
                    </a:lnTo>
                    <a:lnTo>
                      <a:pt x="412" y="1223"/>
                    </a:lnTo>
                    <a:lnTo>
                      <a:pt x="414" y="1210"/>
                    </a:lnTo>
                    <a:lnTo>
                      <a:pt x="409" y="1207"/>
                    </a:lnTo>
                    <a:lnTo>
                      <a:pt x="406" y="1204"/>
                    </a:lnTo>
                    <a:lnTo>
                      <a:pt x="412" y="1194"/>
                    </a:lnTo>
                    <a:lnTo>
                      <a:pt x="412" y="1191"/>
                    </a:lnTo>
                    <a:lnTo>
                      <a:pt x="414" y="1189"/>
                    </a:lnTo>
                    <a:lnTo>
                      <a:pt x="414" y="1186"/>
                    </a:lnTo>
                    <a:lnTo>
                      <a:pt x="412" y="1186"/>
                    </a:lnTo>
                    <a:lnTo>
                      <a:pt x="412" y="1183"/>
                    </a:lnTo>
                    <a:lnTo>
                      <a:pt x="412" y="1181"/>
                    </a:lnTo>
                    <a:lnTo>
                      <a:pt x="414" y="1178"/>
                    </a:lnTo>
                    <a:lnTo>
                      <a:pt x="414" y="1176"/>
                    </a:lnTo>
                    <a:lnTo>
                      <a:pt x="414" y="1173"/>
                    </a:lnTo>
                    <a:lnTo>
                      <a:pt x="417" y="1170"/>
                    </a:lnTo>
                    <a:lnTo>
                      <a:pt x="417" y="1168"/>
                    </a:lnTo>
                    <a:lnTo>
                      <a:pt x="419" y="1168"/>
                    </a:lnTo>
                    <a:lnTo>
                      <a:pt x="414" y="1165"/>
                    </a:lnTo>
                    <a:lnTo>
                      <a:pt x="419" y="1152"/>
                    </a:lnTo>
                    <a:lnTo>
                      <a:pt x="417" y="1147"/>
                    </a:lnTo>
                    <a:lnTo>
                      <a:pt x="417" y="1141"/>
                    </a:lnTo>
                    <a:lnTo>
                      <a:pt x="417" y="1139"/>
                    </a:lnTo>
                    <a:lnTo>
                      <a:pt x="414" y="1136"/>
                    </a:lnTo>
                    <a:lnTo>
                      <a:pt x="417" y="1134"/>
                    </a:lnTo>
                    <a:lnTo>
                      <a:pt x="417" y="1131"/>
                    </a:lnTo>
                    <a:lnTo>
                      <a:pt x="417" y="1123"/>
                    </a:lnTo>
                    <a:lnTo>
                      <a:pt x="417" y="1120"/>
                    </a:lnTo>
                    <a:lnTo>
                      <a:pt x="419" y="1110"/>
                    </a:lnTo>
                    <a:lnTo>
                      <a:pt x="422" y="1084"/>
                    </a:lnTo>
                    <a:lnTo>
                      <a:pt x="425" y="1073"/>
                    </a:lnTo>
                    <a:lnTo>
                      <a:pt x="425" y="1071"/>
                    </a:lnTo>
                    <a:lnTo>
                      <a:pt x="427" y="1065"/>
                    </a:lnTo>
                    <a:lnTo>
                      <a:pt x="427" y="1060"/>
                    </a:lnTo>
                    <a:lnTo>
                      <a:pt x="427" y="1052"/>
                    </a:lnTo>
                    <a:lnTo>
                      <a:pt x="427" y="1042"/>
                    </a:lnTo>
                    <a:lnTo>
                      <a:pt x="406" y="1039"/>
                    </a:lnTo>
                    <a:lnTo>
                      <a:pt x="385" y="1036"/>
                    </a:lnTo>
                    <a:lnTo>
                      <a:pt x="383" y="1036"/>
                    </a:lnTo>
                    <a:lnTo>
                      <a:pt x="380" y="1036"/>
                    </a:lnTo>
                    <a:lnTo>
                      <a:pt x="378" y="1039"/>
                    </a:lnTo>
                    <a:lnTo>
                      <a:pt x="372" y="1036"/>
                    </a:lnTo>
                    <a:lnTo>
                      <a:pt x="372" y="1034"/>
                    </a:lnTo>
                    <a:lnTo>
                      <a:pt x="372" y="1031"/>
                    </a:lnTo>
                    <a:lnTo>
                      <a:pt x="370" y="1031"/>
                    </a:lnTo>
                    <a:lnTo>
                      <a:pt x="336" y="1018"/>
                    </a:lnTo>
                    <a:lnTo>
                      <a:pt x="312" y="1008"/>
                    </a:lnTo>
                    <a:lnTo>
                      <a:pt x="288" y="1000"/>
                    </a:lnTo>
                    <a:lnTo>
                      <a:pt x="267" y="992"/>
                    </a:lnTo>
                    <a:lnTo>
                      <a:pt x="254" y="987"/>
                    </a:lnTo>
                    <a:lnTo>
                      <a:pt x="236" y="979"/>
                    </a:lnTo>
                    <a:lnTo>
                      <a:pt x="233" y="979"/>
                    </a:lnTo>
                    <a:lnTo>
                      <a:pt x="210" y="968"/>
                    </a:lnTo>
                    <a:lnTo>
                      <a:pt x="186" y="960"/>
                    </a:lnTo>
                    <a:lnTo>
                      <a:pt x="147" y="945"/>
                    </a:lnTo>
                    <a:lnTo>
                      <a:pt x="136" y="939"/>
                    </a:lnTo>
                    <a:lnTo>
                      <a:pt x="131" y="939"/>
                    </a:lnTo>
                    <a:lnTo>
                      <a:pt x="128" y="939"/>
                    </a:lnTo>
                    <a:lnTo>
                      <a:pt x="123" y="939"/>
                    </a:lnTo>
                    <a:lnTo>
                      <a:pt x="118" y="939"/>
                    </a:lnTo>
                    <a:lnTo>
                      <a:pt x="115" y="939"/>
                    </a:lnTo>
                    <a:lnTo>
                      <a:pt x="113" y="939"/>
                    </a:lnTo>
                    <a:lnTo>
                      <a:pt x="107" y="942"/>
                    </a:lnTo>
                    <a:lnTo>
                      <a:pt x="105" y="942"/>
                    </a:lnTo>
                    <a:lnTo>
                      <a:pt x="102" y="942"/>
                    </a:lnTo>
                    <a:lnTo>
                      <a:pt x="100" y="945"/>
                    </a:lnTo>
                    <a:lnTo>
                      <a:pt x="94" y="947"/>
                    </a:lnTo>
                    <a:lnTo>
                      <a:pt x="89" y="950"/>
                    </a:lnTo>
                    <a:lnTo>
                      <a:pt x="89" y="942"/>
                    </a:lnTo>
                    <a:lnTo>
                      <a:pt x="87" y="934"/>
                    </a:lnTo>
                    <a:lnTo>
                      <a:pt x="66" y="955"/>
                    </a:lnTo>
                    <a:lnTo>
                      <a:pt x="55" y="963"/>
                    </a:lnTo>
                    <a:lnTo>
                      <a:pt x="26" y="987"/>
                    </a:lnTo>
                    <a:lnTo>
                      <a:pt x="21" y="989"/>
                    </a:lnTo>
                    <a:lnTo>
                      <a:pt x="18" y="992"/>
                    </a:lnTo>
                    <a:lnTo>
                      <a:pt x="13" y="992"/>
                    </a:lnTo>
                    <a:lnTo>
                      <a:pt x="10" y="994"/>
                    </a:lnTo>
                    <a:lnTo>
                      <a:pt x="5" y="994"/>
                    </a:lnTo>
                    <a:lnTo>
                      <a:pt x="0" y="989"/>
                    </a:lnTo>
                    <a:lnTo>
                      <a:pt x="0" y="987"/>
                    </a:lnTo>
                    <a:lnTo>
                      <a:pt x="0" y="984"/>
                    </a:lnTo>
                    <a:lnTo>
                      <a:pt x="0" y="981"/>
                    </a:lnTo>
                    <a:lnTo>
                      <a:pt x="3" y="979"/>
                    </a:lnTo>
                    <a:lnTo>
                      <a:pt x="3" y="976"/>
                    </a:lnTo>
                    <a:lnTo>
                      <a:pt x="3" y="973"/>
                    </a:lnTo>
                    <a:lnTo>
                      <a:pt x="3" y="971"/>
                    </a:lnTo>
                    <a:lnTo>
                      <a:pt x="5" y="968"/>
                    </a:lnTo>
                    <a:lnTo>
                      <a:pt x="5" y="966"/>
                    </a:lnTo>
                    <a:lnTo>
                      <a:pt x="5" y="963"/>
                    </a:lnTo>
                    <a:lnTo>
                      <a:pt x="5" y="960"/>
                    </a:lnTo>
                    <a:lnTo>
                      <a:pt x="8" y="958"/>
                    </a:lnTo>
                    <a:lnTo>
                      <a:pt x="8" y="955"/>
                    </a:lnTo>
                    <a:lnTo>
                      <a:pt x="8" y="952"/>
                    </a:lnTo>
                    <a:lnTo>
                      <a:pt x="8" y="950"/>
                    </a:lnTo>
                    <a:lnTo>
                      <a:pt x="8" y="947"/>
                    </a:lnTo>
                    <a:lnTo>
                      <a:pt x="10" y="947"/>
                    </a:lnTo>
                    <a:lnTo>
                      <a:pt x="10" y="945"/>
                    </a:lnTo>
                    <a:lnTo>
                      <a:pt x="10" y="942"/>
                    </a:lnTo>
                    <a:lnTo>
                      <a:pt x="10" y="939"/>
                    </a:lnTo>
                    <a:lnTo>
                      <a:pt x="10" y="937"/>
                    </a:lnTo>
                    <a:lnTo>
                      <a:pt x="13" y="937"/>
                    </a:lnTo>
                    <a:lnTo>
                      <a:pt x="13" y="934"/>
                    </a:lnTo>
                    <a:lnTo>
                      <a:pt x="13" y="931"/>
                    </a:lnTo>
                    <a:lnTo>
                      <a:pt x="13" y="929"/>
                    </a:lnTo>
                    <a:lnTo>
                      <a:pt x="16" y="926"/>
                    </a:lnTo>
                    <a:lnTo>
                      <a:pt x="16" y="924"/>
                    </a:lnTo>
                    <a:lnTo>
                      <a:pt x="16" y="921"/>
                    </a:lnTo>
                    <a:lnTo>
                      <a:pt x="18" y="916"/>
                    </a:lnTo>
                    <a:lnTo>
                      <a:pt x="18" y="913"/>
                    </a:lnTo>
                    <a:lnTo>
                      <a:pt x="18" y="910"/>
                    </a:lnTo>
                    <a:lnTo>
                      <a:pt x="21" y="895"/>
                    </a:lnTo>
                    <a:lnTo>
                      <a:pt x="24" y="889"/>
                    </a:lnTo>
                    <a:lnTo>
                      <a:pt x="26" y="879"/>
                    </a:lnTo>
                    <a:lnTo>
                      <a:pt x="31" y="871"/>
                    </a:lnTo>
                    <a:lnTo>
                      <a:pt x="34" y="866"/>
                    </a:lnTo>
                    <a:lnTo>
                      <a:pt x="37" y="869"/>
                    </a:lnTo>
                    <a:lnTo>
                      <a:pt x="39" y="866"/>
                    </a:lnTo>
                    <a:lnTo>
                      <a:pt x="42" y="863"/>
                    </a:lnTo>
                    <a:lnTo>
                      <a:pt x="42" y="861"/>
                    </a:lnTo>
                    <a:lnTo>
                      <a:pt x="45" y="858"/>
                    </a:lnTo>
                    <a:lnTo>
                      <a:pt x="45" y="855"/>
                    </a:lnTo>
                    <a:lnTo>
                      <a:pt x="47" y="853"/>
                    </a:lnTo>
                    <a:lnTo>
                      <a:pt x="50" y="848"/>
                    </a:lnTo>
                    <a:lnTo>
                      <a:pt x="50" y="845"/>
                    </a:lnTo>
                    <a:lnTo>
                      <a:pt x="50" y="840"/>
                    </a:lnTo>
                    <a:lnTo>
                      <a:pt x="52" y="840"/>
                    </a:lnTo>
                    <a:lnTo>
                      <a:pt x="55" y="840"/>
                    </a:lnTo>
                    <a:lnTo>
                      <a:pt x="58" y="837"/>
                    </a:lnTo>
                    <a:lnTo>
                      <a:pt x="60" y="834"/>
                    </a:lnTo>
                    <a:lnTo>
                      <a:pt x="63" y="832"/>
                    </a:lnTo>
                    <a:lnTo>
                      <a:pt x="66" y="829"/>
                    </a:lnTo>
                    <a:lnTo>
                      <a:pt x="68" y="824"/>
                    </a:lnTo>
                    <a:lnTo>
                      <a:pt x="71" y="816"/>
                    </a:lnTo>
                    <a:lnTo>
                      <a:pt x="81" y="790"/>
                    </a:lnTo>
                    <a:lnTo>
                      <a:pt x="81" y="787"/>
                    </a:lnTo>
                    <a:lnTo>
                      <a:pt x="87" y="779"/>
                    </a:lnTo>
                    <a:lnTo>
                      <a:pt x="89" y="779"/>
                    </a:lnTo>
                    <a:lnTo>
                      <a:pt x="92" y="782"/>
                    </a:lnTo>
                    <a:lnTo>
                      <a:pt x="94" y="782"/>
                    </a:lnTo>
                    <a:lnTo>
                      <a:pt x="94" y="779"/>
                    </a:lnTo>
                    <a:lnTo>
                      <a:pt x="97" y="779"/>
                    </a:lnTo>
                    <a:lnTo>
                      <a:pt x="97" y="777"/>
                    </a:lnTo>
                    <a:lnTo>
                      <a:pt x="100" y="771"/>
                    </a:lnTo>
                    <a:lnTo>
                      <a:pt x="102" y="771"/>
                    </a:lnTo>
                    <a:lnTo>
                      <a:pt x="102" y="769"/>
                    </a:lnTo>
                    <a:lnTo>
                      <a:pt x="107" y="758"/>
                    </a:lnTo>
                    <a:lnTo>
                      <a:pt x="110" y="753"/>
                    </a:lnTo>
                    <a:lnTo>
                      <a:pt x="113" y="750"/>
                    </a:lnTo>
                    <a:lnTo>
                      <a:pt x="113" y="748"/>
                    </a:lnTo>
                    <a:lnTo>
                      <a:pt x="115" y="745"/>
                    </a:lnTo>
                    <a:lnTo>
                      <a:pt x="115" y="743"/>
                    </a:lnTo>
                    <a:lnTo>
                      <a:pt x="118" y="740"/>
                    </a:lnTo>
                    <a:lnTo>
                      <a:pt x="118" y="737"/>
                    </a:lnTo>
                    <a:lnTo>
                      <a:pt x="121" y="737"/>
                    </a:lnTo>
                    <a:lnTo>
                      <a:pt x="123" y="732"/>
                    </a:lnTo>
                    <a:lnTo>
                      <a:pt x="121" y="732"/>
                    </a:lnTo>
                    <a:lnTo>
                      <a:pt x="121" y="729"/>
                    </a:lnTo>
                    <a:lnTo>
                      <a:pt x="126" y="724"/>
                    </a:lnTo>
                    <a:lnTo>
                      <a:pt x="128" y="722"/>
                    </a:lnTo>
                    <a:lnTo>
                      <a:pt x="131" y="719"/>
                    </a:lnTo>
                    <a:lnTo>
                      <a:pt x="134" y="716"/>
                    </a:lnTo>
                    <a:lnTo>
                      <a:pt x="136" y="714"/>
                    </a:lnTo>
                    <a:lnTo>
                      <a:pt x="144" y="714"/>
                    </a:lnTo>
                    <a:lnTo>
                      <a:pt x="149" y="719"/>
                    </a:lnTo>
                    <a:lnTo>
                      <a:pt x="155" y="708"/>
                    </a:lnTo>
                    <a:lnTo>
                      <a:pt x="155" y="706"/>
                    </a:lnTo>
                    <a:lnTo>
                      <a:pt x="155" y="698"/>
                    </a:lnTo>
                    <a:lnTo>
                      <a:pt x="155" y="693"/>
                    </a:lnTo>
                    <a:lnTo>
                      <a:pt x="157" y="690"/>
                    </a:lnTo>
                    <a:lnTo>
                      <a:pt x="157" y="687"/>
                    </a:lnTo>
                    <a:lnTo>
                      <a:pt x="157" y="685"/>
                    </a:lnTo>
                    <a:lnTo>
                      <a:pt x="157" y="682"/>
                    </a:lnTo>
                    <a:lnTo>
                      <a:pt x="157" y="677"/>
                    </a:lnTo>
                    <a:lnTo>
                      <a:pt x="157" y="672"/>
                    </a:lnTo>
                    <a:lnTo>
                      <a:pt x="157" y="669"/>
                    </a:lnTo>
                    <a:lnTo>
                      <a:pt x="157" y="666"/>
                    </a:lnTo>
                    <a:lnTo>
                      <a:pt x="157" y="664"/>
                    </a:lnTo>
                    <a:lnTo>
                      <a:pt x="160" y="661"/>
                    </a:lnTo>
                    <a:lnTo>
                      <a:pt x="160" y="659"/>
                    </a:lnTo>
                    <a:lnTo>
                      <a:pt x="160" y="656"/>
                    </a:lnTo>
                    <a:lnTo>
                      <a:pt x="163" y="653"/>
                    </a:lnTo>
                    <a:lnTo>
                      <a:pt x="165" y="648"/>
                    </a:lnTo>
                    <a:lnTo>
                      <a:pt x="168" y="643"/>
                    </a:lnTo>
                    <a:lnTo>
                      <a:pt x="168" y="640"/>
                    </a:lnTo>
                    <a:lnTo>
                      <a:pt x="170" y="640"/>
                    </a:lnTo>
                    <a:lnTo>
                      <a:pt x="170" y="638"/>
                    </a:lnTo>
                    <a:lnTo>
                      <a:pt x="168" y="638"/>
                    </a:lnTo>
                    <a:lnTo>
                      <a:pt x="170" y="635"/>
                    </a:lnTo>
                    <a:lnTo>
                      <a:pt x="170" y="630"/>
                    </a:lnTo>
                    <a:lnTo>
                      <a:pt x="176" y="630"/>
                    </a:lnTo>
                    <a:lnTo>
                      <a:pt x="176" y="622"/>
                    </a:lnTo>
                    <a:lnTo>
                      <a:pt x="181" y="624"/>
                    </a:lnTo>
                    <a:lnTo>
                      <a:pt x="181" y="622"/>
                    </a:lnTo>
                    <a:lnTo>
                      <a:pt x="181" y="619"/>
                    </a:lnTo>
                    <a:lnTo>
                      <a:pt x="184" y="617"/>
                    </a:lnTo>
                    <a:lnTo>
                      <a:pt x="184" y="614"/>
                    </a:lnTo>
                    <a:lnTo>
                      <a:pt x="184" y="611"/>
                    </a:lnTo>
                    <a:lnTo>
                      <a:pt x="186" y="606"/>
                    </a:lnTo>
                    <a:lnTo>
                      <a:pt x="189" y="603"/>
                    </a:lnTo>
                    <a:lnTo>
                      <a:pt x="189" y="601"/>
                    </a:lnTo>
                    <a:lnTo>
                      <a:pt x="189" y="598"/>
                    </a:lnTo>
                    <a:lnTo>
                      <a:pt x="191" y="590"/>
                    </a:lnTo>
                    <a:lnTo>
                      <a:pt x="194" y="585"/>
                    </a:lnTo>
                    <a:lnTo>
                      <a:pt x="194" y="582"/>
                    </a:lnTo>
                    <a:lnTo>
                      <a:pt x="197" y="580"/>
                    </a:lnTo>
                    <a:lnTo>
                      <a:pt x="197" y="577"/>
                    </a:lnTo>
                    <a:lnTo>
                      <a:pt x="197" y="575"/>
                    </a:lnTo>
                    <a:lnTo>
                      <a:pt x="197" y="572"/>
                    </a:lnTo>
                    <a:lnTo>
                      <a:pt x="199" y="569"/>
                    </a:lnTo>
                    <a:lnTo>
                      <a:pt x="199" y="567"/>
                    </a:lnTo>
                    <a:lnTo>
                      <a:pt x="202" y="564"/>
                    </a:lnTo>
                    <a:lnTo>
                      <a:pt x="202" y="559"/>
                    </a:lnTo>
                    <a:lnTo>
                      <a:pt x="204" y="559"/>
                    </a:lnTo>
                    <a:lnTo>
                      <a:pt x="204" y="556"/>
                    </a:lnTo>
                    <a:lnTo>
                      <a:pt x="204" y="554"/>
                    </a:lnTo>
                    <a:lnTo>
                      <a:pt x="207" y="554"/>
                    </a:lnTo>
                    <a:lnTo>
                      <a:pt x="212" y="540"/>
                    </a:lnTo>
                    <a:lnTo>
                      <a:pt x="212" y="538"/>
                    </a:lnTo>
                    <a:lnTo>
                      <a:pt x="220" y="538"/>
                    </a:lnTo>
                    <a:lnTo>
                      <a:pt x="223" y="527"/>
                    </a:lnTo>
                    <a:lnTo>
                      <a:pt x="225" y="525"/>
                    </a:lnTo>
                    <a:lnTo>
                      <a:pt x="223" y="512"/>
                    </a:lnTo>
                    <a:lnTo>
                      <a:pt x="225" y="509"/>
                    </a:lnTo>
                    <a:lnTo>
                      <a:pt x="225" y="504"/>
                    </a:lnTo>
                    <a:lnTo>
                      <a:pt x="228" y="501"/>
                    </a:lnTo>
                    <a:lnTo>
                      <a:pt x="231" y="496"/>
                    </a:lnTo>
                    <a:lnTo>
                      <a:pt x="231" y="493"/>
                    </a:lnTo>
                    <a:lnTo>
                      <a:pt x="233" y="491"/>
                    </a:lnTo>
                    <a:lnTo>
                      <a:pt x="233" y="488"/>
                    </a:lnTo>
                    <a:lnTo>
                      <a:pt x="236" y="488"/>
                    </a:lnTo>
                    <a:lnTo>
                      <a:pt x="236" y="485"/>
                    </a:lnTo>
                    <a:lnTo>
                      <a:pt x="239" y="485"/>
                    </a:lnTo>
                    <a:lnTo>
                      <a:pt x="239" y="483"/>
                    </a:lnTo>
                    <a:lnTo>
                      <a:pt x="239" y="480"/>
                    </a:lnTo>
                    <a:lnTo>
                      <a:pt x="241" y="480"/>
                    </a:lnTo>
                    <a:lnTo>
                      <a:pt x="241" y="477"/>
                    </a:lnTo>
                    <a:lnTo>
                      <a:pt x="244" y="477"/>
                    </a:lnTo>
                    <a:lnTo>
                      <a:pt x="246" y="477"/>
                    </a:lnTo>
                    <a:lnTo>
                      <a:pt x="244" y="475"/>
                    </a:lnTo>
                    <a:lnTo>
                      <a:pt x="246" y="472"/>
                    </a:lnTo>
                    <a:lnTo>
                      <a:pt x="246" y="470"/>
                    </a:lnTo>
                    <a:lnTo>
                      <a:pt x="249" y="467"/>
                    </a:lnTo>
                    <a:lnTo>
                      <a:pt x="257" y="443"/>
                    </a:lnTo>
                    <a:lnTo>
                      <a:pt x="260" y="438"/>
                    </a:lnTo>
                    <a:lnTo>
                      <a:pt x="262" y="433"/>
                    </a:lnTo>
                    <a:lnTo>
                      <a:pt x="262" y="430"/>
                    </a:lnTo>
                    <a:lnTo>
                      <a:pt x="265" y="430"/>
                    </a:lnTo>
                    <a:lnTo>
                      <a:pt x="265" y="428"/>
                    </a:lnTo>
                    <a:lnTo>
                      <a:pt x="265" y="425"/>
                    </a:lnTo>
                    <a:lnTo>
                      <a:pt x="265" y="422"/>
                    </a:lnTo>
                    <a:lnTo>
                      <a:pt x="267" y="422"/>
                    </a:lnTo>
                    <a:lnTo>
                      <a:pt x="267" y="420"/>
                    </a:lnTo>
                    <a:lnTo>
                      <a:pt x="270" y="417"/>
                    </a:lnTo>
                    <a:lnTo>
                      <a:pt x="270" y="414"/>
                    </a:lnTo>
                    <a:lnTo>
                      <a:pt x="273" y="409"/>
                    </a:lnTo>
                    <a:lnTo>
                      <a:pt x="275" y="404"/>
                    </a:lnTo>
                    <a:lnTo>
                      <a:pt x="275" y="407"/>
                    </a:lnTo>
                    <a:lnTo>
                      <a:pt x="278" y="407"/>
                    </a:lnTo>
                    <a:lnTo>
                      <a:pt x="281" y="407"/>
                    </a:lnTo>
                    <a:lnTo>
                      <a:pt x="281" y="409"/>
                    </a:lnTo>
                    <a:lnTo>
                      <a:pt x="283" y="409"/>
                    </a:lnTo>
                    <a:lnTo>
                      <a:pt x="283" y="407"/>
                    </a:lnTo>
                    <a:lnTo>
                      <a:pt x="286" y="401"/>
                    </a:lnTo>
                    <a:lnTo>
                      <a:pt x="294" y="383"/>
                    </a:lnTo>
                    <a:lnTo>
                      <a:pt x="309" y="346"/>
                    </a:lnTo>
                    <a:lnTo>
                      <a:pt x="309" y="344"/>
                    </a:lnTo>
                    <a:lnTo>
                      <a:pt x="315" y="338"/>
                    </a:lnTo>
                    <a:lnTo>
                      <a:pt x="317" y="331"/>
                    </a:lnTo>
                    <a:lnTo>
                      <a:pt x="317" y="328"/>
                    </a:lnTo>
                    <a:lnTo>
                      <a:pt x="325" y="312"/>
                    </a:lnTo>
                    <a:lnTo>
                      <a:pt x="336" y="286"/>
                    </a:lnTo>
                    <a:lnTo>
                      <a:pt x="349" y="257"/>
                    </a:lnTo>
                    <a:lnTo>
                      <a:pt x="349" y="254"/>
                    </a:lnTo>
                    <a:lnTo>
                      <a:pt x="351" y="252"/>
                    </a:lnTo>
                    <a:lnTo>
                      <a:pt x="351" y="249"/>
                    </a:lnTo>
                    <a:lnTo>
                      <a:pt x="351" y="247"/>
                    </a:lnTo>
                    <a:lnTo>
                      <a:pt x="351" y="241"/>
                    </a:lnTo>
                    <a:lnTo>
                      <a:pt x="354" y="239"/>
                    </a:lnTo>
                    <a:lnTo>
                      <a:pt x="354" y="231"/>
                    </a:lnTo>
                    <a:lnTo>
                      <a:pt x="354" y="228"/>
                    </a:lnTo>
                    <a:lnTo>
                      <a:pt x="357" y="228"/>
                    </a:lnTo>
                    <a:lnTo>
                      <a:pt x="357" y="223"/>
                    </a:lnTo>
                    <a:lnTo>
                      <a:pt x="362" y="218"/>
                    </a:lnTo>
                    <a:lnTo>
                      <a:pt x="362" y="212"/>
                    </a:lnTo>
                    <a:lnTo>
                      <a:pt x="364" y="210"/>
                    </a:lnTo>
                    <a:lnTo>
                      <a:pt x="370" y="199"/>
                    </a:lnTo>
                    <a:lnTo>
                      <a:pt x="372" y="191"/>
                    </a:lnTo>
                    <a:lnTo>
                      <a:pt x="372" y="189"/>
                    </a:lnTo>
                    <a:lnTo>
                      <a:pt x="372" y="184"/>
                    </a:lnTo>
                    <a:lnTo>
                      <a:pt x="372" y="181"/>
                    </a:lnTo>
                    <a:lnTo>
                      <a:pt x="375" y="181"/>
                    </a:lnTo>
                    <a:lnTo>
                      <a:pt x="375" y="178"/>
                    </a:lnTo>
                    <a:lnTo>
                      <a:pt x="380" y="168"/>
                    </a:lnTo>
                    <a:lnTo>
                      <a:pt x="380" y="165"/>
                    </a:lnTo>
                    <a:lnTo>
                      <a:pt x="383" y="165"/>
                    </a:lnTo>
                    <a:lnTo>
                      <a:pt x="383" y="163"/>
                    </a:lnTo>
                    <a:lnTo>
                      <a:pt x="385" y="160"/>
                    </a:lnTo>
                    <a:lnTo>
                      <a:pt x="383" y="157"/>
                    </a:lnTo>
                    <a:lnTo>
                      <a:pt x="385" y="152"/>
                    </a:lnTo>
                    <a:lnTo>
                      <a:pt x="385" y="147"/>
                    </a:lnTo>
                    <a:lnTo>
                      <a:pt x="385" y="139"/>
                    </a:lnTo>
                    <a:lnTo>
                      <a:pt x="388" y="139"/>
                    </a:lnTo>
                    <a:lnTo>
                      <a:pt x="388" y="136"/>
                    </a:lnTo>
                    <a:lnTo>
                      <a:pt x="388" y="134"/>
                    </a:lnTo>
                    <a:lnTo>
                      <a:pt x="391" y="134"/>
                    </a:lnTo>
                    <a:lnTo>
                      <a:pt x="391" y="128"/>
                    </a:lnTo>
                    <a:lnTo>
                      <a:pt x="393" y="128"/>
                    </a:lnTo>
                    <a:lnTo>
                      <a:pt x="393" y="126"/>
                    </a:lnTo>
                    <a:lnTo>
                      <a:pt x="393" y="121"/>
                    </a:lnTo>
                    <a:lnTo>
                      <a:pt x="396" y="118"/>
                    </a:lnTo>
                    <a:lnTo>
                      <a:pt x="396" y="115"/>
                    </a:lnTo>
                    <a:lnTo>
                      <a:pt x="398" y="107"/>
                    </a:lnTo>
                    <a:lnTo>
                      <a:pt x="398" y="105"/>
                    </a:lnTo>
                    <a:lnTo>
                      <a:pt x="401" y="105"/>
                    </a:lnTo>
                    <a:lnTo>
                      <a:pt x="401" y="102"/>
                    </a:lnTo>
                    <a:lnTo>
                      <a:pt x="404" y="102"/>
                    </a:lnTo>
                    <a:lnTo>
                      <a:pt x="406" y="105"/>
                    </a:lnTo>
                    <a:lnTo>
                      <a:pt x="406" y="102"/>
                    </a:lnTo>
                    <a:lnTo>
                      <a:pt x="409" y="92"/>
                    </a:lnTo>
                    <a:lnTo>
                      <a:pt x="412" y="86"/>
                    </a:lnTo>
                    <a:lnTo>
                      <a:pt x="412" y="81"/>
                    </a:lnTo>
                    <a:lnTo>
                      <a:pt x="414" y="73"/>
                    </a:lnTo>
                    <a:lnTo>
                      <a:pt x="414" y="71"/>
                    </a:lnTo>
                    <a:lnTo>
                      <a:pt x="414" y="68"/>
                    </a:lnTo>
                    <a:lnTo>
                      <a:pt x="422" y="50"/>
                    </a:lnTo>
                    <a:lnTo>
                      <a:pt x="422" y="47"/>
                    </a:lnTo>
                    <a:lnTo>
                      <a:pt x="422" y="44"/>
                    </a:lnTo>
                    <a:lnTo>
                      <a:pt x="425" y="42"/>
                    </a:lnTo>
                    <a:lnTo>
                      <a:pt x="430" y="29"/>
                    </a:lnTo>
                    <a:lnTo>
                      <a:pt x="430" y="26"/>
                    </a:lnTo>
                    <a:lnTo>
                      <a:pt x="422" y="23"/>
                    </a:lnTo>
                    <a:lnTo>
                      <a:pt x="422" y="16"/>
                    </a:lnTo>
                    <a:lnTo>
                      <a:pt x="425" y="16"/>
                    </a:lnTo>
                    <a:lnTo>
                      <a:pt x="425" y="13"/>
                    </a:lnTo>
                    <a:lnTo>
                      <a:pt x="427" y="13"/>
                    </a:lnTo>
                    <a:lnTo>
                      <a:pt x="430" y="13"/>
                    </a:lnTo>
                    <a:lnTo>
                      <a:pt x="433" y="13"/>
                    </a:lnTo>
                    <a:lnTo>
                      <a:pt x="435" y="16"/>
                    </a:lnTo>
                    <a:lnTo>
                      <a:pt x="438" y="16"/>
                    </a:lnTo>
                    <a:lnTo>
                      <a:pt x="440" y="16"/>
                    </a:lnTo>
                    <a:lnTo>
                      <a:pt x="443" y="16"/>
                    </a:lnTo>
                    <a:lnTo>
                      <a:pt x="446" y="16"/>
                    </a:lnTo>
                    <a:lnTo>
                      <a:pt x="448" y="18"/>
                    </a:lnTo>
                    <a:lnTo>
                      <a:pt x="451" y="18"/>
                    </a:lnTo>
                    <a:lnTo>
                      <a:pt x="454" y="18"/>
                    </a:lnTo>
                    <a:lnTo>
                      <a:pt x="456" y="18"/>
                    </a:lnTo>
                    <a:lnTo>
                      <a:pt x="459" y="21"/>
                    </a:lnTo>
                    <a:lnTo>
                      <a:pt x="461" y="21"/>
                    </a:lnTo>
                    <a:lnTo>
                      <a:pt x="464" y="21"/>
                    </a:lnTo>
                    <a:lnTo>
                      <a:pt x="467" y="23"/>
                    </a:lnTo>
                    <a:lnTo>
                      <a:pt x="469" y="23"/>
                    </a:lnTo>
                    <a:lnTo>
                      <a:pt x="472" y="23"/>
                    </a:lnTo>
                    <a:lnTo>
                      <a:pt x="485" y="29"/>
                    </a:lnTo>
                    <a:lnTo>
                      <a:pt x="490" y="29"/>
                    </a:lnTo>
                    <a:lnTo>
                      <a:pt x="495" y="31"/>
                    </a:lnTo>
                    <a:lnTo>
                      <a:pt x="498" y="31"/>
                    </a:lnTo>
                    <a:lnTo>
                      <a:pt x="501" y="31"/>
                    </a:lnTo>
                    <a:lnTo>
                      <a:pt x="511" y="37"/>
                    </a:lnTo>
                    <a:lnTo>
                      <a:pt x="516" y="37"/>
                    </a:lnTo>
                    <a:lnTo>
                      <a:pt x="537" y="44"/>
                    </a:lnTo>
                    <a:lnTo>
                      <a:pt x="540" y="44"/>
                    </a:lnTo>
                    <a:lnTo>
                      <a:pt x="545" y="47"/>
                    </a:lnTo>
                    <a:lnTo>
                      <a:pt x="553" y="50"/>
                    </a:lnTo>
                    <a:lnTo>
                      <a:pt x="564" y="52"/>
                    </a:lnTo>
                    <a:lnTo>
                      <a:pt x="566" y="55"/>
                    </a:lnTo>
                    <a:lnTo>
                      <a:pt x="569" y="55"/>
                    </a:lnTo>
                    <a:lnTo>
                      <a:pt x="572" y="55"/>
                    </a:lnTo>
                    <a:lnTo>
                      <a:pt x="585" y="63"/>
                    </a:lnTo>
                    <a:lnTo>
                      <a:pt x="592" y="68"/>
                    </a:lnTo>
                    <a:lnTo>
                      <a:pt x="661" y="89"/>
                    </a:lnTo>
                    <a:lnTo>
                      <a:pt x="705" y="102"/>
                    </a:lnTo>
                    <a:lnTo>
                      <a:pt x="710" y="100"/>
                    </a:lnTo>
                    <a:lnTo>
                      <a:pt x="716" y="100"/>
                    </a:lnTo>
                    <a:lnTo>
                      <a:pt x="718" y="100"/>
                    </a:lnTo>
                    <a:lnTo>
                      <a:pt x="721" y="100"/>
                    </a:lnTo>
                    <a:lnTo>
                      <a:pt x="724" y="100"/>
                    </a:lnTo>
                    <a:lnTo>
                      <a:pt x="731" y="102"/>
                    </a:lnTo>
                    <a:lnTo>
                      <a:pt x="734" y="102"/>
                    </a:lnTo>
                    <a:lnTo>
                      <a:pt x="739" y="102"/>
                    </a:lnTo>
                    <a:lnTo>
                      <a:pt x="742" y="102"/>
                    </a:lnTo>
                    <a:lnTo>
                      <a:pt x="747" y="102"/>
                    </a:lnTo>
                    <a:lnTo>
                      <a:pt x="752" y="102"/>
                    </a:lnTo>
                    <a:lnTo>
                      <a:pt x="758" y="102"/>
                    </a:lnTo>
                    <a:lnTo>
                      <a:pt x="768" y="102"/>
                    </a:lnTo>
                    <a:lnTo>
                      <a:pt x="773" y="102"/>
                    </a:lnTo>
                    <a:lnTo>
                      <a:pt x="779" y="102"/>
                    </a:lnTo>
                    <a:lnTo>
                      <a:pt x="781" y="102"/>
                    </a:lnTo>
                    <a:lnTo>
                      <a:pt x="784" y="102"/>
                    </a:lnTo>
                    <a:lnTo>
                      <a:pt x="786" y="102"/>
                    </a:lnTo>
                    <a:lnTo>
                      <a:pt x="789" y="102"/>
                    </a:lnTo>
                    <a:lnTo>
                      <a:pt x="792" y="102"/>
                    </a:lnTo>
                    <a:lnTo>
                      <a:pt x="794" y="102"/>
                    </a:lnTo>
                    <a:lnTo>
                      <a:pt x="797" y="102"/>
                    </a:lnTo>
                    <a:lnTo>
                      <a:pt x="800" y="102"/>
                    </a:lnTo>
                    <a:lnTo>
                      <a:pt x="805" y="102"/>
                    </a:lnTo>
                    <a:lnTo>
                      <a:pt x="807" y="102"/>
                    </a:lnTo>
                    <a:lnTo>
                      <a:pt x="807" y="100"/>
                    </a:lnTo>
                    <a:lnTo>
                      <a:pt x="810" y="100"/>
                    </a:lnTo>
                    <a:lnTo>
                      <a:pt x="815" y="100"/>
                    </a:lnTo>
                    <a:lnTo>
                      <a:pt x="821" y="97"/>
                    </a:lnTo>
                    <a:lnTo>
                      <a:pt x="826" y="97"/>
                    </a:lnTo>
                    <a:lnTo>
                      <a:pt x="828" y="97"/>
                    </a:lnTo>
                    <a:lnTo>
                      <a:pt x="834" y="94"/>
                    </a:lnTo>
                    <a:lnTo>
                      <a:pt x="836" y="92"/>
                    </a:lnTo>
                    <a:lnTo>
                      <a:pt x="842" y="89"/>
                    </a:lnTo>
                    <a:lnTo>
                      <a:pt x="844" y="89"/>
                    </a:lnTo>
                    <a:lnTo>
                      <a:pt x="849" y="86"/>
                    </a:lnTo>
                    <a:lnTo>
                      <a:pt x="852" y="84"/>
                    </a:lnTo>
                    <a:lnTo>
                      <a:pt x="857" y="81"/>
                    </a:lnTo>
                    <a:lnTo>
                      <a:pt x="863" y="76"/>
                    </a:lnTo>
                    <a:lnTo>
                      <a:pt x="865" y="76"/>
                    </a:lnTo>
                    <a:lnTo>
                      <a:pt x="865" y="73"/>
                    </a:lnTo>
                    <a:lnTo>
                      <a:pt x="868" y="73"/>
                    </a:lnTo>
                    <a:lnTo>
                      <a:pt x="873" y="71"/>
                    </a:lnTo>
                    <a:lnTo>
                      <a:pt x="873" y="68"/>
                    </a:lnTo>
                    <a:lnTo>
                      <a:pt x="876" y="68"/>
                    </a:lnTo>
                    <a:lnTo>
                      <a:pt x="876" y="65"/>
                    </a:lnTo>
                    <a:lnTo>
                      <a:pt x="881" y="63"/>
                    </a:lnTo>
                    <a:lnTo>
                      <a:pt x="881" y="60"/>
                    </a:lnTo>
                    <a:lnTo>
                      <a:pt x="883" y="58"/>
                    </a:lnTo>
                    <a:lnTo>
                      <a:pt x="886" y="58"/>
                    </a:lnTo>
                    <a:lnTo>
                      <a:pt x="889" y="52"/>
                    </a:lnTo>
                    <a:lnTo>
                      <a:pt x="891" y="52"/>
                    </a:lnTo>
                    <a:lnTo>
                      <a:pt x="891" y="50"/>
                    </a:lnTo>
                    <a:lnTo>
                      <a:pt x="894" y="47"/>
                    </a:lnTo>
                    <a:lnTo>
                      <a:pt x="899" y="42"/>
                    </a:lnTo>
                    <a:lnTo>
                      <a:pt x="904" y="37"/>
                    </a:lnTo>
                    <a:lnTo>
                      <a:pt x="910" y="31"/>
                    </a:lnTo>
                    <a:lnTo>
                      <a:pt x="918" y="21"/>
                    </a:lnTo>
                    <a:lnTo>
                      <a:pt x="920" y="21"/>
                    </a:lnTo>
                    <a:lnTo>
                      <a:pt x="920" y="18"/>
                    </a:lnTo>
                    <a:lnTo>
                      <a:pt x="928" y="8"/>
                    </a:lnTo>
                    <a:lnTo>
                      <a:pt x="931" y="8"/>
                    </a:lnTo>
                    <a:lnTo>
                      <a:pt x="936" y="0"/>
                    </a:lnTo>
                    <a:lnTo>
                      <a:pt x="944" y="8"/>
                    </a:lnTo>
                    <a:lnTo>
                      <a:pt x="957" y="21"/>
                    </a:lnTo>
                    <a:lnTo>
                      <a:pt x="970" y="34"/>
                    </a:lnTo>
                    <a:lnTo>
                      <a:pt x="975" y="39"/>
                    </a:lnTo>
                    <a:lnTo>
                      <a:pt x="980" y="44"/>
                    </a:lnTo>
                    <a:lnTo>
                      <a:pt x="1001" y="65"/>
                    </a:lnTo>
                    <a:lnTo>
                      <a:pt x="1009" y="73"/>
                    </a:lnTo>
                    <a:lnTo>
                      <a:pt x="1017" y="81"/>
                    </a:lnTo>
                    <a:lnTo>
                      <a:pt x="1028" y="94"/>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3" name="フリーフォーム 222"/>
              <p:cNvSpPr>
                <a:spLocks/>
              </p:cNvSpPr>
              <p:nvPr/>
            </p:nvSpPr>
            <p:spPr bwMode="auto">
              <a:xfrm>
                <a:off x="2055946" y="2752069"/>
                <a:ext cx="455755" cy="504135"/>
              </a:xfrm>
              <a:custGeom>
                <a:avLst/>
                <a:gdLst>
                  <a:gd name="T0" fmla="*/ 553 w 951"/>
                  <a:gd name="T1" fmla="*/ 196 h 1036"/>
                  <a:gd name="T2" fmla="*/ 569 w 951"/>
                  <a:gd name="T3" fmla="*/ 210 h 1036"/>
                  <a:gd name="T4" fmla="*/ 590 w 951"/>
                  <a:gd name="T5" fmla="*/ 225 h 1036"/>
                  <a:gd name="T6" fmla="*/ 687 w 951"/>
                  <a:gd name="T7" fmla="*/ 278 h 1036"/>
                  <a:gd name="T8" fmla="*/ 736 w 951"/>
                  <a:gd name="T9" fmla="*/ 257 h 1036"/>
                  <a:gd name="T10" fmla="*/ 807 w 951"/>
                  <a:gd name="T11" fmla="*/ 225 h 1036"/>
                  <a:gd name="T12" fmla="*/ 846 w 951"/>
                  <a:gd name="T13" fmla="*/ 189 h 1036"/>
                  <a:gd name="T14" fmla="*/ 941 w 951"/>
                  <a:gd name="T15" fmla="*/ 165 h 1036"/>
                  <a:gd name="T16" fmla="*/ 936 w 951"/>
                  <a:gd name="T17" fmla="*/ 189 h 1036"/>
                  <a:gd name="T18" fmla="*/ 928 w 951"/>
                  <a:gd name="T19" fmla="*/ 220 h 1036"/>
                  <a:gd name="T20" fmla="*/ 917 w 951"/>
                  <a:gd name="T21" fmla="*/ 257 h 1036"/>
                  <a:gd name="T22" fmla="*/ 909 w 951"/>
                  <a:gd name="T23" fmla="*/ 280 h 1036"/>
                  <a:gd name="T24" fmla="*/ 901 w 951"/>
                  <a:gd name="T25" fmla="*/ 315 h 1036"/>
                  <a:gd name="T26" fmla="*/ 904 w 951"/>
                  <a:gd name="T27" fmla="*/ 341 h 1036"/>
                  <a:gd name="T28" fmla="*/ 912 w 951"/>
                  <a:gd name="T29" fmla="*/ 367 h 1036"/>
                  <a:gd name="T30" fmla="*/ 938 w 951"/>
                  <a:gd name="T31" fmla="*/ 483 h 1036"/>
                  <a:gd name="T32" fmla="*/ 951 w 951"/>
                  <a:gd name="T33" fmla="*/ 519 h 1036"/>
                  <a:gd name="T34" fmla="*/ 920 w 951"/>
                  <a:gd name="T35" fmla="*/ 532 h 1036"/>
                  <a:gd name="T36" fmla="*/ 875 w 951"/>
                  <a:gd name="T37" fmla="*/ 556 h 1036"/>
                  <a:gd name="T38" fmla="*/ 862 w 951"/>
                  <a:gd name="T39" fmla="*/ 564 h 1036"/>
                  <a:gd name="T40" fmla="*/ 823 w 951"/>
                  <a:gd name="T41" fmla="*/ 588 h 1036"/>
                  <a:gd name="T42" fmla="*/ 789 w 951"/>
                  <a:gd name="T43" fmla="*/ 627 h 1036"/>
                  <a:gd name="T44" fmla="*/ 705 w 951"/>
                  <a:gd name="T45" fmla="*/ 737 h 1036"/>
                  <a:gd name="T46" fmla="*/ 663 w 951"/>
                  <a:gd name="T47" fmla="*/ 800 h 1036"/>
                  <a:gd name="T48" fmla="*/ 639 w 951"/>
                  <a:gd name="T49" fmla="*/ 839 h 1036"/>
                  <a:gd name="T50" fmla="*/ 443 w 951"/>
                  <a:gd name="T51" fmla="*/ 992 h 1036"/>
                  <a:gd name="T52" fmla="*/ 325 w 951"/>
                  <a:gd name="T53" fmla="*/ 1036 h 1036"/>
                  <a:gd name="T54" fmla="*/ 299 w 951"/>
                  <a:gd name="T55" fmla="*/ 992 h 1036"/>
                  <a:gd name="T56" fmla="*/ 230 w 951"/>
                  <a:gd name="T57" fmla="*/ 879 h 1036"/>
                  <a:gd name="T58" fmla="*/ 223 w 951"/>
                  <a:gd name="T59" fmla="*/ 866 h 1036"/>
                  <a:gd name="T60" fmla="*/ 215 w 951"/>
                  <a:gd name="T61" fmla="*/ 858 h 1036"/>
                  <a:gd name="T62" fmla="*/ 209 w 951"/>
                  <a:gd name="T63" fmla="*/ 850 h 1036"/>
                  <a:gd name="T64" fmla="*/ 199 w 951"/>
                  <a:gd name="T65" fmla="*/ 839 h 1036"/>
                  <a:gd name="T66" fmla="*/ 196 w 951"/>
                  <a:gd name="T67" fmla="*/ 837 h 1036"/>
                  <a:gd name="T68" fmla="*/ 186 w 951"/>
                  <a:gd name="T69" fmla="*/ 824 h 1036"/>
                  <a:gd name="T70" fmla="*/ 146 w 951"/>
                  <a:gd name="T71" fmla="*/ 803 h 1036"/>
                  <a:gd name="T72" fmla="*/ 99 w 951"/>
                  <a:gd name="T73" fmla="*/ 792 h 1036"/>
                  <a:gd name="T74" fmla="*/ 70 w 951"/>
                  <a:gd name="T75" fmla="*/ 787 h 1036"/>
                  <a:gd name="T76" fmla="*/ 10 w 951"/>
                  <a:gd name="T77" fmla="*/ 766 h 1036"/>
                  <a:gd name="T78" fmla="*/ 13 w 951"/>
                  <a:gd name="T79" fmla="*/ 745 h 1036"/>
                  <a:gd name="T80" fmla="*/ 21 w 951"/>
                  <a:gd name="T81" fmla="*/ 695 h 1036"/>
                  <a:gd name="T82" fmla="*/ 68 w 951"/>
                  <a:gd name="T83" fmla="*/ 580 h 1036"/>
                  <a:gd name="T84" fmla="*/ 55 w 951"/>
                  <a:gd name="T85" fmla="*/ 527 h 1036"/>
                  <a:gd name="T86" fmla="*/ 29 w 951"/>
                  <a:gd name="T87" fmla="*/ 459 h 1036"/>
                  <a:gd name="T88" fmla="*/ 31 w 951"/>
                  <a:gd name="T89" fmla="*/ 438 h 1036"/>
                  <a:gd name="T90" fmla="*/ 52 w 951"/>
                  <a:gd name="T91" fmla="*/ 412 h 1036"/>
                  <a:gd name="T92" fmla="*/ 73 w 951"/>
                  <a:gd name="T93" fmla="*/ 388 h 1036"/>
                  <a:gd name="T94" fmla="*/ 34 w 951"/>
                  <a:gd name="T95" fmla="*/ 328 h 1036"/>
                  <a:gd name="T96" fmla="*/ 31 w 951"/>
                  <a:gd name="T97" fmla="*/ 259 h 1036"/>
                  <a:gd name="T98" fmla="*/ 141 w 951"/>
                  <a:gd name="T99" fmla="*/ 183 h 1036"/>
                  <a:gd name="T100" fmla="*/ 204 w 951"/>
                  <a:gd name="T101" fmla="*/ 139 h 1036"/>
                  <a:gd name="T102" fmla="*/ 330 w 951"/>
                  <a:gd name="T103" fmla="*/ 47 h 1036"/>
                  <a:gd name="T104" fmla="*/ 393 w 951"/>
                  <a:gd name="T105" fmla="*/ 0 h 1036"/>
                  <a:gd name="T106" fmla="*/ 443 w 951"/>
                  <a:gd name="T107" fmla="*/ 68 h 1036"/>
                  <a:gd name="T108" fmla="*/ 472 w 951"/>
                  <a:gd name="T109" fmla="*/ 105 h 1036"/>
                  <a:gd name="T110" fmla="*/ 485 w 951"/>
                  <a:gd name="T111" fmla="*/ 123 h 1036"/>
                  <a:gd name="T112" fmla="*/ 503 w 951"/>
                  <a:gd name="T113" fmla="*/ 144 h 1036"/>
                  <a:gd name="T114" fmla="*/ 506 w 951"/>
                  <a:gd name="T115" fmla="*/ 149 h 1036"/>
                  <a:gd name="T116" fmla="*/ 521 w 951"/>
                  <a:gd name="T117" fmla="*/ 170 h 1036"/>
                  <a:gd name="T118" fmla="*/ 548 w 951"/>
                  <a:gd name="T119" fmla="*/ 196 h 10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51" h="1036">
                    <a:moveTo>
                      <a:pt x="548" y="196"/>
                    </a:moveTo>
                    <a:lnTo>
                      <a:pt x="550" y="199"/>
                    </a:lnTo>
                    <a:lnTo>
                      <a:pt x="550" y="196"/>
                    </a:lnTo>
                    <a:lnTo>
                      <a:pt x="553" y="196"/>
                    </a:lnTo>
                    <a:lnTo>
                      <a:pt x="553" y="199"/>
                    </a:lnTo>
                    <a:lnTo>
                      <a:pt x="555" y="199"/>
                    </a:lnTo>
                    <a:lnTo>
                      <a:pt x="558" y="204"/>
                    </a:lnTo>
                    <a:lnTo>
                      <a:pt x="561" y="204"/>
                    </a:lnTo>
                    <a:lnTo>
                      <a:pt x="563" y="207"/>
                    </a:lnTo>
                    <a:lnTo>
                      <a:pt x="566" y="210"/>
                    </a:lnTo>
                    <a:lnTo>
                      <a:pt x="569" y="210"/>
                    </a:lnTo>
                    <a:lnTo>
                      <a:pt x="571" y="212"/>
                    </a:lnTo>
                    <a:lnTo>
                      <a:pt x="571" y="215"/>
                    </a:lnTo>
                    <a:lnTo>
                      <a:pt x="574" y="215"/>
                    </a:lnTo>
                    <a:lnTo>
                      <a:pt x="579" y="217"/>
                    </a:lnTo>
                    <a:lnTo>
                      <a:pt x="590" y="225"/>
                    </a:lnTo>
                    <a:lnTo>
                      <a:pt x="592" y="228"/>
                    </a:lnTo>
                    <a:lnTo>
                      <a:pt x="595" y="228"/>
                    </a:lnTo>
                    <a:lnTo>
                      <a:pt x="600" y="233"/>
                    </a:lnTo>
                    <a:lnTo>
                      <a:pt x="608" y="236"/>
                    </a:lnTo>
                    <a:lnTo>
                      <a:pt x="613" y="238"/>
                    </a:lnTo>
                    <a:lnTo>
                      <a:pt x="616" y="241"/>
                    </a:lnTo>
                    <a:lnTo>
                      <a:pt x="634" y="252"/>
                    </a:lnTo>
                    <a:lnTo>
                      <a:pt x="687" y="278"/>
                    </a:lnTo>
                    <a:lnTo>
                      <a:pt x="715" y="294"/>
                    </a:lnTo>
                    <a:lnTo>
                      <a:pt x="718" y="286"/>
                    </a:lnTo>
                    <a:lnTo>
                      <a:pt x="721" y="273"/>
                    </a:lnTo>
                    <a:lnTo>
                      <a:pt x="723" y="262"/>
                    </a:lnTo>
                    <a:lnTo>
                      <a:pt x="726" y="262"/>
                    </a:lnTo>
                    <a:lnTo>
                      <a:pt x="736" y="257"/>
                    </a:lnTo>
                    <a:lnTo>
                      <a:pt x="768" y="254"/>
                    </a:lnTo>
                    <a:lnTo>
                      <a:pt x="770" y="252"/>
                    </a:lnTo>
                    <a:lnTo>
                      <a:pt x="781" y="238"/>
                    </a:lnTo>
                    <a:lnTo>
                      <a:pt x="786" y="225"/>
                    </a:lnTo>
                    <a:lnTo>
                      <a:pt x="789" y="225"/>
                    </a:lnTo>
                    <a:lnTo>
                      <a:pt x="794" y="225"/>
                    </a:lnTo>
                    <a:lnTo>
                      <a:pt x="807" y="225"/>
                    </a:lnTo>
                    <a:lnTo>
                      <a:pt x="820" y="225"/>
                    </a:lnTo>
                    <a:lnTo>
                      <a:pt x="833" y="228"/>
                    </a:lnTo>
                    <a:lnTo>
                      <a:pt x="849" y="228"/>
                    </a:lnTo>
                    <a:lnTo>
                      <a:pt x="849" y="202"/>
                    </a:lnTo>
                    <a:lnTo>
                      <a:pt x="846" y="194"/>
                    </a:lnTo>
                    <a:lnTo>
                      <a:pt x="846" y="189"/>
                    </a:lnTo>
                    <a:lnTo>
                      <a:pt x="846" y="181"/>
                    </a:lnTo>
                    <a:lnTo>
                      <a:pt x="862" y="178"/>
                    </a:lnTo>
                    <a:lnTo>
                      <a:pt x="886" y="173"/>
                    </a:lnTo>
                    <a:lnTo>
                      <a:pt x="922" y="165"/>
                    </a:lnTo>
                    <a:lnTo>
                      <a:pt x="925" y="168"/>
                    </a:lnTo>
                    <a:lnTo>
                      <a:pt x="941" y="165"/>
                    </a:lnTo>
                    <a:lnTo>
                      <a:pt x="943" y="165"/>
                    </a:lnTo>
                    <a:lnTo>
                      <a:pt x="943" y="168"/>
                    </a:lnTo>
                    <a:lnTo>
                      <a:pt x="941" y="173"/>
                    </a:lnTo>
                    <a:lnTo>
                      <a:pt x="938" y="181"/>
                    </a:lnTo>
                    <a:lnTo>
                      <a:pt x="938" y="183"/>
                    </a:lnTo>
                    <a:lnTo>
                      <a:pt x="936" y="189"/>
                    </a:lnTo>
                    <a:lnTo>
                      <a:pt x="936" y="196"/>
                    </a:lnTo>
                    <a:lnTo>
                      <a:pt x="933" y="204"/>
                    </a:lnTo>
                    <a:lnTo>
                      <a:pt x="930" y="207"/>
                    </a:lnTo>
                    <a:lnTo>
                      <a:pt x="930" y="210"/>
                    </a:lnTo>
                    <a:lnTo>
                      <a:pt x="930" y="212"/>
                    </a:lnTo>
                    <a:lnTo>
                      <a:pt x="928" y="220"/>
                    </a:lnTo>
                    <a:lnTo>
                      <a:pt x="925" y="225"/>
                    </a:lnTo>
                    <a:lnTo>
                      <a:pt x="925" y="231"/>
                    </a:lnTo>
                    <a:lnTo>
                      <a:pt x="920" y="244"/>
                    </a:lnTo>
                    <a:lnTo>
                      <a:pt x="920" y="249"/>
                    </a:lnTo>
                    <a:lnTo>
                      <a:pt x="920" y="252"/>
                    </a:lnTo>
                    <a:lnTo>
                      <a:pt x="917" y="254"/>
                    </a:lnTo>
                    <a:lnTo>
                      <a:pt x="917" y="257"/>
                    </a:lnTo>
                    <a:lnTo>
                      <a:pt x="915" y="265"/>
                    </a:lnTo>
                    <a:lnTo>
                      <a:pt x="912" y="267"/>
                    </a:lnTo>
                    <a:lnTo>
                      <a:pt x="912" y="273"/>
                    </a:lnTo>
                    <a:lnTo>
                      <a:pt x="909" y="280"/>
                    </a:lnTo>
                    <a:lnTo>
                      <a:pt x="907" y="286"/>
                    </a:lnTo>
                    <a:lnTo>
                      <a:pt x="901" y="294"/>
                    </a:lnTo>
                    <a:lnTo>
                      <a:pt x="901" y="296"/>
                    </a:lnTo>
                    <a:lnTo>
                      <a:pt x="901" y="307"/>
                    </a:lnTo>
                    <a:lnTo>
                      <a:pt x="901" y="315"/>
                    </a:lnTo>
                    <a:lnTo>
                      <a:pt x="901" y="328"/>
                    </a:lnTo>
                    <a:lnTo>
                      <a:pt x="904" y="341"/>
                    </a:lnTo>
                    <a:lnTo>
                      <a:pt x="904" y="343"/>
                    </a:lnTo>
                    <a:lnTo>
                      <a:pt x="909" y="354"/>
                    </a:lnTo>
                    <a:lnTo>
                      <a:pt x="909" y="359"/>
                    </a:lnTo>
                    <a:lnTo>
                      <a:pt x="912" y="362"/>
                    </a:lnTo>
                    <a:lnTo>
                      <a:pt x="912" y="367"/>
                    </a:lnTo>
                    <a:lnTo>
                      <a:pt x="917" y="380"/>
                    </a:lnTo>
                    <a:lnTo>
                      <a:pt x="922" y="401"/>
                    </a:lnTo>
                    <a:lnTo>
                      <a:pt x="922" y="404"/>
                    </a:lnTo>
                    <a:lnTo>
                      <a:pt x="925" y="404"/>
                    </a:lnTo>
                    <a:lnTo>
                      <a:pt x="925" y="406"/>
                    </a:lnTo>
                    <a:lnTo>
                      <a:pt x="925" y="409"/>
                    </a:lnTo>
                    <a:lnTo>
                      <a:pt x="922" y="441"/>
                    </a:lnTo>
                    <a:lnTo>
                      <a:pt x="938" y="483"/>
                    </a:lnTo>
                    <a:lnTo>
                      <a:pt x="946" y="498"/>
                    </a:lnTo>
                    <a:lnTo>
                      <a:pt x="946" y="501"/>
                    </a:lnTo>
                    <a:lnTo>
                      <a:pt x="951" y="519"/>
                    </a:lnTo>
                    <a:lnTo>
                      <a:pt x="949" y="519"/>
                    </a:lnTo>
                    <a:lnTo>
                      <a:pt x="946" y="522"/>
                    </a:lnTo>
                    <a:lnTo>
                      <a:pt x="938" y="525"/>
                    </a:lnTo>
                    <a:lnTo>
                      <a:pt x="930" y="527"/>
                    </a:lnTo>
                    <a:lnTo>
                      <a:pt x="922" y="530"/>
                    </a:lnTo>
                    <a:lnTo>
                      <a:pt x="920" y="532"/>
                    </a:lnTo>
                    <a:lnTo>
                      <a:pt x="915" y="535"/>
                    </a:lnTo>
                    <a:lnTo>
                      <a:pt x="907" y="538"/>
                    </a:lnTo>
                    <a:lnTo>
                      <a:pt x="901" y="540"/>
                    </a:lnTo>
                    <a:lnTo>
                      <a:pt x="896" y="543"/>
                    </a:lnTo>
                    <a:lnTo>
                      <a:pt x="891" y="546"/>
                    </a:lnTo>
                    <a:lnTo>
                      <a:pt x="886" y="551"/>
                    </a:lnTo>
                    <a:lnTo>
                      <a:pt x="878" y="553"/>
                    </a:lnTo>
                    <a:lnTo>
                      <a:pt x="875" y="556"/>
                    </a:lnTo>
                    <a:lnTo>
                      <a:pt x="873" y="559"/>
                    </a:lnTo>
                    <a:lnTo>
                      <a:pt x="867" y="559"/>
                    </a:lnTo>
                    <a:lnTo>
                      <a:pt x="867" y="561"/>
                    </a:lnTo>
                    <a:lnTo>
                      <a:pt x="865" y="561"/>
                    </a:lnTo>
                    <a:lnTo>
                      <a:pt x="862" y="564"/>
                    </a:lnTo>
                    <a:lnTo>
                      <a:pt x="852" y="569"/>
                    </a:lnTo>
                    <a:lnTo>
                      <a:pt x="844" y="574"/>
                    </a:lnTo>
                    <a:lnTo>
                      <a:pt x="839" y="580"/>
                    </a:lnTo>
                    <a:lnTo>
                      <a:pt x="831" y="582"/>
                    </a:lnTo>
                    <a:lnTo>
                      <a:pt x="823" y="588"/>
                    </a:lnTo>
                    <a:lnTo>
                      <a:pt x="820" y="593"/>
                    </a:lnTo>
                    <a:lnTo>
                      <a:pt x="815" y="595"/>
                    </a:lnTo>
                    <a:lnTo>
                      <a:pt x="812" y="598"/>
                    </a:lnTo>
                    <a:lnTo>
                      <a:pt x="810" y="603"/>
                    </a:lnTo>
                    <a:lnTo>
                      <a:pt x="804" y="606"/>
                    </a:lnTo>
                    <a:lnTo>
                      <a:pt x="799" y="614"/>
                    </a:lnTo>
                    <a:lnTo>
                      <a:pt x="794" y="622"/>
                    </a:lnTo>
                    <a:lnTo>
                      <a:pt x="789" y="627"/>
                    </a:lnTo>
                    <a:lnTo>
                      <a:pt x="781" y="637"/>
                    </a:lnTo>
                    <a:lnTo>
                      <a:pt x="770" y="651"/>
                    </a:lnTo>
                    <a:lnTo>
                      <a:pt x="747" y="679"/>
                    </a:lnTo>
                    <a:lnTo>
                      <a:pt x="744" y="685"/>
                    </a:lnTo>
                    <a:lnTo>
                      <a:pt x="742" y="687"/>
                    </a:lnTo>
                    <a:lnTo>
                      <a:pt x="726" y="708"/>
                    </a:lnTo>
                    <a:lnTo>
                      <a:pt x="705" y="737"/>
                    </a:lnTo>
                    <a:lnTo>
                      <a:pt x="671" y="790"/>
                    </a:lnTo>
                    <a:lnTo>
                      <a:pt x="668" y="790"/>
                    </a:lnTo>
                    <a:lnTo>
                      <a:pt x="663" y="797"/>
                    </a:lnTo>
                    <a:lnTo>
                      <a:pt x="663" y="800"/>
                    </a:lnTo>
                    <a:lnTo>
                      <a:pt x="660" y="803"/>
                    </a:lnTo>
                    <a:lnTo>
                      <a:pt x="642" y="832"/>
                    </a:lnTo>
                    <a:lnTo>
                      <a:pt x="639" y="837"/>
                    </a:lnTo>
                    <a:lnTo>
                      <a:pt x="639" y="839"/>
                    </a:lnTo>
                    <a:lnTo>
                      <a:pt x="616" y="881"/>
                    </a:lnTo>
                    <a:lnTo>
                      <a:pt x="590" y="929"/>
                    </a:lnTo>
                    <a:lnTo>
                      <a:pt x="563" y="942"/>
                    </a:lnTo>
                    <a:lnTo>
                      <a:pt x="527" y="958"/>
                    </a:lnTo>
                    <a:lnTo>
                      <a:pt x="474" y="979"/>
                    </a:lnTo>
                    <a:lnTo>
                      <a:pt x="456" y="986"/>
                    </a:lnTo>
                    <a:lnTo>
                      <a:pt x="443" y="992"/>
                    </a:lnTo>
                    <a:lnTo>
                      <a:pt x="364" y="1026"/>
                    </a:lnTo>
                    <a:lnTo>
                      <a:pt x="359" y="1028"/>
                    </a:lnTo>
                    <a:lnTo>
                      <a:pt x="354" y="1028"/>
                    </a:lnTo>
                    <a:lnTo>
                      <a:pt x="348" y="1031"/>
                    </a:lnTo>
                    <a:lnTo>
                      <a:pt x="343" y="1034"/>
                    </a:lnTo>
                    <a:lnTo>
                      <a:pt x="340" y="1034"/>
                    </a:lnTo>
                    <a:lnTo>
                      <a:pt x="335" y="1036"/>
                    </a:lnTo>
                    <a:lnTo>
                      <a:pt x="325" y="1036"/>
                    </a:lnTo>
                    <a:lnTo>
                      <a:pt x="317" y="1023"/>
                    </a:lnTo>
                    <a:lnTo>
                      <a:pt x="312" y="1013"/>
                    </a:lnTo>
                    <a:lnTo>
                      <a:pt x="309" y="1010"/>
                    </a:lnTo>
                    <a:lnTo>
                      <a:pt x="306" y="1005"/>
                    </a:lnTo>
                    <a:lnTo>
                      <a:pt x="299" y="992"/>
                    </a:lnTo>
                    <a:lnTo>
                      <a:pt x="293" y="984"/>
                    </a:lnTo>
                    <a:lnTo>
                      <a:pt x="285" y="973"/>
                    </a:lnTo>
                    <a:lnTo>
                      <a:pt x="280" y="963"/>
                    </a:lnTo>
                    <a:lnTo>
                      <a:pt x="272" y="950"/>
                    </a:lnTo>
                    <a:lnTo>
                      <a:pt x="264" y="931"/>
                    </a:lnTo>
                    <a:lnTo>
                      <a:pt x="251" y="910"/>
                    </a:lnTo>
                    <a:lnTo>
                      <a:pt x="230" y="881"/>
                    </a:lnTo>
                    <a:lnTo>
                      <a:pt x="230" y="879"/>
                    </a:lnTo>
                    <a:lnTo>
                      <a:pt x="225" y="874"/>
                    </a:lnTo>
                    <a:lnTo>
                      <a:pt x="223" y="866"/>
                    </a:lnTo>
                    <a:lnTo>
                      <a:pt x="220" y="863"/>
                    </a:lnTo>
                    <a:lnTo>
                      <a:pt x="217" y="860"/>
                    </a:lnTo>
                    <a:lnTo>
                      <a:pt x="217" y="858"/>
                    </a:lnTo>
                    <a:lnTo>
                      <a:pt x="215" y="858"/>
                    </a:lnTo>
                    <a:lnTo>
                      <a:pt x="215" y="855"/>
                    </a:lnTo>
                    <a:lnTo>
                      <a:pt x="212" y="853"/>
                    </a:lnTo>
                    <a:lnTo>
                      <a:pt x="209" y="850"/>
                    </a:lnTo>
                    <a:lnTo>
                      <a:pt x="204" y="845"/>
                    </a:lnTo>
                    <a:lnTo>
                      <a:pt x="204" y="842"/>
                    </a:lnTo>
                    <a:lnTo>
                      <a:pt x="202" y="842"/>
                    </a:lnTo>
                    <a:lnTo>
                      <a:pt x="202" y="839"/>
                    </a:lnTo>
                    <a:lnTo>
                      <a:pt x="199" y="839"/>
                    </a:lnTo>
                    <a:lnTo>
                      <a:pt x="199" y="837"/>
                    </a:lnTo>
                    <a:lnTo>
                      <a:pt x="196" y="837"/>
                    </a:lnTo>
                    <a:lnTo>
                      <a:pt x="196" y="834"/>
                    </a:lnTo>
                    <a:lnTo>
                      <a:pt x="194" y="834"/>
                    </a:lnTo>
                    <a:lnTo>
                      <a:pt x="188" y="826"/>
                    </a:lnTo>
                    <a:lnTo>
                      <a:pt x="186" y="826"/>
                    </a:lnTo>
                    <a:lnTo>
                      <a:pt x="186" y="824"/>
                    </a:lnTo>
                    <a:lnTo>
                      <a:pt x="183" y="824"/>
                    </a:lnTo>
                    <a:lnTo>
                      <a:pt x="183" y="821"/>
                    </a:lnTo>
                    <a:lnTo>
                      <a:pt x="181" y="818"/>
                    </a:lnTo>
                    <a:lnTo>
                      <a:pt x="175" y="813"/>
                    </a:lnTo>
                    <a:lnTo>
                      <a:pt x="149" y="803"/>
                    </a:lnTo>
                    <a:lnTo>
                      <a:pt x="146" y="803"/>
                    </a:lnTo>
                    <a:lnTo>
                      <a:pt x="144" y="800"/>
                    </a:lnTo>
                    <a:lnTo>
                      <a:pt x="126" y="797"/>
                    </a:lnTo>
                    <a:lnTo>
                      <a:pt x="118" y="797"/>
                    </a:lnTo>
                    <a:lnTo>
                      <a:pt x="118" y="795"/>
                    </a:lnTo>
                    <a:lnTo>
                      <a:pt x="102" y="792"/>
                    </a:lnTo>
                    <a:lnTo>
                      <a:pt x="99" y="792"/>
                    </a:lnTo>
                    <a:lnTo>
                      <a:pt x="97" y="792"/>
                    </a:lnTo>
                    <a:lnTo>
                      <a:pt x="86" y="790"/>
                    </a:lnTo>
                    <a:lnTo>
                      <a:pt x="84" y="790"/>
                    </a:lnTo>
                    <a:lnTo>
                      <a:pt x="78" y="787"/>
                    </a:lnTo>
                    <a:lnTo>
                      <a:pt x="70" y="787"/>
                    </a:lnTo>
                    <a:lnTo>
                      <a:pt x="57" y="784"/>
                    </a:lnTo>
                    <a:lnTo>
                      <a:pt x="42" y="782"/>
                    </a:lnTo>
                    <a:lnTo>
                      <a:pt x="36" y="779"/>
                    </a:lnTo>
                    <a:lnTo>
                      <a:pt x="10" y="774"/>
                    </a:lnTo>
                    <a:lnTo>
                      <a:pt x="10" y="771"/>
                    </a:lnTo>
                    <a:lnTo>
                      <a:pt x="10" y="766"/>
                    </a:lnTo>
                    <a:lnTo>
                      <a:pt x="10" y="761"/>
                    </a:lnTo>
                    <a:lnTo>
                      <a:pt x="10" y="758"/>
                    </a:lnTo>
                    <a:lnTo>
                      <a:pt x="10" y="755"/>
                    </a:lnTo>
                    <a:lnTo>
                      <a:pt x="10" y="750"/>
                    </a:lnTo>
                    <a:lnTo>
                      <a:pt x="13" y="745"/>
                    </a:lnTo>
                    <a:lnTo>
                      <a:pt x="13" y="740"/>
                    </a:lnTo>
                    <a:lnTo>
                      <a:pt x="13" y="737"/>
                    </a:lnTo>
                    <a:lnTo>
                      <a:pt x="13" y="708"/>
                    </a:lnTo>
                    <a:lnTo>
                      <a:pt x="15" y="703"/>
                    </a:lnTo>
                    <a:lnTo>
                      <a:pt x="21" y="695"/>
                    </a:lnTo>
                    <a:lnTo>
                      <a:pt x="52" y="651"/>
                    </a:lnTo>
                    <a:lnTo>
                      <a:pt x="60" y="640"/>
                    </a:lnTo>
                    <a:lnTo>
                      <a:pt x="65" y="632"/>
                    </a:lnTo>
                    <a:lnTo>
                      <a:pt x="65" y="630"/>
                    </a:lnTo>
                    <a:lnTo>
                      <a:pt x="65" y="616"/>
                    </a:lnTo>
                    <a:lnTo>
                      <a:pt x="68" y="598"/>
                    </a:lnTo>
                    <a:lnTo>
                      <a:pt x="68" y="580"/>
                    </a:lnTo>
                    <a:lnTo>
                      <a:pt x="70" y="574"/>
                    </a:lnTo>
                    <a:lnTo>
                      <a:pt x="70" y="569"/>
                    </a:lnTo>
                    <a:lnTo>
                      <a:pt x="68" y="564"/>
                    </a:lnTo>
                    <a:lnTo>
                      <a:pt x="68" y="561"/>
                    </a:lnTo>
                    <a:lnTo>
                      <a:pt x="68" y="556"/>
                    </a:lnTo>
                    <a:lnTo>
                      <a:pt x="65" y="553"/>
                    </a:lnTo>
                    <a:lnTo>
                      <a:pt x="60" y="540"/>
                    </a:lnTo>
                    <a:lnTo>
                      <a:pt x="55" y="527"/>
                    </a:lnTo>
                    <a:lnTo>
                      <a:pt x="52" y="519"/>
                    </a:lnTo>
                    <a:lnTo>
                      <a:pt x="47" y="506"/>
                    </a:lnTo>
                    <a:lnTo>
                      <a:pt x="47" y="504"/>
                    </a:lnTo>
                    <a:lnTo>
                      <a:pt x="44" y="498"/>
                    </a:lnTo>
                    <a:lnTo>
                      <a:pt x="42" y="493"/>
                    </a:lnTo>
                    <a:lnTo>
                      <a:pt x="42" y="490"/>
                    </a:lnTo>
                    <a:lnTo>
                      <a:pt x="34" y="467"/>
                    </a:lnTo>
                    <a:lnTo>
                      <a:pt x="29" y="459"/>
                    </a:lnTo>
                    <a:lnTo>
                      <a:pt x="29" y="454"/>
                    </a:lnTo>
                    <a:lnTo>
                      <a:pt x="29" y="451"/>
                    </a:lnTo>
                    <a:lnTo>
                      <a:pt x="29" y="448"/>
                    </a:lnTo>
                    <a:lnTo>
                      <a:pt x="29" y="446"/>
                    </a:lnTo>
                    <a:lnTo>
                      <a:pt x="29" y="443"/>
                    </a:lnTo>
                    <a:lnTo>
                      <a:pt x="29" y="441"/>
                    </a:lnTo>
                    <a:lnTo>
                      <a:pt x="31" y="438"/>
                    </a:lnTo>
                    <a:lnTo>
                      <a:pt x="31" y="435"/>
                    </a:lnTo>
                    <a:lnTo>
                      <a:pt x="34" y="430"/>
                    </a:lnTo>
                    <a:lnTo>
                      <a:pt x="36" y="425"/>
                    </a:lnTo>
                    <a:lnTo>
                      <a:pt x="39" y="422"/>
                    </a:lnTo>
                    <a:lnTo>
                      <a:pt x="42" y="420"/>
                    </a:lnTo>
                    <a:lnTo>
                      <a:pt x="44" y="417"/>
                    </a:lnTo>
                    <a:lnTo>
                      <a:pt x="52" y="412"/>
                    </a:lnTo>
                    <a:lnTo>
                      <a:pt x="63" y="404"/>
                    </a:lnTo>
                    <a:lnTo>
                      <a:pt x="65" y="404"/>
                    </a:lnTo>
                    <a:lnTo>
                      <a:pt x="70" y="399"/>
                    </a:lnTo>
                    <a:lnTo>
                      <a:pt x="73" y="396"/>
                    </a:lnTo>
                    <a:lnTo>
                      <a:pt x="76" y="396"/>
                    </a:lnTo>
                    <a:lnTo>
                      <a:pt x="76" y="393"/>
                    </a:lnTo>
                    <a:lnTo>
                      <a:pt x="73" y="388"/>
                    </a:lnTo>
                    <a:lnTo>
                      <a:pt x="73" y="385"/>
                    </a:lnTo>
                    <a:lnTo>
                      <a:pt x="68" y="383"/>
                    </a:lnTo>
                    <a:lnTo>
                      <a:pt x="63" y="372"/>
                    </a:lnTo>
                    <a:lnTo>
                      <a:pt x="52" y="359"/>
                    </a:lnTo>
                    <a:lnTo>
                      <a:pt x="34" y="328"/>
                    </a:lnTo>
                    <a:lnTo>
                      <a:pt x="5" y="286"/>
                    </a:lnTo>
                    <a:lnTo>
                      <a:pt x="0" y="278"/>
                    </a:lnTo>
                    <a:lnTo>
                      <a:pt x="2" y="278"/>
                    </a:lnTo>
                    <a:lnTo>
                      <a:pt x="5" y="275"/>
                    </a:lnTo>
                    <a:lnTo>
                      <a:pt x="31" y="259"/>
                    </a:lnTo>
                    <a:lnTo>
                      <a:pt x="60" y="238"/>
                    </a:lnTo>
                    <a:lnTo>
                      <a:pt x="73" y="228"/>
                    </a:lnTo>
                    <a:lnTo>
                      <a:pt x="84" y="220"/>
                    </a:lnTo>
                    <a:lnTo>
                      <a:pt x="105" y="207"/>
                    </a:lnTo>
                    <a:lnTo>
                      <a:pt x="120" y="196"/>
                    </a:lnTo>
                    <a:lnTo>
                      <a:pt x="141" y="183"/>
                    </a:lnTo>
                    <a:lnTo>
                      <a:pt x="146" y="178"/>
                    </a:lnTo>
                    <a:lnTo>
                      <a:pt x="154" y="173"/>
                    </a:lnTo>
                    <a:lnTo>
                      <a:pt x="173" y="162"/>
                    </a:lnTo>
                    <a:lnTo>
                      <a:pt x="204" y="139"/>
                    </a:lnTo>
                    <a:lnTo>
                      <a:pt x="223" y="126"/>
                    </a:lnTo>
                    <a:lnTo>
                      <a:pt x="241" y="113"/>
                    </a:lnTo>
                    <a:lnTo>
                      <a:pt x="257" y="99"/>
                    </a:lnTo>
                    <a:lnTo>
                      <a:pt x="275" y="86"/>
                    </a:lnTo>
                    <a:lnTo>
                      <a:pt x="283" y="81"/>
                    </a:lnTo>
                    <a:lnTo>
                      <a:pt x="306" y="65"/>
                    </a:lnTo>
                    <a:lnTo>
                      <a:pt x="330" y="47"/>
                    </a:lnTo>
                    <a:lnTo>
                      <a:pt x="364" y="21"/>
                    </a:lnTo>
                    <a:lnTo>
                      <a:pt x="382" y="8"/>
                    </a:lnTo>
                    <a:lnTo>
                      <a:pt x="388" y="5"/>
                    </a:lnTo>
                    <a:lnTo>
                      <a:pt x="393" y="0"/>
                    </a:lnTo>
                    <a:lnTo>
                      <a:pt x="414" y="26"/>
                    </a:lnTo>
                    <a:lnTo>
                      <a:pt x="414" y="29"/>
                    </a:lnTo>
                    <a:lnTo>
                      <a:pt x="417" y="31"/>
                    </a:lnTo>
                    <a:lnTo>
                      <a:pt x="427" y="44"/>
                    </a:lnTo>
                    <a:lnTo>
                      <a:pt x="440" y="63"/>
                    </a:lnTo>
                    <a:lnTo>
                      <a:pt x="443" y="65"/>
                    </a:lnTo>
                    <a:lnTo>
                      <a:pt x="443" y="68"/>
                    </a:lnTo>
                    <a:lnTo>
                      <a:pt x="461" y="89"/>
                    </a:lnTo>
                    <a:lnTo>
                      <a:pt x="461" y="92"/>
                    </a:lnTo>
                    <a:lnTo>
                      <a:pt x="466" y="97"/>
                    </a:lnTo>
                    <a:lnTo>
                      <a:pt x="469" y="99"/>
                    </a:lnTo>
                    <a:lnTo>
                      <a:pt x="472" y="102"/>
                    </a:lnTo>
                    <a:lnTo>
                      <a:pt x="472" y="105"/>
                    </a:lnTo>
                    <a:lnTo>
                      <a:pt x="477" y="110"/>
                    </a:lnTo>
                    <a:lnTo>
                      <a:pt x="477" y="113"/>
                    </a:lnTo>
                    <a:lnTo>
                      <a:pt x="479" y="115"/>
                    </a:lnTo>
                    <a:lnTo>
                      <a:pt x="482" y="118"/>
                    </a:lnTo>
                    <a:lnTo>
                      <a:pt x="482" y="120"/>
                    </a:lnTo>
                    <a:lnTo>
                      <a:pt x="485" y="123"/>
                    </a:lnTo>
                    <a:lnTo>
                      <a:pt x="493" y="131"/>
                    </a:lnTo>
                    <a:lnTo>
                      <a:pt x="493" y="134"/>
                    </a:lnTo>
                    <a:lnTo>
                      <a:pt x="495" y="136"/>
                    </a:lnTo>
                    <a:lnTo>
                      <a:pt x="498" y="139"/>
                    </a:lnTo>
                    <a:lnTo>
                      <a:pt x="503" y="144"/>
                    </a:lnTo>
                    <a:lnTo>
                      <a:pt x="503" y="147"/>
                    </a:lnTo>
                    <a:lnTo>
                      <a:pt x="506" y="149"/>
                    </a:lnTo>
                    <a:lnTo>
                      <a:pt x="511" y="157"/>
                    </a:lnTo>
                    <a:lnTo>
                      <a:pt x="514" y="160"/>
                    </a:lnTo>
                    <a:lnTo>
                      <a:pt x="516" y="162"/>
                    </a:lnTo>
                    <a:lnTo>
                      <a:pt x="519" y="165"/>
                    </a:lnTo>
                    <a:lnTo>
                      <a:pt x="519" y="168"/>
                    </a:lnTo>
                    <a:lnTo>
                      <a:pt x="521" y="170"/>
                    </a:lnTo>
                    <a:lnTo>
                      <a:pt x="524" y="173"/>
                    </a:lnTo>
                    <a:lnTo>
                      <a:pt x="527" y="176"/>
                    </a:lnTo>
                    <a:lnTo>
                      <a:pt x="529" y="178"/>
                    </a:lnTo>
                    <a:lnTo>
                      <a:pt x="540" y="189"/>
                    </a:lnTo>
                    <a:lnTo>
                      <a:pt x="548" y="196"/>
                    </a:lnTo>
                  </a:path>
                </a:pathLst>
              </a:custGeom>
              <a:no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31" name="フリーフォーム 230"/>
              <p:cNvSpPr>
                <a:spLocks/>
              </p:cNvSpPr>
              <p:nvPr/>
            </p:nvSpPr>
            <p:spPr bwMode="auto">
              <a:xfrm>
                <a:off x="2342381" y="3459190"/>
                <a:ext cx="476434" cy="412699"/>
              </a:xfrm>
              <a:custGeom>
                <a:avLst/>
                <a:gdLst>
                  <a:gd name="T0" fmla="*/ 551 w 994"/>
                  <a:gd name="T1" fmla="*/ 63 h 848"/>
                  <a:gd name="T2" fmla="*/ 580 w 994"/>
                  <a:gd name="T3" fmla="*/ 116 h 848"/>
                  <a:gd name="T4" fmla="*/ 593 w 994"/>
                  <a:gd name="T5" fmla="*/ 137 h 848"/>
                  <a:gd name="T6" fmla="*/ 616 w 994"/>
                  <a:gd name="T7" fmla="*/ 182 h 848"/>
                  <a:gd name="T8" fmla="*/ 630 w 994"/>
                  <a:gd name="T9" fmla="*/ 208 h 848"/>
                  <a:gd name="T10" fmla="*/ 666 w 994"/>
                  <a:gd name="T11" fmla="*/ 263 h 848"/>
                  <a:gd name="T12" fmla="*/ 716 w 994"/>
                  <a:gd name="T13" fmla="*/ 258 h 848"/>
                  <a:gd name="T14" fmla="*/ 740 w 994"/>
                  <a:gd name="T15" fmla="*/ 276 h 848"/>
                  <a:gd name="T16" fmla="*/ 839 w 994"/>
                  <a:gd name="T17" fmla="*/ 281 h 848"/>
                  <a:gd name="T18" fmla="*/ 960 w 994"/>
                  <a:gd name="T19" fmla="*/ 302 h 848"/>
                  <a:gd name="T20" fmla="*/ 986 w 994"/>
                  <a:gd name="T21" fmla="*/ 423 h 848"/>
                  <a:gd name="T22" fmla="*/ 981 w 994"/>
                  <a:gd name="T23" fmla="*/ 486 h 848"/>
                  <a:gd name="T24" fmla="*/ 907 w 994"/>
                  <a:gd name="T25" fmla="*/ 643 h 848"/>
                  <a:gd name="T26" fmla="*/ 889 w 994"/>
                  <a:gd name="T27" fmla="*/ 688 h 848"/>
                  <a:gd name="T28" fmla="*/ 845 w 994"/>
                  <a:gd name="T29" fmla="*/ 843 h 848"/>
                  <a:gd name="T30" fmla="*/ 808 w 994"/>
                  <a:gd name="T31" fmla="*/ 838 h 848"/>
                  <a:gd name="T32" fmla="*/ 776 w 994"/>
                  <a:gd name="T33" fmla="*/ 830 h 848"/>
                  <a:gd name="T34" fmla="*/ 753 w 994"/>
                  <a:gd name="T35" fmla="*/ 824 h 848"/>
                  <a:gd name="T36" fmla="*/ 727 w 994"/>
                  <a:gd name="T37" fmla="*/ 817 h 848"/>
                  <a:gd name="T38" fmla="*/ 679 w 994"/>
                  <a:gd name="T39" fmla="*/ 801 h 848"/>
                  <a:gd name="T40" fmla="*/ 648 w 994"/>
                  <a:gd name="T41" fmla="*/ 790 h 848"/>
                  <a:gd name="T42" fmla="*/ 624 w 994"/>
                  <a:gd name="T43" fmla="*/ 785 h 848"/>
                  <a:gd name="T44" fmla="*/ 598 w 994"/>
                  <a:gd name="T45" fmla="*/ 777 h 848"/>
                  <a:gd name="T46" fmla="*/ 551 w 994"/>
                  <a:gd name="T47" fmla="*/ 761 h 848"/>
                  <a:gd name="T48" fmla="*/ 525 w 994"/>
                  <a:gd name="T49" fmla="*/ 751 h 848"/>
                  <a:gd name="T50" fmla="*/ 498 w 994"/>
                  <a:gd name="T51" fmla="*/ 743 h 848"/>
                  <a:gd name="T52" fmla="*/ 483 w 994"/>
                  <a:gd name="T53" fmla="*/ 735 h 848"/>
                  <a:gd name="T54" fmla="*/ 438 w 994"/>
                  <a:gd name="T55" fmla="*/ 709 h 848"/>
                  <a:gd name="T56" fmla="*/ 407 w 994"/>
                  <a:gd name="T57" fmla="*/ 683 h 848"/>
                  <a:gd name="T58" fmla="*/ 391 w 994"/>
                  <a:gd name="T59" fmla="*/ 670 h 848"/>
                  <a:gd name="T60" fmla="*/ 367 w 994"/>
                  <a:gd name="T61" fmla="*/ 654 h 848"/>
                  <a:gd name="T62" fmla="*/ 331 w 994"/>
                  <a:gd name="T63" fmla="*/ 646 h 848"/>
                  <a:gd name="T64" fmla="*/ 299 w 994"/>
                  <a:gd name="T65" fmla="*/ 638 h 848"/>
                  <a:gd name="T66" fmla="*/ 260 w 994"/>
                  <a:gd name="T67" fmla="*/ 638 h 848"/>
                  <a:gd name="T68" fmla="*/ 207 w 994"/>
                  <a:gd name="T69" fmla="*/ 701 h 848"/>
                  <a:gd name="T70" fmla="*/ 158 w 994"/>
                  <a:gd name="T71" fmla="*/ 659 h 848"/>
                  <a:gd name="T72" fmla="*/ 152 w 994"/>
                  <a:gd name="T73" fmla="*/ 557 h 848"/>
                  <a:gd name="T74" fmla="*/ 152 w 994"/>
                  <a:gd name="T75" fmla="*/ 523 h 848"/>
                  <a:gd name="T76" fmla="*/ 158 w 994"/>
                  <a:gd name="T77" fmla="*/ 499 h 848"/>
                  <a:gd name="T78" fmla="*/ 131 w 994"/>
                  <a:gd name="T79" fmla="*/ 520 h 848"/>
                  <a:gd name="T80" fmla="*/ 87 w 994"/>
                  <a:gd name="T81" fmla="*/ 546 h 848"/>
                  <a:gd name="T82" fmla="*/ 61 w 994"/>
                  <a:gd name="T83" fmla="*/ 567 h 848"/>
                  <a:gd name="T84" fmla="*/ 40 w 994"/>
                  <a:gd name="T85" fmla="*/ 578 h 848"/>
                  <a:gd name="T86" fmla="*/ 27 w 994"/>
                  <a:gd name="T87" fmla="*/ 557 h 848"/>
                  <a:gd name="T88" fmla="*/ 45 w 994"/>
                  <a:gd name="T89" fmla="*/ 447 h 848"/>
                  <a:gd name="T90" fmla="*/ 48 w 994"/>
                  <a:gd name="T91" fmla="*/ 334 h 848"/>
                  <a:gd name="T92" fmla="*/ 45 w 994"/>
                  <a:gd name="T93" fmla="*/ 252 h 848"/>
                  <a:gd name="T94" fmla="*/ 24 w 994"/>
                  <a:gd name="T95" fmla="*/ 153 h 848"/>
                  <a:gd name="T96" fmla="*/ 11 w 994"/>
                  <a:gd name="T97" fmla="*/ 61 h 848"/>
                  <a:gd name="T98" fmla="*/ 45 w 994"/>
                  <a:gd name="T99" fmla="*/ 32 h 848"/>
                  <a:gd name="T100" fmla="*/ 100 w 994"/>
                  <a:gd name="T101" fmla="*/ 19 h 848"/>
                  <a:gd name="T102" fmla="*/ 218 w 994"/>
                  <a:gd name="T103" fmla="*/ 3 h 848"/>
                  <a:gd name="T104" fmla="*/ 331 w 994"/>
                  <a:gd name="T105" fmla="*/ 14 h 848"/>
                  <a:gd name="T106" fmla="*/ 428 w 994"/>
                  <a:gd name="T107" fmla="*/ 27 h 848"/>
                  <a:gd name="T108" fmla="*/ 527 w 994"/>
                  <a:gd name="T109" fmla="*/ 42 h 8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4" h="848">
                    <a:moveTo>
                      <a:pt x="540" y="42"/>
                    </a:moveTo>
                    <a:lnTo>
                      <a:pt x="546" y="42"/>
                    </a:lnTo>
                    <a:lnTo>
                      <a:pt x="551" y="42"/>
                    </a:lnTo>
                    <a:lnTo>
                      <a:pt x="551" y="56"/>
                    </a:lnTo>
                    <a:lnTo>
                      <a:pt x="551" y="58"/>
                    </a:lnTo>
                    <a:lnTo>
                      <a:pt x="551" y="61"/>
                    </a:lnTo>
                    <a:lnTo>
                      <a:pt x="551" y="63"/>
                    </a:lnTo>
                    <a:lnTo>
                      <a:pt x="561" y="79"/>
                    </a:lnTo>
                    <a:lnTo>
                      <a:pt x="569" y="98"/>
                    </a:lnTo>
                    <a:lnTo>
                      <a:pt x="572" y="100"/>
                    </a:lnTo>
                    <a:lnTo>
                      <a:pt x="575" y="105"/>
                    </a:lnTo>
                    <a:lnTo>
                      <a:pt x="577" y="111"/>
                    </a:lnTo>
                    <a:lnTo>
                      <a:pt x="580" y="113"/>
                    </a:lnTo>
                    <a:lnTo>
                      <a:pt x="580" y="116"/>
                    </a:lnTo>
                    <a:lnTo>
                      <a:pt x="582" y="119"/>
                    </a:lnTo>
                    <a:lnTo>
                      <a:pt x="582" y="121"/>
                    </a:lnTo>
                    <a:lnTo>
                      <a:pt x="585" y="124"/>
                    </a:lnTo>
                    <a:lnTo>
                      <a:pt x="588" y="126"/>
                    </a:lnTo>
                    <a:lnTo>
                      <a:pt x="588" y="132"/>
                    </a:lnTo>
                    <a:lnTo>
                      <a:pt x="590" y="134"/>
                    </a:lnTo>
                    <a:lnTo>
                      <a:pt x="593" y="137"/>
                    </a:lnTo>
                    <a:lnTo>
                      <a:pt x="593" y="140"/>
                    </a:lnTo>
                    <a:lnTo>
                      <a:pt x="593" y="142"/>
                    </a:lnTo>
                    <a:lnTo>
                      <a:pt x="595" y="142"/>
                    </a:lnTo>
                    <a:lnTo>
                      <a:pt x="595" y="145"/>
                    </a:lnTo>
                    <a:lnTo>
                      <a:pt x="601" y="155"/>
                    </a:lnTo>
                    <a:lnTo>
                      <a:pt x="614" y="179"/>
                    </a:lnTo>
                    <a:lnTo>
                      <a:pt x="616" y="182"/>
                    </a:lnTo>
                    <a:lnTo>
                      <a:pt x="619" y="187"/>
                    </a:lnTo>
                    <a:lnTo>
                      <a:pt x="619" y="189"/>
                    </a:lnTo>
                    <a:lnTo>
                      <a:pt x="622" y="192"/>
                    </a:lnTo>
                    <a:lnTo>
                      <a:pt x="624" y="197"/>
                    </a:lnTo>
                    <a:lnTo>
                      <a:pt x="627" y="200"/>
                    </a:lnTo>
                    <a:lnTo>
                      <a:pt x="627" y="203"/>
                    </a:lnTo>
                    <a:lnTo>
                      <a:pt x="630" y="208"/>
                    </a:lnTo>
                    <a:lnTo>
                      <a:pt x="635" y="216"/>
                    </a:lnTo>
                    <a:lnTo>
                      <a:pt x="643" y="229"/>
                    </a:lnTo>
                    <a:lnTo>
                      <a:pt x="651" y="242"/>
                    </a:lnTo>
                    <a:lnTo>
                      <a:pt x="656" y="250"/>
                    </a:lnTo>
                    <a:lnTo>
                      <a:pt x="661" y="263"/>
                    </a:lnTo>
                    <a:lnTo>
                      <a:pt x="664" y="263"/>
                    </a:lnTo>
                    <a:lnTo>
                      <a:pt x="666" y="263"/>
                    </a:lnTo>
                    <a:lnTo>
                      <a:pt x="677" y="255"/>
                    </a:lnTo>
                    <a:lnTo>
                      <a:pt x="679" y="255"/>
                    </a:lnTo>
                    <a:lnTo>
                      <a:pt x="679" y="258"/>
                    </a:lnTo>
                    <a:lnTo>
                      <a:pt x="687" y="271"/>
                    </a:lnTo>
                    <a:lnTo>
                      <a:pt x="708" y="263"/>
                    </a:lnTo>
                    <a:lnTo>
                      <a:pt x="713" y="258"/>
                    </a:lnTo>
                    <a:lnTo>
                      <a:pt x="716" y="258"/>
                    </a:lnTo>
                    <a:lnTo>
                      <a:pt x="719" y="255"/>
                    </a:lnTo>
                    <a:lnTo>
                      <a:pt x="724" y="255"/>
                    </a:lnTo>
                    <a:lnTo>
                      <a:pt x="727" y="252"/>
                    </a:lnTo>
                    <a:lnTo>
                      <a:pt x="729" y="263"/>
                    </a:lnTo>
                    <a:lnTo>
                      <a:pt x="734" y="273"/>
                    </a:lnTo>
                    <a:lnTo>
                      <a:pt x="737" y="273"/>
                    </a:lnTo>
                    <a:lnTo>
                      <a:pt x="740" y="276"/>
                    </a:lnTo>
                    <a:lnTo>
                      <a:pt x="755" y="276"/>
                    </a:lnTo>
                    <a:lnTo>
                      <a:pt x="774" y="279"/>
                    </a:lnTo>
                    <a:lnTo>
                      <a:pt x="795" y="279"/>
                    </a:lnTo>
                    <a:lnTo>
                      <a:pt x="805" y="279"/>
                    </a:lnTo>
                    <a:lnTo>
                      <a:pt x="808" y="279"/>
                    </a:lnTo>
                    <a:lnTo>
                      <a:pt x="831" y="281"/>
                    </a:lnTo>
                    <a:lnTo>
                      <a:pt x="839" y="281"/>
                    </a:lnTo>
                    <a:lnTo>
                      <a:pt x="850" y="284"/>
                    </a:lnTo>
                    <a:lnTo>
                      <a:pt x="860" y="286"/>
                    </a:lnTo>
                    <a:lnTo>
                      <a:pt x="900" y="292"/>
                    </a:lnTo>
                    <a:lnTo>
                      <a:pt x="931" y="297"/>
                    </a:lnTo>
                    <a:lnTo>
                      <a:pt x="955" y="302"/>
                    </a:lnTo>
                    <a:lnTo>
                      <a:pt x="957" y="302"/>
                    </a:lnTo>
                    <a:lnTo>
                      <a:pt x="960" y="302"/>
                    </a:lnTo>
                    <a:lnTo>
                      <a:pt x="965" y="302"/>
                    </a:lnTo>
                    <a:lnTo>
                      <a:pt x="983" y="307"/>
                    </a:lnTo>
                    <a:lnTo>
                      <a:pt x="994" y="307"/>
                    </a:lnTo>
                    <a:lnTo>
                      <a:pt x="991" y="355"/>
                    </a:lnTo>
                    <a:lnTo>
                      <a:pt x="989" y="391"/>
                    </a:lnTo>
                    <a:lnTo>
                      <a:pt x="989" y="399"/>
                    </a:lnTo>
                    <a:lnTo>
                      <a:pt x="986" y="423"/>
                    </a:lnTo>
                    <a:lnTo>
                      <a:pt x="986" y="439"/>
                    </a:lnTo>
                    <a:lnTo>
                      <a:pt x="986" y="449"/>
                    </a:lnTo>
                    <a:lnTo>
                      <a:pt x="986" y="454"/>
                    </a:lnTo>
                    <a:lnTo>
                      <a:pt x="983" y="457"/>
                    </a:lnTo>
                    <a:lnTo>
                      <a:pt x="983" y="460"/>
                    </a:lnTo>
                    <a:lnTo>
                      <a:pt x="983" y="465"/>
                    </a:lnTo>
                    <a:lnTo>
                      <a:pt x="981" y="486"/>
                    </a:lnTo>
                    <a:lnTo>
                      <a:pt x="981" y="489"/>
                    </a:lnTo>
                    <a:lnTo>
                      <a:pt x="963" y="601"/>
                    </a:lnTo>
                    <a:lnTo>
                      <a:pt x="960" y="612"/>
                    </a:lnTo>
                    <a:lnTo>
                      <a:pt x="955" y="651"/>
                    </a:lnTo>
                    <a:lnTo>
                      <a:pt x="944" y="649"/>
                    </a:lnTo>
                    <a:lnTo>
                      <a:pt x="923" y="646"/>
                    </a:lnTo>
                    <a:lnTo>
                      <a:pt x="907" y="643"/>
                    </a:lnTo>
                    <a:lnTo>
                      <a:pt x="902" y="643"/>
                    </a:lnTo>
                    <a:lnTo>
                      <a:pt x="900" y="643"/>
                    </a:lnTo>
                    <a:lnTo>
                      <a:pt x="897" y="657"/>
                    </a:lnTo>
                    <a:lnTo>
                      <a:pt x="897" y="662"/>
                    </a:lnTo>
                    <a:lnTo>
                      <a:pt x="897" y="664"/>
                    </a:lnTo>
                    <a:lnTo>
                      <a:pt x="894" y="670"/>
                    </a:lnTo>
                    <a:lnTo>
                      <a:pt x="889" y="688"/>
                    </a:lnTo>
                    <a:lnTo>
                      <a:pt x="886" y="699"/>
                    </a:lnTo>
                    <a:lnTo>
                      <a:pt x="881" y="717"/>
                    </a:lnTo>
                    <a:lnTo>
                      <a:pt x="866" y="767"/>
                    </a:lnTo>
                    <a:lnTo>
                      <a:pt x="858" y="798"/>
                    </a:lnTo>
                    <a:lnTo>
                      <a:pt x="852" y="817"/>
                    </a:lnTo>
                    <a:lnTo>
                      <a:pt x="845" y="835"/>
                    </a:lnTo>
                    <a:lnTo>
                      <a:pt x="845" y="843"/>
                    </a:lnTo>
                    <a:lnTo>
                      <a:pt x="842" y="848"/>
                    </a:lnTo>
                    <a:lnTo>
                      <a:pt x="837" y="848"/>
                    </a:lnTo>
                    <a:lnTo>
                      <a:pt x="834" y="845"/>
                    </a:lnTo>
                    <a:lnTo>
                      <a:pt x="831" y="845"/>
                    </a:lnTo>
                    <a:lnTo>
                      <a:pt x="824" y="843"/>
                    </a:lnTo>
                    <a:lnTo>
                      <a:pt x="821" y="843"/>
                    </a:lnTo>
                    <a:lnTo>
                      <a:pt x="808" y="838"/>
                    </a:lnTo>
                    <a:lnTo>
                      <a:pt x="805" y="838"/>
                    </a:lnTo>
                    <a:lnTo>
                      <a:pt x="795" y="835"/>
                    </a:lnTo>
                    <a:lnTo>
                      <a:pt x="789" y="832"/>
                    </a:lnTo>
                    <a:lnTo>
                      <a:pt x="787" y="832"/>
                    </a:lnTo>
                    <a:lnTo>
                      <a:pt x="784" y="832"/>
                    </a:lnTo>
                    <a:lnTo>
                      <a:pt x="779" y="830"/>
                    </a:lnTo>
                    <a:lnTo>
                      <a:pt x="776" y="830"/>
                    </a:lnTo>
                    <a:lnTo>
                      <a:pt x="774" y="830"/>
                    </a:lnTo>
                    <a:lnTo>
                      <a:pt x="769" y="827"/>
                    </a:lnTo>
                    <a:lnTo>
                      <a:pt x="766" y="827"/>
                    </a:lnTo>
                    <a:lnTo>
                      <a:pt x="763" y="827"/>
                    </a:lnTo>
                    <a:lnTo>
                      <a:pt x="761" y="824"/>
                    </a:lnTo>
                    <a:lnTo>
                      <a:pt x="755" y="824"/>
                    </a:lnTo>
                    <a:lnTo>
                      <a:pt x="753" y="824"/>
                    </a:lnTo>
                    <a:lnTo>
                      <a:pt x="745" y="822"/>
                    </a:lnTo>
                    <a:lnTo>
                      <a:pt x="742" y="819"/>
                    </a:lnTo>
                    <a:lnTo>
                      <a:pt x="737" y="819"/>
                    </a:lnTo>
                    <a:lnTo>
                      <a:pt x="734" y="817"/>
                    </a:lnTo>
                    <a:lnTo>
                      <a:pt x="732" y="817"/>
                    </a:lnTo>
                    <a:lnTo>
                      <a:pt x="729" y="817"/>
                    </a:lnTo>
                    <a:lnTo>
                      <a:pt x="727" y="817"/>
                    </a:lnTo>
                    <a:lnTo>
                      <a:pt x="724" y="814"/>
                    </a:lnTo>
                    <a:lnTo>
                      <a:pt x="713" y="811"/>
                    </a:lnTo>
                    <a:lnTo>
                      <a:pt x="700" y="809"/>
                    </a:lnTo>
                    <a:lnTo>
                      <a:pt x="698" y="806"/>
                    </a:lnTo>
                    <a:lnTo>
                      <a:pt x="692" y="806"/>
                    </a:lnTo>
                    <a:lnTo>
                      <a:pt x="687" y="803"/>
                    </a:lnTo>
                    <a:lnTo>
                      <a:pt x="679" y="801"/>
                    </a:lnTo>
                    <a:lnTo>
                      <a:pt x="672" y="798"/>
                    </a:lnTo>
                    <a:lnTo>
                      <a:pt x="666" y="798"/>
                    </a:lnTo>
                    <a:lnTo>
                      <a:pt x="658" y="796"/>
                    </a:lnTo>
                    <a:lnTo>
                      <a:pt x="653" y="793"/>
                    </a:lnTo>
                    <a:lnTo>
                      <a:pt x="651" y="793"/>
                    </a:lnTo>
                    <a:lnTo>
                      <a:pt x="648" y="793"/>
                    </a:lnTo>
                    <a:lnTo>
                      <a:pt x="648" y="790"/>
                    </a:lnTo>
                    <a:lnTo>
                      <a:pt x="645" y="790"/>
                    </a:lnTo>
                    <a:lnTo>
                      <a:pt x="643" y="790"/>
                    </a:lnTo>
                    <a:lnTo>
                      <a:pt x="640" y="788"/>
                    </a:lnTo>
                    <a:lnTo>
                      <a:pt x="637" y="788"/>
                    </a:lnTo>
                    <a:lnTo>
                      <a:pt x="635" y="788"/>
                    </a:lnTo>
                    <a:lnTo>
                      <a:pt x="632" y="785"/>
                    </a:lnTo>
                    <a:lnTo>
                      <a:pt x="624" y="785"/>
                    </a:lnTo>
                    <a:lnTo>
                      <a:pt x="622" y="782"/>
                    </a:lnTo>
                    <a:lnTo>
                      <a:pt x="619" y="782"/>
                    </a:lnTo>
                    <a:lnTo>
                      <a:pt x="616" y="782"/>
                    </a:lnTo>
                    <a:lnTo>
                      <a:pt x="614" y="780"/>
                    </a:lnTo>
                    <a:lnTo>
                      <a:pt x="609" y="780"/>
                    </a:lnTo>
                    <a:lnTo>
                      <a:pt x="603" y="777"/>
                    </a:lnTo>
                    <a:lnTo>
                      <a:pt x="598" y="777"/>
                    </a:lnTo>
                    <a:lnTo>
                      <a:pt x="595" y="775"/>
                    </a:lnTo>
                    <a:lnTo>
                      <a:pt x="593" y="775"/>
                    </a:lnTo>
                    <a:lnTo>
                      <a:pt x="582" y="772"/>
                    </a:lnTo>
                    <a:lnTo>
                      <a:pt x="580" y="769"/>
                    </a:lnTo>
                    <a:lnTo>
                      <a:pt x="564" y="767"/>
                    </a:lnTo>
                    <a:lnTo>
                      <a:pt x="554" y="761"/>
                    </a:lnTo>
                    <a:lnTo>
                      <a:pt x="551" y="761"/>
                    </a:lnTo>
                    <a:lnTo>
                      <a:pt x="543" y="759"/>
                    </a:lnTo>
                    <a:lnTo>
                      <a:pt x="540" y="756"/>
                    </a:lnTo>
                    <a:lnTo>
                      <a:pt x="538" y="756"/>
                    </a:lnTo>
                    <a:lnTo>
                      <a:pt x="535" y="756"/>
                    </a:lnTo>
                    <a:lnTo>
                      <a:pt x="530" y="754"/>
                    </a:lnTo>
                    <a:lnTo>
                      <a:pt x="525" y="754"/>
                    </a:lnTo>
                    <a:lnTo>
                      <a:pt x="525" y="751"/>
                    </a:lnTo>
                    <a:lnTo>
                      <a:pt x="522" y="751"/>
                    </a:lnTo>
                    <a:lnTo>
                      <a:pt x="517" y="751"/>
                    </a:lnTo>
                    <a:lnTo>
                      <a:pt x="506" y="748"/>
                    </a:lnTo>
                    <a:lnTo>
                      <a:pt x="504" y="748"/>
                    </a:lnTo>
                    <a:lnTo>
                      <a:pt x="501" y="746"/>
                    </a:lnTo>
                    <a:lnTo>
                      <a:pt x="498" y="746"/>
                    </a:lnTo>
                    <a:lnTo>
                      <a:pt x="498" y="743"/>
                    </a:lnTo>
                    <a:lnTo>
                      <a:pt x="496" y="743"/>
                    </a:lnTo>
                    <a:lnTo>
                      <a:pt x="493" y="740"/>
                    </a:lnTo>
                    <a:lnTo>
                      <a:pt x="488" y="740"/>
                    </a:lnTo>
                    <a:lnTo>
                      <a:pt x="488" y="738"/>
                    </a:lnTo>
                    <a:lnTo>
                      <a:pt x="485" y="738"/>
                    </a:lnTo>
                    <a:lnTo>
                      <a:pt x="483" y="738"/>
                    </a:lnTo>
                    <a:lnTo>
                      <a:pt x="483" y="735"/>
                    </a:lnTo>
                    <a:lnTo>
                      <a:pt x="475" y="733"/>
                    </a:lnTo>
                    <a:lnTo>
                      <a:pt x="470" y="727"/>
                    </a:lnTo>
                    <a:lnTo>
                      <a:pt x="467" y="727"/>
                    </a:lnTo>
                    <a:lnTo>
                      <a:pt x="462" y="725"/>
                    </a:lnTo>
                    <a:lnTo>
                      <a:pt x="454" y="720"/>
                    </a:lnTo>
                    <a:lnTo>
                      <a:pt x="449" y="717"/>
                    </a:lnTo>
                    <a:lnTo>
                      <a:pt x="438" y="709"/>
                    </a:lnTo>
                    <a:lnTo>
                      <a:pt x="430" y="699"/>
                    </a:lnTo>
                    <a:lnTo>
                      <a:pt x="428" y="699"/>
                    </a:lnTo>
                    <a:lnTo>
                      <a:pt x="425" y="693"/>
                    </a:lnTo>
                    <a:lnTo>
                      <a:pt x="422" y="693"/>
                    </a:lnTo>
                    <a:lnTo>
                      <a:pt x="417" y="691"/>
                    </a:lnTo>
                    <a:lnTo>
                      <a:pt x="412" y="685"/>
                    </a:lnTo>
                    <a:lnTo>
                      <a:pt x="407" y="683"/>
                    </a:lnTo>
                    <a:lnTo>
                      <a:pt x="404" y="680"/>
                    </a:lnTo>
                    <a:lnTo>
                      <a:pt x="401" y="678"/>
                    </a:lnTo>
                    <a:lnTo>
                      <a:pt x="399" y="675"/>
                    </a:lnTo>
                    <a:lnTo>
                      <a:pt x="396" y="675"/>
                    </a:lnTo>
                    <a:lnTo>
                      <a:pt x="396" y="672"/>
                    </a:lnTo>
                    <a:lnTo>
                      <a:pt x="394" y="670"/>
                    </a:lnTo>
                    <a:lnTo>
                      <a:pt x="391" y="670"/>
                    </a:lnTo>
                    <a:lnTo>
                      <a:pt x="388" y="667"/>
                    </a:lnTo>
                    <a:lnTo>
                      <a:pt x="381" y="662"/>
                    </a:lnTo>
                    <a:lnTo>
                      <a:pt x="378" y="662"/>
                    </a:lnTo>
                    <a:lnTo>
                      <a:pt x="373" y="659"/>
                    </a:lnTo>
                    <a:lnTo>
                      <a:pt x="370" y="657"/>
                    </a:lnTo>
                    <a:lnTo>
                      <a:pt x="367" y="657"/>
                    </a:lnTo>
                    <a:lnTo>
                      <a:pt x="367" y="654"/>
                    </a:lnTo>
                    <a:lnTo>
                      <a:pt x="365" y="654"/>
                    </a:lnTo>
                    <a:lnTo>
                      <a:pt x="360" y="651"/>
                    </a:lnTo>
                    <a:lnTo>
                      <a:pt x="352" y="651"/>
                    </a:lnTo>
                    <a:lnTo>
                      <a:pt x="346" y="649"/>
                    </a:lnTo>
                    <a:lnTo>
                      <a:pt x="341" y="649"/>
                    </a:lnTo>
                    <a:lnTo>
                      <a:pt x="336" y="646"/>
                    </a:lnTo>
                    <a:lnTo>
                      <a:pt x="331" y="646"/>
                    </a:lnTo>
                    <a:lnTo>
                      <a:pt x="328" y="643"/>
                    </a:lnTo>
                    <a:lnTo>
                      <a:pt x="325" y="643"/>
                    </a:lnTo>
                    <a:lnTo>
                      <a:pt x="320" y="643"/>
                    </a:lnTo>
                    <a:lnTo>
                      <a:pt x="318" y="641"/>
                    </a:lnTo>
                    <a:lnTo>
                      <a:pt x="315" y="641"/>
                    </a:lnTo>
                    <a:lnTo>
                      <a:pt x="304" y="641"/>
                    </a:lnTo>
                    <a:lnTo>
                      <a:pt x="299" y="638"/>
                    </a:lnTo>
                    <a:lnTo>
                      <a:pt x="297" y="638"/>
                    </a:lnTo>
                    <a:lnTo>
                      <a:pt x="294" y="638"/>
                    </a:lnTo>
                    <a:lnTo>
                      <a:pt x="289" y="638"/>
                    </a:lnTo>
                    <a:lnTo>
                      <a:pt x="281" y="638"/>
                    </a:lnTo>
                    <a:lnTo>
                      <a:pt x="273" y="638"/>
                    </a:lnTo>
                    <a:lnTo>
                      <a:pt x="265" y="638"/>
                    </a:lnTo>
                    <a:lnTo>
                      <a:pt x="260" y="638"/>
                    </a:lnTo>
                    <a:lnTo>
                      <a:pt x="255" y="638"/>
                    </a:lnTo>
                    <a:lnTo>
                      <a:pt x="249" y="654"/>
                    </a:lnTo>
                    <a:lnTo>
                      <a:pt x="242" y="654"/>
                    </a:lnTo>
                    <a:lnTo>
                      <a:pt x="236" y="657"/>
                    </a:lnTo>
                    <a:lnTo>
                      <a:pt x="228" y="683"/>
                    </a:lnTo>
                    <a:lnTo>
                      <a:pt x="226" y="691"/>
                    </a:lnTo>
                    <a:lnTo>
                      <a:pt x="207" y="701"/>
                    </a:lnTo>
                    <a:lnTo>
                      <a:pt x="197" y="706"/>
                    </a:lnTo>
                    <a:lnTo>
                      <a:pt x="181" y="720"/>
                    </a:lnTo>
                    <a:lnTo>
                      <a:pt x="171" y="725"/>
                    </a:lnTo>
                    <a:lnTo>
                      <a:pt x="168" y="725"/>
                    </a:lnTo>
                    <a:lnTo>
                      <a:pt x="163" y="693"/>
                    </a:lnTo>
                    <a:lnTo>
                      <a:pt x="160" y="670"/>
                    </a:lnTo>
                    <a:lnTo>
                      <a:pt x="158" y="659"/>
                    </a:lnTo>
                    <a:lnTo>
                      <a:pt x="158" y="643"/>
                    </a:lnTo>
                    <a:lnTo>
                      <a:pt x="155" y="638"/>
                    </a:lnTo>
                    <a:lnTo>
                      <a:pt x="152" y="604"/>
                    </a:lnTo>
                    <a:lnTo>
                      <a:pt x="152" y="588"/>
                    </a:lnTo>
                    <a:lnTo>
                      <a:pt x="152" y="573"/>
                    </a:lnTo>
                    <a:lnTo>
                      <a:pt x="152" y="562"/>
                    </a:lnTo>
                    <a:lnTo>
                      <a:pt x="152" y="557"/>
                    </a:lnTo>
                    <a:lnTo>
                      <a:pt x="152" y="554"/>
                    </a:lnTo>
                    <a:lnTo>
                      <a:pt x="152" y="549"/>
                    </a:lnTo>
                    <a:lnTo>
                      <a:pt x="152" y="546"/>
                    </a:lnTo>
                    <a:lnTo>
                      <a:pt x="152" y="538"/>
                    </a:lnTo>
                    <a:lnTo>
                      <a:pt x="152" y="533"/>
                    </a:lnTo>
                    <a:lnTo>
                      <a:pt x="152" y="528"/>
                    </a:lnTo>
                    <a:lnTo>
                      <a:pt x="152" y="523"/>
                    </a:lnTo>
                    <a:lnTo>
                      <a:pt x="160" y="510"/>
                    </a:lnTo>
                    <a:lnTo>
                      <a:pt x="160" y="507"/>
                    </a:lnTo>
                    <a:lnTo>
                      <a:pt x="163" y="499"/>
                    </a:lnTo>
                    <a:lnTo>
                      <a:pt x="160" y="499"/>
                    </a:lnTo>
                    <a:lnTo>
                      <a:pt x="160" y="496"/>
                    </a:lnTo>
                    <a:lnTo>
                      <a:pt x="158" y="496"/>
                    </a:lnTo>
                    <a:lnTo>
                      <a:pt x="158" y="499"/>
                    </a:lnTo>
                    <a:lnTo>
                      <a:pt x="155" y="502"/>
                    </a:lnTo>
                    <a:lnTo>
                      <a:pt x="147" y="512"/>
                    </a:lnTo>
                    <a:lnTo>
                      <a:pt x="145" y="515"/>
                    </a:lnTo>
                    <a:lnTo>
                      <a:pt x="142" y="515"/>
                    </a:lnTo>
                    <a:lnTo>
                      <a:pt x="139" y="517"/>
                    </a:lnTo>
                    <a:lnTo>
                      <a:pt x="137" y="520"/>
                    </a:lnTo>
                    <a:lnTo>
                      <a:pt x="131" y="520"/>
                    </a:lnTo>
                    <a:lnTo>
                      <a:pt x="131" y="523"/>
                    </a:lnTo>
                    <a:lnTo>
                      <a:pt x="124" y="525"/>
                    </a:lnTo>
                    <a:lnTo>
                      <a:pt x="116" y="531"/>
                    </a:lnTo>
                    <a:lnTo>
                      <a:pt x="113" y="533"/>
                    </a:lnTo>
                    <a:lnTo>
                      <a:pt x="103" y="538"/>
                    </a:lnTo>
                    <a:lnTo>
                      <a:pt x="97" y="538"/>
                    </a:lnTo>
                    <a:lnTo>
                      <a:pt x="87" y="546"/>
                    </a:lnTo>
                    <a:lnTo>
                      <a:pt x="82" y="549"/>
                    </a:lnTo>
                    <a:lnTo>
                      <a:pt x="82" y="552"/>
                    </a:lnTo>
                    <a:lnTo>
                      <a:pt x="76" y="554"/>
                    </a:lnTo>
                    <a:lnTo>
                      <a:pt x="71" y="557"/>
                    </a:lnTo>
                    <a:lnTo>
                      <a:pt x="66" y="565"/>
                    </a:lnTo>
                    <a:lnTo>
                      <a:pt x="63" y="565"/>
                    </a:lnTo>
                    <a:lnTo>
                      <a:pt x="61" y="567"/>
                    </a:lnTo>
                    <a:lnTo>
                      <a:pt x="58" y="567"/>
                    </a:lnTo>
                    <a:lnTo>
                      <a:pt x="55" y="570"/>
                    </a:lnTo>
                    <a:lnTo>
                      <a:pt x="53" y="570"/>
                    </a:lnTo>
                    <a:lnTo>
                      <a:pt x="50" y="573"/>
                    </a:lnTo>
                    <a:lnTo>
                      <a:pt x="45" y="575"/>
                    </a:lnTo>
                    <a:lnTo>
                      <a:pt x="42" y="578"/>
                    </a:lnTo>
                    <a:lnTo>
                      <a:pt x="40" y="578"/>
                    </a:lnTo>
                    <a:lnTo>
                      <a:pt x="37" y="578"/>
                    </a:lnTo>
                    <a:lnTo>
                      <a:pt x="32" y="580"/>
                    </a:lnTo>
                    <a:lnTo>
                      <a:pt x="21" y="586"/>
                    </a:lnTo>
                    <a:lnTo>
                      <a:pt x="21" y="580"/>
                    </a:lnTo>
                    <a:lnTo>
                      <a:pt x="24" y="575"/>
                    </a:lnTo>
                    <a:lnTo>
                      <a:pt x="24" y="567"/>
                    </a:lnTo>
                    <a:lnTo>
                      <a:pt x="27" y="557"/>
                    </a:lnTo>
                    <a:lnTo>
                      <a:pt x="32" y="531"/>
                    </a:lnTo>
                    <a:lnTo>
                      <a:pt x="37" y="510"/>
                    </a:lnTo>
                    <a:lnTo>
                      <a:pt x="40" y="494"/>
                    </a:lnTo>
                    <a:lnTo>
                      <a:pt x="42" y="478"/>
                    </a:lnTo>
                    <a:lnTo>
                      <a:pt x="42" y="475"/>
                    </a:lnTo>
                    <a:lnTo>
                      <a:pt x="42" y="468"/>
                    </a:lnTo>
                    <a:lnTo>
                      <a:pt x="45" y="447"/>
                    </a:lnTo>
                    <a:lnTo>
                      <a:pt x="48" y="433"/>
                    </a:lnTo>
                    <a:lnTo>
                      <a:pt x="48" y="420"/>
                    </a:lnTo>
                    <a:lnTo>
                      <a:pt x="50" y="402"/>
                    </a:lnTo>
                    <a:lnTo>
                      <a:pt x="50" y="386"/>
                    </a:lnTo>
                    <a:lnTo>
                      <a:pt x="50" y="370"/>
                    </a:lnTo>
                    <a:lnTo>
                      <a:pt x="50" y="355"/>
                    </a:lnTo>
                    <a:lnTo>
                      <a:pt x="48" y="334"/>
                    </a:lnTo>
                    <a:lnTo>
                      <a:pt x="48" y="313"/>
                    </a:lnTo>
                    <a:lnTo>
                      <a:pt x="45" y="292"/>
                    </a:lnTo>
                    <a:lnTo>
                      <a:pt x="45" y="276"/>
                    </a:lnTo>
                    <a:lnTo>
                      <a:pt x="45" y="265"/>
                    </a:lnTo>
                    <a:lnTo>
                      <a:pt x="45" y="263"/>
                    </a:lnTo>
                    <a:lnTo>
                      <a:pt x="45" y="258"/>
                    </a:lnTo>
                    <a:lnTo>
                      <a:pt x="45" y="252"/>
                    </a:lnTo>
                    <a:lnTo>
                      <a:pt x="45" y="242"/>
                    </a:lnTo>
                    <a:lnTo>
                      <a:pt x="42" y="224"/>
                    </a:lnTo>
                    <a:lnTo>
                      <a:pt x="40" y="210"/>
                    </a:lnTo>
                    <a:lnTo>
                      <a:pt x="37" y="203"/>
                    </a:lnTo>
                    <a:lnTo>
                      <a:pt x="37" y="200"/>
                    </a:lnTo>
                    <a:lnTo>
                      <a:pt x="34" y="187"/>
                    </a:lnTo>
                    <a:lnTo>
                      <a:pt x="24" y="153"/>
                    </a:lnTo>
                    <a:lnTo>
                      <a:pt x="21" y="145"/>
                    </a:lnTo>
                    <a:lnTo>
                      <a:pt x="8" y="103"/>
                    </a:lnTo>
                    <a:lnTo>
                      <a:pt x="3" y="90"/>
                    </a:lnTo>
                    <a:lnTo>
                      <a:pt x="0" y="79"/>
                    </a:lnTo>
                    <a:lnTo>
                      <a:pt x="3" y="71"/>
                    </a:lnTo>
                    <a:lnTo>
                      <a:pt x="6" y="66"/>
                    </a:lnTo>
                    <a:lnTo>
                      <a:pt x="11" y="61"/>
                    </a:lnTo>
                    <a:lnTo>
                      <a:pt x="14" y="56"/>
                    </a:lnTo>
                    <a:lnTo>
                      <a:pt x="21" y="50"/>
                    </a:lnTo>
                    <a:lnTo>
                      <a:pt x="29" y="42"/>
                    </a:lnTo>
                    <a:lnTo>
                      <a:pt x="34" y="37"/>
                    </a:lnTo>
                    <a:lnTo>
                      <a:pt x="37" y="35"/>
                    </a:lnTo>
                    <a:lnTo>
                      <a:pt x="42" y="32"/>
                    </a:lnTo>
                    <a:lnTo>
                      <a:pt x="45" y="32"/>
                    </a:lnTo>
                    <a:lnTo>
                      <a:pt x="50" y="29"/>
                    </a:lnTo>
                    <a:lnTo>
                      <a:pt x="55" y="29"/>
                    </a:lnTo>
                    <a:lnTo>
                      <a:pt x="61" y="27"/>
                    </a:lnTo>
                    <a:lnTo>
                      <a:pt x="66" y="27"/>
                    </a:lnTo>
                    <a:lnTo>
                      <a:pt x="69" y="27"/>
                    </a:lnTo>
                    <a:lnTo>
                      <a:pt x="76" y="24"/>
                    </a:lnTo>
                    <a:lnTo>
                      <a:pt x="100" y="19"/>
                    </a:lnTo>
                    <a:lnTo>
                      <a:pt x="129" y="14"/>
                    </a:lnTo>
                    <a:lnTo>
                      <a:pt x="163" y="8"/>
                    </a:lnTo>
                    <a:lnTo>
                      <a:pt x="184" y="3"/>
                    </a:lnTo>
                    <a:lnTo>
                      <a:pt x="194" y="0"/>
                    </a:lnTo>
                    <a:lnTo>
                      <a:pt x="197" y="0"/>
                    </a:lnTo>
                    <a:lnTo>
                      <a:pt x="205" y="0"/>
                    </a:lnTo>
                    <a:lnTo>
                      <a:pt x="218" y="3"/>
                    </a:lnTo>
                    <a:lnTo>
                      <a:pt x="249" y="6"/>
                    </a:lnTo>
                    <a:lnTo>
                      <a:pt x="257" y="6"/>
                    </a:lnTo>
                    <a:lnTo>
                      <a:pt x="265" y="8"/>
                    </a:lnTo>
                    <a:lnTo>
                      <a:pt x="302" y="11"/>
                    </a:lnTo>
                    <a:lnTo>
                      <a:pt x="312" y="14"/>
                    </a:lnTo>
                    <a:lnTo>
                      <a:pt x="315" y="14"/>
                    </a:lnTo>
                    <a:lnTo>
                      <a:pt x="331" y="14"/>
                    </a:lnTo>
                    <a:lnTo>
                      <a:pt x="365" y="19"/>
                    </a:lnTo>
                    <a:lnTo>
                      <a:pt x="378" y="19"/>
                    </a:lnTo>
                    <a:lnTo>
                      <a:pt x="381" y="19"/>
                    </a:lnTo>
                    <a:lnTo>
                      <a:pt x="386" y="21"/>
                    </a:lnTo>
                    <a:lnTo>
                      <a:pt x="404" y="24"/>
                    </a:lnTo>
                    <a:lnTo>
                      <a:pt x="425" y="27"/>
                    </a:lnTo>
                    <a:lnTo>
                      <a:pt x="428" y="27"/>
                    </a:lnTo>
                    <a:lnTo>
                      <a:pt x="441" y="29"/>
                    </a:lnTo>
                    <a:lnTo>
                      <a:pt x="462" y="32"/>
                    </a:lnTo>
                    <a:lnTo>
                      <a:pt x="467" y="32"/>
                    </a:lnTo>
                    <a:lnTo>
                      <a:pt x="470" y="32"/>
                    </a:lnTo>
                    <a:lnTo>
                      <a:pt x="483" y="35"/>
                    </a:lnTo>
                    <a:lnTo>
                      <a:pt x="519" y="40"/>
                    </a:lnTo>
                    <a:lnTo>
                      <a:pt x="527" y="42"/>
                    </a:lnTo>
                    <a:lnTo>
                      <a:pt x="533" y="42"/>
                    </a:lnTo>
                    <a:lnTo>
                      <a:pt x="540" y="42"/>
                    </a:lnTo>
                  </a:path>
                </a:pathLst>
              </a:custGeom>
              <a:pattFill prst="pct25">
                <a:fgClr>
                  <a:schemeClr val="accent1"/>
                </a:fgClr>
                <a:bgClr>
                  <a:schemeClr val="accent1">
                    <a:lumMod val="20000"/>
                    <a:lumOff val="80000"/>
                  </a:schemeClr>
                </a:bgClr>
              </a:patt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32" name="フリーフォーム 231"/>
              <p:cNvSpPr>
                <a:spLocks/>
              </p:cNvSpPr>
              <p:nvPr/>
            </p:nvSpPr>
            <p:spPr bwMode="auto">
              <a:xfrm>
                <a:off x="1399857" y="3310491"/>
                <a:ext cx="849472" cy="674652"/>
              </a:xfrm>
              <a:custGeom>
                <a:avLst/>
                <a:gdLst>
                  <a:gd name="T0" fmla="*/ 1739 w 1773"/>
                  <a:gd name="T1" fmla="*/ 428 h 1386"/>
                  <a:gd name="T2" fmla="*/ 1731 w 1773"/>
                  <a:gd name="T3" fmla="*/ 428 h 1386"/>
                  <a:gd name="T4" fmla="*/ 1684 w 1773"/>
                  <a:gd name="T5" fmla="*/ 457 h 1386"/>
                  <a:gd name="T6" fmla="*/ 1634 w 1773"/>
                  <a:gd name="T7" fmla="*/ 496 h 1386"/>
                  <a:gd name="T8" fmla="*/ 1592 w 1773"/>
                  <a:gd name="T9" fmla="*/ 538 h 1386"/>
                  <a:gd name="T10" fmla="*/ 1563 w 1773"/>
                  <a:gd name="T11" fmla="*/ 569 h 1386"/>
                  <a:gd name="T12" fmla="*/ 1503 w 1773"/>
                  <a:gd name="T13" fmla="*/ 635 h 1386"/>
                  <a:gd name="T14" fmla="*/ 1492 w 1773"/>
                  <a:gd name="T15" fmla="*/ 648 h 1386"/>
                  <a:gd name="T16" fmla="*/ 1466 w 1773"/>
                  <a:gd name="T17" fmla="*/ 685 h 1386"/>
                  <a:gd name="T18" fmla="*/ 1419 w 1773"/>
                  <a:gd name="T19" fmla="*/ 758 h 1386"/>
                  <a:gd name="T20" fmla="*/ 1385 w 1773"/>
                  <a:gd name="T21" fmla="*/ 811 h 1386"/>
                  <a:gd name="T22" fmla="*/ 1330 w 1773"/>
                  <a:gd name="T23" fmla="*/ 892 h 1386"/>
                  <a:gd name="T24" fmla="*/ 1290 w 1773"/>
                  <a:gd name="T25" fmla="*/ 955 h 1386"/>
                  <a:gd name="T26" fmla="*/ 1259 w 1773"/>
                  <a:gd name="T27" fmla="*/ 1008 h 1386"/>
                  <a:gd name="T28" fmla="*/ 1209 w 1773"/>
                  <a:gd name="T29" fmla="*/ 1086 h 1386"/>
                  <a:gd name="T30" fmla="*/ 1012 w 1773"/>
                  <a:gd name="T31" fmla="*/ 1231 h 1386"/>
                  <a:gd name="T32" fmla="*/ 653 w 1773"/>
                  <a:gd name="T33" fmla="*/ 1386 h 1386"/>
                  <a:gd name="T34" fmla="*/ 543 w 1773"/>
                  <a:gd name="T35" fmla="*/ 1338 h 1386"/>
                  <a:gd name="T36" fmla="*/ 273 w 1773"/>
                  <a:gd name="T37" fmla="*/ 1228 h 1386"/>
                  <a:gd name="T38" fmla="*/ 87 w 1773"/>
                  <a:gd name="T39" fmla="*/ 1149 h 1386"/>
                  <a:gd name="T40" fmla="*/ 163 w 1773"/>
                  <a:gd name="T41" fmla="*/ 866 h 1386"/>
                  <a:gd name="T42" fmla="*/ 299 w 1773"/>
                  <a:gd name="T43" fmla="*/ 769 h 1386"/>
                  <a:gd name="T44" fmla="*/ 336 w 1773"/>
                  <a:gd name="T45" fmla="*/ 748 h 1386"/>
                  <a:gd name="T46" fmla="*/ 373 w 1773"/>
                  <a:gd name="T47" fmla="*/ 724 h 1386"/>
                  <a:gd name="T48" fmla="*/ 391 w 1773"/>
                  <a:gd name="T49" fmla="*/ 714 h 1386"/>
                  <a:gd name="T50" fmla="*/ 396 w 1773"/>
                  <a:gd name="T51" fmla="*/ 711 h 1386"/>
                  <a:gd name="T52" fmla="*/ 441 w 1773"/>
                  <a:gd name="T53" fmla="*/ 690 h 1386"/>
                  <a:gd name="T54" fmla="*/ 493 w 1773"/>
                  <a:gd name="T55" fmla="*/ 661 h 1386"/>
                  <a:gd name="T56" fmla="*/ 512 w 1773"/>
                  <a:gd name="T57" fmla="*/ 651 h 1386"/>
                  <a:gd name="T58" fmla="*/ 556 w 1773"/>
                  <a:gd name="T59" fmla="*/ 622 h 1386"/>
                  <a:gd name="T60" fmla="*/ 569 w 1773"/>
                  <a:gd name="T61" fmla="*/ 617 h 1386"/>
                  <a:gd name="T62" fmla="*/ 609 w 1773"/>
                  <a:gd name="T63" fmla="*/ 611 h 1386"/>
                  <a:gd name="T64" fmla="*/ 624 w 1773"/>
                  <a:gd name="T65" fmla="*/ 604 h 1386"/>
                  <a:gd name="T66" fmla="*/ 640 w 1773"/>
                  <a:gd name="T67" fmla="*/ 596 h 1386"/>
                  <a:gd name="T68" fmla="*/ 653 w 1773"/>
                  <a:gd name="T69" fmla="*/ 575 h 1386"/>
                  <a:gd name="T70" fmla="*/ 685 w 1773"/>
                  <a:gd name="T71" fmla="*/ 522 h 1386"/>
                  <a:gd name="T72" fmla="*/ 792 w 1773"/>
                  <a:gd name="T73" fmla="*/ 328 h 1386"/>
                  <a:gd name="T74" fmla="*/ 831 w 1773"/>
                  <a:gd name="T75" fmla="*/ 270 h 1386"/>
                  <a:gd name="T76" fmla="*/ 850 w 1773"/>
                  <a:gd name="T77" fmla="*/ 249 h 1386"/>
                  <a:gd name="T78" fmla="*/ 884 w 1773"/>
                  <a:gd name="T79" fmla="*/ 223 h 1386"/>
                  <a:gd name="T80" fmla="*/ 989 w 1773"/>
                  <a:gd name="T81" fmla="*/ 155 h 1386"/>
                  <a:gd name="T82" fmla="*/ 1057 w 1773"/>
                  <a:gd name="T83" fmla="*/ 100 h 1386"/>
                  <a:gd name="T84" fmla="*/ 1167 w 1773"/>
                  <a:gd name="T85" fmla="*/ 76 h 1386"/>
                  <a:gd name="T86" fmla="*/ 1217 w 1773"/>
                  <a:gd name="T87" fmla="*/ 58 h 1386"/>
                  <a:gd name="T88" fmla="*/ 1348 w 1773"/>
                  <a:gd name="T89" fmla="*/ 5 h 1386"/>
                  <a:gd name="T90" fmla="*/ 1364 w 1773"/>
                  <a:gd name="T91" fmla="*/ 13 h 1386"/>
                  <a:gd name="T92" fmla="*/ 1374 w 1773"/>
                  <a:gd name="T93" fmla="*/ 42 h 1386"/>
                  <a:gd name="T94" fmla="*/ 1437 w 1773"/>
                  <a:gd name="T95" fmla="*/ 108 h 1386"/>
                  <a:gd name="T96" fmla="*/ 1566 w 1773"/>
                  <a:gd name="T97" fmla="*/ 228 h 1386"/>
                  <a:gd name="T98" fmla="*/ 1623 w 1773"/>
                  <a:gd name="T99" fmla="*/ 283 h 1386"/>
                  <a:gd name="T100" fmla="*/ 1684 w 1773"/>
                  <a:gd name="T101" fmla="*/ 344 h 1386"/>
                  <a:gd name="T102" fmla="*/ 1697 w 1773"/>
                  <a:gd name="T103" fmla="*/ 354 h 1386"/>
                  <a:gd name="T104" fmla="*/ 1728 w 1773"/>
                  <a:gd name="T105" fmla="*/ 383 h 1386"/>
                  <a:gd name="T106" fmla="*/ 1736 w 1773"/>
                  <a:gd name="T107" fmla="*/ 391 h 1386"/>
                  <a:gd name="T108" fmla="*/ 1744 w 1773"/>
                  <a:gd name="T109" fmla="*/ 399 h 1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773" h="1386">
                    <a:moveTo>
                      <a:pt x="1746" y="402"/>
                    </a:moveTo>
                    <a:lnTo>
                      <a:pt x="1773" y="428"/>
                    </a:lnTo>
                    <a:lnTo>
                      <a:pt x="1744" y="428"/>
                    </a:lnTo>
                    <a:lnTo>
                      <a:pt x="1739" y="428"/>
                    </a:lnTo>
                    <a:lnTo>
                      <a:pt x="1736" y="428"/>
                    </a:lnTo>
                    <a:lnTo>
                      <a:pt x="1733" y="428"/>
                    </a:lnTo>
                    <a:lnTo>
                      <a:pt x="1731" y="428"/>
                    </a:lnTo>
                    <a:lnTo>
                      <a:pt x="1728" y="430"/>
                    </a:lnTo>
                    <a:lnTo>
                      <a:pt x="1718" y="436"/>
                    </a:lnTo>
                    <a:lnTo>
                      <a:pt x="1702" y="446"/>
                    </a:lnTo>
                    <a:lnTo>
                      <a:pt x="1684" y="457"/>
                    </a:lnTo>
                    <a:lnTo>
                      <a:pt x="1668" y="470"/>
                    </a:lnTo>
                    <a:lnTo>
                      <a:pt x="1657" y="478"/>
                    </a:lnTo>
                    <a:lnTo>
                      <a:pt x="1647" y="486"/>
                    </a:lnTo>
                    <a:lnTo>
                      <a:pt x="1634" y="496"/>
                    </a:lnTo>
                    <a:lnTo>
                      <a:pt x="1621" y="509"/>
                    </a:lnTo>
                    <a:lnTo>
                      <a:pt x="1605" y="525"/>
                    </a:lnTo>
                    <a:lnTo>
                      <a:pt x="1602" y="528"/>
                    </a:lnTo>
                    <a:lnTo>
                      <a:pt x="1592" y="538"/>
                    </a:lnTo>
                    <a:lnTo>
                      <a:pt x="1581" y="548"/>
                    </a:lnTo>
                    <a:lnTo>
                      <a:pt x="1573" y="559"/>
                    </a:lnTo>
                    <a:lnTo>
                      <a:pt x="1566" y="567"/>
                    </a:lnTo>
                    <a:lnTo>
                      <a:pt x="1563" y="569"/>
                    </a:lnTo>
                    <a:lnTo>
                      <a:pt x="1534" y="601"/>
                    </a:lnTo>
                    <a:lnTo>
                      <a:pt x="1516" y="619"/>
                    </a:lnTo>
                    <a:lnTo>
                      <a:pt x="1503" y="635"/>
                    </a:lnTo>
                    <a:lnTo>
                      <a:pt x="1503" y="638"/>
                    </a:lnTo>
                    <a:lnTo>
                      <a:pt x="1500" y="640"/>
                    </a:lnTo>
                    <a:lnTo>
                      <a:pt x="1495" y="646"/>
                    </a:lnTo>
                    <a:lnTo>
                      <a:pt x="1492" y="648"/>
                    </a:lnTo>
                    <a:lnTo>
                      <a:pt x="1482" y="661"/>
                    </a:lnTo>
                    <a:lnTo>
                      <a:pt x="1466" y="685"/>
                    </a:lnTo>
                    <a:lnTo>
                      <a:pt x="1450" y="709"/>
                    </a:lnTo>
                    <a:lnTo>
                      <a:pt x="1442" y="722"/>
                    </a:lnTo>
                    <a:lnTo>
                      <a:pt x="1434" y="735"/>
                    </a:lnTo>
                    <a:lnTo>
                      <a:pt x="1419" y="758"/>
                    </a:lnTo>
                    <a:lnTo>
                      <a:pt x="1408" y="774"/>
                    </a:lnTo>
                    <a:lnTo>
                      <a:pt x="1395" y="795"/>
                    </a:lnTo>
                    <a:lnTo>
                      <a:pt x="1393" y="798"/>
                    </a:lnTo>
                    <a:lnTo>
                      <a:pt x="1385" y="811"/>
                    </a:lnTo>
                    <a:lnTo>
                      <a:pt x="1374" y="827"/>
                    </a:lnTo>
                    <a:lnTo>
                      <a:pt x="1361" y="845"/>
                    </a:lnTo>
                    <a:lnTo>
                      <a:pt x="1345" y="871"/>
                    </a:lnTo>
                    <a:lnTo>
                      <a:pt x="1330" y="892"/>
                    </a:lnTo>
                    <a:lnTo>
                      <a:pt x="1327" y="895"/>
                    </a:lnTo>
                    <a:lnTo>
                      <a:pt x="1316" y="913"/>
                    </a:lnTo>
                    <a:lnTo>
                      <a:pt x="1303" y="934"/>
                    </a:lnTo>
                    <a:lnTo>
                      <a:pt x="1290" y="955"/>
                    </a:lnTo>
                    <a:lnTo>
                      <a:pt x="1280" y="971"/>
                    </a:lnTo>
                    <a:lnTo>
                      <a:pt x="1280" y="974"/>
                    </a:lnTo>
                    <a:lnTo>
                      <a:pt x="1269" y="989"/>
                    </a:lnTo>
                    <a:lnTo>
                      <a:pt x="1259" y="1008"/>
                    </a:lnTo>
                    <a:lnTo>
                      <a:pt x="1246" y="1029"/>
                    </a:lnTo>
                    <a:lnTo>
                      <a:pt x="1233" y="1050"/>
                    </a:lnTo>
                    <a:lnTo>
                      <a:pt x="1219" y="1068"/>
                    </a:lnTo>
                    <a:lnTo>
                      <a:pt x="1209" y="1086"/>
                    </a:lnTo>
                    <a:lnTo>
                      <a:pt x="1199" y="1102"/>
                    </a:lnTo>
                    <a:lnTo>
                      <a:pt x="1157" y="1170"/>
                    </a:lnTo>
                    <a:lnTo>
                      <a:pt x="1062" y="1210"/>
                    </a:lnTo>
                    <a:lnTo>
                      <a:pt x="1012" y="1231"/>
                    </a:lnTo>
                    <a:lnTo>
                      <a:pt x="978" y="1247"/>
                    </a:lnTo>
                    <a:lnTo>
                      <a:pt x="957" y="1257"/>
                    </a:lnTo>
                    <a:lnTo>
                      <a:pt x="952" y="1257"/>
                    </a:lnTo>
                    <a:lnTo>
                      <a:pt x="653" y="1386"/>
                    </a:lnTo>
                    <a:lnTo>
                      <a:pt x="548" y="1341"/>
                    </a:lnTo>
                    <a:lnTo>
                      <a:pt x="543" y="1338"/>
                    </a:lnTo>
                    <a:lnTo>
                      <a:pt x="527" y="1333"/>
                    </a:lnTo>
                    <a:lnTo>
                      <a:pt x="388" y="1275"/>
                    </a:lnTo>
                    <a:lnTo>
                      <a:pt x="273" y="1228"/>
                    </a:lnTo>
                    <a:lnTo>
                      <a:pt x="202" y="1197"/>
                    </a:lnTo>
                    <a:lnTo>
                      <a:pt x="168" y="1184"/>
                    </a:lnTo>
                    <a:lnTo>
                      <a:pt x="113" y="1160"/>
                    </a:lnTo>
                    <a:lnTo>
                      <a:pt x="87" y="1149"/>
                    </a:lnTo>
                    <a:lnTo>
                      <a:pt x="50" y="1134"/>
                    </a:lnTo>
                    <a:lnTo>
                      <a:pt x="0" y="1113"/>
                    </a:lnTo>
                    <a:lnTo>
                      <a:pt x="132" y="913"/>
                    </a:lnTo>
                    <a:lnTo>
                      <a:pt x="163" y="866"/>
                    </a:lnTo>
                    <a:lnTo>
                      <a:pt x="168" y="858"/>
                    </a:lnTo>
                    <a:lnTo>
                      <a:pt x="197" y="829"/>
                    </a:lnTo>
                    <a:lnTo>
                      <a:pt x="289" y="774"/>
                    </a:lnTo>
                    <a:lnTo>
                      <a:pt x="299" y="769"/>
                    </a:lnTo>
                    <a:lnTo>
                      <a:pt x="307" y="764"/>
                    </a:lnTo>
                    <a:lnTo>
                      <a:pt x="318" y="758"/>
                    </a:lnTo>
                    <a:lnTo>
                      <a:pt x="326" y="753"/>
                    </a:lnTo>
                    <a:lnTo>
                      <a:pt x="336" y="748"/>
                    </a:lnTo>
                    <a:lnTo>
                      <a:pt x="347" y="740"/>
                    </a:lnTo>
                    <a:lnTo>
                      <a:pt x="357" y="732"/>
                    </a:lnTo>
                    <a:lnTo>
                      <a:pt x="365" y="730"/>
                    </a:lnTo>
                    <a:lnTo>
                      <a:pt x="373" y="724"/>
                    </a:lnTo>
                    <a:lnTo>
                      <a:pt x="383" y="719"/>
                    </a:lnTo>
                    <a:lnTo>
                      <a:pt x="386" y="716"/>
                    </a:lnTo>
                    <a:lnTo>
                      <a:pt x="391" y="714"/>
                    </a:lnTo>
                    <a:lnTo>
                      <a:pt x="396" y="714"/>
                    </a:lnTo>
                    <a:lnTo>
                      <a:pt x="396" y="711"/>
                    </a:lnTo>
                    <a:lnTo>
                      <a:pt x="409" y="706"/>
                    </a:lnTo>
                    <a:lnTo>
                      <a:pt x="417" y="701"/>
                    </a:lnTo>
                    <a:lnTo>
                      <a:pt x="428" y="695"/>
                    </a:lnTo>
                    <a:lnTo>
                      <a:pt x="441" y="690"/>
                    </a:lnTo>
                    <a:lnTo>
                      <a:pt x="449" y="685"/>
                    </a:lnTo>
                    <a:lnTo>
                      <a:pt x="467" y="677"/>
                    </a:lnTo>
                    <a:lnTo>
                      <a:pt x="480" y="669"/>
                    </a:lnTo>
                    <a:lnTo>
                      <a:pt x="493" y="661"/>
                    </a:lnTo>
                    <a:lnTo>
                      <a:pt x="499" y="661"/>
                    </a:lnTo>
                    <a:lnTo>
                      <a:pt x="501" y="659"/>
                    </a:lnTo>
                    <a:lnTo>
                      <a:pt x="506" y="656"/>
                    </a:lnTo>
                    <a:lnTo>
                      <a:pt x="512" y="651"/>
                    </a:lnTo>
                    <a:lnTo>
                      <a:pt x="538" y="635"/>
                    </a:lnTo>
                    <a:lnTo>
                      <a:pt x="546" y="630"/>
                    </a:lnTo>
                    <a:lnTo>
                      <a:pt x="554" y="625"/>
                    </a:lnTo>
                    <a:lnTo>
                      <a:pt x="556" y="622"/>
                    </a:lnTo>
                    <a:lnTo>
                      <a:pt x="559" y="619"/>
                    </a:lnTo>
                    <a:lnTo>
                      <a:pt x="561" y="619"/>
                    </a:lnTo>
                    <a:lnTo>
                      <a:pt x="567" y="619"/>
                    </a:lnTo>
                    <a:lnTo>
                      <a:pt x="569" y="617"/>
                    </a:lnTo>
                    <a:lnTo>
                      <a:pt x="593" y="614"/>
                    </a:lnTo>
                    <a:lnTo>
                      <a:pt x="601" y="614"/>
                    </a:lnTo>
                    <a:lnTo>
                      <a:pt x="603" y="614"/>
                    </a:lnTo>
                    <a:lnTo>
                      <a:pt x="609" y="611"/>
                    </a:lnTo>
                    <a:lnTo>
                      <a:pt x="614" y="609"/>
                    </a:lnTo>
                    <a:lnTo>
                      <a:pt x="617" y="609"/>
                    </a:lnTo>
                    <a:lnTo>
                      <a:pt x="622" y="606"/>
                    </a:lnTo>
                    <a:lnTo>
                      <a:pt x="624" y="604"/>
                    </a:lnTo>
                    <a:lnTo>
                      <a:pt x="630" y="601"/>
                    </a:lnTo>
                    <a:lnTo>
                      <a:pt x="635" y="598"/>
                    </a:lnTo>
                    <a:lnTo>
                      <a:pt x="637" y="598"/>
                    </a:lnTo>
                    <a:lnTo>
                      <a:pt x="640" y="596"/>
                    </a:lnTo>
                    <a:lnTo>
                      <a:pt x="640" y="593"/>
                    </a:lnTo>
                    <a:lnTo>
                      <a:pt x="643" y="588"/>
                    </a:lnTo>
                    <a:lnTo>
                      <a:pt x="648" y="583"/>
                    </a:lnTo>
                    <a:lnTo>
                      <a:pt x="653" y="575"/>
                    </a:lnTo>
                    <a:lnTo>
                      <a:pt x="656" y="572"/>
                    </a:lnTo>
                    <a:lnTo>
                      <a:pt x="661" y="567"/>
                    </a:lnTo>
                    <a:lnTo>
                      <a:pt x="679" y="533"/>
                    </a:lnTo>
                    <a:lnTo>
                      <a:pt x="685" y="522"/>
                    </a:lnTo>
                    <a:lnTo>
                      <a:pt x="690" y="514"/>
                    </a:lnTo>
                    <a:lnTo>
                      <a:pt x="700" y="499"/>
                    </a:lnTo>
                    <a:lnTo>
                      <a:pt x="776" y="354"/>
                    </a:lnTo>
                    <a:lnTo>
                      <a:pt x="792" y="328"/>
                    </a:lnTo>
                    <a:lnTo>
                      <a:pt x="808" y="302"/>
                    </a:lnTo>
                    <a:lnTo>
                      <a:pt x="813" y="291"/>
                    </a:lnTo>
                    <a:lnTo>
                      <a:pt x="824" y="281"/>
                    </a:lnTo>
                    <a:lnTo>
                      <a:pt x="831" y="270"/>
                    </a:lnTo>
                    <a:lnTo>
                      <a:pt x="837" y="265"/>
                    </a:lnTo>
                    <a:lnTo>
                      <a:pt x="839" y="260"/>
                    </a:lnTo>
                    <a:lnTo>
                      <a:pt x="845" y="255"/>
                    </a:lnTo>
                    <a:lnTo>
                      <a:pt x="850" y="249"/>
                    </a:lnTo>
                    <a:lnTo>
                      <a:pt x="860" y="241"/>
                    </a:lnTo>
                    <a:lnTo>
                      <a:pt x="868" y="234"/>
                    </a:lnTo>
                    <a:lnTo>
                      <a:pt x="871" y="234"/>
                    </a:lnTo>
                    <a:lnTo>
                      <a:pt x="884" y="223"/>
                    </a:lnTo>
                    <a:lnTo>
                      <a:pt x="955" y="176"/>
                    </a:lnTo>
                    <a:lnTo>
                      <a:pt x="968" y="168"/>
                    </a:lnTo>
                    <a:lnTo>
                      <a:pt x="978" y="163"/>
                    </a:lnTo>
                    <a:lnTo>
                      <a:pt x="989" y="155"/>
                    </a:lnTo>
                    <a:lnTo>
                      <a:pt x="1012" y="142"/>
                    </a:lnTo>
                    <a:lnTo>
                      <a:pt x="1015" y="142"/>
                    </a:lnTo>
                    <a:lnTo>
                      <a:pt x="1031" y="126"/>
                    </a:lnTo>
                    <a:lnTo>
                      <a:pt x="1057" y="100"/>
                    </a:lnTo>
                    <a:lnTo>
                      <a:pt x="1081" y="94"/>
                    </a:lnTo>
                    <a:lnTo>
                      <a:pt x="1109" y="89"/>
                    </a:lnTo>
                    <a:lnTo>
                      <a:pt x="1159" y="79"/>
                    </a:lnTo>
                    <a:lnTo>
                      <a:pt x="1167" y="76"/>
                    </a:lnTo>
                    <a:lnTo>
                      <a:pt x="1193" y="66"/>
                    </a:lnTo>
                    <a:lnTo>
                      <a:pt x="1214" y="58"/>
                    </a:lnTo>
                    <a:lnTo>
                      <a:pt x="1217" y="58"/>
                    </a:lnTo>
                    <a:lnTo>
                      <a:pt x="1227" y="52"/>
                    </a:lnTo>
                    <a:lnTo>
                      <a:pt x="1235" y="50"/>
                    </a:lnTo>
                    <a:lnTo>
                      <a:pt x="1288" y="29"/>
                    </a:lnTo>
                    <a:lnTo>
                      <a:pt x="1348" y="5"/>
                    </a:lnTo>
                    <a:lnTo>
                      <a:pt x="1353" y="3"/>
                    </a:lnTo>
                    <a:lnTo>
                      <a:pt x="1358" y="0"/>
                    </a:lnTo>
                    <a:lnTo>
                      <a:pt x="1364" y="13"/>
                    </a:lnTo>
                    <a:lnTo>
                      <a:pt x="1364" y="18"/>
                    </a:lnTo>
                    <a:lnTo>
                      <a:pt x="1369" y="29"/>
                    </a:lnTo>
                    <a:lnTo>
                      <a:pt x="1372" y="37"/>
                    </a:lnTo>
                    <a:lnTo>
                      <a:pt x="1374" y="42"/>
                    </a:lnTo>
                    <a:lnTo>
                      <a:pt x="1379" y="47"/>
                    </a:lnTo>
                    <a:lnTo>
                      <a:pt x="1403" y="73"/>
                    </a:lnTo>
                    <a:lnTo>
                      <a:pt x="1419" y="89"/>
                    </a:lnTo>
                    <a:lnTo>
                      <a:pt x="1437" y="108"/>
                    </a:lnTo>
                    <a:lnTo>
                      <a:pt x="1476" y="144"/>
                    </a:lnTo>
                    <a:lnTo>
                      <a:pt x="1513" y="178"/>
                    </a:lnTo>
                    <a:lnTo>
                      <a:pt x="1563" y="226"/>
                    </a:lnTo>
                    <a:lnTo>
                      <a:pt x="1566" y="228"/>
                    </a:lnTo>
                    <a:lnTo>
                      <a:pt x="1566" y="231"/>
                    </a:lnTo>
                    <a:lnTo>
                      <a:pt x="1568" y="234"/>
                    </a:lnTo>
                    <a:lnTo>
                      <a:pt x="1573" y="236"/>
                    </a:lnTo>
                    <a:lnTo>
                      <a:pt x="1623" y="283"/>
                    </a:lnTo>
                    <a:lnTo>
                      <a:pt x="1657" y="315"/>
                    </a:lnTo>
                    <a:lnTo>
                      <a:pt x="1684" y="341"/>
                    </a:lnTo>
                    <a:lnTo>
                      <a:pt x="1684" y="344"/>
                    </a:lnTo>
                    <a:lnTo>
                      <a:pt x="1686" y="346"/>
                    </a:lnTo>
                    <a:lnTo>
                      <a:pt x="1694" y="352"/>
                    </a:lnTo>
                    <a:lnTo>
                      <a:pt x="1697" y="354"/>
                    </a:lnTo>
                    <a:lnTo>
                      <a:pt x="1712" y="370"/>
                    </a:lnTo>
                    <a:lnTo>
                      <a:pt x="1718" y="375"/>
                    </a:lnTo>
                    <a:lnTo>
                      <a:pt x="1723" y="378"/>
                    </a:lnTo>
                    <a:lnTo>
                      <a:pt x="1728" y="383"/>
                    </a:lnTo>
                    <a:lnTo>
                      <a:pt x="1731" y="386"/>
                    </a:lnTo>
                    <a:lnTo>
                      <a:pt x="1731" y="388"/>
                    </a:lnTo>
                    <a:lnTo>
                      <a:pt x="1736" y="391"/>
                    </a:lnTo>
                    <a:lnTo>
                      <a:pt x="1741" y="399"/>
                    </a:lnTo>
                    <a:lnTo>
                      <a:pt x="1744" y="399"/>
                    </a:lnTo>
                    <a:lnTo>
                      <a:pt x="1746" y="402"/>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33" name="フリーフォーム 232"/>
              <p:cNvSpPr>
                <a:spLocks/>
              </p:cNvSpPr>
              <p:nvPr/>
            </p:nvSpPr>
            <p:spPr bwMode="auto">
              <a:xfrm>
                <a:off x="2232213" y="3699787"/>
                <a:ext cx="551447" cy="690303"/>
              </a:xfrm>
              <a:custGeom>
                <a:avLst/>
                <a:gdLst>
                  <a:gd name="T0" fmla="*/ 385 w 1151"/>
                  <a:gd name="T1" fmla="*/ 66 h 1418"/>
                  <a:gd name="T2" fmla="*/ 404 w 1151"/>
                  <a:gd name="T3" fmla="*/ 229 h 1418"/>
                  <a:gd name="T4" fmla="*/ 493 w 1151"/>
                  <a:gd name="T5" fmla="*/ 142 h 1418"/>
                  <a:gd name="T6" fmla="*/ 551 w 1151"/>
                  <a:gd name="T7" fmla="*/ 145 h 1418"/>
                  <a:gd name="T8" fmla="*/ 598 w 1151"/>
                  <a:gd name="T9" fmla="*/ 158 h 1418"/>
                  <a:gd name="T10" fmla="*/ 629 w 1151"/>
                  <a:gd name="T11" fmla="*/ 176 h 1418"/>
                  <a:gd name="T12" fmla="*/ 661 w 1151"/>
                  <a:gd name="T13" fmla="*/ 203 h 1418"/>
                  <a:gd name="T14" fmla="*/ 716 w 1151"/>
                  <a:gd name="T15" fmla="*/ 242 h 1418"/>
                  <a:gd name="T16" fmla="*/ 739 w 1151"/>
                  <a:gd name="T17" fmla="*/ 252 h 1418"/>
                  <a:gd name="T18" fmla="*/ 784 w 1151"/>
                  <a:gd name="T19" fmla="*/ 265 h 1418"/>
                  <a:gd name="T20" fmla="*/ 847 w 1151"/>
                  <a:gd name="T21" fmla="*/ 284 h 1418"/>
                  <a:gd name="T22" fmla="*/ 878 w 1151"/>
                  <a:gd name="T23" fmla="*/ 294 h 1418"/>
                  <a:gd name="T24" fmla="*/ 925 w 1151"/>
                  <a:gd name="T25" fmla="*/ 310 h 1418"/>
                  <a:gd name="T26" fmla="*/ 975 w 1151"/>
                  <a:gd name="T27" fmla="*/ 323 h 1418"/>
                  <a:gd name="T28" fmla="*/ 1012 w 1151"/>
                  <a:gd name="T29" fmla="*/ 334 h 1418"/>
                  <a:gd name="T30" fmla="*/ 1067 w 1151"/>
                  <a:gd name="T31" fmla="*/ 349 h 1418"/>
                  <a:gd name="T32" fmla="*/ 1099 w 1151"/>
                  <a:gd name="T33" fmla="*/ 360 h 1418"/>
                  <a:gd name="T34" fmla="*/ 1146 w 1151"/>
                  <a:gd name="T35" fmla="*/ 381 h 1418"/>
                  <a:gd name="T36" fmla="*/ 1135 w 1151"/>
                  <a:gd name="T37" fmla="*/ 436 h 1418"/>
                  <a:gd name="T38" fmla="*/ 1122 w 1151"/>
                  <a:gd name="T39" fmla="*/ 473 h 1418"/>
                  <a:gd name="T40" fmla="*/ 1109 w 1151"/>
                  <a:gd name="T41" fmla="*/ 502 h 1418"/>
                  <a:gd name="T42" fmla="*/ 1101 w 1151"/>
                  <a:gd name="T43" fmla="*/ 533 h 1418"/>
                  <a:gd name="T44" fmla="*/ 1083 w 1151"/>
                  <a:gd name="T45" fmla="*/ 580 h 1418"/>
                  <a:gd name="T46" fmla="*/ 1072 w 1151"/>
                  <a:gd name="T47" fmla="*/ 620 h 1418"/>
                  <a:gd name="T48" fmla="*/ 1015 w 1151"/>
                  <a:gd name="T49" fmla="*/ 751 h 1418"/>
                  <a:gd name="T50" fmla="*/ 991 w 1151"/>
                  <a:gd name="T51" fmla="*/ 782 h 1418"/>
                  <a:gd name="T52" fmla="*/ 981 w 1151"/>
                  <a:gd name="T53" fmla="*/ 806 h 1418"/>
                  <a:gd name="T54" fmla="*/ 960 w 1151"/>
                  <a:gd name="T55" fmla="*/ 848 h 1418"/>
                  <a:gd name="T56" fmla="*/ 946 w 1151"/>
                  <a:gd name="T57" fmla="*/ 872 h 1418"/>
                  <a:gd name="T58" fmla="*/ 925 w 1151"/>
                  <a:gd name="T59" fmla="*/ 924 h 1418"/>
                  <a:gd name="T60" fmla="*/ 915 w 1151"/>
                  <a:gd name="T61" fmla="*/ 950 h 1418"/>
                  <a:gd name="T62" fmla="*/ 902 w 1151"/>
                  <a:gd name="T63" fmla="*/ 987 h 1418"/>
                  <a:gd name="T64" fmla="*/ 889 w 1151"/>
                  <a:gd name="T65" fmla="*/ 1008 h 1418"/>
                  <a:gd name="T66" fmla="*/ 878 w 1151"/>
                  <a:gd name="T67" fmla="*/ 1040 h 1418"/>
                  <a:gd name="T68" fmla="*/ 870 w 1151"/>
                  <a:gd name="T69" fmla="*/ 1087 h 1418"/>
                  <a:gd name="T70" fmla="*/ 842 w 1151"/>
                  <a:gd name="T71" fmla="*/ 1105 h 1418"/>
                  <a:gd name="T72" fmla="*/ 823 w 1151"/>
                  <a:gd name="T73" fmla="*/ 1139 h 1418"/>
                  <a:gd name="T74" fmla="*/ 802 w 1151"/>
                  <a:gd name="T75" fmla="*/ 1158 h 1418"/>
                  <a:gd name="T76" fmla="*/ 771 w 1151"/>
                  <a:gd name="T77" fmla="*/ 1213 h 1418"/>
                  <a:gd name="T78" fmla="*/ 752 w 1151"/>
                  <a:gd name="T79" fmla="*/ 1239 h 1418"/>
                  <a:gd name="T80" fmla="*/ 734 w 1151"/>
                  <a:gd name="T81" fmla="*/ 1297 h 1418"/>
                  <a:gd name="T82" fmla="*/ 729 w 1151"/>
                  <a:gd name="T83" fmla="*/ 1318 h 1418"/>
                  <a:gd name="T84" fmla="*/ 724 w 1151"/>
                  <a:gd name="T85" fmla="*/ 1344 h 1418"/>
                  <a:gd name="T86" fmla="*/ 700 w 1151"/>
                  <a:gd name="T87" fmla="*/ 1368 h 1418"/>
                  <a:gd name="T88" fmla="*/ 548 w 1151"/>
                  <a:gd name="T89" fmla="*/ 1362 h 1418"/>
                  <a:gd name="T90" fmla="*/ 464 w 1151"/>
                  <a:gd name="T91" fmla="*/ 1381 h 1418"/>
                  <a:gd name="T92" fmla="*/ 267 w 1151"/>
                  <a:gd name="T93" fmla="*/ 1331 h 1418"/>
                  <a:gd name="T94" fmla="*/ 76 w 1151"/>
                  <a:gd name="T95" fmla="*/ 1189 h 1418"/>
                  <a:gd name="T96" fmla="*/ 32 w 1151"/>
                  <a:gd name="T97" fmla="*/ 1079 h 1418"/>
                  <a:gd name="T98" fmla="*/ 136 w 1151"/>
                  <a:gd name="T99" fmla="*/ 861 h 1418"/>
                  <a:gd name="T100" fmla="*/ 176 w 1151"/>
                  <a:gd name="T101" fmla="*/ 693 h 1418"/>
                  <a:gd name="T102" fmla="*/ 184 w 1151"/>
                  <a:gd name="T103" fmla="*/ 483 h 1418"/>
                  <a:gd name="T104" fmla="*/ 176 w 1151"/>
                  <a:gd name="T105" fmla="*/ 307 h 1418"/>
                  <a:gd name="T106" fmla="*/ 191 w 1151"/>
                  <a:gd name="T107" fmla="*/ 244 h 1418"/>
                  <a:gd name="T108" fmla="*/ 223 w 1151"/>
                  <a:gd name="T109" fmla="*/ 158 h 1418"/>
                  <a:gd name="T110" fmla="*/ 249 w 1151"/>
                  <a:gd name="T111" fmla="*/ 100 h 1418"/>
                  <a:gd name="T112" fmla="*/ 288 w 1151"/>
                  <a:gd name="T113" fmla="*/ 74 h 1418"/>
                  <a:gd name="T114" fmla="*/ 330 w 1151"/>
                  <a:gd name="T115" fmla="*/ 42 h 1418"/>
                  <a:gd name="T116" fmla="*/ 378 w 1151"/>
                  <a:gd name="T117" fmla="*/ 19 h 1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151" h="1418">
                    <a:moveTo>
                      <a:pt x="393" y="14"/>
                    </a:moveTo>
                    <a:lnTo>
                      <a:pt x="385" y="27"/>
                    </a:lnTo>
                    <a:lnTo>
                      <a:pt x="385" y="32"/>
                    </a:lnTo>
                    <a:lnTo>
                      <a:pt x="385" y="37"/>
                    </a:lnTo>
                    <a:lnTo>
                      <a:pt x="385" y="42"/>
                    </a:lnTo>
                    <a:lnTo>
                      <a:pt x="385" y="50"/>
                    </a:lnTo>
                    <a:lnTo>
                      <a:pt x="385" y="53"/>
                    </a:lnTo>
                    <a:lnTo>
                      <a:pt x="385" y="58"/>
                    </a:lnTo>
                    <a:lnTo>
                      <a:pt x="385" y="61"/>
                    </a:lnTo>
                    <a:lnTo>
                      <a:pt x="385" y="66"/>
                    </a:lnTo>
                    <a:lnTo>
                      <a:pt x="385" y="77"/>
                    </a:lnTo>
                    <a:lnTo>
                      <a:pt x="385" y="92"/>
                    </a:lnTo>
                    <a:lnTo>
                      <a:pt x="385" y="108"/>
                    </a:lnTo>
                    <a:lnTo>
                      <a:pt x="388" y="142"/>
                    </a:lnTo>
                    <a:lnTo>
                      <a:pt x="391" y="147"/>
                    </a:lnTo>
                    <a:lnTo>
                      <a:pt x="391" y="163"/>
                    </a:lnTo>
                    <a:lnTo>
                      <a:pt x="393" y="174"/>
                    </a:lnTo>
                    <a:lnTo>
                      <a:pt x="396" y="197"/>
                    </a:lnTo>
                    <a:lnTo>
                      <a:pt x="401" y="229"/>
                    </a:lnTo>
                    <a:lnTo>
                      <a:pt x="404" y="229"/>
                    </a:lnTo>
                    <a:lnTo>
                      <a:pt x="414" y="224"/>
                    </a:lnTo>
                    <a:lnTo>
                      <a:pt x="430" y="210"/>
                    </a:lnTo>
                    <a:lnTo>
                      <a:pt x="440" y="205"/>
                    </a:lnTo>
                    <a:lnTo>
                      <a:pt x="459" y="195"/>
                    </a:lnTo>
                    <a:lnTo>
                      <a:pt x="461" y="187"/>
                    </a:lnTo>
                    <a:lnTo>
                      <a:pt x="469" y="161"/>
                    </a:lnTo>
                    <a:lnTo>
                      <a:pt x="475" y="158"/>
                    </a:lnTo>
                    <a:lnTo>
                      <a:pt x="482" y="158"/>
                    </a:lnTo>
                    <a:lnTo>
                      <a:pt x="488" y="142"/>
                    </a:lnTo>
                    <a:lnTo>
                      <a:pt x="493" y="142"/>
                    </a:lnTo>
                    <a:lnTo>
                      <a:pt x="498" y="142"/>
                    </a:lnTo>
                    <a:lnTo>
                      <a:pt x="506" y="142"/>
                    </a:lnTo>
                    <a:lnTo>
                      <a:pt x="514" y="142"/>
                    </a:lnTo>
                    <a:lnTo>
                      <a:pt x="522" y="142"/>
                    </a:lnTo>
                    <a:lnTo>
                      <a:pt x="527" y="142"/>
                    </a:lnTo>
                    <a:lnTo>
                      <a:pt x="530" y="142"/>
                    </a:lnTo>
                    <a:lnTo>
                      <a:pt x="532" y="142"/>
                    </a:lnTo>
                    <a:lnTo>
                      <a:pt x="537" y="145"/>
                    </a:lnTo>
                    <a:lnTo>
                      <a:pt x="548" y="145"/>
                    </a:lnTo>
                    <a:lnTo>
                      <a:pt x="551" y="145"/>
                    </a:lnTo>
                    <a:lnTo>
                      <a:pt x="553" y="147"/>
                    </a:lnTo>
                    <a:lnTo>
                      <a:pt x="558" y="147"/>
                    </a:lnTo>
                    <a:lnTo>
                      <a:pt x="561" y="147"/>
                    </a:lnTo>
                    <a:lnTo>
                      <a:pt x="564" y="150"/>
                    </a:lnTo>
                    <a:lnTo>
                      <a:pt x="569" y="150"/>
                    </a:lnTo>
                    <a:lnTo>
                      <a:pt x="574" y="153"/>
                    </a:lnTo>
                    <a:lnTo>
                      <a:pt x="579" y="153"/>
                    </a:lnTo>
                    <a:lnTo>
                      <a:pt x="585" y="155"/>
                    </a:lnTo>
                    <a:lnTo>
                      <a:pt x="593" y="155"/>
                    </a:lnTo>
                    <a:lnTo>
                      <a:pt x="598" y="158"/>
                    </a:lnTo>
                    <a:lnTo>
                      <a:pt x="600" y="158"/>
                    </a:lnTo>
                    <a:lnTo>
                      <a:pt x="600" y="161"/>
                    </a:lnTo>
                    <a:lnTo>
                      <a:pt x="603" y="161"/>
                    </a:lnTo>
                    <a:lnTo>
                      <a:pt x="606" y="163"/>
                    </a:lnTo>
                    <a:lnTo>
                      <a:pt x="611" y="166"/>
                    </a:lnTo>
                    <a:lnTo>
                      <a:pt x="614" y="166"/>
                    </a:lnTo>
                    <a:lnTo>
                      <a:pt x="621" y="171"/>
                    </a:lnTo>
                    <a:lnTo>
                      <a:pt x="624" y="174"/>
                    </a:lnTo>
                    <a:lnTo>
                      <a:pt x="627" y="174"/>
                    </a:lnTo>
                    <a:lnTo>
                      <a:pt x="629" y="176"/>
                    </a:lnTo>
                    <a:lnTo>
                      <a:pt x="629" y="179"/>
                    </a:lnTo>
                    <a:lnTo>
                      <a:pt x="632" y="179"/>
                    </a:lnTo>
                    <a:lnTo>
                      <a:pt x="634" y="182"/>
                    </a:lnTo>
                    <a:lnTo>
                      <a:pt x="637" y="184"/>
                    </a:lnTo>
                    <a:lnTo>
                      <a:pt x="640" y="187"/>
                    </a:lnTo>
                    <a:lnTo>
                      <a:pt x="645" y="189"/>
                    </a:lnTo>
                    <a:lnTo>
                      <a:pt x="650" y="195"/>
                    </a:lnTo>
                    <a:lnTo>
                      <a:pt x="655" y="197"/>
                    </a:lnTo>
                    <a:lnTo>
                      <a:pt x="658" y="197"/>
                    </a:lnTo>
                    <a:lnTo>
                      <a:pt x="661" y="203"/>
                    </a:lnTo>
                    <a:lnTo>
                      <a:pt x="663" y="203"/>
                    </a:lnTo>
                    <a:lnTo>
                      <a:pt x="671" y="213"/>
                    </a:lnTo>
                    <a:lnTo>
                      <a:pt x="682" y="221"/>
                    </a:lnTo>
                    <a:lnTo>
                      <a:pt x="687" y="224"/>
                    </a:lnTo>
                    <a:lnTo>
                      <a:pt x="695" y="229"/>
                    </a:lnTo>
                    <a:lnTo>
                      <a:pt x="700" y="231"/>
                    </a:lnTo>
                    <a:lnTo>
                      <a:pt x="703" y="231"/>
                    </a:lnTo>
                    <a:lnTo>
                      <a:pt x="708" y="237"/>
                    </a:lnTo>
                    <a:lnTo>
                      <a:pt x="716" y="239"/>
                    </a:lnTo>
                    <a:lnTo>
                      <a:pt x="716" y="242"/>
                    </a:lnTo>
                    <a:lnTo>
                      <a:pt x="718" y="242"/>
                    </a:lnTo>
                    <a:lnTo>
                      <a:pt x="721" y="242"/>
                    </a:lnTo>
                    <a:lnTo>
                      <a:pt x="721" y="244"/>
                    </a:lnTo>
                    <a:lnTo>
                      <a:pt x="726" y="244"/>
                    </a:lnTo>
                    <a:lnTo>
                      <a:pt x="729" y="247"/>
                    </a:lnTo>
                    <a:lnTo>
                      <a:pt x="731" y="247"/>
                    </a:lnTo>
                    <a:lnTo>
                      <a:pt x="731" y="250"/>
                    </a:lnTo>
                    <a:lnTo>
                      <a:pt x="734" y="250"/>
                    </a:lnTo>
                    <a:lnTo>
                      <a:pt x="737" y="252"/>
                    </a:lnTo>
                    <a:lnTo>
                      <a:pt x="739" y="252"/>
                    </a:lnTo>
                    <a:lnTo>
                      <a:pt x="750" y="255"/>
                    </a:lnTo>
                    <a:lnTo>
                      <a:pt x="755" y="255"/>
                    </a:lnTo>
                    <a:lnTo>
                      <a:pt x="758" y="255"/>
                    </a:lnTo>
                    <a:lnTo>
                      <a:pt x="758" y="258"/>
                    </a:lnTo>
                    <a:lnTo>
                      <a:pt x="763" y="258"/>
                    </a:lnTo>
                    <a:lnTo>
                      <a:pt x="768" y="260"/>
                    </a:lnTo>
                    <a:lnTo>
                      <a:pt x="771" y="260"/>
                    </a:lnTo>
                    <a:lnTo>
                      <a:pt x="773" y="260"/>
                    </a:lnTo>
                    <a:lnTo>
                      <a:pt x="776" y="263"/>
                    </a:lnTo>
                    <a:lnTo>
                      <a:pt x="784" y="265"/>
                    </a:lnTo>
                    <a:lnTo>
                      <a:pt x="787" y="265"/>
                    </a:lnTo>
                    <a:lnTo>
                      <a:pt x="797" y="271"/>
                    </a:lnTo>
                    <a:lnTo>
                      <a:pt x="813" y="273"/>
                    </a:lnTo>
                    <a:lnTo>
                      <a:pt x="815" y="276"/>
                    </a:lnTo>
                    <a:lnTo>
                      <a:pt x="826" y="279"/>
                    </a:lnTo>
                    <a:lnTo>
                      <a:pt x="828" y="279"/>
                    </a:lnTo>
                    <a:lnTo>
                      <a:pt x="831" y="281"/>
                    </a:lnTo>
                    <a:lnTo>
                      <a:pt x="836" y="281"/>
                    </a:lnTo>
                    <a:lnTo>
                      <a:pt x="842" y="284"/>
                    </a:lnTo>
                    <a:lnTo>
                      <a:pt x="847" y="284"/>
                    </a:lnTo>
                    <a:lnTo>
                      <a:pt x="849" y="286"/>
                    </a:lnTo>
                    <a:lnTo>
                      <a:pt x="852" y="286"/>
                    </a:lnTo>
                    <a:lnTo>
                      <a:pt x="855" y="286"/>
                    </a:lnTo>
                    <a:lnTo>
                      <a:pt x="857" y="289"/>
                    </a:lnTo>
                    <a:lnTo>
                      <a:pt x="865" y="289"/>
                    </a:lnTo>
                    <a:lnTo>
                      <a:pt x="868" y="292"/>
                    </a:lnTo>
                    <a:lnTo>
                      <a:pt x="870" y="292"/>
                    </a:lnTo>
                    <a:lnTo>
                      <a:pt x="873" y="292"/>
                    </a:lnTo>
                    <a:lnTo>
                      <a:pt x="876" y="294"/>
                    </a:lnTo>
                    <a:lnTo>
                      <a:pt x="878" y="294"/>
                    </a:lnTo>
                    <a:lnTo>
                      <a:pt x="881" y="294"/>
                    </a:lnTo>
                    <a:lnTo>
                      <a:pt x="881" y="297"/>
                    </a:lnTo>
                    <a:lnTo>
                      <a:pt x="884" y="297"/>
                    </a:lnTo>
                    <a:lnTo>
                      <a:pt x="886" y="297"/>
                    </a:lnTo>
                    <a:lnTo>
                      <a:pt x="891" y="300"/>
                    </a:lnTo>
                    <a:lnTo>
                      <a:pt x="899" y="302"/>
                    </a:lnTo>
                    <a:lnTo>
                      <a:pt x="905" y="302"/>
                    </a:lnTo>
                    <a:lnTo>
                      <a:pt x="912" y="305"/>
                    </a:lnTo>
                    <a:lnTo>
                      <a:pt x="920" y="307"/>
                    </a:lnTo>
                    <a:lnTo>
                      <a:pt x="925" y="310"/>
                    </a:lnTo>
                    <a:lnTo>
                      <a:pt x="931" y="310"/>
                    </a:lnTo>
                    <a:lnTo>
                      <a:pt x="933" y="313"/>
                    </a:lnTo>
                    <a:lnTo>
                      <a:pt x="946" y="315"/>
                    </a:lnTo>
                    <a:lnTo>
                      <a:pt x="957" y="318"/>
                    </a:lnTo>
                    <a:lnTo>
                      <a:pt x="960" y="321"/>
                    </a:lnTo>
                    <a:lnTo>
                      <a:pt x="962" y="321"/>
                    </a:lnTo>
                    <a:lnTo>
                      <a:pt x="965" y="321"/>
                    </a:lnTo>
                    <a:lnTo>
                      <a:pt x="967" y="321"/>
                    </a:lnTo>
                    <a:lnTo>
                      <a:pt x="970" y="323"/>
                    </a:lnTo>
                    <a:lnTo>
                      <a:pt x="975" y="323"/>
                    </a:lnTo>
                    <a:lnTo>
                      <a:pt x="978" y="326"/>
                    </a:lnTo>
                    <a:lnTo>
                      <a:pt x="986" y="328"/>
                    </a:lnTo>
                    <a:lnTo>
                      <a:pt x="988" y="328"/>
                    </a:lnTo>
                    <a:lnTo>
                      <a:pt x="994" y="328"/>
                    </a:lnTo>
                    <a:lnTo>
                      <a:pt x="996" y="331"/>
                    </a:lnTo>
                    <a:lnTo>
                      <a:pt x="999" y="331"/>
                    </a:lnTo>
                    <a:lnTo>
                      <a:pt x="1002" y="331"/>
                    </a:lnTo>
                    <a:lnTo>
                      <a:pt x="1007" y="334"/>
                    </a:lnTo>
                    <a:lnTo>
                      <a:pt x="1009" y="334"/>
                    </a:lnTo>
                    <a:lnTo>
                      <a:pt x="1012" y="334"/>
                    </a:lnTo>
                    <a:lnTo>
                      <a:pt x="1017" y="336"/>
                    </a:lnTo>
                    <a:lnTo>
                      <a:pt x="1020" y="336"/>
                    </a:lnTo>
                    <a:lnTo>
                      <a:pt x="1022" y="336"/>
                    </a:lnTo>
                    <a:lnTo>
                      <a:pt x="1028" y="339"/>
                    </a:lnTo>
                    <a:lnTo>
                      <a:pt x="1038" y="342"/>
                    </a:lnTo>
                    <a:lnTo>
                      <a:pt x="1041" y="342"/>
                    </a:lnTo>
                    <a:lnTo>
                      <a:pt x="1054" y="347"/>
                    </a:lnTo>
                    <a:lnTo>
                      <a:pt x="1057" y="347"/>
                    </a:lnTo>
                    <a:lnTo>
                      <a:pt x="1064" y="349"/>
                    </a:lnTo>
                    <a:lnTo>
                      <a:pt x="1067" y="349"/>
                    </a:lnTo>
                    <a:lnTo>
                      <a:pt x="1070" y="352"/>
                    </a:lnTo>
                    <a:lnTo>
                      <a:pt x="1075" y="352"/>
                    </a:lnTo>
                    <a:lnTo>
                      <a:pt x="1078" y="352"/>
                    </a:lnTo>
                    <a:lnTo>
                      <a:pt x="1083" y="355"/>
                    </a:lnTo>
                    <a:lnTo>
                      <a:pt x="1085" y="355"/>
                    </a:lnTo>
                    <a:lnTo>
                      <a:pt x="1085" y="357"/>
                    </a:lnTo>
                    <a:lnTo>
                      <a:pt x="1088" y="357"/>
                    </a:lnTo>
                    <a:lnTo>
                      <a:pt x="1091" y="357"/>
                    </a:lnTo>
                    <a:lnTo>
                      <a:pt x="1093" y="357"/>
                    </a:lnTo>
                    <a:lnTo>
                      <a:pt x="1099" y="360"/>
                    </a:lnTo>
                    <a:lnTo>
                      <a:pt x="1101" y="360"/>
                    </a:lnTo>
                    <a:lnTo>
                      <a:pt x="1112" y="365"/>
                    </a:lnTo>
                    <a:lnTo>
                      <a:pt x="1117" y="365"/>
                    </a:lnTo>
                    <a:lnTo>
                      <a:pt x="1122" y="368"/>
                    </a:lnTo>
                    <a:lnTo>
                      <a:pt x="1127" y="368"/>
                    </a:lnTo>
                    <a:lnTo>
                      <a:pt x="1140" y="373"/>
                    </a:lnTo>
                    <a:lnTo>
                      <a:pt x="1146" y="373"/>
                    </a:lnTo>
                    <a:lnTo>
                      <a:pt x="1146" y="376"/>
                    </a:lnTo>
                    <a:lnTo>
                      <a:pt x="1146" y="378"/>
                    </a:lnTo>
                    <a:lnTo>
                      <a:pt x="1146" y="381"/>
                    </a:lnTo>
                    <a:lnTo>
                      <a:pt x="1146" y="384"/>
                    </a:lnTo>
                    <a:lnTo>
                      <a:pt x="1143" y="384"/>
                    </a:lnTo>
                    <a:lnTo>
                      <a:pt x="1143" y="391"/>
                    </a:lnTo>
                    <a:lnTo>
                      <a:pt x="1151" y="394"/>
                    </a:lnTo>
                    <a:lnTo>
                      <a:pt x="1151" y="397"/>
                    </a:lnTo>
                    <a:lnTo>
                      <a:pt x="1146" y="410"/>
                    </a:lnTo>
                    <a:lnTo>
                      <a:pt x="1143" y="412"/>
                    </a:lnTo>
                    <a:lnTo>
                      <a:pt x="1143" y="415"/>
                    </a:lnTo>
                    <a:lnTo>
                      <a:pt x="1143" y="418"/>
                    </a:lnTo>
                    <a:lnTo>
                      <a:pt x="1135" y="436"/>
                    </a:lnTo>
                    <a:lnTo>
                      <a:pt x="1135" y="439"/>
                    </a:lnTo>
                    <a:lnTo>
                      <a:pt x="1135" y="441"/>
                    </a:lnTo>
                    <a:lnTo>
                      <a:pt x="1133" y="449"/>
                    </a:lnTo>
                    <a:lnTo>
                      <a:pt x="1133" y="454"/>
                    </a:lnTo>
                    <a:lnTo>
                      <a:pt x="1130" y="460"/>
                    </a:lnTo>
                    <a:lnTo>
                      <a:pt x="1127" y="470"/>
                    </a:lnTo>
                    <a:lnTo>
                      <a:pt x="1127" y="473"/>
                    </a:lnTo>
                    <a:lnTo>
                      <a:pt x="1125" y="470"/>
                    </a:lnTo>
                    <a:lnTo>
                      <a:pt x="1122" y="470"/>
                    </a:lnTo>
                    <a:lnTo>
                      <a:pt x="1122" y="473"/>
                    </a:lnTo>
                    <a:lnTo>
                      <a:pt x="1119" y="473"/>
                    </a:lnTo>
                    <a:lnTo>
                      <a:pt x="1119" y="475"/>
                    </a:lnTo>
                    <a:lnTo>
                      <a:pt x="1117" y="483"/>
                    </a:lnTo>
                    <a:lnTo>
                      <a:pt x="1117" y="486"/>
                    </a:lnTo>
                    <a:lnTo>
                      <a:pt x="1114" y="489"/>
                    </a:lnTo>
                    <a:lnTo>
                      <a:pt x="1114" y="494"/>
                    </a:lnTo>
                    <a:lnTo>
                      <a:pt x="1114" y="496"/>
                    </a:lnTo>
                    <a:lnTo>
                      <a:pt x="1112" y="496"/>
                    </a:lnTo>
                    <a:lnTo>
                      <a:pt x="1112" y="502"/>
                    </a:lnTo>
                    <a:lnTo>
                      <a:pt x="1109" y="502"/>
                    </a:lnTo>
                    <a:lnTo>
                      <a:pt x="1109" y="504"/>
                    </a:lnTo>
                    <a:lnTo>
                      <a:pt x="1109" y="507"/>
                    </a:lnTo>
                    <a:lnTo>
                      <a:pt x="1106" y="507"/>
                    </a:lnTo>
                    <a:lnTo>
                      <a:pt x="1106" y="515"/>
                    </a:lnTo>
                    <a:lnTo>
                      <a:pt x="1106" y="520"/>
                    </a:lnTo>
                    <a:lnTo>
                      <a:pt x="1104" y="525"/>
                    </a:lnTo>
                    <a:lnTo>
                      <a:pt x="1106" y="528"/>
                    </a:lnTo>
                    <a:lnTo>
                      <a:pt x="1104" y="531"/>
                    </a:lnTo>
                    <a:lnTo>
                      <a:pt x="1104" y="533"/>
                    </a:lnTo>
                    <a:lnTo>
                      <a:pt x="1101" y="533"/>
                    </a:lnTo>
                    <a:lnTo>
                      <a:pt x="1101" y="536"/>
                    </a:lnTo>
                    <a:lnTo>
                      <a:pt x="1096" y="546"/>
                    </a:lnTo>
                    <a:lnTo>
                      <a:pt x="1096" y="549"/>
                    </a:lnTo>
                    <a:lnTo>
                      <a:pt x="1093" y="549"/>
                    </a:lnTo>
                    <a:lnTo>
                      <a:pt x="1093" y="552"/>
                    </a:lnTo>
                    <a:lnTo>
                      <a:pt x="1093" y="557"/>
                    </a:lnTo>
                    <a:lnTo>
                      <a:pt x="1093" y="559"/>
                    </a:lnTo>
                    <a:lnTo>
                      <a:pt x="1091" y="567"/>
                    </a:lnTo>
                    <a:lnTo>
                      <a:pt x="1085" y="578"/>
                    </a:lnTo>
                    <a:lnTo>
                      <a:pt x="1083" y="580"/>
                    </a:lnTo>
                    <a:lnTo>
                      <a:pt x="1083" y="586"/>
                    </a:lnTo>
                    <a:lnTo>
                      <a:pt x="1078" y="591"/>
                    </a:lnTo>
                    <a:lnTo>
                      <a:pt x="1078" y="596"/>
                    </a:lnTo>
                    <a:lnTo>
                      <a:pt x="1075" y="596"/>
                    </a:lnTo>
                    <a:lnTo>
                      <a:pt x="1075" y="599"/>
                    </a:lnTo>
                    <a:lnTo>
                      <a:pt x="1075" y="607"/>
                    </a:lnTo>
                    <a:lnTo>
                      <a:pt x="1072" y="609"/>
                    </a:lnTo>
                    <a:lnTo>
                      <a:pt x="1072" y="615"/>
                    </a:lnTo>
                    <a:lnTo>
                      <a:pt x="1072" y="617"/>
                    </a:lnTo>
                    <a:lnTo>
                      <a:pt x="1072" y="620"/>
                    </a:lnTo>
                    <a:lnTo>
                      <a:pt x="1070" y="622"/>
                    </a:lnTo>
                    <a:lnTo>
                      <a:pt x="1070" y="625"/>
                    </a:lnTo>
                    <a:lnTo>
                      <a:pt x="1057" y="654"/>
                    </a:lnTo>
                    <a:lnTo>
                      <a:pt x="1046" y="680"/>
                    </a:lnTo>
                    <a:lnTo>
                      <a:pt x="1038" y="696"/>
                    </a:lnTo>
                    <a:lnTo>
                      <a:pt x="1038" y="699"/>
                    </a:lnTo>
                    <a:lnTo>
                      <a:pt x="1036" y="706"/>
                    </a:lnTo>
                    <a:lnTo>
                      <a:pt x="1030" y="712"/>
                    </a:lnTo>
                    <a:lnTo>
                      <a:pt x="1030" y="714"/>
                    </a:lnTo>
                    <a:lnTo>
                      <a:pt x="1015" y="751"/>
                    </a:lnTo>
                    <a:lnTo>
                      <a:pt x="1007" y="769"/>
                    </a:lnTo>
                    <a:lnTo>
                      <a:pt x="1004" y="775"/>
                    </a:lnTo>
                    <a:lnTo>
                      <a:pt x="1004" y="777"/>
                    </a:lnTo>
                    <a:lnTo>
                      <a:pt x="1002" y="777"/>
                    </a:lnTo>
                    <a:lnTo>
                      <a:pt x="1002" y="775"/>
                    </a:lnTo>
                    <a:lnTo>
                      <a:pt x="999" y="775"/>
                    </a:lnTo>
                    <a:lnTo>
                      <a:pt x="996" y="775"/>
                    </a:lnTo>
                    <a:lnTo>
                      <a:pt x="996" y="772"/>
                    </a:lnTo>
                    <a:lnTo>
                      <a:pt x="994" y="777"/>
                    </a:lnTo>
                    <a:lnTo>
                      <a:pt x="991" y="782"/>
                    </a:lnTo>
                    <a:lnTo>
                      <a:pt x="991" y="785"/>
                    </a:lnTo>
                    <a:lnTo>
                      <a:pt x="988" y="788"/>
                    </a:lnTo>
                    <a:lnTo>
                      <a:pt x="988" y="790"/>
                    </a:lnTo>
                    <a:lnTo>
                      <a:pt x="986" y="790"/>
                    </a:lnTo>
                    <a:lnTo>
                      <a:pt x="986" y="793"/>
                    </a:lnTo>
                    <a:lnTo>
                      <a:pt x="986" y="796"/>
                    </a:lnTo>
                    <a:lnTo>
                      <a:pt x="986" y="798"/>
                    </a:lnTo>
                    <a:lnTo>
                      <a:pt x="983" y="798"/>
                    </a:lnTo>
                    <a:lnTo>
                      <a:pt x="983" y="801"/>
                    </a:lnTo>
                    <a:lnTo>
                      <a:pt x="981" y="806"/>
                    </a:lnTo>
                    <a:lnTo>
                      <a:pt x="978" y="811"/>
                    </a:lnTo>
                    <a:lnTo>
                      <a:pt x="970" y="835"/>
                    </a:lnTo>
                    <a:lnTo>
                      <a:pt x="967" y="838"/>
                    </a:lnTo>
                    <a:lnTo>
                      <a:pt x="967" y="840"/>
                    </a:lnTo>
                    <a:lnTo>
                      <a:pt x="965" y="843"/>
                    </a:lnTo>
                    <a:lnTo>
                      <a:pt x="967" y="845"/>
                    </a:lnTo>
                    <a:lnTo>
                      <a:pt x="965" y="845"/>
                    </a:lnTo>
                    <a:lnTo>
                      <a:pt x="962" y="845"/>
                    </a:lnTo>
                    <a:lnTo>
                      <a:pt x="962" y="848"/>
                    </a:lnTo>
                    <a:lnTo>
                      <a:pt x="960" y="848"/>
                    </a:lnTo>
                    <a:lnTo>
                      <a:pt x="960" y="851"/>
                    </a:lnTo>
                    <a:lnTo>
                      <a:pt x="960" y="853"/>
                    </a:lnTo>
                    <a:lnTo>
                      <a:pt x="957" y="853"/>
                    </a:lnTo>
                    <a:lnTo>
                      <a:pt x="957" y="856"/>
                    </a:lnTo>
                    <a:lnTo>
                      <a:pt x="954" y="856"/>
                    </a:lnTo>
                    <a:lnTo>
                      <a:pt x="954" y="859"/>
                    </a:lnTo>
                    <a:lnTo>
                      <a:pt x="952" y="861"/>
                    </a:lnTo>
                    <a:lnTo>
                      <a:pt x="952" y="864"/>
                    </a:lnTo>
                    <a:lnTo>
                      <a:pt x="949" y="869"/>
                    </a:lnTo>
                    <a:lnTo>
                      <a:pt x="946" y="872"/>
                    </a:lnTo>
                    <a:lnTo>
                      <a:pt x="946" y="877"/>
                    </a:lnTo>
                    <a:lnTo>
                      <a:pt x="944" y="880"/>
                    </a:lnTo>
                    <a:lnTo>
                      <a:pt x="946" y="893"/>
                    </a:lnTo>
                    <a:lnTo>
                      <a:pt x="944" y="895"/>
                    </a:lnTo>
                    <a:lnTo>
                      <a:pt x="941" y="906"/>
                    </a:lnTo>
                    <a:lnTo>
                      <a:pt x="933" y="906"/>
                    </a:lnTo>
                    <a:lnTo>
                      <a:pt x="933" y="908"/>
                    </a:lnTo>
                    <a:lnTo>
                      <a:pt x="928" y="922"/>
                    </a:lnTo>
                    <a:lnTo>
                      <a:pt x="925" y="922"/>
                    </a:lnTo>
                    <a:lnTo>
                      <a:pt x="925" y="924"/>
                    </a:lnTo>
                    <a:lnTo>
                      <a:pt x="925" y="927"/>
                    </a:lnTo>
                    <a:lnTo>
                      <a:pt x="923" y="927"/>
                    </a:lnTo>
                    <a:lnTo>
                      <a:pt x="923" y="932"/>
                    </a:lnTo>
                    <a:lnTo>
                      <a:pt x="920" y="935"/>
                    </a:lnTo>
                    <a:lnTo>
                      <a:pt x="920" y="937"/>
                    </a:lnTo>
                    <a:lnTo>
                      <a:pt x="918" y="940"/>
                    </a:lnTo>
                    <a:lnTo>
                      <a:pt x="918" y="943"/>
                    </a:lnTo>
                    <a:lnTo>
                      <a:pt x="918" y="945"/>
                    </a:lnTo>
                    <a:lnTo>
                      <a:pt x="918" y="948"/>
                    </a:lnTo>
                    <a:lnTo>
                      <a:pt x="915" y="950"/>
                    </a:lnTo>
                    <a:lnTo>
                      <a:pt x="915" y="953"/>
                    </a:lnTo>
                    <a:lnTo>
                      <a:pt x="912" y="958"/>
                    </a:lnTo>
                    <a:lnTo>
                      <a:pt x="910" y="966"/>
                    </a:lnTo>
                    <a:lnTo>
                      <a:pt x="910" y="969"/>
                    </a:lnTo>
                    <a:lnTo>
                      <a:pt x="910" y="971"/>
                    </a:lnTo>
                    <a:lnTo>
                      <a:pt x="907" y="974"/>
                    </a:lnTo>
                    <a:lnTo>
                      <a:pt x="905" y="979"/>
                    </a:lnTo>
                    <a:lnTo>
                      <a:pt x="905" y="982"/>
                    </a:lnTo>
                    <a:lnTo>
                      <a:pt x="905" y="985"/>
                    </a:lnTo>
                    <a:lnTo>
                      <a:pt x="902" y="987"/>
                    </a:lnTo>
                    <a:lnTo>
                      <a:pt x="902" y="990"/>
                    </a:lnTo>
                    <a:lnTo>
                      <a:pt x="902" y="992"/>
                    </a:lnTo>
                    <a:lnTo>
                      <a:pt x="897" y="990"/>
                    </a:lnTo>
                    <a:lnTo>
                      <a:pt x="897" y="998"/>
                    </a:lnTo>
                    <a:lnTo>
                      <a:pt x="891" y="998"/>
                    </a:lnTo>
                    <a:lnTo>
                      <a:pt x="891" y="1003"/>
                    </a:lnTo>
                    <a:lnTo>
                      <a:pt x="889" y="1006"/>
                    </a:lnTo>
                    <a:lnTo>
                      <a:pt x="891" y="1006"/>
                    </a:lnTo>
                    <a:lnTo>
                      <a:pt x="891" y="1008"/>
                    </a:lnTo>
                    <a:lnTo>
                      <a:pt x="889" y="1008"/>
                    </a:lnTo>
                    <a:lnTo>
                      <a:pt x="889" y="1011"/>
                    </a:lnTo>
                    <a:lnTo>
                      <a:pt x="886" y="1016"/>
                    </a:lnTo>
                    <a:lnTo>
                      <a:pt x="884" y="1021"/>
                    </a:lnTo>
                    <a:lnTo>
                      <a:pt x="881" y="1024"/>
                    </a:lnTo>
                    <a:lnTo>
                      <a:pt x="881" y="1027"/>
                    </a:lnTo>
                    <a:lnTo>
                      <a:pt x="881" y="1029"/>
                    </a:lnTo>
                    <a:lnTo>
                      <a:pt x="878" y="1032"/>
                    </a:lnTo>
                    <a:lnTo>
                      <a:pt x="878" y="1034"/>
                    </a:lnTo>
                    <a:lnTo>
                      <a:pt x="878" y="1037"/>
                    </a:lnTo>
                    <a:lnTo>
                      <a:pt x="878" y="1040"/>
                    </a:lnTo>
                    <a:lnTo>
                      <a:pt x="878" y="1045"/>
                    </a:lnTo>
                    <a:lnTo>
                      <a:pt x="878" y="1050"/>
                    </a:lnTo>
                    <a:lnTo>
                      <a:pt x="878" y="1053"/>
                    </a:lnTo>
                    <a:lnTo>
                      <a:pt x="878" y="1055"/>
                    </a:lnTo>
                    <a:lnTo>
                      <a:pt x="878" y="1058"/>
                    </a:lnTo>
                    <a:lnTo>
                      <a:pt x="876" y="1061"/>
                    </a:lnTo>
                    <a:lnTo>
                      <a:pt x="876" y="1066"/>
                    </a:lnTo>
                    <a:lnTo>
                      <a:pt x="876" y="1074"/>
                    </a:lnTo>
                    <a:lnTo>
                      <a:pt x="876" y="1076"/>
                    </a:lnTo>
                    <a:lnTo>
                      <a:pt x="870" y="1087"/>
                    </a:lnTo>
                    <a:lnTo>
                      <a:pt x="865" y="1082"/>
                    </a:lnTo>
                    <a:lnTo>
                      <a:pt x="857" y="1082"/>
                    </a:lnTo>
                    <a:lnTo>
                      <a:pt x="855" y="1084"/>
                    </a:lnTo>
                    <a:lnTo>
                      <a:pt x="852" y="1087"/>
                    </a:lnTo>
                    <a:lnTo>
                      <a:pt x="849" y="1090"/>
                    </a:lnTo>
                    <a:lnTo>
                      <a:pt x="847" y="1092"/>
                    </a:lnTo>
                    <a:lnTo>
                      <a:pt x="842" y="1097"/>
                    </a:lnTo>
                    <a:lnTo>
                      <a:pt x="842" y="1100"/>
                    </a:lnTo>
                    <a:lnTo>
                      <a:pt x="844" y="1100"/>
                    </a:lnTo>
                    <a:lnTo>
                      <a:pt x="842" y="1105"/>
                    </a:lnTo>
                    <a:lnTo>
                      <a:pt x="839" y="1105"/>
                    </a:lnTo>
                    <a:lnTo>
                      <a:pt x="839" y="1108"/>
                    </a:lnTo>
                    <a:lnTo>
                      <a:pt x="836" y="1111"/>
                    </a:lnTo>
                    <a:lnTo>
                      <a:pt x="836" y="1113"/>
                    </a:lnTo>
                    <a:lnTo>
                      <a:pt x="834" y="1116"/>
                    </a:lnTo>
                    <a:lnTo>
                      <a:pt x="834" y="1118"/>
                    </a:lnTo>
                    <a:lnTo>
                      <a:pt x="831" y="1121"/>
                    </a:lnTo>
                    <a:lnTo>
                      <a:pt x="828" y="1126"/>
                    </a:lnTo>
                    <a:lnTo>
                      <a:pt x="823" y="1137"/>
                    </a:lnTo>
                    <a:lnTo>
                      <a:pt x="823" y="1139"/>
                    </a:lnTo>
                    <a:lnTo>
                      <a:pt x="821" y="1139"/>
                    </a:lnTo>
                    <a:lnTo>
                      <a:pt x="818" y="1145"/>
                    </a:lnTo>
                    <a:lnTo>
                      <a:pt x="818" y="1147"/>
                    </a:lnTo>
                    <a:lnTo>
                      <a:pt x="815" y="1147"/>
                    </a:lnTo>
                    <a:lnTo>
                      <a:pt x="815" y="1150"/>
                    </a:lnTo>
                    <a:lnTo>
                      <a:pt x="813" y="1150"/>
                    </a:lnTo>
                    <a:lnTo>
                      <a:pt x="810" y="1147"/>
                    </a:lnTo>
                    <a:lnTo>
                      <a:pt x="808" y="1147"/>
                    </a:lnTo>
                    <a:lnTo>
                      <a:pt x="802" y="1155"/>
                    </a:lnTo>
                    <a:lnTo>
                      <a:pt x="802" y="1158"/>
                    </a:lnTo>
                    <a:lnTo>
                      <a:pt x="792" y="1184"/>
                    </a:lnTo>
                    <a:lnTo>
                      <a:pt x="789" y="1192"/>
                    </a:lnTo>
                    <a:lnTo>
                      <a:pt x="787" y="1197"/>
                    </a:lnTo>
                    <a:lnTo>
                      <a:pt x="784" y="1200"/>
                    </a:lnTo>
                    <a:lnTo>
                      <a:pt x="781" y="1202"/>
                    </a:lnTo>
                    <a:lnTo>
                      <a:pt x="779" y="1205"/>
                    </a:lnTo>
                    <a:lnTo>
                      <a:pt x="776" y="1208"/>
                    </a:lnTo>
                    <a:lnTo>
                      <a:pt x="773" y="1208"/>
                    </a:lnTo>
                    <a:lnTo>
                      <a:pt x="771" y="1208"/>
                    </a:lnTo>
                    <a:lnTo>
                      <a:pt x="771" y="1213"/>
                    </a:lnTo>
                    <a:lnTo>
                      <a:pt x="771" y="1216"/>
                    </a:lnTo>
                    <a:lnTo>
                      <a:pt x="768" y="1221"/>
                    </a:lnTo>
                    <a:lnTo>
                      <a:pt x="766" y="1223"/>
                    </a:lnTo>
                    <a:lnTo>
                      <a:pt x="766" y="1226"/>
                    </a:lnTo>
                    <a:lnTo>
                      <a:pt x="763" y="1229"/>
                    </a:lnTo>
                    <a:lnTo>
                      <a:pt x="763" y="1231"/>
                    </a:lnTo>
                    <a:lnTo>
                      <a:pt x="760" y="1234"/>
                    </a:lnTo>
                    <a:lnTo>
                      <a:pt x="758" y="1237"/>
                    </a:lnTo>
                    <a:lnTo>
                      <a:pt x="755" y="1234"/>
                    </a:lnTo>
                    <a:lnTo>
                      <a:pt x="752" y="1239"/>
                    </a:lnTo>
                    <a:lnTo>
                      <a:pt x="747" y="1247"/>
                    </a:lnTo>
                    <a:lnTo>
                      <a:pt x="745" y="1257"/>
                    </a:lnTo>
                    <a:lnTo>
                      <a:pt x="742" y="1263"/>
                    </a:lnTo>
                    <a:lnTo>
                      <a:pt x="739" y="1278"/>
                    </a:lnTo>
                    <a:lnTo>
                      <a:pt x="739" y="1281"/>
                    </a:lnTo>
                    <a:lnTo>
                      <a:pt x="739" y="1284"/>
                    </a:lnTo>
                    <a:lnTo>
                      <a:pt x="737" y="1289"/>
                    </a:lnTo>
                    <a:lnTo>
                      <a:pt x="737" y="1292"/>
                    </a:lnTo>
                    <a:lnTo>
                      <a:pt x="737" y="1294"/>
                    </a:lnTo>
                    <a:lnTo>
                      <a:pt x="734" y="1297"/>
                    </a:lnTo>
                    <a:lnTo>
                      <a:pt x="734" y="1299"/>
                    </a:lnTo>
                    <a:lnTo>
                      <a:pt x="734" y="1302"/>
                    </a:lnTo>
                    <a:lnTo>
                      <a:pt x="734" y="1305"/>
                    </a:lnTo>
                    <a:lnTo>
                      <a:pt x="731" y="1305"/>
                    </a:lnTo>
                    <a:lnTo>
                      <a:pt x="731" y="1307"/>
                    </a:lnTo>
                    <a:lnTo>
                      <a:pt x="731" y="1310"/>
                    </a:lnTo>
                    <a:lnTo>
                      <a:pt x="731" y="1313"/>
                    </a:lnTo>
                    <a:lnTo>
                      <a:pt x="731" y="1315"/>
                    </a:lnTo>
                    <a:lnTo>
                      <a:pt x="729" y="1315"/>
                    </a:lnTo>
                    <a:lnTo>
                      <a:pt x="729" y="1318"/>
                    </a:lnTo>
                    <a:lnTo>
                      <a:pt x="729" y="1320"/>
                    </a:lnTo>
                    <a:lnTo>
                      <a:pt x="729" y="1323"/>
                    </a:lnTo>
                    <a:lnTo>
                      <a:pt x="729" y="1326"/>
                    </a:lnTo>
                    <a:lnTo>
                      <a:pt x="726" y="1328"/>
                    </a:lnTo>
                    <a:lnTo>
                      <a:pt x="726" y="1331"/>
                    </a:lnTo>
                    <a:lnTo>
                      <a:pt x="726" y="1334"/>
                    </a:lnTo>
                    <a:lnTo>
                      <a:pt x="726" y="1336"/>
                    </a:lnTo>
                    <a:lnTo>
                      <a:pt x="724" y="1339"/>
                    </a:lnTo>
                    <a:lnTo>
                      <a:pt x="724" y="1341"/>
                    </a:lnTo>
                    <a:lnTo>
                      <a:pt x="724" y="1344"/>
                    </a:lnTo>
                    <a:lnTo>
                      <a:pt x="724" y="1347"/>
                    </a:lnTo>
                    <a:lnTo>
                      <a:pt x="721" y="1349"/>
                    </a:lnTo>
                    <a:lnTo>
                      <a:pt x="721" y="1352"/>
                    </a:lnTo>
                    <a:lnTo>
                      <a:pt x="721" y="1355"/>
                    </a:lnTo>
                    <a:lnTo>
                      <a:pt x="721" y="1357"/>
                    </a:lnTo>
                    <a:lnTo>
                      <a:pt x="721" y="1360"/>
                    </a:lnTo>
                    <a:lnTo>
                      <a:pt x="718" y="1362"/>
                    </a:lnTo>
                    <a:lnTo>
                      <a:pt x="718" y="1370"/>
                    </a:lnTo>
                    <a:lnTo>
                      <a:pt x="716" y="1370"/>
                    </a:lnTo>
                    <a:lnTo>
                      <a:pt x="700" y="1368"/>
                    </a:lnTo>
                    <a:lnTo>
                      <a:pt x="687" y="1368"/>
                    </a:lnTo>
                    <a:lnTo>
                      <a:pt x="682" y="1365"/>
                    </a:lnTo>
                    <a:lnTo>
                      <a:pt x="640" y="1362"/>
                    </a:lnTo>
                    <a:lnTo>
                      <a:pt x="637" y="1362"/>
                    </a:lnTo>
                    <a:lnTo>
                      <a:pt x="632" y="1362"/>
                    </a:lnTo>
                    <a:lnTo>
                      <a:pt x="608" y="1360"/>
                    </a:lnTo>
                    <a:lnTo>
                      <a:pt x="577" y="1357"/>
                    </a:lnTo>
                    <a:lnTo>
                      <a:pt x="561" y="1360"/>
                    </a:lnTo>
                    <a:lnTo>
                      <a:pt x="548" y="1360"/>
                    </a:lnTo>
                    <a:lnTo>
                      <a:pt x="548" y="1362"/>
                    </a:lnTo>
                    <a:lnTo>
                      <a:pt x="545" y="1365"/>
                    </a:lnTo>
                    <a:lnTo>
                      <a:pt x="540" y="1368"/>
                    </a:lnTo>
                    <a:lnTo>
                      <a:pt x="537" y="1368"/>
                    </a:lnTo>
                    <a:lnTo>
                      <a:pt x="537" y="1365"/>
                    </a:lnTo>
                    <a:lnTo>
                      <a:pt x="535" y="1365"/>
                    </a:lnTo>
                    <a:lnTo>
                      <a:pt x="532" y="1365"/>
                    </a:lnTo>
                    <a:lnTo>
                      <a:pt x="530" y="1365"/>
                    </a:lnTo>
                    <a:lnTo>
                      <a:pt x="482" y="1376"/>
                    </a:lnTo>
                    <a:lnTo>
                      <a:pt x="475" y="1378"/>
                    </a:lnTo>
                    <a:lnTo>
                      <a:pt x="464" y="1381"/>
                    </a:lnTo>
                    <a:lnTo>
                      <a:pt x="433" y="1386"/>
                    </a:lnTo>
                    <a:lnTo>
                      <a:pt x="427" y="1389"/>
                    </a:lnTo>
                    <a:lnTo>
                      <a:pt x="425" y="1389"/>
                    </a:lnTo>
                    <a:lnTo>
                      <a:pt x="391" y="1397"/>
                    </a:lnTo>
                    <a:lnTo>
                      <a:pt x="338" y="1407"/>
                    </a:lnTo>
                    <a:lnTo>
                      <a:pt x="286" y="1418"/>
                    </a:lnTo>
                    <a:lnTo>
                      <a:pt x="281" y="1391"/>
                    </a:lnTo>
                    <a:lnTo>
                      <a:pt x="278" y="1376"/>
                    </a:lnTo>
                    <a:lnTo>
                      <a:pt x="273" y="1349"/>
                    </a:lnTo>
                    <a:lnTo>
                      <a:pt x="267" y="1331"/>
                    </a:lnTo>
                    <a:lnTo>
                      <a:pt x="265" y="1313"/>
                    </a:lnTo>
                    <a:lnTo>
                      <a:pt x="260" y="1305"/>
                    </a:lnTo>
                    <a:lnTo>
                      <a:pt x="223" y="1281"/>
                    </a:lnTo>
                    <a:lnTo>
                      <a:pt x="218" y="1278"/>
                    </a:lnTo>
                    <a:lnTo>
                      <a:pt x="181" y="1255"/>
                    </a:lnTo>
                    <a:lnTo>
                      <a:pt x="97" y="1205"/>
                    </a:lnTo>
                    <a:lnTo>
                      <a:pt x="89" y="1200"/>
                    </a:lnTo>
                    <a:lnTo>
                      <a:pt x="92" y="1200"/>
                    </a:lnTo>
                    <a:lnTo>
                      <a:pt x="89" y="1197"/>
                    </a:lnTo>
                    <a:lnTo>
                      <a:pt x="76" y="1189"/>
                    </a:lnTo>
                    <a:lnTo>
                      <a:pt x="55" y="1171"/>
                    </a:lnTo>
                    <a:lnTo>
                      <a:pt x="53" y="1171"/>
                    </a:lnTo>
                    <a:lnTo>
                      <a:pt x="37" y="1155"/>
                    </a:lnTo>
                    <a:lnTo>
                      <a:pt x="34" y="1153"/>
                    </a:lnTo>
                    <a:lnTo>
                      <a:pt x="32" y="1153"/>
                    </a:lnTo>
                    <a:lnTo>
                      <a:pt x="26" y="1147"/>
                    </a:lnTo>
                    <a:lnTo>
                      <a:pt x="0" y="1126"/>
                    </a:lnTo>
                    <a:lnTo>
                      <a:pt x="0" y="1124"/>
                    </a:lnTo>
                    <a:lnTo>
                      <a:pt x="5" y="1118"/>
                    </a:lnTo>
                    <a:lnTo>
                      <a:pt x="32" y="1079"/>
                    </a:lnTo>
                    <a:lnTo>
                      <a:pt x="66" y="1029"/>
                    </a:lnTo>
                    <a:lnTo>
                      <a:pt x="87" y="998"/>
                    </a:lnTo>
                    <a:lnTo>
                      <a:pt x="89" y="995"/>
                    </a:lnTo>
                    <a:lnTo>
                      <a:pt x="89" y="992"/>
                    </a:lnTo>
                    <a:lnTo>
                      <a:pt x="89" y="990"/>
                    </a:lnTo>
                    <a:lnTo>
                      <a:pt x="113" y="929"/>
                    </a:lnTo>
                    <a:lnTo>
                      <a:pt x="131" y="880"/>
                    </a:lnTo>
                    <a:lnTo>
                      <a:pt x="134" y="877"/>
                    </a:lnTo>
                    <a:lnTo>
                      <a:pt x="134" y="872"/>
                    </a:lnTo>
                    <a:lnTo>
                      <a:pt x="136" y="861"/>
                    </a:lnTo>
                    <a:lnTo>
                      <a:pt x="139" y="840"/>
                    </a:lnTo>
                    <a:lnTo>
                      <a:pt x="142" y="830"/>
                    </a:lnTo>
                    <a:lnTo>
                      <a:pt x="147" y="819"/>
                    </a:lnTo>
                    <a:lnTo>
                      <a:pt x="150" y="809"/>
                    </a:lnTo>
                    <a:lnTo>
                      <a:pt x="152" y="796"/>
                    </a:lnTo>
                    <a:lnTo>
                      <a:pt x="157" y="780"/>
                    </a:lnTo>
                    <a:lnTo>
                      <a:pt x="163" y="759"/>
                    </a:lnTo>
                    <a:lnTo>
                      <a:pt x="168" y="738"/>
                    </a:lnTo>
                    <a:lnTo>
                      <a:pt x="170" y="714"/>
                    </a:lnTo>
                    <a:lnTo>
                      <a:pt x="176" y="693"/>
                    </a:lnTo>
                    <a:lnTo>
                      <a:pt x="178" y="670"/>
                    </a:lnTo>
                    <a:lnTo>
                      <a:pt x="181" y="649"/>
                    </a:lnTo>
                    <a:lnTo>
                      <a:pt x="181" y="636"/>
                    </a:lnTo>
                    <a:lnTo>
                      <a:pt x="184" y="601"/>
                    </a:lnTo>
                    <a:lnTo>
                      <a:pt x="184" y="578"/>
                    </a:lnTo>
                    <a:lnTo>
                      <a:pt x="184" y="552"/>
                    </a:lnTo>
                    <a:lnTo>
                      <a:pt x="184" y="536"/>
                    </a:lnTo>
                    <a:lnTo>
                      <a:pt x="184" y="520"/>
                    </a:lnTo>
                    <a:lnTo>
                      <a:pt x="184" y="507"/>
                    </a:lnTo>
                    <a:lnTo>
                      <a:pt x="184" y="483"/>
                    </a:lnTo>
                    <a:lnTo>
                      <a:pt x="181" y="457"/>
                    </a:lnTo>
                    <a:lnTo>
                      <a:pt x="181" y="433"/>
                    </a:lnTo>
                    <a:lnTo>
                      <a:pt x="178" y="420"/>
                    </a:lnTo>
                    <a:lnTo>
                      <a:pt x="178" y="415"/>
                    </a:lnTo>
                    <a:lnTo>
                      <a:pt x="176" y="384"/>
                    </a:lnTo>
                    <a:lnTo>
                      <a:pt x="176" y="381"/>
                    </a:lnTo>
                    <a:lnTo>
                      <a:pt x="173" y="365"/>
                    </a:lnTo>
                    <a:lnTo>
                      <a:pt x="173" y="347"/>
                    </a:lnTo>
                    <a:lnTo>
                      <a:pt x="176" y="313"/>
                    </a:lnTo>
                    <a:lnTo>
                      <a:pt x="176" y="307"/>
                    </a:lnTo>
                    <a:lnTo>
                      <a:pt x="176" y="302"/>
                    </a:lnTo>
                    <a:lnTo>
                      <a:pt x="176" y="292"/>
                    </a:lnTo>
                    <a:lnTo>
                      <a:pt x="176" y="289"/>
                    </a:lnTo>
                    <a:lnTo>
                      <a:pt x="178" y="286"/>
                    </a:lnTo>
                    <a:lnTo>
                      <a:pt x="178" y="284"/>
                    </a:lnTo>
                    <a:lnTo>
                      <a:pt x="181" y="276"/>
                    </a:lnTo>
                    <a:lnTo>
                      <a:pt x="184" y="271"/>
                    </a:lnTo>
                    <a:lnTo>
                      <a:pt x="184" y="263"/>
                    </a:lnTo>
                    <a:lnTo>
                      <a:pt x="189" y="255"/>
                    </a:lnTo>
                    <a:lnTo>
                      <a:pt x="191" y="244"/>
                    </a:lnTo>
                    <a:lnTo>
                      <a:pt x="191" y="239"/>
                    </a:lnTo>
                    <a:lnTo>
                      <a:pt x="194" y="234"/>
                    </a:lnTo>
                    <a:lnTo>
                      <a:pt x="197" y="226"/>
                    </a:lnTo>
                    <a:lnTo>
                      <a:pt x="202" y="218"/>
                    </a:lnTo>
                    <a:lnTo>
                      <a:pt x="205" y="208"/>
                    </a:lnTo>
                    <a:lnTo>
                      <a:pt x="207" y="200"/>
                    </a:lnTo>
                    <a:lnTo>
                      <a:pt x="212" y="189"/>
                    </a:lnTo>
                    <a:lnTo>
                      <a:pt x="215" y="176"/>
                    </a:lnTo>
                    <a:lnTo>
                      <a:pt x="220" y="166"/>
                    </a:lnTo>
                    <a:lnTo>
                      <a:pt x="223" y="158"/>
                    </a:lnTo>
                    <a:lnTo>
                      <a:pt x="226" y="153"/>
                    </a:lnTo>
                    <a:lnTo>
                      <a:pt x="228" y="145"/>
                    </a:lnTo>
                    <a:lnTo>
                      <a:pt x="233" y="137"/>
                    </a:lnTo>
                    <a:lnTo>
                      <a:pt x="239" y="126"/>
                    </a:lnTo>
                    <a:lnTo>
                      <a:pt x="241" y="121"/>
                    </a:lnTo>
                    <a:lnTo>
                      <a:pt x="241" y="119"/>
                    </a:lnTo>
                    <a:lnTo>
                      <a:pt x="241" y="116"/>
                    </a:lnTo>
                    <a:lnTo>
                      <a:pt x="244" y="113"/>
                    </a:lnTo>
                    <a:lnTo>
                      <a:pt x="247" y="108"/>
                    </a:lnTo>
                    <a:lnTo>
                      <a:pt x="249" y="100"/>
                    </a:lnTo>
                    <a:lnTo>
                      <a:pt x="252" y="95"/>
                    </a:lnTo>
                    <a:lnTo>
                      <a:pt x="254" y="90"/>
                    </a:lnTo>
                    <a:lnTo>
                      <a:pt x="265" y="84"/>
                    </a:lnTo>
                    <a:lnTo>
                      <a:pt x="270" y="82"/>
                    </a:lnTo>
                    <a:lnTo>
                      <a:pt x="273" y="82"/>
                    </a:lnTo>
                    <a:lnTo>
                      <a:pt x="275" y="82"/>
                    </a:lnTo>
                    <a:lnTo>
                      <a:pt x="278" y="79"/>
                    </a:lnTo>
                    <a:lnTo>
                      <a:pt x="283" y="77"/>
                    </a:lnTo>
                    <a:lnTo>
                      <a:pt x="286" y="74"/>
                    </a:lnTo>
                    <a:lnTo>
                      <a:pt x="288" y="74"/>
                    </a:lnTo>
                    <a:lnTo>
                      <a:pt x="291" y="71"/>
                    </a:lnTo>
                    <a:lnTo>
                      <a:pt x="294" y="71"/>
                    </a:lnTo>
                    <a:lnTo>
                      <a:pt x="296" y="69"/>
                    </a:lnTo>
                    <a:lnTo>
                      <a:pt x="299" y="69"/>
                    </a:lnTo>
                    <a:lnTo>
                      <a:pt x="304" y="61"/>
                    </a:lnTo>
                    <a:lnTo>
                      <a:pt x="309" y="58"/>
                    </a:lnTo>
                    <a:lnTo>
                      <a:pt x="315" y="56"/>
                    </a:lnTo>
                    <a:lnTo>
                      <a:pt x="315" y="53"/>
                    </a:lnTo>
                    <a:lnTo>
                      <a:pt x="320" y="50"/>
                    </a:lnTo>
                    <a:lnTo>
                      <a:pt x="330" y="42"/>
                    </a:lnTo>
                    <a:lnTo>
                      <a:pt x="336" y="42"/>
                    </a:lnTo>
                    <a:lnTo>
                      <a:pt x="346" y="37"/>
                    </a:lnTo>
                    <a:lnTo>
                      <a:pt x="349" y="35"/>
                    </a:lnTo>
                    <a:lnTo>
                      <a:pt x="357" y="29"/>
                    </a:lnTo>
                    <a:lnTo>
                      <a:pt x="364" y="27"/>
                    </a:lnTo>
                    <a:lnTo>
                      <a:pt x="364" y="24"/>
                    </a:lnTo>
                    <a:lnTo>
                      <a:pt x="370" y="24"/>
                    </a:lnTo>
                    <a:lnTo>
                      <a:pt x="372" y="21"/>
                    </a:lnTo>
                    <a:lnTo>
                      <a:pt x="375" y="19"/>
                    </a:lnTo>
                    <a:lnTo>
                      <a:pt x="378" y="19"/>
                    </a:lnTo>
                    <a:lnTo>
                      <a:pt x="380" y="16"/>
                    </a:lnTo>
                    <a:lnTo>
                      <a:pt x="388" y="6"/>
                    </a:lnTo>
                    <a:lnTo>
                      <a:pt x="391" y="3"/>
                    </a:lnTo>
                    <a:lnTo>
                      <a:pt x="391" y="0"/>
                    </a:lnTo>
                    <a:lnTo>
                      <a:pt x="393" y="0"/>
                    </a:lnTo>
                    <a:lnTo>
                      <a:pt x="393" y="3"/>
                    </a:lnTo>
                    <a:lnTo>
                      <a:pt x="396" y="3"/>
                    </a:lnTo>
                    <a:lnTo>
                      <a:pt x="393" y="11"/>
                    </a:lnTo>
                    <a:lnTo>
                      <a:pt x="393" y="14"/>
                    </a:lnTo>
                  </a:path>
                </a:pathLst>
              </a:custGeom>
              <a:pattFill prst="pct25">
                <a:fgClr>
                  <a:schemeClr val="accent1"/>
                </a:fgClr>
                <a:bgClr>
                  <a:schemeClr val="accent1">
                    <a:lumMod val="20000"/>
                    <a:lumOff val="80000"/>
                  </a:schemeClr>
                </a:bgClr>
              </a:patt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34" name="フリーフォーム 233"/>
              <p:cNvSpPr>
                <a:spLocks/>
              </p:cNvSpPr>
              <p:nvPr/>
            </p:nvSpPr>
            <p:spPr bwMode="auto">
              <a:xfrm>
                <a:off x="1714428" y="3503952"/>
                <a:ext cx="650789" cy="835283"/>
              </a:xfrm>
              <a:custGeom>
                <a:avLst/>
                <a:gdLst>
                  <a:gd name="T0" fmla="*/ 1345 w 1358"/>
                  <a:gd name="T1" fmla="*/ 121 h 1716"/>
                  <a:gd name="T2" fmla="*/ 1345 w 1358"/>
                  <a:gd name="T3" fmla="*/ 124 h 1716"/>
                  <a:gd name="T4" fmla="*/ 1353 w 1358"/>
                  <a:gd name="T5" fmla="*/ 173 h 1716"/>
                  <a:gd name="T6" fmla="*/ 1353 w 1358"/>
                  <a:gd name="T7" fmla="*/ 186 h 1716"/>
                  <a:gd name="T8" fmla="*/ 1358 w 1358"/>
                  <a:gd name="T9" fmla="*/ 276 h 1716"/>
                  <a:gd name="T10" fmla="*/ 1358 w 1358"/>
                  <a:gd name="T11" fmla="*/ 307 h 1716"/>
                  <a:gd name="T12" fmla="*/ 1356 w 1358"/>
                  <a:gd name="T13" fmla="*/ 354 h 1716"/>
                  <a:gd name="T14" fmla="*/ 1350 w 1358"/>
                  <a:gd name="T15" fmla="*/ 389 h 1716"/>
                  <a:gd name="T16" fmla="*/ 1345 w 1358"/>
                  <a:gd name="T17" fmla="*/ 431 h 1716"/>
                  <a:gd name="T18" fmla="*/ 1329 w 1358"/>
                  <a:gd name="T19" fmla="*/ 501 h 1716"/>
                  <a:gd name="T20" fmla="*/ 1322 w 1358"/>
                  <a:gd name="T21" fmla="*/ 525 h 1716"/>
                  <a:gd name="T22" fmla="*/ 1316 w 1358"/>
                  <a:gd name="T23" fmla="*/ 536 h 1716"/>
                  <a:gd name="T24" fmla="*/ 1308 w 1358"/>
                  <a:gd name="T25" fmla="*/ 554 h 1716"/>
                  <a:gd name="T26" fmla="*/ 1290 w 1358"/>
                  <a:gd name="T27" fmla="*/ 593 h 1716"/>
                  <a:gd name="T28" fmla="*/ 1272 w 1358"/>
                  <a:gd name="T29" fmla="*/ 643 h 1716"/>
                  <a:gd name="T30" fmla="*/ 1264 w 1358"/>
                  <a:gd name="T31" fmla="*/ 672 h 1716"/>
                  <a:gd name="T32" fmla="*/ 1253 w 1358"/>
                  <a:gd name="T33" fmla="*/ 703 h 1716"/>
                  <a:gd name="T34" fmla="*/ 1251 w 1358"/>
                  <a:gd name="T35" fmla="*/ 724 h 1716"/>
                  <a:gd name="T36" fmla="*/ 1251 w 1358"/>
                  <a:gd name="T37" fmla="*/ 801 h 1716"/>
                  <a:gd name="T38" fmla="*/ 1259 w 1358"/>
                  <a:gd name="T39" fmla="*/ 900 h 1716"/>
                  <a:gd name="T40" fmla="*/ 1259 w 1358"/>
                  <a:gd name="T41" fmla="*/ 995 h 1716"/>
                  <a:gd name="T42" fmla="*/ 1251 w 1358"/>
                  <a:gd name="T43" fmla="*/ 1110 h 1716"/>
                  <a:gd name="T44" fmla="*/ 1227 w 1358"/>
                  <a:gd name="T45" fmla="*/ 1213 h 1716"/>
                  <a:gd name="T46" fmla="*/ 1214 w 1358"/>
                  <a:gd name="T47" fmla="*/ 1257 h 1716"/>
                  <a:gd name="T48" fmla="*/ 1188 w 1358"/>
                  <a:gd name="T49" fmla="*/ 1346 h 1716"/>
                  <a:gd name="T50" fmla="*/ 1164 w 1358"/>
                  <a:gd name="T51" fmla="*/ 1409 h 1716"/>
                  <a:gd name="T52" fmla="*/ 1164 w 1358"/>
                  <a:gd name="T53" fmla="*/ 1412 h 1716"/>
                  <a:gd name="T54" fmla="*/ 1141 w 1358"/>
                  <a:gd name="T55" fmla="*/ 1446 h 1716"/>
                  <a:gd name="T56" fmla="*/ 1070 w 1358"/>
                  <a:gd name="T57" fmla="*/ 1549 h 1716"/>
                  <a:gd name="T58" fmla="*/ 1023 w 1358"/>
                  <a:gd name="T59" fmla="*/ 1583 h 1716"/>
                  <a:gd name="T60" fmla="*/ 962 w 1358"/>
                  <a:gd name="T61" fmla="*/ 1617 h 1716"/>
                  <a:gd name="T62" fmla="*/ 892 w 1358"/>
                  <a:gd name="T63" fmla="*/ 1635 h 1716"/>
                  <a:gd name="T64" fmla="*/ 776 w 1358"/>
                  <a:gd name="T65" fmla="*/ 1664 h 1716"/>
                  <a:gd name="T66" fmla="*/ 716 w 1358"/>
                  <a:gd name="T67" fmla="*/ 1677 h 1716"/>
                  <a:gd name="T68" fmla="*/ 572 w 1358"/>
                  <a:gd name="T69" fmla="*/ 1709 h 1716"/>
                  <a:gd name="T70" fmla="*/ 496 w 1358"/>
                  <a:gd name="T71" fmla="*/ 1716 h 1716"/>
                  <a:gd name="T72" fmla="*/ 449 w 1358"/>
                  <a:gd name="T73" fmla="*/ 1714 h 1716"/>
                  <a:gd name="T74" fmla="*/ 399 w 1358"/>
                  <a:gd name="T75" fmla="*/ 1701 h 1716"/>
                  <a:gd name="T76" fmla="*/ 354 w 1358"/>
                  <a:gd name="T77" fmla="*/ 1688 h 1716"/>
                  <a:gd name="T78" fmla="*/ 252 w 1358"/>
                  <a:gd name="T79" fmla="*/ 1638 h 1716"/>
                  <a:gd name="T80" fmla="*/ 168 w 1358"/>
                  <a:gd name="T81" fmla="*/ 1564 h 1716"/>
                  <a:gd name="T82" fmla="*/ 95 w 1358"/>
                  <a:gd name="T83" fmla="*/ 1297 h 1716"/>
                  <a:gd name="T84" fmla="*/ 13 w 1358"/>
                  <a:gd name="T85" fmla="*/ 1008 h 1716"/>
                  <a:gd name="T86" fmla="*/ 359 w 1358"/>
                  <a:gd name="T87" fmla="*/ 848 h 1716"/>
                  <a:gd name="T88" fmla="*/ 566 w 1358"/>
                  <a:gd name="T89" fmla="*/ 685 h 1716"/>
                  <a:gd name="T90" fmla="*/ 627 w 1358"/>
                  <a:gd name="T91" fmla="*/ 591 h 1716"/>
                  <a:gd name="T92" fmla="*/ 674 w 1358"/>
                  <a:gd name="T93" fmla="*/ 512 h 1716"/>
                  <a:gd name="T94" fmla="*/ 732 w 1358"/>
                  <a:gd name="T95" fmla="*/ 428 h 1716"/>
                  <a:gd name="T96" fmla="*/ 781 w 1358"/>
                  <a:gd name="T97" fmla="*/ 352 h 1716"/>
                  <a:gd name="T98" fmla="*/ 839 w 1358"/>
                  <a:gd name="T99" fmla="*/ 265 h 1716"/>
                  <a:gd name="T100" fmla="*/ 850 w 1358"/>
                  <a:gd name="T101" fmla="*/ 255 h 1716"/>
                  <a:gd name="T102" fmla="*/ 910 w 1358"/>
                  <a:gd name="T103" fmla="*/ 186 h 1716"/>
                  <a:gd name="T104" fmla="*/ 949 w 1358"/>
                  <a:gd name="T105" fmla="*/ 145 h 1716"/>
                  <a:gd name="T106" fmla="*/ 1004 w 1358"/>
                  <a:gd name="T107" fmla="*/ 95 h 1716"/>
                  <a:gd name="T108" fmla="*/ 1075 w 1358"/>
                  <a:gd name="T109" fmla="*/ 47 h 1716"/>
                  <a:gd name="T110" fmla="*/ 1086 w 1358"/>
                  <a:gd name="T111" fmla="*/ 45 h 1716"/>
                  <a:gd name="T112" fmla="*/ 1154 w 1358"/>
                  <a:gd name="T113" fmla="*/ 37 h 1716"/>
                  <a:gd name="T114" fmla="*/ 1183 w 1358"/>
                  <a:gd name="T115" fmla="*/ 29 h 1716"/>
                  <a:gd name="T116" fmla="*/ 1274 w 1358"/>
                  <a:gd name="T117" fmla="*/ 8 h 1716"/>
                  <a:gd name="T118" fmla="*/ 1308 w 1358"/>
                  <a:gd name="T119" fmla="*/ 0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358" h="1716">
                    <a:moveTo>
                      <a:pt x="1316" y="24"/>
                    </a:moveTo>
                    <a:lnTo>
                      <a:pt x="1329" y="66"/>
                    </a:lnTo>
                    <a:lnTo>
                      <a:pt x="1332" y="74"/>
                    </a:lnTo>
                    <a:lnTo>
                      <a:pt x="1342" y="108"/>
                    </a:lnTo>
                    <a:lnTo>
                      <a:pt x="1345" y="121"/>
                    </a:lnTo>
                    <a:lnTo>
                      <a:pt x="1345" y="124"/>
                    </a:lnTo>
                    <a:lnTo>
                      <a:pt x="1348" y="131"/>
                    </a:lnTo>
                    <a:lnTo>
                      <a:pt x="1350" y="145"/>
                    </a:lnTo>
                    <a:lnTo>
                      <a:pt x="1353" y="163"/>
                    </a:lnTo>
                    <a:lnTo>
                      <a:pt x="1353" y="173"/>
                    </a:lnTo>
                    <a:lnTo>
                      <a:pt x="1353" y="179"/>
                    </a:lnTo>
                    <a:lnTo>
                      <a:pt x="1353" y="184"/>
                    </a:lnTo>
                    <a:lnTo>
                      <a:pt x="1353" y="186"/>
                    </a:lnTo>
                    <a:lnTo>
                      <a:pt x="1353" y="197"/>
                    </a:lnTo>
                    <a:lnTo>
                      <a:pt x="1353" y="213"/>
                    </a:lnTo>
                    <a:lnTo>
                      <a:pt x="1356" y="234"/>
                    </a:lnTo>
                    <a:lnTo>
                      <a:pt x="1356" y="255"/>
                    </a:lnTo>
                    <a:lnTo>
                      <a:pt x="1358" y="276"/>
                    </a:lnTo>
                    <a:lnTo>
                      <a:pt x="1358" y="291"/>
                    </a:lnTo>
                    <a:lnTo>
                      <a:pt x="1358" y="307"/>
                    </a:lnTo>
                    <a:lnTo>
                      <a:pt x="1358" y="323"/>
                    </a:lnTo>
                    <a:lnTo>
                      <a:pt x="1356" y="341"/>
                    </a:lnTo>
                    <a:lnTo>
                      <a:pt x="1356" y="354"/>
                    </a:lnTo>
                    <a:lnTo>
                      <a:pt x="1353" y="368"/>
                    </a:lnTo>
                    <a:lnTo>
                      <a:pt x="1350" y="389"/>
                    </a:lnTo>
                    <a:lnTo>
                      <a:pt x="1350" y="396"/>
                    </a:lnTo>
                    <a:lnTo>
                      <a:pt x="1350" y="399"/>
                    </a:lnTo>
                    <a:lnTo>
                      <a:pt x="1348" y="415"/>
                    </a:lnTo>
                    <a:lnTo>
                      <a:pt x="1345" y="431"/>
                    </a:lnTo>
                    <a:lnTo>
                      <a:pt x="1340" y="452"/>
                    </a:lnTo>
                    <a:lnTo>
                      <a:pt x="1335" y="478"/>
                    </a:lnTo>
                    <a:lnTo>
                      <a:pt x="1332" y="488"/>
                    </a:lnTo>
                    <a:lnTo>
                      <a:pt x="1332" y="496"/>
                    </a:lnTo>
                    <a:lnTo>
                      <a:pt x="1329" y="501"/>
                    </a:lnTo>
                    <a:lnTo>
                      <a:pt x="1329" y="507"/>
                    </a:lnTo>
                    <a:lnTo>
                      <a:pt x="1327" y="512"/>
                    </a:lnTo>
                    <a:lnTo>
                      <a:pt x="1324" y="517"/>
                    </a:lnTo>
                    <a:lnTo>
                      <a:pt x="1322" y="525"/>
                    </a:lnTo>
                    <a:lnTo>
                      <a:pt x="1319" y="530"/>
                    </a:lnTo>
                    <a:lnTo>
                      <a:pt x="1316" y="533"/>
                    </a:lnTo>
                    <a:lnTo>
                      <a:pt x="1316" y="536"/>
                    </a:lnTo>
                    <a:lnTo>
                      <a:pt x="1316" y="538"/>
                    </a:lnTo>
                    <a:lnTo>
                      <a:pt x="1314" y="543"/>
                    </a:lnTo>
                    <a:lnTo>
                      <a:pt x="1308" y="554"/>
                    </a:lnTo>
                    <a:lnTo>
                      <a:pt x="1303" y="562"/>
                    </a:lnTo>
                    <a:lnTo>
                      <a:pt x="1301" y="570"/>
                    </a:lnTo>
                    <a:lnTo>
                      <a:pt x="1298" y="575"/>
                    </a:lnTo>
                    <a:lnTo>
                      <a:pt x="1295" y="583"/>
                    </a:lnTo>
                    <a:lnTo>
                      <a:pt x="1290" y="593"/>
                    </a:lnTo>
                    <a:lnTo>
                      <a:pt x="1287" y="606"/>
                    </a:lnTo>
                    <a:lnTo>
                      <a:pt x="1282" y="617"/>
                    </a:lnTo>
                    <a:lnTo>
                      <a:pt x="1280" y="625"/>
                    </a:lnTo>
                    <a:lnTo>
                      <a:pt x="1277" y="635"/>
                    </a:lnTo>
                    <a:lnTo>
                      <a:pt x="1272" y="643"/>
                    </a:lnTo>
                    <a:lnTo>
                      <a:pt x="1269" y="651"/>
                    </a:lnTo>
                    <a:lnTo>
                      <a:pt x="1266" y="656"/>
                    </a:lnTo>
                    <a:lnTo>
                      <a:pt x="1266" y="661"/>
                    </a:lnTo>
                    <a:lnTo>
                      <a:pt x="1264" y="672"/>
                    </a:lnTo>
                    <a:lnTo>
                      <a:pt x="1259" y="680"/>
                    </a:lnTo>
                    <a:lnTo>
                      <a:pt x="1259" y="688"/>
                    </a:lnTo>
                    <a:lnTo>
                      <a:pt x="1256" y="693"/>
                    </a:lnTo>
                    <a:lnTo>
                      <a:pt x="1253" y="701"/>
                    </a:lnTo>
                    <a:lnTo>
                      <a:pt x="1253" y="703"/>
                    </a:lnTo>
                    <a:lnTo>
                      <a:pt x="1251" y="706"/>
                    </a:lnTo>
                    <a:lnTo>
                      <a:pt x="1251" y="709"/>
                    </a:lnTo>
                    <a:lnTo>
                      <a:pt x="1251" y="719"/>
                    </a:lnTo>
                    <a:lnTo>
                      <a:pt x="1251" y="724"/>
                    </a:lnTo>
                    <a:lnTo>
                      <a:pt x="1251" y="730"/>
                    </a:lnTo>
                    <a:lnTo>
                      <a:pt x="1248" y="764"/>
                    </a:lnTo>
                    <a:lnTo>
                      <a:pt x="1248" y="782"/>
                    </a:lnTo>
                    <a:lnTo>
                      <a:pt x="1251" y="798"/>
                    </a:lnTo>
                    <a:lnTo>
                      <a:pt x="1251" y="801"/>
                    </a:lnTo>
                    <a:lnTo>
                      <a:pt x="1253" y="832"/>
                    </a:lnTo>
                    <a:lnTo>
                      <a:pt x="1253" y="837"/>
                    </a:lnTo>
                    <a:lnTo>
                      <a:pt x="1256" y="850"/>
                    </a:lnTo>
                    <a:lnTo>
                      <a:pt x="1256" y="874"/>
                    </a:lnTo>
                    <a:lnTo>
                      <a:pt x="1259" y="900"/>
                    </a:lnTo>
                    <a:lnTo>
                      <a:pt x="1259" y="924"/>
                    </a:lnTo>
                    <a:lnTo>
                      <a:pt x="1259" y="937"/>
                    </a:lnTo>
                    <a:lnTo>
                      <a:pt x="1259" y="953"/>
                    </a:lnTo>
                    <a:lnTo>
                      <a:pt x="1259" y="969"/>
                    </a:lnTo>
                    <a:lnTo>
                      <a:pt x="1259" y="995"/>
                    </a:lnTo>
                    <a:lnTo>
                      <a:pt x="1259" y="1018"/>
                    </a:lnTo>
                    <a:lnTo>
                      <a:pt x="1256" y="1053"/>
                    </a:lnTo>
                    <a:lnTo>
                      <a:pt x="1256" y="1066"/>
                    </a:lnTo>
                    <a:lnTo>
                      <a:pt x="1253" y="1087"/>
                    </a:lnTo>
                    <a:lnTo>
                      <a:pt x="1251" y="1110"/>
                    </a:lnTo>
                    <a:lnTo>
                      <a:pt x="1245" y="1131"/>
                    </a:lnTo>
                    <a:lnTo>
                      <a:pt x="1243" y="1155"/>
                    </a:lnTo>
                    <a:lnTo>
                      <a:pt x="1238" y="1176"/>
                    </a:lnTo>
                    <a:lnTo>
                      <a:pt x="1232" y="1197"/>
                    </a:lnTo>
                    <a:lnTo>
                      <a:pt x="1227" y="1213"/>
                    </a:lnTo>
                    <a:lnTo>
                      <a:pt x="1225" y="1226"/>
                    </a:lnTo>
                    <a:lnTo>
                      <a:pt x="1222" y="1236"/>
                    </a:lnTo>
                    <a:lnTo>
                      <a:pt x="1217" y="1247"/>
                    </a:lnTo>
                    <a:lnTo>
                      <a:pt x="1214" y="1257"/>
                    </a:lnTo>
                    <a:lnTo>
                      <a:pt x="1211" y="1278"/>
                    </a:lnTo>
                    <a:lnTo>
                      <a:pt x="1209" y="1289"/>
                    </a:lnTo>
                    <a:lnTo>
                      <a:pt x="1209" y="1294"/>
                    </a:lnTo>
                    <a:lnTo>
                      <a:pt x="1206" y="1297"/>
                    </a:lnTo>
                    <a:lnTo>
                      <a:pt x="1188" y="1346"/>
                    </a:lnTo>
                    <a:lnTo>
                      <a:pt x="1164" y="1407"/>
                    </a:lnTo>
                    <a:lnTo>
                      <a:pt x="1164" y="1409"/>
                    </a:lnTo>
                    <a:lnTo>
                      <a:pt x="1164" y="1412"/>
                    </a:lnTo>
                    <a:lnTo>
                      <a:pt x="1162" y="1415"/>
                    </a:lnTo>
                    <a:lnTo>
                      <a:pt x="1141" y="1446"/>
                    </a:lnTo>
                    <a:lnTo>
                      <a:pt x="1107" y="1496"/>
                    </a:lnTo>
                    <a:lnTo>
                      <a:pt x="1080" y="1535"/>
                    </a:lnTo>
                    <a:lnTo>
                      <a:pt x="1075" y="1541"/>
                    </a:lnTo>
                    <a:lnTo>
                      <a:pt x="1075" y="1543"/>
                    </a:lnTo>
                    <a:lnTo>
                      <a:pt x="1070" y="1549"/>
                    </a:lnTo>
                    <a:lnTo>
                      <a:pt x="1062" y="1556"/>
                    </a:lnTo>
                    <a:lnTo>
                      <a:pt x="1057" y="1559"/>
                    </a:lnTo>
                    <a:lnTo>
                      <a:pt x="1049" y="1564"/>
                    </a:lnTo>
                    <a:lnTo>
                      <a:pt x="1036" y="1572"/>
                    </a:lnTo>
                    <a:lnTo>
                      <a:pt x="1023" y="1583"/>
                    </a:lnTo>
                    <a:lnTo>
                      <a:pt x="1007" y="1593"/>
                    </a:lnTo>
                    <a:lnTo>
                      <a:pt x="994" y="1601"/>
                    </a:lnTo>
                    <a:lnTo>
                      <a:pt x="978" y="1609"/>
                    </a:lnTo>
                    <a:lnTo>
                      <a:pt x="968" y="1614"/>
                    </a:lnTo>
                    <a:lnTo>
                      <a:pt x="962" y="1617"/>
                    </a:lnTo>
                    <a:lnTo>
                      <a:pt x="952" y="1619"/>
                    </a:lnTo>
                    <a:lnTo>
                      <a:pt x="939" y="1625"/>
                    </a:lnTo>
                    <a:lnTo>
                      <a:pt x="928" y="1627"/>
                    </a:lnTo>
                    <a:lnTo>
                      <a:pt x="918" y="1630"/>
                    </a:lnTo>
                    <a:lnTo>
                      <a:pt x="892" y="1635"/>
                    </a:lnTo>
                    <a:lnTo>
                      <a:pt x="873" y="1643"/>
                    </a:lnTo>
                    <a:lnTo>
                      <a:pt x="857" y="1646"/>
                    </a:lnTo>
                    <a:lnTo>
                      <a:pt x="837" y="1651"/>
                    </a:lnTo>
                    <a:lnTo>
                      <a:pt x="808" y="1656"/>
                    </a:lnTo>
                    <a:lnTo>
                      <a:pt x="776" y="1664"/>
                    </a:lnTo>
                    <a:lnTo>
                      <a:pt x="732" y="1674"/>
                    </a:lnTo>
                    <a:lnTo>
                      <a:pt x="726" y="1674"/>
                    </a:lnTo>
                    <a:lnTo>
                      <a:pt x="721" y="1677"/>
                    </a:lnTo>
                    <a:lnTo>
                      <a:pt x="716" y="1677"/>
                    </a:lnTo>
                    <a:lnTo>
                      <a:pt x="695" y="1682"/>
                    </a:lnTo>
                    <a:lnTo>
                      <a:pt x="611" y="1701"/>
                    </a:lnTo>
                    <a:lnTo>
                      <a:pt x="590" y="1703"/>
                    </a:lnTo>
                    <a:lnTo>
                      <a:pt x="572" y="1709"/>
                    </a:lnTo>
                    <a:lnTo>
                      <a:pt x="559" y="1711"/>
                    </a:lnTo>
                    <a:lnTo>
                      <a:pt x="543" y="1711"/>
                    </a:lnTo>
                    <a:lnTo>
                      <a:pt x="530" y="1714"/>
                    </a:lnTo>
                    <a:lnTo>
                      <a:pt x="514" y="1716"/>
                    </a:lnTo>
                    <a:lnTo>
                      <a:pt x="496" y="1716"/>
                    </a:lnTo>
                    <a:lnTo>
                      <a:pt x="488" y="1716"/>
                    </a:lnTo>
                    <a:lnTo>
                      <a:pt x="477" y="1716"/>
                    </a:lnTo>
                    <a:lnTo>
                      <a:pt x="467" y="1716"/>
                    </a:lnTo>
                    <a:lnTo>
                      <a:pt x="459" y="1714"/>
                    </a:lnTo>
                    <a:lnTo>
                      <a:pt x="449" y="1714"/>
                    </a:lnTo>
                    <a:lnTo>
                      <a:pt x="438" y="1711"/>
                    </a:lnTo>
                    <a:lnTo>
                      <a:pt x="430" y="1711"/>
                    </a:lnTo>
                    <a:lnTo>
                      <a:pt x="420" y="1709"/>
                    </a:lnTo>
                    <a:lnTo>
                      <a:pt x="409" y="1706"/>
                    </a:lnTo>
                    <a:lnTo>
                      <a:pt x="399" y="1701"/>
                    </a:lnTo>
                    <a:lnTo>
                      <a:pt x="388" y="1698"/>
                    </a:lnTo>
                    <a:lnTo>
                      <a:pt x="378" y="1695"/>
                    </a:lnTo>
                    <a:lnTo>
                      <a:pt x="367" y="1693"/>
                    </a:lnTo>
                    <a:lnTo>
                      <a:pt x="359" y="1690"/>
                    </a:lnTo>
                    <a:lnTo>
                      <a:pt x="354" y="1688"/>
                    </a:lnTo>
                    <a:lnTo>
                      <a:pt x="352" y="1685"/>
                    </a:lnTo>
                    <a:lnTo>
                      <a:pt x="341" y="1682"/>
                    </a:lnTo>
                    <a:lnTo>
                      <a:pt x="333" y="1677"/>
                    </a:lnTo>
                    <a:lnTo>
                      <a:pt x="252" y="1638"/>
                    </a:lnTo>
                    <a:lnTo>
                      <a:pt x="241" y="1633"/>
                    </a:lnTo>
                    <a:lnTo>
                      <a:pt x="234" y="1627"/>
                    </a:lnTo>
                    <a:lnTo>
                      <a:pt x="178" y="1604"/>
                    </a:lnTo>
                    <a:lnTo>
                      <a:pt x="168" y="1598"/>
                    </a:lnTo>
                    <a:lnTo>
                      <a:pt x="168" y="1564"/>
                    </a:lnTo>
                    <a:lnTo>
                      <a:pt x="137" y="1449"/>
                    </a:lnTo>
                    <a:lnTo>
                      <a:pt x="95" y="1297"/>
                    </a:lnTo>
                    <a:lnTo>
                      <a:pt x="61" y="1181"/>
                    </a:lnTo>
                    <a:lnTo>
                      <a:pt x="32" y="1071"/>
                    </a:lnTo>
                    <a:lnTo>
                      <a:pt x="19" y="1024"/>
                    </a:lnTo>
                    <a:lnTo>
                      <a:pt x="13" y="1008"/>
                    </a:lnTo>
                    <a:lnTo>
                      <a:pt x="0" y="1003"/>
                    </a:lnTo>
                    <a:lnTo>
                      <a:pt x="299" y="874"/>
                    </a:lnTo>
                    <a:lnTo>
                      <a:pt x="304" y="874"/>
                    </a:lnTo>
                    <a:lnTo>
                      <a:pt x="325" y="864"/>
                    </a:lnTo>
                    <a:lnTo>
                      <a:pt x="359" y="848"/>
                    </a:lnTo>
                    <a:lnTo>
                      <a:pt x="409" y="827"/>
                    </a:lnTo>
                    <a:lnTo>
                      <a:pt x="504" y="787"/>
                    </a:lnTo>
                    <a:lnTo>
                      <a:pt x="546" y="719"/>
                    </a:lnTo>
                    <a:lnTo>
                      <a:pt x="556" y="703"/>
                    </a:lnTo>
                    <a:lnTo>
                      <a:pt x="566" y="685"/>
                    </a:lnTo>
                    <a:lnTo>
                      <a:pt x="580" y="667"/>
                    </a:lnTo>
                    <a:lnTo>
                      <a:pt x="593" y="646"/>
                    </a:lnTo>
                    <a:lnTo>
                      <a:pt x="606" y="625"/>
                    </a:lnTo>
                    <a:lnTo>
                      <a:pt x="616" y="606"/>
                    </a:lnTo>
                    <a:lnTo>
                      <a:pt x="627" y="591"/>
                    </a:lnTo>
                    <a:lnTo>
                      <a:pt x="627" y="588"/>
                    </a:lnTo>
                    <a:lnTo>
                      <a:pt x="637" y="572"/>
                    </a:lnTo>
                    <a:lnTo>
                      <a:pt x="650" y="551"/>
                    </a:lnTo>
                    <a:lnTo>
                      <a:pt x="663" y="530"/>
                    </a:lnTo>
                    <a:lnTo>
                      <a:pt x="674" y="512"/>
                    </a:lnTo>
                    <a:lnTo>
                      <a:pt x="677" y="509"/>
                    </a:lnTo>
                    <a:lnTo>
                      <a:pt x="692" y="488"/>
                    </a:lnTo>
                    <a:lnTo>
                      <a:pt x="708" y="462"/>
                    </a:lnTo>
                    <a:lnTo>
                      <a:pt x="721" y="444"/>
                    </a:lnTo>
                    <a:lnTo>
                      <a:pt x="732" y="428"/>
                    </a:lnTo>
                    <a:lnTo>
                      <a:pt x="740" y="415"/>
                    </a:lnTo>
                    <a:lnTo>
                      <a:pt x="742" y="412"/>
                    </a:lnTo>
                    <a:lnTo>
                      <a:pt x="755" y="391"/>
                    </a:lnTo>
                    <a:lnTo>
                      <a:pt x="766" y="375"/>
                    </a:lnTo>
                    <a:lnTo>
                      <a:pt x="781" y="352"/>
                    </a:lnTo>
                    <a:lnTo>
                      <a:pt x="789" y="339"/>
                    </a:lnTo>
                    <a:lnTo>
                      <a:pt x="797" y="326"/>
                    </a:lnTo>
                    <a:lnTo>
                      <a:pt x="813" y="302"/>
                    </a:lnTo>
                    <a:lnTo>
                      <a:pt x="829" y="278"/>
                    </a:lnTo>
                    <a:lnTo>
                      <a:pt x="839" y="265"/>
                    </a:lnTo>
                    <a:lnTo>
                      <a:pt x="842" y="263"/>
                    </a:lnTo>
                    <a:lnTo>
                      <a:pt x="847" y="257"/>
                    </a:lnTo>
                    <a:lnTo>
                      <a:pt x="850" y="255"/>
                    </a:lnTo>
                    <a:lnTo>
                      <a:pt x="850" y="252"/>
                    </a:lnTo>
                    <a:lnTo>
                      <a:pt x="863" y="236"/>
                    </a:lnTo>
                    <a:lnTo>
                      <a:pt x="881" y="218"/>
                    </a:lnTo>
                    <a:lnTo>
                      <a:pt x="910" y="186"/>
                    </a:lnTo>
                    <a:lnTo>
                      <a:pt x="913" y="184"/>
                    </a:lnTo>
                    <a:lnTo>
                      <a:pt x="920" y="176"/>
                    </a:lnTo>
                    <a:lnTo>
                      <a:pt x="928" y="165"/>
                    </a:lnTo>
                    <a:lnTo>
                      <a:pt x="939" y="155"/>
                    </a:lnTo>
                    <a:lnTo>
                      <a:pt x="949" y="145"/>
                    </a:lnTo>
                    <a:lnTo>
                      <a:pt x="952" y="142"/>
                    </a:lnTo>
                    <a:lnTo>
                      <a:pt x="968" y="126"/>
                    </a:lnTo>
                    <a:lnTo>
                      <a:pt x="981" y="113"/>
                    </a:lnTo>
                    <a:lnTo>
                      <a:pt x="994" y="103"/>
                    </a:lnTo>
                    <a:lnTo>
                      <a:pt x="1004" y="95"/>
                    </a:lnTo>
                    <a:lnTo>
                      <a:pt x="1015" y="87"/>
                    </a:lnTo>
                    <a:lnTo>
                      <a:pt x="1031" y="74"/>
                    </a:lnTo>
                    <a:lnTo>
                      <a:pt x="1049" y="63"/>
                    </a:lnTo>
                    <a:lnTo>
                      <a:pt x="1065" y="53"/>
                    </a:lnTo>
                    <a:lnTo>
                      <a:pt x="1075" y="47"/>
                    </a:lnTo>
                    <a:lnTo>
                      <a:pt x="1078" y="45"/>
                    </a:lnTo>
                    <a:lnTo>
                      <a:pt x="1080" y="45"/>
                    </a:lnTo>
                    <a:lnTo>
                      <a:pt x="1083" y="45"/>
                    </a:lnTo>
                    <a:lnTo>
                      <a:pt x="1086" y="45"/>
                    </a:lnTo>
                    <a:lnTo>
                      <a:pt x="1091" y="45"/>
                    </a:lnTo>
                    <a:lnTo>
                      <a:pt x="1120" y="45"/>
                    </a:lnTo>
                    <a:lnTo>
                      <a:pt x="1148" y="40"/>
                    </a:lnTo>
                    <a:lnTo>
                      <a:pt x="1154" y="37"/>
                    </a:lnTo>
                    <a:lnTo>
                      <a:pt x="1159" y="34"/>
                    </a:lnTo>
                    <a:lnTo>
                      <a:pt x="1164" y="34"/>
                    </a:lnTo>
                    <a:lnTo>
                      <a:pt x="1175" y="32"/>
                    </a:lnTo>
                    <a:lnTo>
                      <a:pt x="1183" y="29"/>
                    </a:lnTo>
                    <a:lnTo>
                      <a:pt x="1222" y="21"/>
                    </a:lnTo>
                    <a:lnTo>
                      <a:pt x="1264" y="11"/>
                    </a:lnTo>
                    <a:lnTo>
                      <a:pt x="1272" y="8"/>
                    </a:lnTo>
                    <a:lnTo>
                      <a:pt x="1274" y="8"/>
                    </a:lnTo>
                    <a:lnTo>
                      <a:pt x="1280" y="5"/>
                    </a:lnTo>
                    <a:lnTo>
                      <a:pt x="1282" y="5"/>
                    </a:lnTo>
                    <a:lnTo>
                      <a:pt x="1287" y="5"/>
                    </a:lnTo>
                    <a:lnTo>
                      <a:pt x="1298" y="3"/>
                    </a:lnTo>
                    <a:lnTo>
                      <a:pt x="1308" y="0"/>
                    </a:lnTo>
                    <a:lnTo>
                      <a:pt x="1311" y="11"/>
                    </a:lnTo>
                    <a:lnTo>
                      <a:pt x="1316" y="24"/>
                    </a:lnTo>
                  </a:path>
                </a:pathLst>
              </a:custGeom>
              <a:pattFill prst="pct25">
                <a:fgClr>
                  <a:schemeClr val="accent1"/>
                </a:fgClr>
                <a:bgClr>
                  <a:schemeClr val="accent1">
                    <a:lumMod val="20000"/>
                    <a:lumOff val="80000"/>
                  </a:schemeClr>
                </a:bgClr>
              </a:patt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35" name="フリーフォーム 234"/>
              <p:cNvSpPr>
                <a:spLocks/>
              </p:cNvSpPr>
              <p:nvPr/>
            </p:nvSpPr>
            <p:spPr bwMode="auto">
              <a:xfrm>
                <a:off x="901111" y="3848851"/>
                <a:ext cx="1630824" cy="1039985"/>
              </a:xfrm>
              <a:custGeom>
                <a:avLst/>
                <a:gdLst>
                  <a:gd name="T0" fmla="*/ 1937 w 3403"/>
                  <a:gd name="T1" fmla="*/ 911 h 2136"/>
                  <a:gd name="T2" fmla="*/ 2063 w 3403"/>
                  <a:gd name="T3" fmla="*/ 971 h 2136"/>
                  <a:gd name="T4" fmla="*/ 2134 w 3403"/>
                  <a:gd name="T5" fmla="*/ 989 h 2136"/>
                  <a:gd name="T6" fmla="*/ 2210 w 3403"/>
                  <a:gd name="T7" fmla="*/ 994 h 2136"/>
                  <a:gd name="T8" fmla="*/ 2391 w 3403"/>
                  <a:gd name="T9" fmla="*/ 960 h 2136"/>
                  <a:gd name="T10" fmla="*/ 2533 w 3403"/>
                  <a:gd name="T11" fmla="*/ 929 h 2136"/>
                  <a:gd name="T12" fmla="*/ 2648 w 3403"/>
                  <a:gd name="T13" fmla="*/ 897 h 2136"/>
                  <a:gd name="T14" fmla="*/ 2732 w 3403"/>
                  <a:gd name="T15" fmla="*/ 850 h 2136"/>
                  <a:gd name="T16" fmla="*/ 2803 w 3403"/>
                  <a:gd name="T17" fmla="*/ 848 h 2136"/>
                  <a:gd name="T18" fmla="*/ 2863 w 3403"/>
                  <a:gd name="T19" fmla="*/ 895 h 2136"/>
                  <a:gd name="T20" fmla="*/ 3036 w 3403"/>
                  <a:gd name="T21" fmla="*/ 1008 h 2136"/>
                  <a:gd name="T22" fmla="*/ 3162 w 3403"/>
                  <a:gd name="T23" fmla="*/ 1092 h 2136"/>
                  <a:gd name="T24" fmla="*/ 3301 w 3403"/>
                  <a:gd name="T25" fmla="*/ 1060 h 2136"/>
                  <a:gd name="T26" fmla="*/ 3319 w 3403"/>
                  <a:gd name="T27" fmla="*/ 1057 h 2136"/>
                  <a:gd name="T28" fmla="*/ 3400 w 3403"/>
                  <a:gd name="T29" fmla="*/ 1060 h 2136"/>
                  <a:gd name="T30" fmla="*/ 3395 w 3403"/>
                  <a:gd name="T31" fmla="*/ 1084 h 2136"/>
                  <a:gd name="T32" fmla="*/ 3390 w 3403"/>
                  <a:gd name="T33" fmla="*/ 1107 h 2136"/>
                  <a:gd name="T34" fmla="*/ 3382 w 3403"/>
                  <a:gd name="T35" fmla="*/ 1152 h 2136"/>
                  <a:gd name="T36" fmla="*/ 3358 w 3403"/>
                  <a:gd name="T37" fmla="*/ 1252 h 2136"/>
                  <a:gd name="T38" fmla="*/ 3353 w 3403"/>
                  <a:gd name="T39" fmla="*/ 1273 h 2136"/>
                  <a:gd name="T40" fmla="*/ 3350 w 3403"/>
                  <a:gd name="T41" fmla="*/ 1294 h 2136"/>
                  <a:gd name="T42" fmla="*/ 3340 w 3403"/>
                  <a:gd name="T43" fmla="*/ 1330 h 2136"/>
                  <a:gd name="T44" fmla="*/ 3335 w 3403"/>
                  <a:gd name="T45" fmla="*/ 1359 h 2136"/>
                  <a:gd name="T46" fmla="*/ 3332 w 3403"/>
                  <a:gd name="T47" fmla="*/ 1375 h 2136"/>
                  <a:gd name="T48" fmla="*/ 3327 w 3403"/>
                  <a:gd name="T49" fmla="*/ 1391 h 2136"/>
                  <a:gd name="T50" fmla="*/ 3324 w 3403"/>
                  <a:gd name="T51" fmla="*/ 1407 h 2136"/>
                  <a:gd name="T52" fmla="*/ 3322 w 3403"/>
                  <a:gd name="T53" fmla="*/ 1422 h 2136"/>
                  <a:gd name="T54" fmla="*/ 3311 w 3403"/>
                  <a:gd name="T55" fmla="*/ 1456 h 2136"/>
                  <a:gd name="T56" fmla="*/ 3301 w 3403"/>
                  <a:gd name="T57" fmla="*/ 1498 h 2136"/>
                  <a:gd name="T58" fmla="*/ 3295 w 3403"/>
                  <a:gd name="T59" fmla="*/ 1530 h 2136"/>
                  <a:gd name="T60" fmla="*/ 3295 w 3403"/>
                  <a:gd name="T61" fmla="*/ 1561 h 2136"/>
                  <a:gd name="T62" fmla="*/ 3311 w 3403"/>
                  <a:gd name="T63" fmla="*/ 1569 h 2136"/>
                  <a:gd name="T64" fmla="*/ 3332 w 3403"/>
                  <a:gd name="T65" fmla="*/ 1577 h 2136"/>
                  <a:gd name="T66" fmla="*/ 3343 w 3403"/>
                  <a:gd name="T67" fmla="*/ 1593 h 2136"/>
                  <a:gd name="T68" fmla="*/ 3337 w 3403"/>
                  <a:gd name="T69" fmla="*/ 1616 h 2136"/>
                  <a:gd name="T70" fmla="*/ 3314 w 3403"/>
                  <a:gd name="T71" fmla="*/ 1724 h 2136"/>
                  <a:gd name="T72" fmla="*/ 3298 w 3403"/>
                  <a:gd name="T73" fmla="*/ 1798 h 2136"/>
                  <a:gd name="T74" fmla="*/ 3264 w 3403"/>
                  <a:gd name="T75" fmla="*/ 1963 h 2136"/>
                  <a:gd name="T76" fmla="*/ 3232 w 3403"/>
                  <a:gd name="T77" fmla="*/ 2063 h 2136"/>
                  <a:gd name="T78" fmla="*/ 3193 w 3403"/>
                  <a:gd name="T79" fmla="*/ 2133 h 2136"/>
                  <a:gd name="T80" fmla="*/ 3120 w 3403"/>
                  <a:gd name="T81" fmla="*/ 2120 h 2136"/>
                  <a:gd name="T82" fmla="*/ 3083 w 3403"/>
                  <a:gd name="T83" fmla="*/ 2112 h 2136"/>
                  <a:gd name="T84" fmla="*/ 2991 w 3403"/>
                  <a:gd name="T85" fmla="*/ 2073 h 2136"/>
                  <a:gd name="T86" fmla="*/ 2918 w 3403"/>
                  <a:gd name="T87" fmla="*/ 2039 h 2136"/>
                  <a:gd name="T88" fmla="*/ 2826 w 3403"/>
                  <a:gd name="T89" fmla="*/ 1992 h 2136"/>
                  <a:gd name="T90" fmla="*/ 2750 w 3403"/>
                  <a:gd name="T91" fmla="*/ 1955 h 2136"/>
                  <a:gd name="T92" fmla="*/ 2695 w 3403"/>
                  <a:gd name="T93" fmla="*/ 1934 h 2136"/>
                  <a:gd name="T94" fmla="*/ 2593 w 3403"/>
                  <a:gd name="T95" fmla="*/ 1887 h 2136"/>
                  <a:gd name="T96" fmla="*/ 2527 w 3403"/>
                  <a:gd name="T97" fmla="*/ 1866 h 2136"/>
                  <a:gd name="T98" fmla="*/ 2404 w 3403"/>
                  <a:gd name="T99" fmla="*/ 1821 h 2136"/>
                  <a:gd name="T100" fmla="*/ 2304 w 3403"/>
                  <a:gd name="T101" fmla="*/ 1784 h 2136"/>
                  <a:gd name="T102" fmla="*/ 2234 w 3403"/>
                  <a:gd name="T103" fmla="*/ 1758 h 2136"/>
                  <a:gd name="T104" fmla="*/ 1830 w 3403"/>
                  <a:gd name="T105" fmla="*/ 1635 h 2136"/>
                  <a:gd name="T106" fmla="*/ 1652 w 3403"/>
                  <a:gd name="T107" fmla="*/ 1635 h 2136"/>
                  <a:gd name="T108" fmla="*/ 1421 w 3403"/>
                  <a:gd name="T109" fmla="*/ 1635 h 2136"/>
                  <a:gd name="T110" fmla="*/ 409 w 3403"/>
                  <a:gd name="T111" fmla="*/ 1609 h 2136"/>
                  <a:gd name="T112" fmla="*/ 328 w 3403"/>
                  <a:gd name="T113" fmla="*/ 1149 h 2136"/>
                  <a:gd name="T114" fmla="*/ 627 w 3403"/>
                  <a:gd name="T115" fmla="*/ 753 h 2136"/>
                  <a:gd name="T116" fmla="*/ 226 w 3403"/>
                  <a:gd name="T117" fmla="*/ 824 h 2136"/>
                  <a:gd name="T118" fmla="*/ 624 w 3403"/>
                  <a:gd name="T119" fmla="*/ 181 h 2136"/>
                  <a:gd name="T120" fmla="*/ 1156 w 3403"/>
                  <a:gd name="T121" fmla="*/ 55 h 2136"/>
                  <a:gd name="T122" fmla="*/ 1591 w 3403"/>
                  <a:gd name="T123" fmla="*/ 236 h 2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403" h="2136">
                    <a:moveTo>
                      <a:pt x="1791" y="575"/>
                    </a:moveTo>
                    <a:lnTo>
                      <a:pt x="1833" y="727"/>
                    </a:lnTo>
                    <a:lnTo>
                      <a:pt x="1864" y="842"/>
                    </a:lnTo>
                    <a:lnTo>
                      <a:pt x="1864" y="876"/>
                    </a:lnTo>
                    <a:lnTo>
                      <a:pt x="1874" y="882"/>
                    </a:lnTo>
                    <a:lnTo>
                      <a:pt x="1930" y="905"/>
                    </a:lnTo>
                    <a:lnTo>
                      <a:pt x="1937" y="911"/>
                    </a:lnTo>
                    <a:lnTo>
                      <a:pt x="1948" y="916"/>
                    </a:lnTo>
                    <a:lnTo>
                      <a:pt x="2029" y="955"/>
                    </a:lnTo>
                    <a:lnTo>
                      <a:pt x="2037" y="960"/>
                    </a:lnTo>
                    <a:lnTo>
                      <a:pt x="2048" y="963"/>
                    </a:lnTo>
                    <a:lnTo>
                      <a:pt x="2050" y="966"/>
                    </a:lnTo>
                    <a:lnTo>
                      <a:pt x="2055" y="968"/>
                    </a:lnTo>
                    <a:lnTo>
                      <a:pt x="2063" y="971"/>
                    </a:lnTo>
                    <a:lnTo>
                      <a:pt x="2074" y="973"/>
                    </a:lnTo>
                    <a:lnTo>
                      <a:pt x="2084" y="976"/>
                    </a:lnTo>
                    <a:lnTo>
                      <a:pt x="2095" y="979"/>
                    </a:lnTo>
                    <a:lnTo>
                      <a:pt x="2105" y="984"/>
                    </a:lnTo>
                    <a:lnTo>
                      <a:pt x="2116" y="987"/>
                    </a:lnTo>
                    <a:lnTo>
                      <a:pt x="2126" y="989"/>
                    </a:lnTo>
                    <a:lnTo>
                      <a:pt x="2134" y="989"/>
                    </a:lnTo>
                    <a:lnTo>
                      <a:pt x="2145" y="992"/>
                    </a:lnTo>
                    <a:lnTo>
                      <a:pt x="2155" y="992"/>
                    </a:lnTo>
                    <a:lnTo>
                      <a:pt x="2163" y="994"/>
                    </a:lnTo>
                    <a:lnTo>
                      <a:pt x="2173" y="994"/>
                    </a:lnTo>
                    <a:lnTo>
                      <a:pt x="2184" y="994"/>
                    </a:lnTo>
                    <a:lnTo>
                      <a:pt x="2192" y="994"/>
                    </a:lnTo>
                    <a:lnTo>
                      <a:pt x="2210" y="994"/>
                    </a:lnTo>
                    <a:lnTo>
                      <a:pt x="2226" y="992"/>
                    </a:lnTo>
                    <a:lnTo>
                      <a:pt x="2239" y="989"/>
                    </a:lnTo>
                    <a:lnTo>
                      <a:pt x="2255" y="989"/>
                    </a:lnTo>
                    <a:lnTo>
                      <a:pt x="2268" y="987"/>
                    </a:lnTo>
                    <a:lnTo>
                      <a:pt x="2286" y="981"/>
                    </a:lnTo>
                    <a:lnTo>
                      <a:pt x="2307" y="979"/>
                    </a:lnTo>
                    <a:lnTo>
                      <a:pt x="2391" y="960"/>
                    </a:lnTo>
                    <a:lnTo>
                      <a:pt x="2412" y="955"/>
                    </a:lnTo>
                    <a:lnTo>
                      <a:pt x="2417" y="955"/>
                    </a:lnTo>
                    <a:lnTo>
                      <a:pt x="2422" y="952"/>
                    </a:lnTo>
                    <a:lnTo>
                      <a:pt x="2428" y="952"/>
                    </a:lnTo>
                    <a:lnTo>
                      <a:pt x="2472" y="942"/>
                    </a:lnTo>
                    <a:lnTo>
                      <a:pt x="2504" y="934"/>
                    </a:lnTo>
                    <a:lnTo>
                      <a:pt x="2533" y="929"/>
                    </a:lnTo>
                    <a:lnTo>
                      <a:pt x="2553" y="924"/>
                    </a:lnTo>
                    <a:lnTo>
                      <a:pt x="2569" y="921"/>
                    </a:lnTo>
                    <a:lnTo>
                      <a:pt x="2588" y="913"/>
                    </a:lnTo>
                    <a:lnTo>
                      <a:pt x="2614" y="908"/>
                    </a:lnTo>
                    <a:lnTo>
                      <a:pt x="2624" y="905"/>
                    </a:lnTo>
                    <a:lnTo>
                      <a:pt x="2635" y="903"/>
                    </a:lnTo>
                    <a:lnTo>
                      <a:pt x="2648" y="897"/>
                    </a:lnTo>
                    <a:lnTo>
                      <a:pt x="2658" y="895"/>
                    </a:lnTo>
                    <a:lnTo>
                      <a:pt x="2664" y="892"/>
                    </a:lnTo>
                    <a:lnTo>
                      <a:pt x="2674" y="887"/>
                    </a:lnTo>
                    <a:lnTo>
                      <a:pt x="2690" y="879"/>
                    </a:lnTo>
                    <a:lnTo>
                      <a:pt x="2703" y="871"/>
                    </a:lnTo>
                    <a:lnTo>
                      <a:pt x="2719" y="861"/>
                    </a:lnTo>
                    <a:lnTo>
                      <a:pt x="2732" y="850"/>
                    </a:lnTo>
                    <a:lnTo>
                      <a:pt x="2745" y="842"/>
                    </a:lnTo>
                    <a:lnTo>
                      <a:pt x="2753" y="837"/>
                    </a:lnTo>
                    <a:lnTo>
                      <a:pt x="2758" y="834"/>
                    </a:lnTo>
                    <a:lnTo>
                      <a:pt x="2766" y="827"/>
                    </a:lnTo>
                    <a:lnTo>
                      <a:pt x="2771" y="821"/>
                    </a:lnTo>
                    <a:lnTo>
                      <a:pt x="2797" y="842"/>
                    </a:lnTo>
                    <a:lnTo>
                      <a:pt x="2803" y="848"/>
                    </a:lnTo>
                    <a:lnTo>
                      <a:pt x="2805" y="848"/>
                    </a:lnTo>
                    <a:lnTo>
                      <a:pt x="2808" y="850"/>
                    </a:lnTo>
                    <a:lnTo>
                      <a:pt x="2824" y="866"/>
                    </a:lnTo>
                    <a:lnTo>
                      <a:pt x="2826" y="866"/>
                    </a:lnTo>
                    <a:lnTo>
                      <a:pt x="2847" y="884"/>
                    </a:lnTo>
                    <a:lnTo>
                      <a:pt x="2860" y="892"/>
                    </a:lnTo>
                    <a:lnTo>
                      <a:pt x="2863" y="895"/>
                    </a:lnTo>
                    <a:lnTo>
                      <a:pt x="2860" y="895"/>
                    </a:lnTo>
                    <a:lnTo>
                      <a:pt x="2868" y="900"/>
                    </a:lnTo>
                    <a:lnTo>
                      <a:pt x="2952" y="950"/>
                    </a:lnTo>
                    <a:lnTo>
                      <a:pt x="2989" y="973"/>
                    </a:lnTo>
                    <a:lnTo>
                      <a:pt x="2994" y="976"/>
                    </a:lnTo>
                    <a:lnTo>
                      <a:pt x="3031" y="1000"/>
                    </a:lnTo>
                    <a:lnTo>
                      <a:pt x="3036" y="1008"/>
                    </a:lnTo>
                    <a:lnTo>
                      <a:pt x="3038" y="1026"/>
                    </a:lnTo>
                    <a:lnTo>
                      <a:pt x="3044" y="1044"/>
                    </a:lnTo>
                    <a:lnTo>
                      <a:pt x="3049" y="1071"/>
                    </a:lnTo>
                    <a:lnTo>
                      <a:pt x="3052" y="1086"/>
                    </a:lnTo>
                    <a:lnTo>
                      <a:pt x="3057" y="1113"/>
                    </a:lnTo>
                    <a:lnTo>
                      <a:pt x="3109" y="1102"/>
                    </a:lnTo>
                    <a:lnTo>
                      <a:pt x="3162" y="1092"/>
                    </a:lnTo>
                    <a:lnTo>
                      <a:pt x="3196" y="1084"/>
                    </a:lnTo>
                    <a:lnTo>
                      <a:pt x="3198" y="1084"/>
                    </a:lnTo>
                    <a:lnTo>
                      <a:pt x="3204" y="1081"/>
                    </a:lnTo>
                    <a:lnTo>
                      <a:pt x="3235" y="1076"/>
                    </a:lnTo>
                    <a:lnTo>
                      <a:pt x="3246" y="1073"/>
                    </a:lnTo>
                    <a:lnTo>
                      <a:pt x="3253" y="1071"/>
                    </a:lnTo>
                    <a:lnTo>
                      <a:pt x="3301" y="1060"/>
                    </a:lnTo>
                    <a:lnTo>
                      <a:pt x="3303" y="1060"/>
                    </a:lnTo>
                    <a:lnTo>
                      <a:pt x="3306" y="1060"/>
                    </a:lnTo>
                    <a:lnTo>
                      <a:pt x="3308" y="1060"/>
                    </a:lnTo>
                    <a:lnTo>
                      <a:pt x="3308" y="1063"/>
                    </a:lnTo>
                    <a:lnTo>
                      <a:pt x="3311" y="1063"/>
                    </a:lnTo>
                    <a:lnTo>
                      <a:pt x="3316" y="1060"/>
                    </a:lnTo>
                    <a:lnTo>
                      <a:pt x="3319" y="1057"/>
                    </a:lnTo>
                    <a:lnTo>
                      <a:pt x="3319" y="1055"/>
                    </a:lnTo>
                    <a:lnTo>
                      <a:pt x="3332" y="1055"/>
                    </a:lnTo>
                    <a:lnTo>
                      <a:pt x="3348" y="1052"/>
                    </a:lnTo>
                    <a:lnTo>
                      <a:pt x="3379" y="1055"/>
                    </a:lnTo>
                    <a:lnTo>
                      <a:pt x="3403" y="1057"/>
                    </a:lnTo>
                    <a:lnTo>
                      <a:pt x="3403" y="1060"/>
                    </a:lnTo>
                    <a:lnTo>
                      <a:pt x="3400" y="1060"/>
                    </a:lnTo>
                    <a:lnTo>
                      <a:pt x="3398" y="1071"/>
                    </a:lnTo>
                    <a:lnTo>
                      <a:pt x="3398" y="1073"/>
                    </a:lnTo>
                    <a:lnTo>
                      <a:pt x="3398" y="1076"/>
                    </a:lnTo>
                    <a:lnTo>
                      <a:pt x="3398" y="1078"/>
                    </a:lnTo>
                    <a:lnTo>
                      <a:pt x="3398" y="1081"/>
                    </a:lnTo>
                    <a:lnTo>
                      <a:pt x="3395" y="1081"/>
                    </a:lnTo>
                    <a:lnTo>
                      <a:pt x="3395" y="1084"/>
                    </a:lnTo>
                    <a:lnTo>
                      <a:pt x="3395" y="1086"/>
                    </a:lnTo>
                    <a:lnTo>
                      <a:pt x="3395" y="1092"/>
                    </a:lnTo>
                    <a:lnTo>
                      <a:pt x="3392" y="1094"/>
                    </a:lnTo>
                    <a:lnTo>
                      <a:pt x="3392" y="1097"/>
                    </a:lnTo>
                    <a:lnTo>
                      <a:pt x="3392" y="1102"/>
                    </a:lnTo>
                    <a:lnTo>
                      <a:pt x="3392" y="1105"/>
                    </a:lnTo>
                    <a:lnTo>
                      <a:pt x="3390" y="1107"/>
                    </a:lnTo>
                    <a:lnTo>
                      <a:pt x="3390" y="1110"/>
                    </a:lnTo>
                    <a:lnTo>
                      <a:pt x="3390" y="1113"/>
                    </a:lnTo>
                    <a:lnTo>
                      <a:pt x="3390" y="1118"/>
                    </a:lnTo>
                    <a:lnTo>
                      <a:pt x="3387" y="1123"/>
                    </a:lnTo>
                    <a:lnTo>
                      <a:pt x="3387" y="1126"/>
                    </a:lnTo>
                    <a:lnTo>
                      <a:pt x="3387" y="1131"/>
                    </a:lnTo>
                    <a:lnTo>
                      <a:pt x="3382" y="1152"/>
                    </a:lnTo>
                    <a:lnTo>
                      <a:pt x="3374" y="1178"/>
                    </a:lnTo>
                    <a:lnTo>
                      <a:pt x="3371" y="1199"/>
                    </a:lnTo>
                    <a:lnTo>
                      <a:pt x="3369" y="1210"/>
                    </a:lnTo>
                    <a:lnTo>
                      <a:pt x="3366" y="1223"/>
                    </a:lnTo>
                    <a:lnTo>
                      <a:pt x="3364" y="1236"/>
                    </a:lnTo>
                    <a:lnTo>
                      <a:pt x="3358" y="1249"/>
                    </a:lnTo>
                    <a:lnTo>
                      <a:pt x="3358" y="1252"/>
                    </a:lnTo>
                    <a:lnTo>
                      <a:pt x="3358" y="1254"/>
                    </a:lnTo>
                    <a:lnTo>
                      <a:pt x="3358" y="1257"/>
                    </a:lnTo>
                    <a:lnTo>
                      <a:pt x="3358" y="1260"/>
                    </a:lnTo>
                    <a:lnTo>
                      <a:pt x="3356" y="1262"/>
                    </a:lnTo>
                    <a:lnTo>
                      <a:pt x="3356" y="1265"/>
                    </a:lnTo>
                    <a:lnTo>
                      <a:pt x="3356" y="1270"/>
                    </a:lnTo>
                    <a:lnTo>
                      <a:pt x="3353" y="1273"/>
                    </a:lnTo>
                    <a:lnTo>
                      <a:pt x="3353" y="1275"/>
                    </a:lnTo>
                    <a:lnTo>
                      <a:pt x="3353" y="1283"/>
                    </a:lnTo>
                    <a:lnTo>
                      <a:pt x="3350" y="1283"/>
                    </a:lnTo>
                    <a:lnTo>
                      <a:pt x="3350" y="1286"/>
                    </a:lnTo>
                    <a:lnTo>
                      <a:pt x="3350" y="1288"/>
                    </a:lnTo>
                    <a:lnTo>
                      <a:pt x="3350" y="1291"/>
                    </a:lnTo>
                    <a:lnTo>
                      <a:pt x="3350" y="1294"/>
                    </a:lnTo>
                    <a:lnTo>
                      <a:pt x="3348" y="1296"/>
                    </a:lnTo>
                    <a:lnTo>
                      <a:pt x="3348" y="1299"/>
                    </a:lnTo>
                    <a:lnTo>
                      <a:pt x="3348" y="1302"/>
                    </a:lnTo>
                    <a:lnTo>
                      <a:pt x="3348" y="1304"/>
                    </a:lnTo>
                    <a:lnTo>
                      <a:pt x="3345" y="1307"/>
                    </a:lnTo>
                    <a:lnTo>
                      <a:pt x="3345" y="1315"/>
                    </a:lnTo>
                    <a:lnTo>
                      <a:pt x="3340" y="1330"/>
                    </a:lnTo>
                    <a:lnTo>
                      <a:pt x="3337" y="1344"/>
                    </a:lnTo>
                    <a:lnTo>
                      <a:pt x="3337" y="1346"/>
                    </a:lnTo>
                    <a:lnTo>
                      <a:pt x="3337" y="1349"/>
                    </a:lnTo>
                    <a:lnTo>
                      <a:pt x="3337" y="1351"/>
                    </a:lnTo>
                    <a:lnTo>
                      <a:pt x="3335" y="1354"/>
                    </a:lnTo>
                    <a:lnTo>
                      <a:pt x="3335" y="1357"/>
                    </a:lnTo>
                    <a:lnTo>
                      <a:pt x="3335" y="1359"/>
                    </a:lnTo>
                    <a:lnTo>
                      <a:pt x="3335" y="1362"/>
                    </a:lnTo>
                    <a:lnTo>
                      <a:pt x="3335" y="1365"/>
                    </a:lnTo>
                    <a:lnTo>
                      <a:pt x="3332" y="1365"/>
                    </a:lnTo>
                    <a:lnTo>
                      <a:pt x="3332" y="1367"/>
                    </a:lnTo>
                    <a:lnTo>
                      <a:pt x="3332" y="1370"/>
                    </a:lnTo>
                    <a:lnTo>
                      <a:pt x="3332" y="1372"/>
                    </a:lnTo>
                    <a:lnTo>
                      <a:pt x="3332" y="1375"/>
                    </a:lnTo>
                    <a:lnTo>
                      <a:pt x="3329" y="1378"/>
                    </a:lnTo>
                    <a:lnTo>
                      <a:pt x="3329" y="1380"/>
                    </a:lnTo>
                    <a:lnTo>
                      <a:pt x="3329" y="1383"/>
                    </a:lnTo>
                    <a:lnTo>
                      <a:pt x="3329" y="1386"/>
                    </a:lnTo>
                    <a:lnTo>
                      <a:pt x="3329" y="1388"/>
                    </a:lnTo>
                    <a:lnTo>
                      <a:pt x="3327" y="1388"/>
                    </a:lnTo>
                    <a:lnTo>
                      <a:pt x="3327" y="1391"/>
                    </a:lnTo>
                    <a:lnTo>
                      <a:pt x="3327" y="1393"/>
                    </a:lnTo>
                    <a:lnTo>
                      <a:pt x="3327" y="1396"/>
                    </a:lnTo>
                    <a:lnTo>
                      <a:pt x="3327" y="1399"/>
                    </a:lnTo>
                    <a:lnTo>
                      <a:pt x="3327" y="1401"/>
                    </a:lnTo>
                    <a:lnTo>
                      <a:pt x="3324" y="1401"/>
                    </a:lnTo>
                    <a:lnTo>
                      <a:pt x="3324" y="1404"/>
                    </a:lnTo>
                    <a:lnTo>
                      <a:pt x="3324" y="1407"/>
                    </a:lnTo>
                    <a:lnTo>
                      <a:pt x="3324" y="1409"/>
                    </a:lnTo>
                    <a:lnTo>
                      <a:pt x="3324" y="1412"/>
                    </a:lnTo>
                    <a:lnTo>
                      <a:pt x="3322" y="1412"/>
                    </a:lnTo>
                    <a:lnTo>
                      <a:pt x="3322" y="1414"/>
                    </a:lnTo>
                    <a:lnTo>
                      <a:pt x="3322" y="1417"/>
                    </a:lnTo>
                    <a:lnTo>
                      <a:pt x="3322" y="1420"/>
                    </a:lnTo>
                    <a:lnTo>
                      <a:pt x="3322" y="1422"/>
                    </a:lnTo>
                    <a:lnTo>
                      <a:pt x="3319" y="1425"/>
                    </a:lnTo>
                    <a:lnTo>
                      <a:pt x="3319" y="1428"/>
                    </a:lnTo>
                    <a:lnTo>
                      <a:pt x="3319" y="1430"/>
                    </a:lnTo>
                    <a:lnTo>
                      <a:pt x="3316" y="1435"/>
                    </a:lnTo>
                    <a:lnTo>
                      <a:pt x="3314" y="1451"/>
                    </a:lnTo>
                    <a:lnTo>
                      <a:pt x="3311" y="1454"/>
                    </a:lnTo>
                    <a:lnTo>
                      <a:pt x="3311" y="1456"/>
                    </a:lnTo>
                    <a:lnTo>
                      <a:pt x="3311" y="1462"/>
                    </a:lnTo>
                    <a:lnTo>
                      <a:pt x="3308" y="1469"/>
                    </a:lnTo>
                    <a:lnTo>
                      <a:pt x="3306" y="1477"/>
                    </a:lnTo>
                    <a:lnTo>
                      <a:pt x="3306" y="1480"/>
                    </a:lnTo>
                    <a:lnTo>
                      <a:pt x="3303" y="1485"/>
                    </a:lnTo>
                    <a:lnTo>
                      <a:pt x="3303" y="1490"/>
                    </a:lnTo>
                    <a:lnTo>
                      <a:pt x="3301" y="1498"/>
                    </a:lnTo>
                    <a:lnTo>
                      <a:pt x="3301" y="1501"/>
                    </a:lnTo>
                    <a:lnTo>
                      <a:pt x="3301" y="1504"/>
                    </a:lnTo>
                    <a:lnTo>
                      <a:pt x="3298" y="1517"/>
                    </a:lnTo>
                    <a:lnTo>
                      <a:pt x="3298" y="1522"/>
                    </a:lnTo>
                    <a:lnTo>
                      <a:pt x="3295" y="1525"/>
                    </a:lnTo>
                    <a:lnTo>
                      <a:pt x="3295" y="1527"/>
                    </a:lnTo>
                    <a:lnTo>
                      <a:pt x="3295" y="1530"/>
                    </a:lnTo>
                    <a:lnTo>
                      <a:pt x="3295" y="1532"/>
                    </a:lnTo>
                    <a:lnTo>
                      <a:pt x="3295" y="1535"/>
                    </a:lnTo>
                    <a:lnTo>
                      <a:pt x="3293" y="1540"/>
                    </a:lnTo>
                    <a:lnTo>
                      <a:pt x="3293" y="1543"/>
                    </a:lnTo>
                    <a:lnTo>
                      <a:pt x="3293" y="1548"/>
                    </a:lnTo>
                    <a:lnTo>
                      <a:pt x="3290" y="1556"/>
                    </a:lnTo>
                    <a:lnTo>
                      <a:pt x="3295" y="1561"/>
                    </a:lnTo>
                    <a:lnTo>
                      <a:pt x="3298" y="1561"/>
                    </a:lnTo>
                    <a:lnTo>
                      <a:pt x="3301" y="1561"/>
                    </a:lnTo>
                    <a:lnTo>
                      <a:pt x="3301" y="1564"/>
                    </a:lnTo>
                    <a:lnTo>
                      <a:pt x="3303" y="1564"/>
                    </a:lnTo>
                    <a:lnTo>
                      <a:pt x="3306" y="1567"/>
                    </a:lnTo>
                    <a:lnTo>
                      <a:pt x="3308" y="1567"/>
                    </a:lnTo>
                    <a:lnTo>
                      <a:pt x="3311" y="1569"/>
                    </a:lnTo>
                    <a:lnTo>
                      <a:pt x="3314" y="1569"/>
                    </a:lnTo>
                    <a:lnTo>
                      <a:pt x="3316" y="1572"/>
                    </a:lnTo>
                    <a:lnTo>
                      <a:pt x="3322" y="1574"/>
                    </a:lnTo>
                    <a:lnTo>
                      <a:pt x="3324" y="1574"/>
                    </a:lnTo>
                    <a:lnTo>
                      <a:pt x="3327" y="1574"/>
                    </a:lnTo>
                    <a:lnTo>
                      <a:pt x="3329" y="1577"/>
                    </a:lnTo>
                    <a:lnTo>
                      <a:pt x="3332" y="1577"/>
                    </a:lnTo>
                    <a:lnTo>
                      <a:pt x="3337" y="1577"/>
                    </a:lnTo>
                    <a:lnTo>
                      <a:pt x="3343" y="1577"/>
                    </a:lnTo>
                    <a:lnTo>
                      <a:pt x="3345" y="1577"/>
                    </a:lnTo>
                    <a:lnTo>
                      <a:pt x="3345" y="1580"/>
                    </a:lnTo>
                    <a:lnTo>
                      <a:pt x="3343" y="1588"/>
                    </a:lnTo>
                    <a:lnTo>
                      <a:pt x="3343" y="1590"/>
                    </a:lnTo>
                    <a:lnTo>
                      <a:pt x="3343" y="1593"/>
                    </a:lnTo>
                    <a:lnTo>
                      <a:pt x="3340" y="1595"/>
                    </a:lnTo>
                    <a:lnTo>
                      <a:pt x="3340" y="1598"/>
                    </a:lnTo>
                    <a:lnTo>
                      <a:pt x="3340" y="1601"/>
                    </a:lnTo>
                    <a:lnTo>
                      <a:pt x="3340" y="1603"/>
                    </a:lnTo>
                    <a:lnTo>
                      <a:pt x="3340" y="1606"/>
                    </a:lnTo>
                    <a:lnTo>
                      <a:pt x="3337" y="1609"/>
                    </a:lnTo>
                    <a:lnTo>
                      <a:pt x="3337" y="1616"/>
                    </a:lnTo>
                    <a:lnTo>
                      <a:pt x="3337" y="1619"/>
                    </a:lnTo>
                    <a:lnTo>
                      <a:pt x="3335" y="1632"/>
                    </a:lnTo>
                    <a:lnTo>
                      <a:pt x="3335" y="1635"/>
                    </a:lnTo>
                    <a:lnTo>
                      <a:pt x="3324" y="1674"/>
                    </a:lnTo>
                    <a:lnTo>
                      <a:pt x="3324" y="1677"/>
                    </a:lnTo>
                    <a:lnTo>
                      <a:pt x="3324" y="1685"/>
                    </a:lnTo>
                    <a:lnTo>
                      <a:pt x="3314" y="1724"/>
                    </a:lnTo>
                    <a:lnTo>
                      <a:pt x="3314" y="1727"/>
                    </a:lnTo>
                    <a:lnTo>
                      <a:pt x="3314" y="1729"/>
                    </a:lnTo>
                    <a:lnTo>
                      <a:pt x="3308" y="1758"/>
                    </a:lnTo>
                    <a:lnTo>
                      <a:pt x="3306" y="1758"/>
                    </a:lnTo>
                    <a:lnTo>
                      <a:pt x="3303" y="1782"/>
                    </a:lnTo>
                    <a:lnTo>
                      <a:pt x="3301" y="1784"/>
                    </a:lnTo>
                    <a:lnTo>
                      <a:pt x="3298" y="1798"/>
                    </a:lnTo>
                    <a:lnTo>
                      <a:pt x="3290" y="1840"/>
                    </a:lnTo>
                    <a:lnTo>
                      <a:pt x="3290" y="1842"/>
                    </a:lnTo>
                    <a:lnTo>
                      <a:pt x="3288" y="1845"/>
                    </a:lnTo>
                    <a:lnTo>
                      <a:pt x="3269" y="1931"/>
                    </a:lnTo>
                    <a:lnTo>
                      <a:pt x="3267" y="1950"/>
                    </a:lnTo>
                    <a:lnTo>
                      <a:pt x="3267" y="1952"/>
                    </a:lnTo>
                    <a:lnTo>
                      <a:pt x="3264" y="1963"/>
                    </a:lnTo>
                    <a:lnTo>
                      <a:pt x="3261" y="1965"/>
                    </a:lnTo>
                    <a:lnTo>
                      <a:pt x="3261" y="1971"/>
                    </a:lnTo>
                    <a:lnTo>
                      <a:pt x="3259" y="1979"/>
                    </a:lnTo>
                    <a:lnTo>
                      <a:pt x="3253" y="1992"/>
                    </a:lnTo>
                    <a:lnTo>
                      <a:pt x="3240" y="2036"/>
                    </a:lnTo>
                    <a:lnTo>
                      <a:pt x="3232" y="2060"/>
                    </a:lnTo>
                    <a:lnTo>
                      <a:pt x="3232" y="2063"/>
                    </a:lnTo>
                    <a:lnTo>
                      <a:pt x="3227" y="2081"/>
                    </a:lnTo>
                    <a:lnTo>
                      <a:pt x="3222" y="2102"/>
                    </a:lnTo>
                    <a:lnTo>
                      <a:pt x="3219" y="2102"/>
                    </a:lnTo>
                    <a:lnTo>
                      <a:pt x="3217" y="2115"/>
                    </a:lnTo>
                    <a:lnTo>
                      <a:pt x="3209" y="2136"/>
                    </a:lnTo>
                    <a:lnTo>
                      <a:pt x="3206" y="2136"/>
                    </a:lnTo>
                    <a:lnTo>
                      <a:pt x="3193" y="2133"/>
                    </a:lnTo>
                    <a:lnTo>
                      <a:pt x="3180" y="2131"/>
                    </a:lnTo>
                    <a:lnTo>
                      <a:pt x="3164" y="2128"/>
                    </a:lnTo>
                    <a:lnTo>
                      <a:pt x="3159" y="2128"/>
                    </a:lnTo>
                    <a:lnTo>
                      <a:pt x="3154" y="2126"/>
                    </a:lnTo>
                    <a:lnTo>
                      <a:pt x="3151" y="2126"/>
                    </a:lnTo>
                    <a:lnTo>
                      <a:pt x="3149" y="2126"/>
                    </a:lnTo>
                    <a:lnTo>
                      <a:pt x="3120" y="2120"/>
                    </a:lnTo>
                    <a:lnTo>
                      <a:pt x="3101" y="2115"/>
                    </a:lnTo>
                    <a:lnTo>
                      <a:pt x="3099" y="2115"/>
                    </a:lnTo>
                    <a:lnTo>
                      <a:pt x="3096" y="2115"/>
                    </a:lnTo>
                    <a:lnTo>
                      <a:pt x="3094" y="2115"/>
                    </a:lnTo>
                    <a:lnTo>
                      <a:pt x="3091" y="2112"/>
                    </a:lnTo>
                    <a:lnTo>
                      <a:pt x="3088" y="2112"/>
                    </a:lnTo>
                    <a:lnTo>
                      <a:pt x="3083" y="2112"/>
                    </a:lnTo>
                    <a:lnTo>
                      <a:pt x="3080" y="2110"/>
                    </a:lnTo>
                    <a:lnTo>
                      <a:pt x="3070" y="2107"/>
                    </a:lnTo>
                    <a:lnTo>
                      <a:pt x="3052" y="2099"/>
                    </a:lnTo>
                    <a:lnTo>
                      <a:pt x="3033" y="2091"/>
                    </a:lnTo>
                    <a:lnTo>
                      <a:pt x="3015" y="2084"/>
                    </a:lnTo>
                    <a:lnTo>
                      <a:pt x="2997" y="2073"/>
                    </a:lnTo>
                    <a:lnTo>
                      <a:pt x="2991" y="2073"/>
                    </a:lnTo>
                    <a:lnTo>
                      <a:pt x="2986" y="2070"/>
                    </a:lnTo>
                    <a:lnTo>
                      <a:pt x="2986" y="2068"/>
                    </a:lnTo>
                    <a:lnTo>
                      <a:pt x="2978" y="2065"/>
                    </a:lnTo>
                    <a:lnTo>
                      <a:pt x="2965" y="2060"/>
                    </a:lnTo>
                    <a:lnTo>
                      <a:pt x="2952" y="2055"/>
                    </a:lnTo>
                    <a:lnTo>
                      <a:pt x="2934" y="2047"/>
                    </a:lnTo>
                    <a:lnTo>
                      <a:pt x="2918" y="2039"/>
                    </a:lnTo>
                    <a:lnTo>
                      <a:pt x="2905" y="2031"/>
                    </a:lnTo>
                    <a:lnTo>
                      <a:pt x="2889" y="2023"/>
                    </a:lnTo>
                    <a:lnTo>
                      <a:pt x="2871" y="2015"/>
                    </a:lnTo>
                    <a:lnTo>
                      <a:pt x="2860" y="2010"/>
                    </a:lnTo>
                    <a:lnTo>
                      <a:pt x="2850" y="2005"/>
                    </a:lnTo>
                    <a:lnTo>
                      <a:pt x="2837" y="1997"/>
                    </a:lnTo>
                    <a:lnTo>
                      <a:pt x="2826" y="1992"/>
                    </a:lnTo>
                    <a:lnTo>
                      <a:pt x="2808" y="1981"/>
                    </a:lnTo>
                    <a:lnTo>
                      <a:pt x="2797" y="1976"/>
                    </a:lnTo>
                    <a:lnTo>
                      <a:pt x="2784" y="1971"/>
                    </a:lnTo>
                    <a:lnTo>
                      <a:pt x="2771" y="1963"/>
                    </a:lnTo>
                    <a:lnTo>
                      <a:pt x="2763" y="1960"/>
                    </a:lnTo>
                    <a:lnTo>
                      <a:pt x="2761" y="1960"/>
                    </a:lnTo>
                    <a:lnTo>
                      <a:pt x="2750" y="1955"/>
                    </a:lnTo>
                    <a:lnTo>
                      <a:pt x="2740" y="1952"/>
                    </a:lnTo>
                    <a:lnTo>
                      <a:pt x="2737" y="1950"/>
                    </a:lnTo>
                    <a:lnTo>
                      <a:pt x="2734" y="1950"/>
                    </a:lnTo>
                    <a:lnTo>
                      <a:pt x="2727" y="1944"/>
                    </a:lnTo>
                    <a:lnTo>
                      <a:pt x="2719" y="1942"/>
                    </a:lnTo>
                    <a:lnTo>
                      <a:pt x="2706" y="1937"/>
                    </a:lnTo>
                    <a:lnTo>
                      <a:pt x="2695" y="1934"/>
                    </a:lnTo>
                    <a:lnTo>
                      <a:pt x="2690" y="1931"/>
                    </a:lnTo>
                    <a:lnTo>
                      <a:pt x="2664" y="1918"/>
                    </a:lnTo>
                    <a:lnTo>
                      <a:pt x="2653" y="1913"/>
                    </a:lnTo>
                    <a:lnTo>
                      <a:pt x="2635" y="1905"/>
                    </a:lnTo>
                    <a:lnTo>
                      <a:pt x="2606" y="1892"/>
                    </a:lnTo>
                    <a:lnTo>
                      <a:pt x="2598" y="1889"/>
                    </a:lnTo>
                    <a:lnTo>
                      <a:pt x="2593" y="1887"/>
                    </a:lnTo>
                    <a:lnTo>
                      <a:pt x="2585" y="1884"/>
                    </a:lnTo>
                    <a:lnTo>
                      <a:pt x="2577" y="1882"/>
                    </a:lnTo>
                    <a:lnTo>
                      <a:pt x="2572" y="1879"/>
                    </a:lnTo>
                    <a:lnTo>
                      <a:pt x="2567" y="1879"/>
                    </a:lnTo>
                    <a:lnTo>
                      <a:pt x="2561" y="1876"/>
                    </a:lnTo>
                    <a:lnTo>
                      <a:pt x="2543" y="1871"/>
                    </a:lnTo>
                    <a:lnTo>
                      <a:pt x="2527" y="1866"/>
                    </a:lnTo>
                    <a:lnTo>
                      <a:pt x="2522" y="1863"/>
                    </a:lnTo>
                    <a:lnTo>
                      <a:pt x="2517" y="1861"/>
                    </a:lnTo>
                    <a:lnTo>
                      <a:pt x="2498" y="1855"/>
                    </a:lnTo>
                    <a:lnTo>
                      <a:pt x="2438" y="1834"/>
                    </a:lnTo>
                    <a:lnTo>
                      <a:pt x="2430" y="1832"/>
                    </a:lnTo>
                    <a:lnTo>
                      <a:pt x="2415" y="1826"/>
                    </a:lnTo>
                    <a:lnTo>
                      <a:pt x="2404" y="1821"/>
                    </a:lnTo>
                    <a:lnTo>
                      <a:pt x="2391" y="1819"/>
                    </a:lnTo>
                    <a:lnTo>
                      <a:pt x="2375" y="1811"/>
                    </a:lnTo>
                    <a:lnTo>
                      <a:pt x="2354" y="1803"/>
                    </a:lnTo>
                    <a:lnTo>
                      <a:pt x="2336" y="1798"/>
                    </a:lnTo>
                    <a:lnTo>
                      <a:pt x="2325" y="1792"/>
                    </a:lnTo>
                    <a:lnTo>
                      <a:pt x="2315" y="1787"/>
                    </a:lnTo>
                    <a:lnTo>
                      <a:pt x="2304" y="1784"/>
                    </a:lnTo>
                    <a:lnTo>
                      <a:pt x="2294" y="1782"/>
                    </a:lnTo>
                    <a:lnTo>
                      <a:pt x="2286" y="1777"/>
                    </a:lnTo>
                    <a:lnTo>
                      <a:pt x="2281" y="1774"/>
                    </a:lnTo>
                    <a:lnTo>
                      <a:pt x="2270" y="1771"/>
                    </a:lnTo>
                    <a:lnTo>
                      <a:pt x="2255" y="1766"/>
                    </a:lnTo>
                    <a:lnTo>
                      <a:pt x="2242" y="1761"/>
                    </a:lnTo>
                    <a:lnTo>
                      <a:pt x="2234" y="1758"/>
                    </a:lnTo>
                    <a:lnTo>
                      <a:pt x="2179" y="1737"/>
                    </a:lnTo>
                    <a:lnTo>
                      <a:pt x="2055" y="1695"/>
                    </a:lnTo>
                    <a:lnTo>
                      <a:pt x="1877" y="1637"/>
                    </a:lnTo>
                    <a:lnTo>
                      <a:pt x="1869" y="1637"/>
                    </a:lnTo>
                    <a:lnTo>
                      <a:pt x="1864" y="1637"/>
                    </a:lnTo>
                    <a:lnTo>
                      <a:pt x="1851" y="1637"/>
                    </a:lnTo>
                    <a:lnTo>
                      <a:pt x="1830" y="1635"/>
                    </a:lnTo>
                    <a:lnTo>
                      <a:pt x="1806" y="1635"/>
                    </a:lnTo>
                    <a:lnTo>
                      <a:pt x="1785" y="1635"/>
                    </a:lnTo>
                    <a:lnTo>
                      <a:pt x="1762" y="1635"/>
                    </a:lnTo>
                    <a:lnTo>
                      <a:pt x="1743" y="1635"/>
                    </a:lnTo>
                    <a:lnTo>
                      <a:pt x="1722" y="1635"/>
                    </a:lnTo>
                    <a:lnTo>
                      <a:pt x="1699" y="1635"/>
                    </a:lnTo>
                    <a:lnTo>
                      <a:pt x="1652" y="1635"/>
                    </a:lnTo>
                    <a:lnTo>
                      <a:pt x="1623" y="1635"/>
                    </a:lnTo>
                    <a:lnTo>
                      <a:pt x="1589" y="1635"/>
                    </a:lnTo>
                    <a:lnTo>
                      <a:pt x="1586" y="1635"/>
                    </a:lnTo>
                    <a:lnTo>
                      <a:pt x="1542" y="1635"/>
                    </a:lnTo>
                    <a:lnTo>
                      <a:pt x="1510" y="1635"/>
                    </a:lnTo>
                    <a:lnTo>
                      <a:pt x="1473" y="1635"/>
                    </a:lnTo>
                    <a:lnTo>
                      <a:pt x="1421" y="1635"/>
                    </a:lnTo>
                    <a:lnTo>
                      <a:pt x="1379" y="1632"/>
                    </a:lnTo>
                    <a:lnTo>
                      <a:pt x="1342" y="1632"/>
                    </a:lnTo>
                    <a:lnTo>
                      <a:pt x="1051" y="1635"/>
                    </a:lnTo>
                    <a:lnTo>
                      <a:pt x="724" y="1635"/>
                    </a:lnTo>
                    <a:lnTo>
                      <a:pt x="627" y="1635"/>
                    </a:lnTo>
                    <a:lnTo>
                      <a:pt x="627" y="1609"/>
                    </a:lnTo>
                    <a:lnTo>
                      <a:pt x="409" y="1609"/>
                    </a:lnTo>
                    <a:lnTo>
                      <a:pt x="385" y="1609"/>
                    </a:lnTo>
                    <a:lnTo>
                      <a:pt x="385" y="1532"/>
                    </a:lnTo>
                    <a:lnTo>
                      <a:pt x="435" y="1485"/>
                    </a:lnTo>
                    <a:lnTo>
                      <a:pt x="401" y="1383"/>
                    </a:lnTo>
                    <a:lnTo>
                      <a:pt x="399" y="1372"/>
                    </a:lnTo>
                    <a:lnTo>
                      <a:pt x="354" y="1228"/>
                    </a:lnTo>
                    <a:lnTo>
                      <a:pt x="328" y="1149"/>
                    </a:lnTo>
                    <a:lnTo>
                      <a:pt x="246" y="1071"/>
                    </a:lnTo>
                    <a:lnTo>
                      <a:pt x="0" y="834"/>
                    </a:lnTo>
                    <a:lnTo>
                      <a:pt x="13" y="821"/>
                    </a:lnTo>
                    <a:lnTo>
                      <a:pt x="265" y="1052"/>
                    </a:lnTo>
                    <a:lnTo>
                      <a:pt x="587" y="785"/>
                    </a:lnTo>
                    <a:lnTo>
                      <a:pt x="590" y="782"/>
                    </a:lnTo>
                    <a:lnTo>
                      <a:pt x="627" y="753"/>
                    </a:lnTo>
                    <a:lnTo>
                      <a:pt x="703" y="685"/>
                    </a:lnTo>
                    <a:lnTo>
                      <a:pt x="650" y="617"/>
                    </a:lnTo>
                    <a:lnTo>
                      <a:pt x="627" y="638"/>
                    </a:lnTo>
                    <a:lnTo>
                      <a:pt x="519" y="737"/>
                    </a:lnTo>
                    <a:lnTo>
                      <a:pt x="317" y="740"/>
                    </a:lnTo>
                    <a:lnTo>
                      <a:pt x="252" y="842"/>
                    </a:lnTo>
                    <a:lnTo>
                      <a:pt x="226" y="824"/>
                    </a:lnTo>
                    <a:lnTo>
                      <a:pt x="244" y="795"/>
                    </a:lnTo>
                    <a:lnTo>
                      <a:pt x="239" y="535"/>
                    </a:lnTo>
                    <a:lnTo>
                      <a:pt x="246" y="362"/>
                    </a:lnTo>
                    <a:lnTo>
                      <a:pt x="246" y="346"/>
                    </a:lnTo>
                    <a:lnTo>
                      <a:pt x="354" y="299"/>
                    </a:lnTo>
                    <a:lnTo>
                      <a:pt x="459" y="252"/>
                    </a:lnTo>
                    <a:lnTo>
                      <a:pt x="624" y="181"/>
                    </a:lnTo>
                    <a:lnTo>
                      <a:pt x="918" y="50"/>
                    </a:lnTo>
                    <a:lnTo>
                      <a:pt x="1028" y="0"/>
                    </a:lnTo>
                    <a:lnTo>
                      <a:pt x="1036" y="5"/>
                    </a:lnTo>
                    <a:lnTo>
                      <a:pt x="1043" y="8"/>
                    </a:lnTo>
                    <a:lnTo>
                      <a:pt x="1093" y="29"/>
                    </a:lnTo>
                    <a:lnTo>
                      <a:pt x="1130" y="44"/>
                    </a:lnTo>
                    <a:lnTo>
                      <a:pt x="1156" y="55"/>
                    </a:lnTo>
                    <a:lnTo>
                      <a:pt x="1211" y="79"/>
                    </a:lnTo>
                    <a:lnTo>
                      <a:pt x="1245" y="92"/>
                    </a:lnTo>
                    <a:lnTo>
                      <a:pt x="1316" y="123"/>
                    </a:lnTo>
                    <a:lnTo>
                      <a:pt x="1431" y="170"/>
                    </a:lnTo>
                    <a:lnTo>
                      <a:pt x="1570" y="228"/>
                    </a:lnTo>
                    <a:lnTo>
                      <a:pt x="1586" y="233"/>
                    </a:lnTo>
                    <a:lnTo>
                      <a:pt x="1591" y="236"/>
                    </a:lnTo>
                    <a:lnTo>
                      <a:pt x="1696" y="281"/>
                    </a:lnTo>
                    <a:lnTo>
                      <a:pt x="1709" y="286"/>
                    </a:lnTo>
                    <a:lnTo>
                      <a:pt x="1715" y="302"/>
                    </a:lnTo>
                    <a:lnTo>
                      <a:pt x="1728" y="349"/>
                    </a:lnTo>
                    <a:lnTo>
                      <a:pt x="1757" y="459"/>
                    </a:lnTo>
                    <a:lnTo>
                      <a:pt x="1791" y="575"/>
                    </a:lnTo>
                  </a:path>
                </a:pathLst>
              </a:custGeom>
              <a:pattFill prst="pct25">
                <a:fgClr>
                  <a:schemeClr val="accent1"/>
                </a:fgClr>
                <a:bgClr>
                  <a:schemeClr val="accent1">
                    <a:lumMod val="20000"/>
                    <a:lumOff val="80000"/>
                  </a:schemeClr>
                </a:bgClr>
              </a:patt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36" name="フリーフォーム 235"/>
              <p:cNvSpPr>
                <a:spLocks/>
              </p:cNvSpPr>
              <p:nvPr/>
            </p:nvSpPr>
            <p:spPr bwMode="auto">
              <a:xfrm>
                <a:off x="2749999" y="3358475"/>
                <a:ext cx="424939" cy="578685"/>
              </a:xfrm>
              <a:custGeom>
                <a:avLst/>
                <a:gdLst>
                  <a:gd name="T0" fmla="*/ 870 w 886"/>
                  <a:gd name="T1" fmla="*/ 139 h 1189"/>
                  <a:gd name="T2" fmla="*/ 852 w 886"/>
                  <a:gd name="T3" fmla="*/ 189 h 1189"/>
                  <a:gd name="T4" fmla="*/ 807 w 886"/>
                  <a:gd name="T5" fmla="*/ 344 h 1189"/>
                  <a:gd name="T6" fmla="*/ 794 w 886"/>
                  <a:gd name="T7" fmla="*/ 389 h 1189"/>
                  <a:gd name="T8" fmla="*/ 779 w 886"/>
                  <a:gd name="T9" fmla="*/ 444 h 1189"/>
                  <a:gd name="T10" fmla="*/ 768 w 886"/>
                  <a:gd name="T11" fmla="*/ 486 h 1189"/>
                  <a:gd name="T12" fmla="*/ 755 w 886"/>
                  <a:gd name="T13" fmla="*/ 538 h 1189"/>
                  <a:gd name="T14" fmla="*/ 747 w 886"/>
                  <a:gd name="T15" fmla="*/ 567 h 1189"/>
                  <a:gd name="T16" fmla="*/ 739 w 886"/>
                  <a:gd name="T17" fmla="*/ 593 h 1189"/>
                  <a:gd name="T18" fmla="*/ 723 w 886"/>
                  <a:gd name="T19" fmla="*/ 651 h 1189"/>
                  <a:gd name="T20" fmla="*/ 705 w 886"/>
                  <a:gd name="T21" fmla="*/ 722 h 1189"/>
                  <a:gd name="T22" fmla="*/ 695 w 886"/>
                  <a:gd name="T23" fmla="*/ 754 h 1189"/>
                  <a:gd name="T24" fmla="*/ 684 w 886"/>
                  <a:gd name="T25" fmla="*/ 796 h 1189"/>
                  <a:gd name="T26" fmla="*/ 679 w 886"/>
                  <a:gd name="T27" fmla="*/ 814 h 1189"/>
                  <a:gd name="T28" fmla="*/ 674 w 886"/>
                  <a:gd name="T29" fmla="*/ 830 h 1189"/>
                  <a:gd name="T30" fmla="*/ 668 w 886"/>
                  <a:gd name="T31" fmla="*/ 856 h 1189"/>
                  <a:gd name="T32" fmla="*/ 663 w 886"/>
                  <a:gd name="T33" fmla="*/ 869 h 1189"/>
                  <a:gd name="T34" fmla="*/ 658 w 886"/>
                  <a:gd name="T35" fmla="*/ 887 h 1189"/>
                  <a:gd name="T36" fmla="*/ 653 w 886"/>
                  <a:gd name="T37" fmla="*/ 906 h 1189"/>
                  <a:gd name="T38" fmla="*/ 647 w 886"/>
                  <a:gd name="T39" fmla="*/ 929 h 1189"/>
                  <a:gd name="T40" fmla="*/ 640 w 886"/>
                  <a:gd name="T41" fmla="*/ 953 h 1189"/>
                  <a:gd name="T42" fmla="*/ 629 w 886"/>
                  <a:gd name="T43" fmla="*/ 992 h 1189"/>
                  <a:gd name="T44" fmla="*/ 621 w 886"/>
                  <a:gd name="T45" fmla="*/ 1026 h 1189"/>
                  <a:gd name="T46" fmla="*/ 611 w 886"/>
                  <a:gd name="T47" fmla="*/ 1045 h 1189"/>
                  <a:gd name="T48" fmla="*/ 592 w 886"/>
                  <a:gd name="T49" fmla="*/ 1074 h 1189"/>
                  <a:gd name="T50" fmla="*/ 566 w 886"/>
                  <a:gd name="T51" fmla="*/ 1105 h 1189"/>
                  <a:gd name="T52" fmla="*/ 540 w 886"/>
                  <a:gd name="T53" fmla="*/ 1134 h 1189"/>
                  <a:gd name="T54" fmla="*/ 527 w 886"/>
                  <a:gd name="T55" fmla="*/ 1147 h 1189"/>
                  <a:gd name="T56" fmla="*/ 514 w 886"/>
                  <a:gd name="T57" fmla="*/ 1160 h 1189"/>
                  <a:gd name="T58" fmla="*/ 495 w 886"/>
                  <a:gd name="T59" fmla="*/ 1173 h 1189"/>
                  <a:gd name="T60" fmla="*/ 472 w 886"/>
                  <a:gd name="T61" fmla="*/ 1184 h 1189"/>
                  <a:gd name="T62" fmla="*/ 451 w 886"/>
                  <a:gd name="T63" fmla="*/ 1189 h 1189"/>
                  <a:gd name="T64" fmla="*/ 432 w 886"/>
                  <a:gd name="T65" fmla="*/ 1189 h 1189"/>
                  <a:gd name="T66" fmla="*/ 404 w 886"/>
                  <a:gd name="T67" fmla="*/ 1189 h 1189"/>
                  <a:gd name="T68" fmla="*/ 377 w 886"/>
                  <a:gd name="T69" fmla="*/ 1189 h 1189"/>
                  <a:gd name="T70" fmla="*/ 351 w 886"/>
                  <a:gd name="T71" fmla="*/ 1189 h 1189"/>
                  <a:gd name="T72" fmla="*/ 212 w 886"/>
                  <a:gd name="T73" fmla="*/ 1142 h 1189"/>
                  <a:gd name="T74" fmla="*/ 162 w 886"/>
                  <a:gd name="T75" fmla="*/ 1124 h 1189"/>
                  <a:gd name="T76" fmla="*/ 131 w 886"/>
                  <a:gd name="T77" fmla="*/ 1116 h 1189"/>
                  <a:gd name="T78" fmla="*/ 105 w 886"/>
                  <a:gd name="T79" fmla="*/ 1108 h 1189"/>
                  <a:gd name="T80" fmla="*/ 89 w 886"/>
                  <a:gd name="T81" fmla="*/ 1103 h 1189"/>
                  <a:gd name="T82" fmla="*/ 73 w 886"/>
                  <a:gd name="T83" fmla="*/ 1100 h 1189"/>
                  <a:gd name="T84" fmla="*/ 52 w 886"/>
                  <a:gd name="T85" fmla="*/ 1087 h 1189"/>
                  <a:gd name="T86" fmla="*/ 18 w 886"/>
                  <a:gd name="T87" fmla="*/ 1076 h 1189"/>
                  <a:gd name="T88" fmla="*/ 3 w 886"/>
                  <a:gd name="T89" fmla="*/ 1071 h 1189"/>
                  <a:gd name="T90" fmla="*/ 24 w 886"/>
                  <a:gd name="T91" fmla="*/ 990 h 1189"/>
                  <a:gd name="T92" fmla="*/ 55 w 886"/>
                  <a:gd name="T93" fmla="*/ 885 h 1189"/>
                  <a:gd name="T94" fmla="*/ 102 w 886"/>
                  <a:gd name="T95" fmla="*/ 872 h 1189"/>
                  <a:gd name="T96" fmla="*/ 141 w 886"/>
                  <a:gd name="T97" fmla="*/ 688 h 1189"/>
                  <a:gd name="T98" fmla="*/ 144 w 886"/>
                  <a:gd name="T99" fmla="*/ 646 h 1189"/>
                  <a:gd name="T100" fmla="*/ 157 w 886"/>
                  <a:gd name="T101" fmla="*/ 454 h 1189"/>
                  <a:gd name="T102" fmla="*/ 210 w 886"/>
                  <a:gd name="T103" fmla="*/ 363 h 1189"/>
                  <a:gd name="T104" fmla="*/ 307 w 886"/>
                  <a:gd name="T105" fmla="*/ 368 h 1189"/>
                  <a:gd name="T106" fmla="*/ 388 w 886"/>
                  <a:gd name="T107" fmla="*/ 381 h 1189"/>
                  <a:gd name="T108" fmla="*/ 459 w 886"/>
                  <a:gd name="T109" fmla="*/ 166 h 1189"/>
                  <a:gd name="T110" fmla="*/ 503 w 886"/>
                  <a:gd name="T111" fmla="*/ 0 h 1189"/>
                  <a:gd name="T112" fmla="*/ 692 w 886"/>
                  <a:gd name="T113" fmla="*/ 37 h 1189"/>
                  <a:gd name="T114" fmla="*/ 731 w 886"/>
                  <a:gd name="T115" fmla="*/ 48 h 1189"/>
                  <a:gd name="T116" fmla="*/ 881 w 886"/>
                  <a:gd name="T117" fmla="*/ 58 h 1189"/>
                  <a:gd name="T118" fmla="*/ 881 w 886"/>
                  <a:gd name="T119" fmla="*/ 82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86" h="1189">
                    <a:moveTo>
                      <a:pt x="878" y="103"/>
                    </a:moveTo>
                    <a:lnTo>
                      <a:pt x="876" y="126"/>
                    </a:lnTo>
                    <a:lnTo>
                      <a:pt x="873" y="126"/>
                    </a:lnTo>
                    <a:lnTo>
                      <a:pt x="873" y="132"/>
                    </a:lnTo>
                    <a:lnTo>
                      <a:pt x="870" y="132"/>
                    </a:lnTo>
                    <a:lnTo>
                      <a:pt x="870" y="139"/>
                    </a:lnTo>
                    <a:lnTo>
                      <a:pt x="868" y="147"/>
                    </a:lnTo>
                    <a:lnTo>
                      <a:pt x="868" y="153"/>
                    </a:lnTo>
                    <a:lnTo>
                      <a:pt x="865" y="158"/>
                    </a:lnTo>
                    <a:lnTo>
                      <a:pt x="860" y="166"/>
                    </a:lnTo>
                    <a:lnTo>
                      <a:pt x="855" y="181"/>
                    </a:lnTo>
                    <a:lnTo>
                      <a:pt x="852" y="189"/>
                    </a:lnTo>
                    <a:lnTo>
                      <a:pt x="849" y="197"/>
                    </a:lnTo>
                    <a:lnTo>
                      <a:pt x="849" y="200"/>
                    </a:lnTo>
                    <a:lnTo>
                      <a:pt x="831" y="263"/>
                    </a:lnTo>
                    <a:lnTo>
                      <a:pt x="820" y="302"/>
                    </a:lnTo>
                    <a:lnTo>
                      <a:pt x="810" y="342"/>
                    </a:lnTo>
                    <a:lnTo>
                      <a:pt x="807" y="344"/>
                    </a:lnTo>
                    <a:lnTo>
                      <a:pt x="807" y="347"/>
                    </a:lnTo>
                    <a:lnTo>
                      <a:pt x="805" y="355"/>
                    </a:lnTo>
                    <a:lnTo>
                      <a:pt x="802" y="360"/>
                    </a:lnTo>
                    <a:lnTo>
                      <a:pt x="797" y="384"/>
                    </a:lnTo>
                    <a:lnTo>
                      <a:pt x="797" y="386"/>
                    </a:lnTo>
                    <a:lnTo>
                      <a:pt x="794" y="389"/>
                    </a:lnTo>
                    <a:lnTo>
                      <a:pt x="794" y="391"/>
                    </a:lnTo>
                    <a:lnTo>
                      <a:pt x="792" y="402"/>
                    </a:lnTo>
                    <a:lnTo>
                      <a:pt x="789" y="410"/>
                    </a:lnTo>
                    <a:lnTo>
                      <a:pt x="789" y="412"/>
                    </a:lnTo>
                    <a:lnTo>
                      <a:pt x="784" y="426"/>
                    </a:lnTo>
                    <a:lnTo>
                      <a:pt x="779" y="444"/>
                    </a:lnTo>
                    <a:lnTo>
                      <a:pt x="779" y="452"/>
                    </a:lnTo>
                    <a:lnTo>
                      <a:pt x="776" y="457"/>
                    </a:lnTo>
                    <a:lnTo>
                      <a:pt x="773" y="462"/>
                    </a:lnTo>
                    <a:lnTo>
                      <a:pt x="773" y="473"/>
                    </a:lnTo>
                    <a:lnTo>
                      <a:pt x="771" y="473"/>
                    </a:lnTo>
                    <a:lnTo>
                      <a:pt x="768" y="486"/>
                    </a:lnTo>
                    <a:lnTo>
                      <a:pt x="765" y="502"/>
                    </a:lnTo>
                    <a:lnTo>
                      <a:pt x="760" y="520"/>
                    </a:lnTo>
                    <a:lnTo>
                      <a:pt x="758" y="523"/>
                    </a:lnTo>
                    <a:lnTo>
                      <a:pt x="758" y="525"/>
                    </a:lnTo>
                    <a:lnTo>
                      <a:pt x="758" y="528"/>
                    </a:lnTo>
                    <a:lnTo>
                      <a:pt x="755" y="538"/>
                    </a:lnTo>
                    <a:lnTo>
                      <a:pt x="752" y="541"/>
                    </a:lnTo>
                    <a:lnTo>
                      <a:pt x="752" y="546"/>
                    </a:lnTo>
                    <a:lnTo>
                      <a:pt x="750" y="549"/>
                    </a:lnTo>
                    <a:lnTo>
                      <a:pt x="750" y="557"/>
                    </a:lnTo>
                    <a:lnTo>
                      <a:pt x="747" y="559"/>
                    </a:lnTo>
                    <a:lnTo>
                      <a:pt x="747" y="567"/>
                    </a:lnTo>
                    <a:lnTo>
                      <a:pt x="744" y="572"/>
                    </a:lnTo>
                    <a:lnTo>
                      <a:pt x="744" y="575"/>
                    </a:lnTo>
                    <a:lnTo>
                      <a:pt x="744" y="578"/>
                    </a:lnTo>
                    <a:lnTo>
                      <a:pt x="742" y="588"/>
                    </a:lnTo>
                    <a:lnTo>
                      <a:pt x="739" y="591"/>
                    </a:lnTo>
                    <a:lnTo>
                      <a:pt x="739" y="593"/>
                    </a:lnTo>
                    <a:lnTo>
                      <a:pt x="739" y="596"/>
                    </a:lnTo>
                    <a:lnTo>
                      <a:pt x="731" y="622"/>
                    </a:lnTo>
                    <a:lnTo>
                      <a:pt x="726" y="638"/>
                    </a:lnTo>
                    <a:lnTo>
                      <a:pt x="726" y="643"/>
                    </a:lnTo>
                    <a:lnTo>
                      <a:pt x="723" y="646"/>
                    </a:lnTo>
                    <a:lnTo>
                      <a:pt x="723" y="651"/>
                    </a:lnTo>
                    <a:lnTo>
                      <a:pt x="723" y="654"/>
                    </a:lnTo>
                    <a:lnTo>
                      <a:pt x="716" y="683"/>
                    </a:lnTo>
                    <a:lnTo>
                      <a:pt x="713" y="685"/>
                    </a:lnTo>
                    <a:lnTo>
                      <a:pt x="705" y="717"/>
                    </a:lnTo>
                    <a:lnTo>
                      <a:pt x="705" y="719"/>
                    </a:lnTo>
                    <a:lnTo>
                      <a:pt x="705" y="722"/>
                    </a:lnTo>
                    <a:lnTo>
                      <a:pt x="703" y="730"/>
                    </a:lnTo>
                    <a:lnTo>
                      <a:pt x="700" y="735"/>
                    </a:lnTo>
                    <a:lnTo>
                      <a:pt x="700" y="743"/>
                    </a:lnTo>
                    <a:lnTo>
                      <a:pt x="697" y="746"/>
                    </a:lnTo>
                    <a:lnTo>
                      <a:pt x="697" y="748"/>
                    </a:lnTo>
                    <a:lnTo>
                      <a:pt x="695" y="754"/>
                    </a:lnTo>
                    <a:lnTo>
                      <a:pt x="695" y="759"/>
                    </a:lnTo>
                    <a:lnTo>
                      <a:pt x="689" y="777"/>
                    </a:lnTo>
                    <a:lnTo>
                      <a:pt x="687" y="782"/>
                    </a:lnTo>
                    <a:lnTo>
                      <a:pt x="687" y="785"/>
                    </a:lnTo>
                    <a:lnTo>
                      <a:pt x="687" y="788"/>
                    </a:lnTo>
                    <a:lnTo>
                      <a:pt x="684" y="796"/>
                    </a:lnTo>
                    <a:lnTo>
                      <a:pt x="684" y="798"/>
                    </a:lnTo>
                    <a:lnTo>
                      <a:pt x="682" y="801"/>
                    </a:lnTo>
                    <a:lnTo>
                      <a:pt x="682" y="806"/>
                    </a:lnTo>
                    <a:lnTo>
                      <a:pt x="682" y="809"/>
                    </a:lnTo>
                    <a:lnTo>
                      <a:pt x="679" y="811"/>
                    </a:lnTo>
                    <a:lnTo>
                      <a:pt x="679" y="814"/>
                    </a:lnTo>
                    <a:lnTo>
                      <a:pt x="679" y="817"/>
                    </a:lnTo>
                    <a:lnTo>
                      <a:pt x="676" y="819"/>
                    </a:lnTo>
                    <a:lnTo>
                      <a:pt x="676" y="822"/>
                    </a:lnTo>
                    <a:lnTo>
                      <a:pt x="676" y="824"/>
                    </a:lnTo>
                    <a:lnTo>
                      <a:pt x="676" y="827"/>
                    </a:lnTo>
                    <a:lnTo>
                      <a:pt x="674" y="830"/>
                    </a:lnTo>
                    <a:lnTo>
                      <a:pt x="674" y="832"/>
                    </a:lnTo>
                    <a:lnTo>
                      <a:pt x="674" y="835"/>
                    </a:lnTo>
                    <a:lnTo>
                      <a:pt x="671" y="840"/>
                    </a:lnTo>
                    <a:lnTo>
                      <a:pt x="668" y="848"/>
                    </a:lnTo>
                    <a:lnTo>
                      <a:pt x="668" y="853"/>
                    </a:lnTo>
                    <a:lnTo>
                      <a:pt x="668" y="856"/>
                    </a:lnTo>
                    <a:lnTo>
                      <a:pt x="666" y="859"/>
                    </a:lnTo>
                    <a:lnTo>
                      <a:pt x="666" y="861"/>
                    </a:lnTo>
                    <a:lnTo>
                      <a:pt x="666" y="864"/>
                    </a:lnTo>
                    <a:lnTo>
                      <a:pt x="666" y="866"/>
                    </a:lnTo>
                    <a:lnTo>
                      <a:pt x="663" y="866"/>
                    </a:lnTo>
                    <a:lnTo>
                      <a:pt x="663" y="869"/>
                    </a:lnTo>
                    <a:lnTo>
                      <a:pt x="663" y="872"/>
                    </a:lnTo>
                    <a:lnTo>
                      <a:pt x="663" y="874"/>
                    </a:lnTo>
                    <a:lnTo>
                      <a:pt x="661" y="877"/>
                    </a:lnTo>
                    <a:lnTo>
                      <a:pt x="661" y="880"/>
                    </a:lnTo>
                    <a:lnTo>
                      <a:pt x="661" y="885"/>
                    </a:lnTo>
                    <a:lnTo>
                      <a:pt x="658" y="887"/>
                    </a:lnTo>
                    <a:lnTo>
                      <a:pt x="658" y="890"/>
                    </a:lnTo>
                    <a:lnTo>
                      <a:pt x="658" y="893"/>
                    </a:lnTo>
                    <a:lnTo>
                      <a:pt x="655" y="898"/>
                    </a:lnTo>
                    <a:lnTo>
                      <a:pt x="655" y="901"/>
                    </a:lnTo>
                    <a:lnTo>
                      <a:pt x="655" y="903"/>
                    </a:lnTo>
                    <a:lnTo>
                      <a:pt x="653" y="906"/>
                    </a:lnTo>
                    <a:lnTo>
                      <a:pt x="653" y="908"/>
                    </a:lnTo>
                    <a:lnTo>
                      <a:pt x="653" y="914"/>
                    </a:lnTo>
                    <a:lnTo>
                      <a:pt x="650" y="922"/>
                    </a:lnTo>
                    <a:lnTo>
                      <a:pt x="650" y="924"/>
                    </a:lnTo>
                    <a:lnTo>
                      <a:pt x="647" y="927"/>
                    </a:lnTo>
                    <a:lnTo>
                      <a:pt x="647" y="929"/>
                    </a:lnTo>
                    <a:lnTo>
                      <a:pt x="647" y="932"/>
                    </a:lnTo>
                    <a:lnTo>
                      <a:pt x="645" y="935"/>
                    </a:lnTo>
                    <a:lnTo>
                      <a:pt x="645" y="940"/>
                    </a:lnTo>
                    <a:lnTo>
                      <a:pt x="642" y="943"/>
                    </a:lnTo>
                    <a:lnTo>
                      <a:pt x="642" y="948"/>
                    </a:lnTo>
                    <a:lnTo>
                      <a:pt x="640" y="953"/>
                    </a:lnTo>
                    <a:lnTo>
                      <a:pt x="640" y="961"/>
                    </a:lnTo>
                    <a:lnTo>
                      <a:pt x="637" y="966"/>
                    </a:lnTo>
                    <a:lnTo>
                      <a:pt x="637" y="971"/>
                    </a:lnTo>
                    <a:lnTo>
                      <a:pt x="634" y="977"/>
                    </a:lnTo>
                    <a:lnTo>
                      <a:pt x="632" y="984"/>
                    </a:lnTo>
                    <a:lnTo>
                      <a:pt x="629" y="992"/>
                    </a:lnTo>
                    <a:lnTo>
                      <a:pt x="629" y="995"/>
                    </a:lnTo>
                    <a:lnTo>
                      <a:pt x="626" y="1000"/>
                    </a:lnTo>
                    <a:lnTo>
                      <a:pt x="624" y="1011"/>
                    </a:lnTo>
                    <a:lnTo>
                      <a:pt x="621" y="1019"/>
                    </a:lnTo>
                    <a:lnTo>
                      <a:pt x="621" y="1021"/>
                    </a:lnTo>
                    <a:lnTo>
                      <a:pt x="621" y="1026"/>
                    </a:lnTo>
                    <a:lnTo>
                      <a:pt x="619" y="1029"/>
                    </a:lnTo>
                    <a:lnTo>
                      <a:pt x="619" y="1032"/>
                    </a:lnTo>
                    <a:lnTo>
                      <a:pt x="616" y="1034"/>
                    </a:lnTo>
                    <a:lnTo>
                      <a:pt x="616" y="1037"/>
                    </a:lnTo>
                    <a:lnTo>
                      <a:pt x="613" y="1042"/>
                    </a:lnTo>
                    <a:lnTo>
                      <a:pt x="611" y="1045"/>
                    </a:lnTo>
                    <a:lnTo>
                      <a:pt x="611" y="1047"/>
                    </a:lnTo>
                    <a:lnTo>
                      <a:pt x="608" y="1050"/>
                    </a:lnTo>
                    <a:lnTo>
                      <a:pt x="608" y="1053"/>
                    </a:lnTo>
                    <a:lnTo>
                      <a:pt x="603" y="1058"/>
                    </a:lnTo>
                    <a:lnTo>
                      <a:pt x="598" y="1066"/>
                    </a:lnTo>
                    <a:lnTo>
                      <a:pt x="592" y="1074"/>
                    </a:lnTo>
                    <a:lnTo>
                      <a:pt x="590" y="1079"/>
                    </a:lnTo>
                    <a:lnTo>
                      <a:pt x="587" y="1082"/>
                    </a:lnTo>
                    <a:lnTo>
                      <a:pt x="582" y="1087"/>
                    </a:lnTo>
                    <a:lnTo>
                      <a:pt x="577" y="1095"/>
                    </a:lnTo>
                    <a:lnTo>
                      <a:pt x="574" y="1095"/>
                    </a:lnTo>
                    <a:lnTo>
                      <a:pt x="566" y="1105"/>
                    </a:lnTo>
                    <a:lnTo>
                      <a:pt x="566" y="1108"/>
                    </a:lnTo>
                    <a:lnTo>
                      <a:pt x="564" y="1108"/>
                    </a:lnTo>
                    <a:lnTo>
                      <a:pt x="556" y="1118"/>
                    </a:lnTo>
                    <a:lnTo>
                      <a:pt x="550" y="1124"/>
                    </a:lnTo>
                    <a:lnTo>
                      <a:pt x="545" y="1129"/>
                    </a:lnTo>
                    <a:lnTo>
                      <a:pt x="540" y="1134"/>
                    </a:lnTo>
                    <a:lnTo>
                      <a:pt x="537" y="1137"/>
                    </a:lnTo>
                    <a:lnTo>
                      <a:pt x="537" y="1139"/>
                    </a:lnTo>
                    <a:lnTo>
                      <a:pt x="535" y="1139"/>
                    </a:lnTo>
                    <a:lnTo>
                      <a:pt x="532" y="1145"/>
                    </a:lnTo>
                    <a:lnTo>
                      <a:pt x="529" y="1145"/>
                    </a:lnTo>
                    <a:lnTo>
                      <a:pt x="527" y="1147"/>
                    </a:lnTo>
                    <a:lnTo>
                      <a:pt x="527" y="1150"/>
                    </a:lnTo>
                    <a:lnTo>
                      <a:pt x="522" y="1152"/>
                    </a:lnTo>
                    <a:lnTo>
                      <a:pt x="522" y="1155"/>
                    </a:lnTo>
                    <a:lnTo>
                      <a:pt x="519" y="1155"/>
                    </a:lnTo>
                    <a:lnTo>
                      <a:pt x="519" y="1158"/>
                    </a:lnTo>
                    <a:lnTo>
                      <a:pt x="514" y="1160"/>
                    </a:lnTo>
                    <a:lnTo>
                      <a:pt x="511" y="1160"/>
                    </a:lnTo>
                    <a:lnTo>
                      <a:pt x="511" y="1163"/>
                    </a:lnTo>
                    <a:lnTo>
                      <a:pt x="509" y="1163"/>
                    </a:lnTo>
                    <a:lnTo>
                      <a:pt x="503" y="1168"/>
                    </a:lnTo>
                    <a:lnTo>
                      <a:pt x="498" y="1171"/>
                    </a:lnTo>
                    <a:lnTo>
                      <a:pt x="495" y="1173"/>
                    </a:lnTo>
                    <a:lnTo>
                      <a:pt x="490" y="1176"/>
                    </a:lnTo>
                    <a:lnTo>
                      <a:pt x="488" y="1176"/>
                    </a:lnTo>
                    <a:lnTo>
                      <a:pt x="482" y="1179"/>
                    </a:lnTo>
                    <a:lnTo>
                      <a:pt x="480" y="1181"/>
                    </a:lnTo>
                    <a:lnTo>
                      <a:pt x="474" y="1184"/>
                    </a:lnTo>
                    <a:lnTo>
                      <a:pt x="472" y="1184"/>
                    </a:lnTo>
                    <a:lnTo>
                      <a:pt x="467" y="1184"/>
                    </a:lnTo>
                    <a:lnTo>
                      <a:pt x="461" y="1187"/>
                    </a:lnTo>
                    <a:lnTo>
                      <a:pt x="456" y="1187"/>
                    </a:lnTo>
                    <a:lnTo>
                      <a:pt x="453" y="1187"/>
                    </a:lnTo>
                    <a:lnTo>
                      <a:pt x="453" y="1189"/>
                    </a:lnTo>
                    <a:lnTo>
                      <a:pt x="451" y="1189"/>
                    </a:lnTo>
                    <a:lnTo>
                      <a:pt x="446" y="1189"/>
                    </a:lnTo>
                    <a:lnTo>
                      <a:pt x="443" y="1189"/>
                    </a:lnTo>
                    <a:lnTo>
                      <a:pt x="440" y="1189"/>
                    </a:lnTo>
                    <a:lnTo>
                      <a:pt x="438" y="1189"/>
                    </a:lnTo>
                    <a:lnTo>
                      <a:pt x="435" y="1189"/>
                    </a:lnTo>
                    <a:lnTo>
                      <a:pt x="432" y="1189"/>
                    </a:lnTo>
                    <a:lnTo>
                      <a:pt x="430" y="1189"/>
                    </a:lnTo>
                    <a:lnTo>
                      <a:pt x="427" y="1189"/>
                    </a:lnTo>
                    <a:lnTo>
                      <a:pt x="425" y="1189"/>
                    </a:lnTo>
                    <a:lnTo>
                      <a:pt x="419" y="1189"/>
                    </a:lnTo>
                    <a:lnTo>
                      <a:pt x="414" y="1189"/>
                    </a:lnTo>
                    <a:lnTo>
                      <a:pt x="404" y="1189"/>
                    </a:lnTo>
                    <a:lnTo>
                      <a:pt x="398" y="1189"/>
                    </a:lnTo>
                    <a:lnTo>
                      <a:pt x="393" y="1189"/>
                    </a:lnTo>
                    <a:lnTo>
                      <a:pt x="388" y="1189"/>
                    </a:lnTo>
                    <a:lnTo>
                      <a:pt x="385" y="1189"/>
                    </a:lnTo>
                    <a:lnTo>
                      <a:pt x="380" y="1189"/>
                    </a:lnTo>
                    <a:lnTo>
                      <a:pt x="377" y="1189"/>
                    </a:lnTo>
                    <a:lnTo>
                      <a:pt x="370" y="1187"/>
                    </a:lnTo>
                    <a:lnTo>
                      <a:pt x="367" y="1187"/>
                    </a:lnTo>
                    <a:lnTo>
                      <a:pt x="364" y="1187"/>
                    </a:lnTo>
                    <a:lnTo>
                      <a:pt x="362" y="1187"/>
                    </a:lnTo>
                    <a:lnTo>
                      <a:pt x="356" y="1187"/>
                    </a:lnTo>
                    <a:lnTo>
                      <a:pt x="351" y="1189"/>
                    </a:lnTo>
                    <a:lnTo>
                      <a:pt x="307" y="1176"/>
                    </a:lnTo>
                    <a:lnTo>
                      <a:pt x="238" y="1155"/>
                    </a:lnTo>
                    <a:lnTo>
                      <a:pt x="231" y="1150"/>
                    </a:lnTo>
                    <a:lnTo>
                      <a:pt x="218" y="1142"/>
                    </a:lnTo>
                    <a:lnTo>
                      <a:pt x="215" y="1142"/>
                    </a:lnTo>
                    <a:lnTo>
                      <a:pt x="212" y="1142"/>
                    </a:lnTo>
                    <a:lnTo>
                      <a:pt x="210" y="1139"/>
                    </a:lnTo>
                    <a:lnTo>
                      <a:pt x="199" y="1137"/>
                    </a:lnTo>
                    <a:lnTo>
                      <a:pt x="191" y="1134"/>
                    </a:lnTo>
                    <a:lnTo>
                      <a:pt x="186" y="1131"/>
                    </a:lnTo>
                    <a:lnTo>
                      <a:pt x="183" y="1131"/>
                    </a:lnTo>
                    <a:lnTo>
                      <a:pt x="162" y="1124"/>
                    </a:lnTo>
                    <a:lnTo>
                      <a:pt x="157" y="1124"/>
                    </a:lnTo>
                    <a:lnTo>
                      <a:pt x="147" y="1118"/>
                    </a:lnTo>
                    <a:lnTo>
                      <a:pt x="144" y="1118"/>
                    </a:lnTo>
                    <a:lnTo>
                      <a:pt x="141" y="1118"/>
                    </a:lnTo>
                    <a:lnTo>
                      <a:pt x="136" y="1116"/>
                    </a:lnTo>
                    <a:lnTo>
                      <a:pt x="131" y="1116"/>
                    </a:lnTo>
                    <a:lnTo>
                      <a:pt x="118" y="1110"/>
                    </a:lnTo>
                    <a:lnTo>
                      <a:pt x="115" y="1110"/>
                    </a:lnTo>
                    <a:lnTo>
                      <a:pt x="113" y="1110"/>
                    </a:lnTo>
                    <a:lnTo>
                      <a:pt x="110" y="1108"/>
                    </a:lnTo>
                    <a:lnTo>
                      <a:pt x="107" y="1108"/>
                    </a:lnTo>
                    <a:lnTo>
                      <a:pt x="105" y="1108"/>
                    </a:lnTo>
                    <a:lnTo>
                      <a:pt x="102" y="1105"/>
                    </a:lnTo>
                    <a:lnTo>
                      <a:pt x="100" y="1105"/>
                    </a:lnTo>
                    <a:lnTo>
                      <a:pt x="97" y="1105"/>
                    </a:lnTo>
                    <a:lnTo>
                      <a:pt x="94" y="1105"/>
                    </a:lnTo>
                    <a:lnTo>
                      <a:pt x="92" y="1103"/>
                    </a:lnTo>
                    <a:lnTo>
                      <a:pt x="89" y="1103"/>
                    </a:lnTo>
                    <a:lnTo>
                      <a:pt x="86" y="1103"/>
                    </a:lnTo>
                    <a:lnTo>
                      <a:pt x="84" y="1103"/>
                    </a:lnTo>
                    <a:lnTo>
                      <a:pt x="81" y="1103"/>
                    </a:lnTo>
                    <a:lnTo>
                      <a:pt x="79" y="1100"/>
                    </a:lnTo>
                    <a:lnTo>
                      <a:pt x="76" y="1100"/>
                    </a:lnTo>
                    <a:lnTo>
                      <a:pt x="73" y="1100"/>
                    </a:lnTo>
                    <a:lnTo>
                      <a:pt x="71" y="1100"/>
                    </a:lnTo>
                    <a:lnTo>
                      <a:pt x="71" y="1097"/>
                    </a:lnTo>
                    <a:lnTo>
                      <a:pt x="71" y="1095"/>
                    </a:lnTo>
                    <a:lnTo>
                      <a:pt x="71" y="1092"/>
                    </a:lnTo>
                    <a:lnTo>
                      <a:pt x="65" y="1092"/>
                    </a:lnTo>
                    <a:lnTo>
                      <a:pt x="52" y="1087"/>
                    </a:lnTo>
                    <a:lnTo>
                      <a:pt x="47" y="1087"/>
                    </a:lnTo>
                    <a:lnTo>
                      <a:pt x="42" y="1084"/>
                    </a:lnTo>
                    <a:lnTo>
                      <a:pt x="37" y="1084"/>
                    </a:lnTo>
                    <a:lnTo>
                      <a:pt x="26" y="1079"/>
                    </a:lnTo>
                    <a:lnTo>
                      <a:pt x="24" y="1079"/>
                    </a:lnTo>
                    <a:lnTo>
                      <a:pt x="18" y="1076"/>
                    </a:lnTo>
                    <a:lnTo>
                      <a:pt x="16" y="1076"/>
                    </a:lnTo>
                    <a:lnTo>
                      <a:pt x="13" y="1076"/>
                    </a:lnTo>
                    <a:lnTo>
                      <a:pt x="10" y="1076"/>
                    </a:lnTo>
                    <a:lnTo>
                      <a:pt x="10" y="1074"/>
                    </a:lnTo>
                    <a:lnTo>
                      <a:pt x="8" y="1074"/>
                    </a:lnTo>
                    <a:lnTo>
                      <a:pt x="3" y="1071"/>
                    </a:lnTo>
                    <a:lnTo>
                      <a:pt x="0" y="1071"/>
                    </a:lnTo>
                    <a:lnTo>
                      <a:pt x="3" y="1066"/>
                    </a:lnTo>
                    <a:lnTo>
                      <a:pt x="3" y="1058"/>
                    </a:lnTo>
                    <a:lnTo>
                      <a:pt x="10" y="1040"/>
                    </a:lnTo>
                    <a:lnTo>
                      <a:pt x="16" y="1021"/>
                    </a:lnTo>
                    <a:lnTo>
                      <a:pt x="24" y="990"/>
                    </a:lnTo>
                    <a:lnTo>
                      <a:pt x="39" y="940"/>
                    </a:lnTo>
                    <a:lnTo>
                      <a:pt x="44" y="922"/>
                    </a:lnTo>
                    <a:lnTo>
                      <a:pt x="47" y="911"/>
                    </a:lnTo>
                    <a:lnTo>
                      <a:pt x="52" y="893"/>
                    </a:lnTo>
                    <a:lnTo>
                      <a:pt x="55" y="887"/>
                    </a:lnTo>
                    <a:lnTo>
                      <a:pt x="55" y="885"/>
                    </a:lnTo>
                    <a:lnTo>
                      <a:pt x="55" y="880"/>
                    </a:lnTo>
                    <a:lnTo>
                      <a:pt x="58" y="866"/>
                    </a:lnTo>
                    <a:lnTo>
                      <a:pt x="60" y="866"/>
                    </a:lnTo>
                    <a:lnTo>
                      <a:pt x="65" y="866"/>
                    </a:lnTo>
                    <a:lnTo>
                      <a:pt x="81" y="869"/>
                    </a:lnTo>
                    <a:lnTo>
                      <a:pt x="102" y="872"/>
                    </a:lnTo>
                    <a:lnTo>
                      <a:pt x="113" y="874"/>
                    </a:lnTo>
                    <a:lnTo>
                      <a:pt x="118" y="835"/>
                    </a:lnTo>
                    <a:lnTo>
                      <a:pt x="121" y="824"/>
                    </a:lnTo>
                    <a:lnTo>
                      <a:pt x="139" y="712"/>
                    </a:lnTo>
                    <a:lnTo>
                      <a:pt x="139" y="709"/>
                    </a:lnTo>
                    <a:lnTo>
                      <a:pt x="141" y="688"/>
                    </a:lnTo>
                    <a:lnTo>
                      <a:pt x="141" y="683"/>
                    </a:lnTo>
                    <a:lnTo>
                      <a:pt x="141" y="680"/>
                    </a:lnTo>
                    <a:lnTo>
                      <a:pt x="144" y="677"/>
                    </a:lnTo>
                    <a:lnTo>
                      <a:pt x="144" y="672"/>
                    </a:lnTo>
                    <a:lnTo>
                      <a:pt x="144" y="662"/>
                    </a:lnTo>
                    <a:lnTo>
                      <a:pt x="144" y="646"/>
                    </a:lnTo>
                    <a:lnTo>
                      <a:pt x="147" y="622"/>
                    </a:lnTo>
                    <a:lnTo>
                      <a:pt x="147" y="614"/>
                    </a:lnTo>
                    <a:lnTo>
                      <a:pt x="149" y="578"/>
                    </a:lnTo>
                    <a:lnTo>
                      <a:pt x="152" y="530"/>
                    </a:lnTo>
                    <a:lnTo>
                      <a:pt x="155" y="486"/>
                    </a:lnTo>
                    <a:lnTo>
                      <a:pt x="157" y="454"/>
                    </a:lnTo>
                    <a:lnTo>
                      <a:pt x="160" y="423"/>
                    </a:lnTo>
                    <a:lnTo>
                      <a:pt x="162" y="394"/>
                    </a:lnTo>
                    <a:lnTo>
                      <a:pt x="165" y="376"/>
                    </a:lnTo>
                    <a:lnTo>
                      <a:pt x="165" y="368"/>
                    </a:lnTo>
                    <a:lnTo>
                      <a:pt x="165" y="360"/>
                    </a:lnTo>
                    <a:lnTo>
                      <a:pt x="210" y="363"/>
                    </a:lnTo>
                    <a:lnTo>
                      <a:pt x="252" y="365"/>
                    </a:lnTo>
                    <a:lnTo>
                      <a:pt x="270" y="365"/>
                    </a:lnTo>
                    <a:lnTo>
                      <a:pt x="288" y="365"/>
                    </a:lnTo>
                    <a:lnTo>
                      <a:pt x="294" y="365"/>
                    </a:lnTo>
                    <a:lnTo>
                      <a:pt x="301" y="365"/>
                    </a:lnTo>
                    <a:lnTo>
                      <a:pt x="307" y="368"/>
                    </a:lnTo>
                    <a:lnTo>
                      <a:pt x="338" y="373"/>
                    </a:lnTo>
                    <a:lnTo>
                      <a:pt x="354" y="376"/>
                    </a:lnTo>
                    <a:lnTo>
                      <a:pt x="370" y="376"/>
                    </a:lnTo>
                    <a:lnTo>
                      <a:pt x="372" y="378"/>
                    </a:lnTo>
                    <a:lnTo>
                      <a:pt x="380" y="378"/>
                    </a:lnTo>
                    <a:lnTo>
                      <a:pt x="388" y="381"/>
                    </a:lnTo>
                    <a:lnTo>
                      <a:pt x="401" y="381"/>
                    </a:lnTo>
                    <a:lnTo>
                      <a:pt x="425" y="386"/>
                    </a:lnTo>
                    <a:lnTo>
                      <a:pt x="430" y="352"/>
                    </a:lnTo>
                    <a:lnTo>
                      <a:pt x="446" y="263"/>
                    </a:lnTo>
                    <a:lnTo>
                      <a:pt x="456" y="189"/>
                    </a:lnTo>
                    <a:lnTo>
                      <a:pt x="459" y="166"/>
                    </a:lnTo>
                    <a:lnTo>
                      <a:pt x="464" y="105"/>
                    </a:lnTo>
                    <a:lnTo>
                      <a:pt x="469" y="61"/>
                    </a:lnTo>
                    <a:lnTo>
                      <a:pt x="469" y="55"/>
                    </a:lnTo>
                    <a:lnTo>
                      <a:pt x="474" y="0"/>
                    </a:lnTo>
                    <a:lnTo>
                      <a:pt x="501" y="0"/>
                    </a:lnTo>
                    <a:lnTo>
                      <a:pt x="503" y="0"/>
                    </a:lnTo>
                    <a:lnTo>
                      <a:pt x="537" y="3"/>
                    </a:lnTo>
                    <a:lnTo>
                      <a:pt x="606" y="19"/>
                    </a:lnTo>
                    <a:lnTo>
                      <a:pt x="655" y="29"/>
                    </a:lnTo>
                    <a:lnTo>
                      <a:pt x="658" y="29"/>
                    </a:lnTo>
                    <a:lnTo>
                      <a:pt x="663" y="32"/>
                    </a:lnTo>
                    <a:lnTo>
                      <a:pt x="692" y="37"/>
                    </a:lnTo>
                    <a:lnTo>
                      <a:pt x="697" y="40"/>
                    </a:lnTo>
                    <a:lnTo>
                      <a:pt x="713" y="42"/>
                    </a:lnTo>
                    <a:lnTo>
                      <a:pt x="718" y="45"/>
                    </a:lnTo>
                    <a:lnTo>
                      <a:pt x="723" y="45"/>
                    </a:lnTo>
                    <a:lnTo>
                      <a:pt x="726" y="45"/>
                    </a:lnTo>
                    <a:lnTo>
                      <a:pt x="731" y="48"/>
                    </a:lnTo>
                    <a:lnTo>
                      <a:pt x="768" y="50"/>
                    </a:lnTo>
                    <a:lnTo>
                      <a:pt x="776" y="50"/>
                    </a:lnTo>
                    <a:lnTo>
                      <a:pt x="781" y="50"/>
                    </a:lnTo>
                    <a:lnTo>
                      <a:pt x="789" y="50"/>
                    </a:lnTo>
                    <a:lnTo>
                      <a:pt x="831" y="53"/>
                    </a:lnTo>
                    <a:lnTo>
                      <a:pt x="881" y="58"/>
                    </a:lnTo>
                    <a:lnTo>
                      <a:pt x="886" y="58"/>
                    </a:lnTo>
                    <a:lnTo>
                      <a:pt x="883" y="61"/>
                    </a:lnTo>
                    <a:lnTo>
                      <a:pt x="883" y="66"/>
                    </a:lnTo>
                    <a:lnTo>
                      <a:pt x="883" y="76"/>
                    </a:lnTo>
                    <a:lnTo>
                      <a:pt x="881" y="79"/>
                    </a:lnTo>
                    <a:lnTo>
                      <a:pt x="881" y="82"/>
                    </a:lnTo>
                    <a:lnTo>
                      <a:pt x="883" y="84"/>
                    </a:lnTo>
                    <a:lnTo>
                      <a:pt x="881" y="90"/>
                    </a:lnTo>
                    <a:lnTo>
                      <a:pt x="881" y="92"/>
                    </a:lnTo>
                    <a:lnTo>
                      <a:pt x="881" y="100"/>
                    </a:lnTo>
                    <a:lnTo>
                      <a:pt x="878" y="103"/>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37" name="フリーフォーム 236"/>
              <p:cNvSpPr>
                <a:spLocks/>
              </p:cNvSpPr>
              <p:nvPr/>
            </p:nvSpPr>
            <p:spPr bwMode="auto">
              <a:xfrm>
                <a:off x="2860166" y="3962766"/>
                <a:ext cx="535228" cy="1069640"/>
              </a:xfrm>
              <a:custGeom>
                <a:avLst/>
                <a:gdLst>
                  <a:gd name="T0" fmla="*/ 771 w 1117"/>
                  <a:gd name="T1" fmla="*/ 116 h 2197"/>
                  <a:gd name="T2" fmla="*/ 978 w 1117"/>
                  <a:gd name="T3" fmla="*/ 142 h 2197"/>
                  <a:gd name="T4" fmla="*/ 1033 w 1117"/>
                  <a:gd name="T5" fmla="*/ 171 h 2197"/>
                  <a:gd name="T6" fmla="*/ 1028 w 1117"/>
                  <a:gd name="T7" fmla="*/ 208 h 2197"/>
                  <a:gd name="T8" fmla="*/ 1046 w 1117"/>
                  <a:gd name="T9" fmla="*/ 255 h 2197"/>
                  <a:gd name="T10" fmla="*/ 1038 w 1117"/>
                  <a:gd name="T11" fmla="*/ 412 h 2197"/>
                  <a:gd name="T12" fmla="*/ 983 w 1117"/>
                  <a:gd name="T13" fmla="*/ 649 h 2197"/>
                  <a:gd name="T14" fmla="*/ 886 w 1117"/>
                  <a:gd name="T15" fmla="*/ 937 h 2197"/>
                  <a:gd name="T16" fmla="*/ 886 w 1117"/>
                  <a:gd name="T17" fmla="*/ 1171 h 2197"/>
                  <a:gd name="T18" fmla="*/ 889 w 1117"/>
                  <a:gd name="T19" fmla="*/ 1231 h 2197"/>
                  <a:gd name="T20" fmla="*/ 884 w 1117"/>
                  <a:gd name="T21" fmla="*/ 1339 h 2197"/>
                  <a:gd name="T22" fmla="*/ 1004 w 1117"/>
                  <a:gd name="T23" fmla="*/ 1407 h 2197"/>
                  <a:gd name="T24" fmla="*/ 1002 w 1117"/>
                  <a:gd name="T25" fmla="*/ 1475 h 2197"/>
                  <a:gd name="T26" fmla="*/ 996 w 1117"/>
                  <a:gd name="T27" fmla="*/ 1627 h 2197"/>
                  <a:gd name="T28" fmla="*/ 991 w 1117"/>
                  <a:gd name="T29" fmla="*/ 1727 h 2197"/>
                  <a:gd name="T30" fmla="*/ 991 w 1117"/>
                  <a:gd name="T31" fmla="*/ 1774 h 2197"/>
                  <a:gd name="T32" fmla="*/ 986 w 1117"/>
                  <a:gd name="T33" fmla="*/ 1801 h 2197"/>
                  <a:gd name="T34" fmla="*/ 850 w 1117"/>
                  <a:gd name="T35" fmla="*/ 1798 h 2197"/>
                  <a:gd name="T36" fmla="*/ 732 w 1117"/>
                  <a:gd name="T37" fmla="*/ 1803 h 2197"/>
                  <a:gd name="T38" fmla="*/ 622 w 1117"/>
                  <a:gd name="T39" fmla="*/ 1822 h 2197"/>
                  <a:gd name="T40" fmla="*/ 587 w 1117"/>
                  <a:gd name="T41" fmla="*/ 1895 h 2197"/>
                  <a:gd name="T42" fmla="*/ 561 w 1117"/>
                  <a:gd name="T43" fmla="*/ 1932 h 2197"/>
                  <a:gd name="T44" fmla="*/ 559 w 1117"/>
                  <a:gd name="T45" fmla="*/ 1974 h 2197"/>
                  <a:gd name="T46" fmla="*/ 532 w 1117"/>
                  <a:gd name="T47" fmla="*/ 2005 h 2197"/>
                  <a:gd name="T48" fmla="*/ 538 w 1117"/>
                  <a:gd name="T49" fmla="*/ 2060 h 2197"/>
                  <a:gd name="T50" fmla="*/ 546 w 1117"/>
                  <a:gd name="T51" fmla="*/ 2102 h 2197"/>
                  <a:gd name="T52" fmla="*/ 551 w 1117"/>
                  <a:gd name="T53" fmla="*/ 2144 h 2197"/>
                  <a:gd name="T54" fmla="*/ 553 w 1117"/>
                  <a:gd name="T55" fmla="*/ 2194 h 2197"/>
                  <a:gd name="T56" fmla="*/ 543 w 1117"/>
                  <a:gd name="T57" fmla="*/ 2110 h 2197"/>
                  <a:gd name="T58" fmla="*/ 532 w 1117"/>
                  <a:gd name="T59" fmla="*/ 2039 h 2197"/>
                  <a:gd name="T60" fmla="*/ 517 w 1117"/>
                  <a:gd name="T61" fmla="*/ 1984 h 2197"/>
                  <a:gd name="T62" fmla="*/ 488 w 1117"/>
                  <a:gd name="T63" fmla="*/ 1979 h 2197"/>
                  <a:gd name="T64" fmla="*/ 451 w 1117"/>
                  <a:gd name="T65" fmla="*/ 1974 h 2197"/>
                  <a:gd name="T66" fmla="*/ 404 w 1117"/>
                  <a:gd name="T67" fmla="*/ 1966 h 2197"/>
                  <a:gd name="T68" fmla="*/ 344 w 1117"/>
                  <a:gd name="T69" fmla="*/ 1953 h 2197"/>
                  <a:gd name="T70" fmla="*/ 286 w 1117"/>
                  <a:gd name="T71" fmla="*/ 1948 h 2197"/>
                  <a:gd name="T72" fmla="*/ 286 w 1117"/>
                  <a:gd name="T73" fmla="*/ 1916 h 2197"/>
                  <a:gd name="T74" fmla="*/ 289 w 1117"/>
                  <a:gd name="T75" fmla="*/ 1882 h 2197"/>
                  <a:gd name="T76" fmla="*/ 289 w 1117"/>
                  <a:gd name="T77" fmla="*/ 1848 h 2197"/>
                  <a:gd name="T78" fmla="*/ 299 w 1117"/>
                  <a:gd name="T79" fmla="*/ 1824 h 2197"/>
                  <a:gd name="T80" fmla="*/ 299 w 1117"/>
                  <a:gd name="T81" fmla="*/ 1745 h 2197"/>
                  <a:gd name="T82" fmla="*/ 291 w 1117"/>
                  <a:gd name="T83" fmla="*/ 1696 h 2197"/>
                  <a:gd name="T84" fmla="*/ 296 w 1117"/>
                  <a:gd name="T85" fmla="*/ 1585 h 2197"/>
                  <a:gd name="T86" fmla="*/ 296 w 1117"/>
                  <a:gd name="T87" fmla="*/ 1541 h 2197"/>
                  <a:gd name="T88" fmla="*/ 296 w 1117"/>
                  <a:gd name="T89" fmla="*/ 1488 h 2197"/>
                  <a:gd name="T90" fmla="*/ 296 w 1117"/>
                  <a:gd name="T91" fmla="*/ 1441 h 2197"/>
                  <a:gd name="T92" fmla="*/ 317 w 1117"/>
                  <a:gd name="T93" fmla="*/ 1425 h 2197"/>
                  <a:gd name="T94" fmla="*/ 210 w 1117"/>
                  <a:gd name="T95" fmla="*/ 1396 h 2197"/>
                  <a:gd name="T96" fmla="*/ 3 w 1117"/>
                  <a:gd name="T97" fmla="*/ 1362 h 2197"/>
                  <a:gd name="T98" fmla="*/ 63 w 1117"/>
                  <a:gd name="T99" fmla="*/ 1145 h 2197"/>
                  <a:gd name="T100" fmla="*/ 95 w 1117"/>
                  <a:gd name="T101" fmla="*/ 1076 h 2197"/>
                  <a:gd name="T102" fmla="*/ 131 w 1117"/>
                  <a:gd name="T103" fmla="*/ 1005 h 2197"/>
                  <a:gd name="T104" fmla="*/ 202 w 1117"/>
                  <a:gd name="T105" fmla="*/ 840 h 2197"/>
                  <a:gd name="T106" fmla="*/ 286 w 1117"/>
                  <a:gd name="T107" fmla="*/ 614 h 2197"/>
                  <a:gd name="T108" fmla="*/ 312 w 1117"/>
                  <a:gd name="T109" fmla="*/ 536 h 2197"/>
                  <a:gd name="T110" fmla="*/ 331 w 1117"/>
                  <a:gd name="T111" fmla="*/ 454 h 2197"/>
                  <a:gd name="T112" fmla="*/ 399 w 1117"/>
                  <a:gd name="T113" fmla="*/ 278 h 2197"/>
                  <a:gd name="T114" fmla="*/ 472 w 1117"/>
                  <a:gd name="T115" fmla="*/ 100 h 2197"/>
                  <a:gd name="T116" fmla="*/ 598 w 1117"/>
                  <a:gd name="T117" fmla="*/ 79 h 2197"/>
                  <a:gd name="T118" fmla="*/ 674 w 1117"/>
                  <a:gd name="T119" fmla="*/ 171 h 2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117" h="2197">
                    <a:moveTo>
                      <a:pt x="708" y="197"/>
                    </a:moveTo>
                    <a:lnTo>
                      <a:pt x="716" y="171"/>
                    </a:lnTo>
                    <a:lnTo>
                      <a:pt x="719" y="160"/>
                    </a:lnTo>
                    <a:lnTo>
                      <a:pt x="719" y="158"/>
                    </a:lnTo>
                    <a:lnTo>
                      <a:pt x="721" y="155"/>
                    </a:lnTo>
                    <a:lnTo>
                      <a:pt x="724" y="153"/>
                    </a:lnTo>
                    <a:lnTo>
                      <a:pt x="729" y="147"/>
                    </a:lnTo>
                    <a:lnTo>
                      <a:pt x="745" y="137"/>
                    </a:lnTo>
                    <a:lnTo>
                      <a:pt x="747" y="134"/>
                    </a:lnTo>
                    <a:lnTo>
                      <a:pt x="750" y="134"/>
                    </a:lnTo>
                    <a:lnTo>
                      <a:pt x="760" y="124"/>
                    </a:lnTo>
                    <a:lnTo>
                      <a:pt x="771" y="116"/>
                    </a:lnTo>
                    <a:lnTo>
                      <a:pt x="774" y="116"/>
                    </a:lnTo>
                    <a:lnTo>
                      <a:pt x="776" y="113"/>
                    </a:lnTo>
                    <a:lnTo>
                      <a:pt x="779" y="113"/>
                    </a:lnTo>
                    <a:lnTo>
                      <a:pt x="789" y="116"/>
                    </a:lnTo>
                    <a:lnTo>
                      <a:pt x="810" y="118"/>
                    </a:lnTo>
                    <a:lnTo>
                      <a:pt x="826" y="121"/>
                    </a:lnTo>
                    <a:lnTo>
                      <a:pt x="837" y="121"/>
                    </a:lnTo>
                    <a:lnTo>
                      <a:pt x="852" y="126"/>
                    </a:lnTo>
                    <a:lnTo>
                      <a:pt x="881" y="129"/>
                    </a:lnTo>
                    <a:lnTo>
                      <a:pt x="913" y="134"/>
                    </a:lnTo>
                    <a:lnTo>
                      <a:pt x="928" y="137"/>
                    </a:lnTo>
                    <a:lnTo>
                      <a:pt x="978" y="142"/>
                    </a:lnTo>
                    <a:lnTo>
                      <a:pt x="1007" y="147"/>
                    </a:lnTo>
                    <a:lnTo>
                      <a:pt x="1020" y="150"/>
                    </a:lnTo>
                    <a:lnTo>
                      <a:pt x="1023" y="150"/>
                    </a:lnTo>
                    <a:lnTo>
                      <a:pt x="1025" y="153"/>
                    </a:lnTo>
                    <a:lnTo>
                      <a:pt x="1028" y="153"/>
                    </a:lnTo>
                    <a:lnTo>
                      <a:pt x="1028" y="155"/>
                    </a:lnTo>
                    <a:lnTo>
                      <a:pt x="1031" y="158"/>
                    </a:lnTo>
                    <a:lnTo>
                      <a:pt x="1031" y="160"/>
                    </a:lnTo>
                    <a:lnTo>
                      <a:pt x="1033" y="163"/>
                    </a:lnTo>
                    <a:lnTo>
                      <a:pt x="1033" y="166"/>
                    </a:lnTo>
                    <a:lnTo>
                      <a:pt x="1033" y="168"/>
                    </a:lnTo>
                    <a:lnTo>
                      <a:pt x="1033" y="171"/>
                    </a:lnTo>
                    <a:lnTo>
                      <a:pt x="1033" y="174"/>
                    </a:lnTo>
                    <a:lnTo>
                      <a:pt x="1031" y="176"/>
                    </a:lnTo>
                    <a:lnTo>
                      <a:pt x="1031" y="181"/>
                    </a:lnTo>
                    <a:lnTo>
                      <a:pt x="1028" y="187"/>
                    </a:lnTo>
                    <a:lnTo>
                      <a:pt x="1028" y="189"/>
                    </a:lnTo>
                    <a:lnTo>
                      <a:pt x="1028" y="192"/>
                    </a:lnTo>
                    <a:lnTo>
                      <a:pt x="1025" y="195"/>
                    </a:lnTo>
                    <a:lnTo>
                      <a:pt x="1025" y="197"/>
                    </a:lnTo>
                    <a:lnTo>
                      <a:pt x="1025" y="200"/>
                    </a:lnTo>
                    <a:lnTo>
                      <a:pt x="1028" y="202"/>
                    </a:lnTo>
                    <a:lnTo>
                      <a:pt x="1028" y="205"/>
                    </a:lnTo>
                    <a:lnTo>
                      <a:pt x="1028" y="208"/>
                    </a:lnTo>
                    <a:lnTo>
                      <a:pt x="1031" y="218"/>
                    </a:lnTo>
                    <a:lnTo>
                      <a:pt x="1033" y="226"/>
                    </a:lnTo>
                    <a:lnTo>
                      <a:pt x="1036" y="234"/>
                    </a:lnTo>
                    <a:lnTo>
                      <a:pt x="1036" y="239"/>
                    </a:lnTo>
                    <a:lnTo>
                      <a:pt x="1036" y="242"/>
                    </a:lnTo>
                    <a:lnTo>
                      <a:pt x="1038" y="242"/>
                    </a:lnTo>
                    <a:lnTo>
                      <a:pt x="1038" y="244"/>
                    </a:lnTo>
                    <a:lnTo>
                      <a:pt x="1038" y="247"/>
                    </a:lnTo>
                    <a:lnTo>
                      <a:pt x="1041" y="250"/>
                    </a:lnTo>
                    <a:lnTo>
                      <a:pt x="1041" y="252"/>
                    </a:lnTo>
                    <a:lnTo>
                      <a:pt x="1044" y="255"/>
                    </a:lnTo>
                    <a:lnTo>
                      <a:pt x="1046" y="255"/>
                    </a:lnTo>
                    <a:lnTo>
                      <a:pt x="1046" y="257"/>
                    </a:lnTo>
                    <a:lnTo>
                      <a:pt x="1046" y="260"/>
                    </a:lnTo>
                    <a:lnTo>
                      <a:pt x="1049" y="260"/>
                    </a:lnTo>
                    <a:lnTo>
                      <a:pt x="1062" y="273"/>
                    </a:lnTo>
                    <a:lnTo>
                      <a:pt x="1065" y="273"/>
                    </a:lnTo>
                    <a:lnTo>
                      <a:pt x="1083" y="292"/>
                    </a:lnTo>
                    <a:lnTo>
                      <a:pt x="1099" y="305"/>
                    </a:lnTo>
                    <a:lnTo>
                      <a:pt x="1107" y="310"/>
                    </a:lnTo>
                    <a:lnTo>
                      <a:pt x="1112" y="315"/>
                    </a:lnTo>
                    <a:lnTo>
                      <a:pt x="1117" y="318"/>
                    </a:lnTo>
                    <a:lnTo>
                      <a:pt x="1041" y="412"/>
                    </a:lnTo>
                    <a:lnTo>
                      <a:pt x="1038" y="412"/>
                    </a:lnTo>
                    <a:lnTo>
                      <a:pt x="1038" y="415"/>
                    </a:lnTo>
                    <a:lnTo>
                      <a:pt x="1031" y="425"/>
                    </a:lnTo>
                    <a:lnTo>
                      <a:pt x="1028" y="431"/>
                    </a:lnTo>
                    <a:lnTo>
                      <a:pt x="1015" y="446"/>
                    </a:lnTo>
                    <a:lnTo>
                      <a:pt x="1012" y="446"/>
                    </a:lnTo>
                    <a:lnTo>
                      <a:pt x="1007" y="454"/>
                    </a:lnTo>
                    <a:lnTo>
                      <a:pt x="999" y="462"/>
                    </a:lnTo>
                    <a:lnTo>
                      <a:pt x="986" y="478"/>
                    </a:lnTo>
                    <a:lnTo>
                      <a:pt x="986" y="481"/>
                    </a:lnTo>
                    <a:lnTo>
                      <a:pt x="986" y="517"/>
                    </a:lnTo>
                    <a:lnTo>
                      <a:pt x="983" y="609"/>
                    </a:lnTo>
                    <a:lnTo>
                      <a:pt x="983" y="649"/>
                    </a:lnTo>
                    <a:lnTo>
                      <a:pt x="983" y="719"/>
                    </a:lnTo>
                    <a:lnTo>
                      <a:pt x="983" y="759"/>
                    </a:lnTo>
                    <a:lnTo>
                      <a:pt x="934" y="759"/>
                    </a:lnTo>
                    <a:lnTo>
                      <a:pt x="886" y="759"/>
                    </a:lnTo>
                    <a:lnTo>
                      <a:pt x="886" y="814"/>
                    </a:lnTo>
                    <a:lnTo>
                      <a:pt x="886" y="851"/>
                    </a:lnTo>
                    <a:lnTo>
                      <a:pt x="886" y="856"/>
                    </a:lnTo>
                    <a:lnTo>
                      <a:pt x="886" y="874"/>
                    </a:lnTo>
                    <a:lnTo>
                      <a:pt x="886" y="895"/>
                    </a:lnTo>
                    <a:lnTo>
                      <a:pt x="886" y="903"/>
                    </a:lnTo>
                    <a:lnTo>
                      <a:pt x="886" y="919"/>
                    </a:lnTo>
                    <a:lnTo>
                      <a:pt x="886" y="937"/>
                    </a:lnTo>
                    <a:lnTo>
                      <a:pt x="886" y="961"/>
                    </a:lnTo>
                    <a:lnTo>
                      <a:pt x="886" y="982"/>
                    </a:lnTo>
                    <a:lnTo>
                      <a:pt x="886" y="1011"/>
                    </a:lnTo>
                    <a:lnTo>
                      <a:pt x="886" y="1029"/>
                    </a:lnTo>
                    <a:lnTo>
                      <a:pt x="886" y="1058"/>
                    </a:lnTo>
                    <a:lnTo>
                      <a:pt x="886" y="1079"/>
                    </a:lnTo>
                    <a:lnTo>
                      <a:pt x="886" y="1100"/>
                    </a:lnTo>
                    <a:lnTo>
                      <a:pt x="886" y="1108"/>
                    </a:lnTo>
                    <a:lnTo>
                      <a:pt x="886" y="1131"/>
                    </a:lnTo>
                    <a:lnTo>
                      <a:pt x="886" y="1147"/>
                    </a:lnTo>
                    <a:lnTo>
                      <a:pt x="886" y="1158"/>
                    </a:lnTo>
                    <a:lnTo>
                      <a:pt x="886" y="1171"/>
                    </a:lnTo>
                    <a:lnTo>
                      <a:pt x="886" y="1176"/>
                    </a:lnTo>
                    <a:lnTo>
                      <a:pt x="892" y="1189"/>
                    </a:lnTo>
                    <a:lnTo>
                      <a:pt x="892" y="1192"/>
                    </a:lnTo>
                    <a:lnTo>
                      <a:pt x="892" y="1197"/>
                    </a:lnTo>
                    <a:lnTo>
                      <a:pt x="894" y="1202"/>
                    </a:lnTo>
                    <a:lnTo>
                      <a:pt x="894" y="1205"/>
                    </a:lnTo>
                    <a:lnTo>
                      <a:pt x="894" y="1208"/>
                    </a:lnTo>
                    <a:lnTo>
                      <a:pt x="894" y="1210"/>
                    </a:lnTo>
                    <a:lnTo>
                      <a:pt x="894" y="1213"/>
                    </a:lnTo>
                    <a:lnTo>
                      <a:pt x="892" y="1221"/>
                    </a:lnTo>
                    <a:lnTo>
                      <a:pt x="892" y="1226"/>
                    </a:lnTo>
                    <a:lnTo>
                      <a:pt x="889" y="1231"/>
                    </a:lnTo>
                    <a:lnTo>
                      <a:pt x="889" y="1234"/>
                    </a:lnTo>
                    <a:lnTo>
                      <a:pt x="889" y="1236"/>
                    </a:lnTo>
                    <a:lnTo>
                      <a:pt x="886" y="1244"/>
                    </a:lnTo>
                    <a:lnTo>
                      <a:pt x="886" y="1257"/>
                    </a:lnTo>
                    <a:lnTo>
                      <a:pt x="886" y="1260"/>
                    </a:lnTo>
                    <a:lnTo>
                      <a:pt x="886" y="1263"/>
                    </a:lnTo>
                    <a:lnTo>
                      <a:pt x="886" y="1265"/>
                    </a:lnTo>
                    <a:lnTo>
                      <a:pt x="886" y="1284"/>
                    </a:lnTo>
                    <a:lnTo>
                      <a:pt x="884" y="1302"/>
                    </a:lnTo>
                    <a:lnTo>
                      <a:pt x="884" y="1320"/>
                    </a:lnTo>
                    <a:lnTo>
                      <a:pt x="884" y="1326"/>
                    </a:lnTo>
                    <a:lnTo>
                      <a:pt x="884" y="1339"/>
                    </a:lnTo>
                    <a:lnTo>
                      <a:pt x="884" y="1357"/>
                    </a:lnTo>
                    <a:lnTo>
                      <a:pt x="884" y="1370"/>
                    </a:lnTo>
                    <a:lnTo>
                      <a:pt x="884" y="1375"/>
                    </a:lnTo>
                    <a:lnTo>
                      <a:pt x="884" y="1378"/>
                    </a:lnTo>
                    <a:lnTo>
                      <a:pt x="886" y="1378"/>
                    </a:lnTo>
                    <a:lnTo>
                      <a:pt x="886" y="1383"/>
                    </a:lnTo>
                    <a:lnTo>
                      <a:pt x="886" y="1386"/>
                    </a:lnTo>
                    <a:lnTo>
                      <a:pt x="886" y="1389"/>
                    </a:lnTo>
                    <a:lnTo>
                      <a:pt x="886" y="1396"/>
                    </a:lnTo>
                    <a:lnTo>
                      <a:pt x="886" y="1402"/>
                    </a:lnTo>
                    <a:lnTo>
                      <a:pt x="1004" y="1404"/>
                    </a:lnTo>
                    <a:lnTo>
                      <a:pt x="1004" y="1407"/>
                    </a:lnTo>
                    <a:lnTo>
                      <a:pt x="1004" y="1410"/>
                    </a:lnTo>
                    <a:lnTo>
                      <a:pt x="1004" y="1415"/>
                    </a:lnTo>
                    <a:lnTo>
                      <a:pt x="1004" y="1420"/>
                    </a:lnTo>
                    <a:lnTo>
                      <a:pt x="1004" y="1438"/>
                    </a:lnTo>
                    <a:lnTo>
                      <a:pt x="1004" y="1457"/>
                    </a:lnTo>
                    <a:lnTo>
                      <a:pt x="1004" y="1459"/>
                    </a:lnTo>
                    <a:lnTo>
                      <a:pt x="1004" y="1462"/>
                    </a:lnTo>
                    <a:lnTo>
                      <a:pt x="1002" y="1462"/>
                    </a:lnTo>
                    <a:lnTo>
                      <a:pt x="1002" y="1465"/>
                    </a:lnTo>
                    <a:lnTo>
                      <a:pt x="1002" y="1470"/>
                    </a:lnTo>
                    <a:lnTo>
                      <a:pt x="1002" y="1473"/>
                    </a:lnTo>
                    <a:lnTo>
                      <a:pt x="1002" y="1475"/>
                    </a:lnTo>
                    <a:lnTo>
                      <a:pt x="1002" y="1507"/>
                    </a:lnTo>
                    <a:lnTo>
                      <a:pt x="1002" y="1509"/>
                    </a:lnTo>
                    <a:lnTo>
                      <a:pt x="999" y="1538"/>
                    </a:lnTo>
                    <a:lnTo>
                      <a:pt x="999" y="1541"/>
                    </a:lnTo>
                    <a:lnTo>
                      <a:pt x="999" y="1549"/>
                    </a:lnTo>
                    <a:lnTo>
                      <a:pt x="999" y="1559"/>
                    </a:lnTo>
                    <a:lnTo>
                      <a:pt x="996" y="1567"/>
                    </a:lnTo>
                    <a:lnTo>
                      <a:pt x="996" y="1578"/>
                    </a:lnTo>
                    <a:lnTo>
                      <a:pt x="996" y="1591"/>
                    </a:lnTo>
                    <a:lnTo>
                      <a:pt x="996" y="1609"/>
                    </a:lnTo>
                    <a:lnTo>
                      <a:pt x="996" y="1617"/>
                    </a:lnTo>
                    <a:lnTo>
                      <a:pt x="996" y="1627"/>
                    </a:lnTo>
                    <a:lnTo>
                      <a:pt x="996" y="1643"/>
                    </a:lnTo>
                    <a:lnTo>
                      <a:pt x="994" y="1648"/>
                    </a:lnTo>
                    <a:lnTo>
                      <a:pt x="994" y="1659"/>
                    </a:lnTo>
                    <a:lnTo>
                      <a:pt x="994" y="1675"/>
                    </a:lnTo>
                    <a:lnTo>
                      <a:pt x="994" y="1683"/>
                    </a:lnTo>
                    <a:lnTo>
                      <a:pt x="994" y="1696"/>
                    </a:lnTo>
                    <a:lnTo>
                      <a:pt x="994" y="1704"/>
                    </a:lnTo>
                    <a:lnTo>
                      <a:pt x="994" y="1709"/>
                    </a:lnTo>
                    <a:lnTo>
                      <a:pt x="994" y="1714"/>
                    </a:lnTo>
                    <a:lnTo>
                      <a:pt x="994" y="1719"/>
                    </a:lnTo>
                    <a:lnTo>
                      <a:pt x="994" y="1722"/>
                    </a:lnTo>
                    <a:lnTo>
                      <a:pt x="991" y="1727"/>
                    </a:lnTo>
                    <a:lnTo>
                      <a:pt x="991" y="1735"/>
                    </a:lnTo>
                    <a:lnTo>
                      <a:pt x="991" y="1740"/>
                    </a:lnTo>
                    <a:lnTo>
                      <a:pt x="991" y="1745"/>
                    </a:lnTo>
                    <a:lnTo>
                      <a:pt x="991" y="1751"/>
                    </a:lnTo>
                    <a:lnTo>
                      <a:pt x="989" y="1753"/>
                    </a:lnTo>
                    <a:lnTo>
                      <a:pt x="989" y="1756"/>
                    </a:lnTo>
                    <a:lnTo>
                      <a:pt x="989" y="1761"/>
                    </a:lnTo>
                    <a:lnTo>
                      <a:pt x="989" y="1764"/>
                    </a:lnTo>
                    <a:lnTo>
                      <a:pt x="989" y="1766"/>
                    </a:lnTo>
                    <a:lnTo>
                      <a:pt x="989" y="1769"/>
                    </a:lnTo>
                    <a:lnTo>
                      <a:pt x="991" y="1772"/>
                    </a:lnTo>
                    <a:lnTo>
                      <a:pt x="991" y="1774"/>
                    </a:lnTo>
                    <a:lnTo>
                      <a:pt x="991" y="1777"/>
                    </a:lnTo>
                    <a:lnTo>
                      <a:pt x="991" y="1780"/>
                    </a:lnTo>
                    <a:lnTo>
                      <a:pt x="989" y="1780"/>
                    </a:lnTo>
                    <a:lnTo>
                      <a:pt x="989" y="1782"/>
                    </a:lnTo>
                    <a:lnTo>
                      <a:pt x="989" y="1785"/>
                    </a:lnTo>
                    <a:lnTo>
                      <a:pt x="989" y="1787"/>
                    </a:lnTo>
                    <a:lnTo>
                      <a:pt x="989" y="1790"/>
                    </a:lnTo>
                    <a:lnTo>
                      <a:pt x="989" y="1793"/>
                    </a:lnTo>
                    <a:lnTo>
                      <a:pt x="986" y="1793"/>
                    </a:lnTo>
                    <a:lnTo>
                      <a:pt x="986" y="1795"/>
                    </a:lnTo>
                    <a:lnTo>
                      <a:pt x="986" y="1798"/>
                    </a:lnTo>
                    <a:lnTo>
                      <a:pt x="986" y="1801"/>
                    </a:lnTo>
                    <a:lnTo>
                      <a:pt x="978" y="1801"/>
                    </a:lnTo>
                    <a:lnTo>
                      <a:pt x="975" y="1801"/>
                    </a:lnTo>
                    <a:lnTo>
                      <a:pt x="931" y="1801"/>
                    </a:lnTo>
                    <a:lnTo>
                      <a:pt x="928" y="1801"/>
                    </a:lnTo>
                    <a:lnTo>
                      <a:pt x="910" y="1803"/>
                    </a:lnTo>
                    <a:lnTo>
                      <a:pt x="910" y="1801"/>
                    </a:lnTo>
                    <a:lnTo>
                      <a:pt x="910" y="1798"/>
                    </a:lnTo>
                    <a:lnTo>
                      <a:pt x="894" y="1798"/>
                    </a:lnTo>
                    <a:lnTo>
                      <a:pt x="873" y="1798"/>
                    </a:lnTo>
                    <a:lnTo>
                      <a:pt x="860" y="1798"/>
                    </a:lnTo>
                    <a:lnTo>
                      <a:pt x="852" y="1798"/>
                    </a:lnTo>
                    <a:lnTo>
                      <a:pt x="850" y="1798"/>
                    </a:lnTo>
                    <a:lnTo>
                      <a:pt x="839" y="1798"/>
                    </a:lnTo>
                    <a:lnTo>
                      <a:pt x="837" y="1798"/>
                    </a:lnTo>
                    <a:lnTo>
                      <a:pt x="831" y="1798"/>
                    </a:lnTo>
                    <a:lnTo>
                      <a:pt x="826" y="1801"/>
                    </a:lnTo>
                    <a:lnTo>
                      <a:pt x="816" y="1801"/>
                    </a:lnTo>
                    <a:lnTo>
                      <a:pt x="810" y="1801"/>
                    </a:lnTo>
                    <a:lnTo>
                      <a:pt x="797" y="1801"/>
                    </a:lnTo>
                    <a:lnTo>
                      <a:pt x="776" y="1801"/>
                    </a:lnTo>
                    <a:lnTo>
                      <a:pt x="763" y="1801"/>
                    </a:lnTo>
                    <a:lnTo>
                      <a:pt x="758" y="1803"/>
                    </a:lnTo>
                    <a:lnTo>
                      <a:pt x="745" y="1803"/>
                    </a:lnTo>
                    <a:lnTo>
                      <a:pt x="732" y="1803"/>
                    </a:lnTo>
                    <a:lnTo>
                      <a:pt x="726" y="1803"/>
                    </a:lnTo>
                    <a:lnTo>
                      <a:pt x="721" y="1803"/>
                    </a:lnTo>
                    <a:lnTo>
                      <a:pt x="713" y="1803"/>
                    </a:lnTo>
                    <a:lnTo>
                      <a:pt x="705" y="1803"/>
                    </a:lnTo>
                    <a:lnTo>
                      <a:pt x="700" y="1803"/>
                    </a:lnTo>
                    <a:lnTo>
                      <a:pt x="692" y="1806"/>
                    </a:lnTo>
                    <a:lnTo>
                      <a:pt x="690" y="1806"/>
                    </a:lnTo>
                    <a:lnTo>
                      <a:pt x="687" y="1806"/>
                    </a:lnTo>
                    <a:lnTo>
                      <a:pt x="664" y="1806"/>
                    </a:lnTo>
                    <a:lnTo>
                      <a:pt x="664" y="1811"/>
                    </a:lnTo>
                    <a:lnTo>
                      <a:pt x="664" y="1816"/>
                    </a:lnTo>
                    <a:lnTo>
                      <a:pt x="622" y="1822"/>
                    </a:lnTo>
                    <a:lnTo>
                      <a:pt x="616" y="1822"/>
                    </a:lnTo>
                    <a:lnTo>
                      <a:pt x="614" y="1822"/>
                    </a:lnTo>
                    <a:lnTo>
                      <a:pt x="611" y="1822"/>
                    </a:lnTo>
                    <a:lnTo>
                      <a:pt x="608" y="1822"/>
                    </a:lnTo>
                    <a:lnTo>
                      <a:pt x="606" y="1822"/>
                    </a:lnTo>
                    <a:lnTo>
                      <a:pt x="580" y="1827"/>
                    </a:lnTo>
                    <a:lnTo>
                      <a:pt x="580" y="1829"/>
                    </a:lnTo>
                    <a:lnTo>
                      <a:pt x="580" y="1832"/>
                    </a:lnTo>
                    <a:lnTo>
                      <a:pt x="580" y="1837"/>
                    </a:lnTo>
                    <a:lnTo>
                      <a:pt x="582" y="1856"/>
                    </a:lnTo>
                    <a:lnTo>
                      <a:pt x="585" y="1874"/>
                    </a:lnTo>
                    <a:lnTo>
                      <a:pt x="587" y="1895"/>
                    </a:lnTo>
                    <a:lnTo>
                      <a:pt x="587" y="1898"/>
                    </a:lnTo>
                    <a:lnTo>
                      <a:pt x="587" y="1900"/>
                    </a:lnTo>
                    <a:lnTo>
                      <a:pt x="590" y="1911"/>
                    </a:lnTo>
                    <a:lnTo>
                      <a:pt x="590" y="1913"/>
                    </a:lnTo>
                    <a:lnTo>
                      <a:pt x="582" y="1913"/>
                    </a:lnTo>
                    <a:lnTo>
                      <a:pt x="574" y="1916"/>
                    </a:lnTo>
                    <a:lnTo>
                      <a:pt x="569" y="1913"/>
                    </a:lnTo>
                    <a:lnTo>
                      <a:pt x="567" y="1913"/>
                    </a:lnTo>
                    <a:lnTo>
                      <a:pt x="564" y="1913"/>
                    </a:lnTo>
                    <a:lnTo>
                      <a:pt x="564" y="1921"/>
                    </a:lnTo>
                    <a:lnTo>
                      <a:pt x="564" y="1924"/>
                    </a:lnTo>
                    <a:lnTo>
                      <a:pt x="561" y="1932"/>
                    </a:lnTo>
                    <a:lnTo>
                      <a:pt x="561" y="1934"/>
                    </a:lnTo>
                    <a:lnTo>
                      <a:pt x="561" y="1937"/>
                    </a:lnTo>
                    <a:lnTo>
                      <a:pt x="561" y="1942"/>
                    </a:lnTo>
                    <a:lnTo>
                      <a:pt x="561" y="1945"/>
                    </a:lnTo>
                    <a:lnTo>
                      <a:pt x="561" y="1950"/>
                    </a:lnTo>
                    <a:lnTo>
                      <a:pt x="564" y="1955"/>
                    </a:lnTo>
                    <a:lnTo>
                      <a:pt x="564" y="1958"/>
                    </a:lnTo>
                    <a:lnTo>
                      <a:pt x="564" y="1961"/>
                    </a:lnTo>
                    <a:lnTo>
                      <a:pt x="564" y="1963"/>
                    </a:lnTo>
                    <a:lnTo>
                      <a:pt x="564" y="1966"/>
                    </a:lnTo>
                    <a:lnTo>
                      <a:pt x="564" y="1971"/>
                    </a:lnTo>
                    <a:lnTo>
                      <a:pt x="559" y="1974"/>
                    </a:lnTo>
                    <a:lnTo>
                      <a:pt x="556" y="1976"/>
                    </a:lnTo>
                    <a:lnTo>
                      <a:pt x="546" y="1974"/>
                    </a:lnTo>
                    <a:lnTo>
                      <a:pt x="540" y="1974"/>
                    </a:lnTo>
                    <a:lnTo>
                      <a:pt x="540" y="1976"/>
                    </a:lnTo>
                    <a:lnTo>
                      <a:pt x="535" y="1987"/>
                    </a:lnTo>
                    <a:lnTo>
                      <a:pt x="532" y="1990"/>
                    </a:lnTo>
                    <a:lnTo>
                      <a:pt x="532" y="1992"/>
                    </a:lnTo>
                    <a:lnTo>
                      <a:pt x="532" y="1995"/>
                    </a:lnTo>
                    <a:lnTo>
                      <a:pt x="532" y="1997"/>
                    </a:lnTo>
                    <a:lnTo>
                      <a:pt x="532" y="2000"/>
                    </a:lnTo>
                    <a:lnTo>
                      <a:pt x="532" y="2003"/>
                    </a:lnTo>
                    <a:lnTo>
                      <a:pt x="532" y="2005"/>
                    </a:lnTo>
                    <a:lnTo>
                      <a:pt x="532" y="2008"/>
                    </a:lnTo>
                    <a:lnTo>
                      <a:pt x="532" y="2013"/>
                    </a:lnTo>
                    <a:lnTo>
                      <a:pt x="532" y="2016"/>
                    </a:lnTo>
                    <a:lnTo>
                      <a:pt x="532" y="2021"/>
                    </a:lnTo>
                    <a:lnTo>
                      <a:pt x="535" y="2026"/>
                    </a:lnTo>
                    <a:lnTo>
                      <a:pt x="535" y="2029"/>
                    </a:lnTo>
                    <a:lnTo>
                      <a:pt x="535" y="2032"/>
                    </a:lnTo>
                    <a:lnTo>
                      <a:pt x="535" y="2039"/>
                    </a:lnTo>
                    <a:lnTo>
                      <a:pt x="535" y="2042"/>
                    </a:lnTo>
                    <a:lnTo>
                      <a:pt x="538" y="2047"/>
                    </a:lnTo>
                    <a:lnTo>
                      <a:pt x="538" y="2055"/>
                    </a:lnTo>
                    <a:lnTo>
                      <a:pt x="538" y="2060"/>
                    </a:lnTo>
                    <a:lnTo>
                      <a:pt x="540" y="2066"/>
                    </a:lnTo>
                    <a:lnTo>
                      <a:pt x="540" y="2068"/>
                    </a:lnTo>
                    <a:lnTo>
                      <a:pt x="540" y="2074"/>
                    </a:lnTo>
                    <a:lnTo>
                      <a:pt x="540" y="2076"/>
                    </a:lnTo>
                    <a:lnTo>
                      <a:pt x="540" y="2079"/>
                    </a:lnTo>
                    <a:lnTo>
                      <a:pt x="540" y="2084"/>
                    </a:lnTo>
                    <a:lnTo>
                      <a:pt x="543" y="2087"/>
                    </a:lnTo>
                    <a:lnTo>
                      <a:pt x="543" y="2089"/>
                    </a:lnTo>
                    <a:lnTo>
                      <a:pt x="543" y="2092"/>
                    </a:lnTo>
                    <a:lnTo>
                      <a:pt x="543" y="2095"/>
                    </a:lnTo>
                    <a:lnTo>
                      <a:pt x="543" y="2102"/>
                    </a:lnTo>
                    <a:lnTo>
                      <a:pt x="546" y="2102"/>
                    </a:lnTo>
                    <a:lnTo>
                      <a:pt x="546" y="2105"/>
                    </a:lnTo>
                    <a:lnTo>
                      <a:pt x="546" y="2110"/>
                    </a:lnTo>
                    <a:lnTo>
                      <a:pt x="546" y="2113"/>
                    </a:lnTo>
                    <a:lnTo>
                      <a:pt x="548" y="2113"/>
                    </a:lnTo>
                    <a:lnTo>
                      <a:pt x="548" y="2121"/>
                    </a:lnTo>
                    <a:lnTo>
                      <a:pt x="548" y="2123"/>
                    </a:lnTo>
                    <a:lnTo>
                      <a:pt x="548" y="2126"/>
                    </a:lnTo>
                    <a:lnTo>
                      <a:pt x="551" y="2134"/>
                    </a:lnTo>
                    <a:lnTo>
                      <a:pt x="548" y="2134"/>
                    </a:lnTo>
                    <a:lnTo>
                      <a:pt x="551" y="2139"/>
                    </a:lnTo>
                    <a:lnTo>
                      <a:pt x="551" y="2142"/>
                    </a:lnTo>
                    <a:lnTo>
                      <a:pt x="551" y="2144"/>
                    </a:lnTo>
                    <a:lnTo>
                      <a:pt x="551" y="2152"/>
                    </a:lnTo>
                    <a:lnTo>
                      <a:pt x="551" y="2155"/>
                    </a:lnTo>
                    <a:lnTo>
                      <a:pt x="551" y="2160"/>
                    </a:lnTo>
                    <a:lnTo>
                      <a:pt x="551" y="2163"/>
                    </a:lnTo>
                    <a:lnTo>
                      <a:pt x="551" y="2165"/>
                    </a:lnTo>
                    <a:lnTo>
                      <a:pt x="553" y="2165"/>
                    </a:lnTo>
                    <a:lnTo>
                      <a:pt x="556" y="2176"/>
                    </a:lnTo>
                    <a:lnTo>
                      <a:pt x="556" y="2192"/>
                    </a:lnTo>
                    <a:lnTo>
                      <a:pt x="556" y="2194"/>
                    </a:lnTo>
                    <a:lnTo>
                      <a:pt x="559" y="2197"/>
                    </a:lnTo>
                    <a:lnTo>
                      <a:pt x="553" y="2197"/>
                    </a:lnTo>
                    <a:lnTo>
                      <a:pt x="553" y="2194"/>
                    </a:lnTo>
                    <a:lnTo>
                      <a:pt x="553" y="2186"/>
                    </a:lnTo>
                    <a:lnTo>
                      <a:pt x="551" y="2181"/>
                    </a:lnTo>
                    <a:lnTo>
                      <a:pt x="551" y="2173"/>
                    </a:lnTo>
                    <a:lnTo>
                      <a:pt x="551" y="2165"/>
                    </a:lnTo>
                    <a:lnTo>
                      <a:pt x="548" y="2160"/>
                    </a:lnTo>
                    <a:lnTo>
                      <a:pt x="548" y="2152"/>
                    </a:lnTo>
                    <a:lnTo>
                      <a:pt x="548" y="2144"/>
                    </a:lnTo>
                    <a:lnTo>
                      <a:pt x="546" y="2134"/>
                    </a:lnTo>
                    <a:lnTo>
                      <a:pt x="546" y="2126"/>
                    </a:lnTo>
                    <a:lnTo>
                      <a:pt x="543" y="2121"/>
                    </a:lnTo>
                    <a:lnTo>
                      <a:pt x="543" y="2116"/>
                    </a:lnTo>
                    <a:lnTo>
                      <a:pt x="543" y="2110"/>
                    </a:lnTo>
                    <a:lnTo>
                      <a:pt x="543" y="2105"/>
                    </a:lnTo>
                    <a:lnTo>
                      <a:pt x="543" y="2100"/>
                    </a:lnTo>
                    <a:lnTo>
                      <a:pt x="540" y="2095"/>
                    </a:lnTo>
                    <a:lnTo>
                      <a:pt x="540" y="2092"/>
                    </a:lnTo>
                    <a:lnTo>
                      <a:pt x="540" y="2081"/>
                    </a:lnTo>
                    <a:lnTo>
                      <a:pt x="538" y="2076"/>
                    </a:lnTo>
                    <a:lnTo>
                      <a:pt x="538" y="2066"/>
                    </a:lnTo>
                    <a:lnTo>
                      <a:pt x="535" y="2058"/>
                    </a:lnTo>
                    <a:lnTo>
                      <a:pt x="535" y="2055"/>
                    </a:lnTo>
                    <a:lnTo>
                      <a:pt x="535" y="2047"/>
                    </a:lnTo>
                    <a:lnTo>
                      <a:pt x="535" y="2045"/>
                    </a:lnTo>
                    <a:lnTo>
                      <a:pt x="532" y="2039"/>
                    </a:lnTo>
                    <a:lnTo>
                      <a:pt x="532" y="2032"/>
                    </a:lnTo>
                    <a:lnTo>
                      <a:pt x="532" y="2029"/>
                    </a:lnTo>
                    <a:lnTo>
                      <a:pt x="532" y="2024"/>
                    </a:lnTo>
                    <a:lnTo>
                      <a:pt x="530" y="2018"/>
                    </a:lnTo>
                    <a:lnTo>
                      <a:pt x="530" y="2013"/>
                    </a:lnTo>
                    <a:lnTo>
                      <a:pt x="530" y="2005"/>
                    </a:lnTo>
                    <a:lnTo>
                      <a:pt x="530" y="2003"/>
                    </a:lnTo>
                    <a:lnTo>
                      <a:pt x="527" y="1997"/>
                    </a:lnTo>
                    <a:lnTo>
                      <a:pt x="522" y="1990"/>
                    </a:lnTo>
                    <a:lnTo>
                      <a:pt x="522" y="1987"/>
                    </a:lnTo>
                    <a:lnTo>
                      <a:pt x="519" y="1984"/>
                    </a:lnTo>
                    <a:lnTo>
                      <a:pt x="517" y="1984"/>
                    </a:lnTo>
                    <a:lnTo>
                      <a:pt x="514" y="1984"/>
                    </a:lnTo>
                    <a:lnTo>
                      <a:pt x="509" y="1984"/>
                    </a:lnTo>
                    <a:lnTo>
                      <a:pt x="506" y="1984"/>
                    </a:lnTo>
                    <a:lnTo>
                      <a:pt x="504" y="1984"/>
                    </a:lnTo>
                    <a:lnTo>
                      <a:pt x="504" y="1982"/>
                    </a:lnTo>
                    <a:lnTo>
                      <a:pt x="501" y="1982"/>
                    </a:lnTo>
                    <a:lnTo>
                      <a:pt x="498" y="1982"/>
                    </a:lnTo>
                    <a:lnTo>
                      <a:pt x="496" y="1982"/>
                    </a:lnTo>
                    <a:lnTo>
                      <a:pt x="493" y="1982"/>
                    </a:lnTo>
                    <a:lnTo>
                      <a:pt x="490" y="1982"/>
                    </a:lnTo>
                    <a:lnTo>
                      <a:pt x="490" y="1979"/>
                    </a:lnTo>
                    <a:lnTo>
                      <a:pt x="488" y="1979"/>
                    </a:lnTo>
                    <a:lnTo>
                      <a:pt x="485" y="1979"/>
                    </a:lnTo>
                    <a:lnTo>
                      <a:pt x="485" y="1976"/>
                    </a:lnTo>
                    <a:lnTo>
                      <a:pt x="483" y="1976"/>
                    </a:lnTo>
                    <a:lnTo>
                      <a:pt x="477" y="1974"/>
                    </a:lnTo>
                    <a:lnTo>
                      <a:pt x="472" y="1974"/>
                    </a:lnTo>
                    <a:lnTo>
                      <a:pt x="467" y="1974"/>
                    </a:lnTo>
                    <a:lnTo>
                      <a:pt x="464" y="1974"/>
                    </a:lnTo>
                    <a:lnTo>
                      <a:pt x="462" y="1974"/>
                    </a:lnTo>
                    <a:lnTo>
                      <a:pt x="459" y="1974"/>
                    </a:lnTo>
                    <a:lnTo>
                      <a:pt x="456" y="1974"/>
                    </a:lnTo>
                    <a:lnTo>
                      <a:pt x="454" y="1974"/>
                    </a:lnTo>
                    <a:lnTo>
                      <a:pt x="451" y="1974"/>
                    </a:lnTo>
                    <a:lnTo>
                      <a:pt x="451" y="1971"/>
                    </a:lnTo>
                    <a:lnTo>
                      <a:pt x="449" y="1971"/>
                    </a:lnTo>
                    <a:lnTo>
                      <a:pt x="449" y="1966"/>
                    </a:lnTo>
                    <a:lnTo>
                      <a:pt x="443" y="1969"/>
                    </a:lnTo>
                    <a:lnTo>
                      <a:pt x="441" y="1969"/>
                    </a:lnTo>
                    <a:lnTo>
                      <a:pt x="435" y="1974"/>
                    </a:lnTo>
                    <a:lnTo>
                      <a:pt x="435" y="1971"/>
                    </a:lnTo>
                    <a:lnTo>
                      <a:pt x="433" y="1971"/>
                    </a:lnTo>
                    <a:lnTo>
                      <a:pt x="425" y="1976"/>
                    </a:lnTo>
                    <a:lnTo>
                      <a:pt x="407" y="1971"/>
                    </a:lnTo>
                    <a:lnTo>
                      <a:pt x="407" y="1969"/>
                    </a:lnTo>
                    <a:lnTo>
                      <a:pt x="404" y="1966"/>
                    </a:lnTo>
                    <a:lnTo>
                      <a:pt x="404" y="1963"/>
                    </a:lnTo>
                    <a:lnTo>
                      <a:pt x="401" y="1961"/>
                    </a:lnTo>
                    <a:lnTo>
                      <a:pt x="393" y="1945"/>
                    </a:lnTo>
                    <a:lnTo>
                      <a:pt x="391" y="1942"/>
                    </a:lnTo>
                    <a:lnTo>
                      <a:pt x="388" y="1934"/>
                    </a:lnTo>
                    <a:lnTo>
                      <a:pt x="383" y="1929"/>
                    </a:lnTo>
                    <a:lnTo>
                      <a:pt x="375" y="1934"/>
                    </a:lnTo>
                    <a:lnTo>
                      <a:pt x="370" y="1937"/>
                    </a:lnTo>
                    <a:lnTo>
                      <a:pt x="365" y="1940"/>
                    </a:lnTo>
                    <a:lnTo>
                      <a:pt x="362" y="1942"/>
                    </a:lnTo>
                    <a:lnTo>
                      <a:pt x="354" y="1945"/>
                    </a:lnTo>
                    <a:lnTo>
                      <a:pt x="344" y="1953"/>
                    </a:lnTo>
                    <a:lnTo>
                      <a:pt x="328" y="1961"/>
                    </a:lnTo>
                    <a:lnTo>
                      <a:pt x="315" y="1969"/>
                    </a:lnTo>
                    <a:lnTo>
                      <a:pt x="307" y="1974"/>
                    </a:lnTo>
                    <a:lnTo>
                      <a:pt x="299" y="1979"/>
                    </a:lnTo>
                    <a:lnTo>
                      <a:pt x="294" y="1961"/>
                    </a:lnTo>
                    <a:lnTo>
                      <a:pt x="291" y="1958"/>
                    </a:lnTo>
                    <a:lnTo>
                      <a:pt x="291" y="1955"/>
                    </a:lnTo>
                    <a:lnTo>
                      <a:pt x="291" y="1953"/>
                    </a:lnTo>
                    <a:lnTo>
                      <a:pt x="289" y="1953"/>
                    </a:lnTo>
                    <a:lnTo>
                      <a:pt x="289" y="1950"/>
                    </a:lnTo>
                    <a:lnTo>
                      <a:pt x="289" y="1948"/>
                    </a:lnTo>
                    <a:lnTo>
                      <a:pt x="286" y="1948"/>
                    </a:lnTo>
                    <a:lnTo>
                      <a:pt x="286" y="1945"/>
                    </a:lnTo>
                    <a:lnTo>
                      <a:pt x="286" y="1942"/>
                    </a:lnTo>
                    <a:lnTo>
                      <a:pt x="286" y="1940"/>
                    </a:lnTo>
                    <a:lnTo>
                      <a:pt x="286" y="1937"/>
                    </a:lnTo>
                    <a:lnTo>
                      <a:pt x="289" y="1934"/>
                    </a:lnTo>
                    <a:lnTo>
                      <a:pt x="289" y="1932"/>
                    </a:lnTo>
                    <a:lnTo>
                      <a:pt x="289" y="1929"/>
                    </a:lnTo>
                    <a:lnTo>
                      <a:pt x="289" y="1927"/>
                    </a:lnTo>
                    <a:lnTo>
                      <a:pt x="289" y="1924"/>
                    </a:lnTo>
                    <a:lnTo>
                      <a:pt x="286" y="1921"/>
                    </a:lnTo>
                    <a:lnTo>
                      <a:pt x="286" y="1919"/>
                    </a:lnTo>
                    <a:lnTo>
                      <a:pt x="286" y="1916"/>
                    </a:lnTo>
                    <a:lnTo>
                      <a:pt x="286" y="1913"/>
                    </a:lnTo>
                    <a:lnTo>
                      <a:pt x="286" y="1911"/>
                    </a:lnTo>
                    <a:lnTo>
                      <a:pt x="289" y="1906"/>
                    </a:lnTo>
                    <a:lnTo>
                      <a:pt x="289" y="1903"/>
                    </a:lnTo>
                    <a:lnTo>
                      <a:pt x="291" y="1900"/>
                    </a:lnTo>
                    <a:lnTo>
                      <a:pt x="291" y="1898"/>
                    </a:lnTo>
                    <a:lnTo>
                      <a:pt x="291" y="1895"/>
                    </a:lnTo>
                    <a:lnTo>
                      <a:pt x="294" y="1892"/>
                    </a:lnTo>
                    <a:lnTo>
                      <a:pt x="294" y="1890"/>
                    </a:lnTo>
                    <a:lnTo>
                      <a:pt x="294" y="1887"/>
                    </a:lnTo>
                    <a:lnTo>
                      <a:pt x="291" y="1885"/>
                    </a:lnTo>
                    <a:lnTo>
                      <a:pt x="289" y="1882"/>
                    </a:lnTo>
                    <a:lnTo>
                      <a:pt x="283" y="1882"/>
                    </a:lnTo>
                    <a:lnTo>
                      <a:pt x="283" y="1879"/>
                    </a:lnTo>
                    <a:lnTo>
                      <a:pt x="283" y="1874"/>
                    </a:lnTo>
                    <a:lnTo>
                      <a:pt x="286" y="1874"/>
                    </a:lnTo>
                    <a:lnTo>
                      <a:pt x="286" y="1871"/>
                    </a:lnTo>
                    <a:lnTo>
                      <a:pt x="286" y="1869"/>
                    </a:lnTo>
                    <a:lnTo>
                      <a:pt x="286" y="1866"/>
                    </a:lnTo>
                    <a:lnTo>
                      <a:pt x="289" y="1864"/>
                    </a:lnTo>
                    <a:lnTo>
                      <a:pt x="289" y="1861"/>
                    </a:lnTo>
                    <a:lnTo>
                      <a:pt x="289" y="1858"/>
                    </a:lnTo>
                    <a:lnTo>
                      <a:pt x="289" y="1853"/>
                    </a:lnTo>
                    <a:lnTo>
                      <a:pt x="289" y="1848"/>
                    </a:lnTo>
                    <a:lnTo>
                      <a:pt x="289" y="1845"/>
                    </a:lnTo>
                    <a:lnTo>
                      <a:pt x="291" y="1843"/>
                    </a:lnTo>
                    <a:lnTo>
                      <a:pt x="291" y="1837"/>
                    </a:lnTo>
                    <a:lnTo>
                      <a:pt x="291" y="1832"/>
                    </a:lnTo>
                    <a:lnTo>
                      <a:pt x="296" y="1832"/>
                    </a:lnTo>
                    <a:lnTo>
                      <a:pt x="299" y="1832"/>
                    </a:lnTo>
                    <a:lnTo>
                      <a:pt x="299" y="1835"/>
                    </a:lnTo>
                    <a:lnTo>
                      <a:pt x="299" y="1832"/>
                    </a:lnTo>
                    <a:lnTo>
                      <a:pt x="302" y="1829"/>
                    </a:lnTo>
                    <a:lnTo>
                      <a:pt x="299" y="1829"/>
                    </a:lnTo>
                    <a:lnTo>
                      <a:pt x="296" y="1829"/>
                    </a:lnTo>
                    <a:lnTo>
                      <a:pt x="299" y="1824"/>
                    </a:lnTo>
                    <a:lnTo>
                      <a:pt x="296" y="1824"/>
                    </a:lnTo>
                    <a:lnTo>
                      <a:pt x="299" y="1814"/>
                    </a:lnTo>
                    <a:lnTo>
                      <a:pt x="299" y="1808"/>
                    </a:lnTo>
                    <a:lnTo>
                      <a:pt x="299" y="1803"/>
                    </a:lnTo>
                    <a:lnTo>
                      <a:pt x="299" y="1785"/>
                    </a:lnTo>
                    <a:lnTo>
                      <a:pt x="294" y="1785"/>
                    </a:lnTo>
                    <a:lnTo>
                      <a:pt x="294" y="1774"/>
                    </a:lnTo>
                    <a:lnTo>
                      <a:pt x="294" y="1766"/>
                    </a:lnTo>
                    <a:lnTo>
                      <a:pt x="294" y="1753"/>
                    </a:lnTo>
                    <a:lnTo>
                      <a:pt x="296" y="1748"/>
                    </a:lnTo>
                    <a:lnTo>
                      <a:pt x="296" y="1745"/>
                    </a:lnTo>
                    <a:lnTo>
                      <a:pt x="299" y="1745"/>
                    </a:lnTo>
                    <a:lnTo>
                      <a:pt x="299" y="1743"/>
                    </a:lnTo>
                    <a:lnTo>
                      <a:pt x="299" y="1740"/>
                    </a:lnTo>
                    <a:lnTo>
                      <a:pt x="299" y="1738"/>
                    </a:lnTo>
                    <a:lnTo>
                      <a:pt x="299" y="1735"/>
                    </a:lnTo>
                    <a:lnTo>
                      <a:pt x="299" y="1732"/>
                    </a:lnTo>
                    <a:lnTo>
                      <a:pt x="296" y="1735"/>
                    </a:lnTo>
                    <a:lnTo>
                      <a:pt x="294" y="1735"/>
                    </a:lnTo>
                    <a:lnTo>
                      <a:pt x="294" y="1719"/>
                    </a:lnTo>
                    <a:lnTo>
                      <a:pt x="294" y="1717"/>
                    </a:lnTo>
                    <a:lnTo>
                      <a:pt x="291" y="1709"/>
                    </a:lnTo>
                    <a:lnTo>
                      <a:pt x="291" y="1704"/>
                    </a:lnTo>
                    <a:lnTo>
                      <a:pt x="291" y="1696"/>
                    </a:lnTo>
                    <a:lnTo>
                      <a:pt x="291" y="1690"/>
                    </a:lnTo>
                    <a:lnTo>
                      <a:pt x="291" y="1683"/>
                    </a:lnTo>
                    <a:lnTo>
                      <a:pt x="291" y="1675"/>
                    </a:lnTo>
                    <a:lnTo>
                      <a:pt x="291" y="1667"/>
                    </a:lnTo>
                    <a:lnTo>
                      <a:pt x="291" y="1656"/>
                    </a:lnTo>
                    <a:lnTo>
                      <a:pt x="294" y="1648"/>
                    </a:lnTo>
                    <a:lnTo>
                      <a:pt x="294" y="1627"/>
                    </a:lnTo>
                    <a:lnTo>
                      <a:pt x="294" y="1601"/>
                    </a:lnTo>
                    <a:lnTo>
                      <a:pt x="294" y="1599"/>
                    </a:lnTo>
                    <a:lnTo>
                      <a:pt x="296" y="1599"/>
                    </a:lnTo>
                    <a:lnTo>
                      <a:pt x="296" y="1588"/>
                    </a:lnTo>
                    <a:lnTo>
                      <a:pt x="296" y="1585"/>
                    </a:lnTo>
                    <a:lnTo>
                      <a:pt x="294" y="1583"/>
                    </a:lnTo>
                    <a:lnTo>
                      <a:pt x="294" y="1578"/>
                    </a:lnTo>
                    <a:lnTo>
                      <a:pt x="294" y="1575"/>
                    </a:lnTo>
                    <a:lnTo>
                      <a:pt x="294" y="1572"/>
                    </a:lnTo>
                    <a:lnTo>
                      <a:pt x="294" y="1567"/>
                    </a:lnTo>
                    <a:lnTo>
                      <a:pt x="294" y="1564"/>
                    </a:lnTo>
                    <a:lnTo>
                      <a:pt x="294" y="1559"/>
                    </a:lnTo>
                    <a:lnTo>
                      <a:pt x="294" y="1554"/>
                    </a:lnTo>
                    <a:lnTo>
                      <a:pt x="294" y="1549"/>
                    </a:lnTo>
                    <a:lnTo>
                      <a:pt x="296" y="1546"/>
                    </a:lnTo>
                    <a:lnTo>
                      <a:pt x="296" y="1543"/>
                    </a:lnTo>
                    <a:lnTo>
                      <a:pt x="296" y="1541"/>
                    </a:lnTo>
                    <a:lnTo>
                      <a:pt x="296" y="1538"/>
                    </a:lnTo>
                    <a:lnTo>
                      <a:pt x="296" y="1536"/>
                    </a:lnTo>
                    <a:lnTo>
                      <a:pt x="296" y="1533"/>
                    </a:lnTo>
                    <a:lnTo>
                      <a:pt x="296" y="1530"/>
                    </a:lnTo>
                    <a:lnTo>
                      <a:pt x="294" y="1528"/>
                    </a:lnTo>
                    <a:lnTo>
                      <a:pt x="294" y="1512"/>
                    </a:lnTo>
                    <a:lnTo>
                      <a:pt x="294" y="1509"/>
                    </a:lnTo>
                    <a:lnTo>
                      <a:pt x="294" y="1496"/>
                    </a:lnTo>
                    <a:lnTo>
                      <a:pt x="294" y="1494"/>
                    </a:lnTo>
                    <a:lnTo>
                      <a:pt x="294" y="1491"/>
                    </a:lnTo>
                    <a:lnTo>
                      <a:pt x="294" y="1488"/>
                    </a:lnTo>
                    <a:lnTo>
                      <a:pt x="296" y="1488"/>
                    </a:lnTo>
                    <a:lnTo>
                      <a:pt x="296" y="1486"/>
                    </a:lnTo>
                    <a:lnTo>
                      <a:pt x="296" y="1480"/>
                    </a:lnTo>
                    <a:lnTo>
                      <a:pt x="296" y="1478"/>
                    </a:lnTo>
                    <a:lnTo>
                      <a:pt x="296" y="1475"/>
                    </a:lnTo>
                    <a:lnTo>
                      <a:pt x="296" y="1470"/>
                    </a:lnTo>
                    <a:lnTo>
                      <a:pt x="296" y="1465"/>
                    </a:lnTo>
                    <a:lnTo>
                      <a:pt x="296" y="1459"/>
                    </a:lnTo>
                    <a:lnTo>
                      <a:pt x="296" y="1457"/>
                    </a:lnTo>
                    <a:lnTo>
                      <a:pt x="296" y="1454"/>
                    </a:lnTo>
                    <a:lnTo>
                      <a:pt x="296" y="1449"/>
                    </a:lnTo>
                    <a:lnTo>
                      <a:pt x="296" y="1446"/>
                    </a:lnTo>
                    <a:lnTo>
                      <a:pt x="296" y="1441"/>
                    </a:lnTo>
                    <a:lnTo>
                      <a:pt x="296" y="1438"/>
                    </a:lnTo>
                    <a:lnTo>
                      <a:pt x="296" y="1436"/>
                    </a:lnTo>
                    <a:lnTo>
                      <a:pt x="296" y="1431"/>
                    </a:lnTo>
                    <a:lnTo>
                      <a:pt x="296" y="1428"/>
                    </a:lnTo>
                    <a:lnTo>
                      <a:pt x="296" y="1425"/>
                    </a:lnTo>
                    <a:lnTo>
                      <a:pt x="299" y="1425"/>
                    </a:lnTo>
                    <a:lnTo>
                      <a:pt x="302" y="1425"/>
                    </a:lnTo>
                    <a:lnTo>
                      <a:pt x="304" y="1425"/>
                    </a:lnTo>
                    <a:lnTo>
                      <a:pt x="310" y="1425"/>
                    </a:lnTo>
                    <a:lnTo>
                      <a:pt x="312" y="1425"/>
                    </a:lnTo>
                    <a:lnTo>
                      <a:pt x="315" y="1425"/>
                    </a:lnTo>
                    <a:lnTo>
                      <a:pt x="317" y="1425"/>
                    </a:lnTo>
                    <a:lnTo>
                      <a:pt x="320" y="1425"/>
                    </a:lnTo>
                    <a:lnTo>
                      <a:pt x="323" y="1425"/>
                    </a:lnTo>
                    <a:lnTo>
                      <a:pt x="325" y="1425"/>
                    </a:lnTo>
                    <a:lnTo>
                      <a:pt x="331" y="1425"/>
                    </a:lnTo>
                    <a:lnTo>
                      <a:pt x="331" y="1396"/>
                    </a:lnTo>
                    <a:lnTo>
                      <a:pt x="315" y="1396"/>
                    </a:lnTo>
                    <a:lnTo>
                      <a:pt x="281" y="1396"/>
                    </a:lnTo>
                    <a:lnTo>
                      <a:pt x="249" y="1396"/>
                    </a:lnTo>
                    <a:lnTo>
                      <a:pt x="226" y="1396"/>
                    </a:lnTo>
                    <a:lnTo>
                      <a:pt x="220" y="1396"/>
                    </a:lnTo>
                    <a:lnTo>
                      <a:pt x="218" y="1396"/>
                    </a:lnTo>
                    <a:lnTo>
                      <a:pt x="210" y="1396"/>
                    </a:lnTo>
                    <a:lnTo>
                      <a:pt x="207" y="1396"/>
                    </a:lnTo>
                    <a:lnTo>
                      <a:pt x="173" y="1396"/>
                    </a:lnTo>
                    <a:lnTo>
                      <a:pt x="171" y="1396"/>
                    </a:lnTo>
                    <a:lnTo>
                      <a:pt x="160" y="1396"/>
                    </a:lnTo>
                    <a:lnTo>
                      <a:pt x="142" y="1396"/>
                    </a:lnTo>
                    <a:lnTo>
                      <a:pt x="121" y="1396"/>
                    </a:lnTo>
                    <a:lnTo>
                      <a:pt x="97" y="1394"/>
                    </a:lnTo>
                    <a:lnTo>
                      <a:pt x="68" y="1394"/>
                    </a:lnTo>
                    <a:lnTo>
                      <a:pt x="32" y="1394"/>
                    </a:lnTo>
                    <a:lnTo>
                      <a:pt x="0" y="1394"/>
                    </a:lnTo>
                    <a:lnTo>
                      <a:pt x="0" y="1389"/>
                    </a:lnTo>
                    <a:lnTo>
                      <a:pt x="3" y="1362"/>
                    </a:lnTo>
                    <a:lnTo>
                      <a:pt x="5" y="1336"/>
                    </a:lnTo>
                    <a:lnTo>
                      <a:pt x="11" y="1297"/>
                    </a:lnTo>
                    <a:lnTo>
                      <a:pt x="13" y="1263"/>
                    </a:lnTo>
                    <a:lnTo>
                      <a:pt x="16" y="1247"/>
                    </a:lnTo>
                    <a:lnTo>
                      <a:pt x="13" y="1239"/>
                    </a:lnTo>
                    <a:lnTo>
                      <a:pt x="19" y="1228"/>
                    </a:lnTo>
                    <a:lnTo>
                      <a:pt x="21" y="1226"/>
                    </a:lnTo>
                    <a:lnTo>
                      <a:pt x="21" y="1223"/>
                    </a:lnTo>
                    <a:lnTo>
                      <a:pt x="24" y="1221"/>
                    </a:lnTo>
                    <a:lnTo>
                      <a:pt x="34" y="1200"/>
                    </a:lnTo>
                    <a:lnTo>
                      <a:pt x="47" y="1171"/>
                    </a:lnTo>
                    <a:lnTo>
                      <a:pt x="63" y="1145"/>
                    </a:lnTo>
                    <a:lnTo>
                      <a:pt x="76" y="1118"/>
                    </a:lnTo>
                    <a:lnTo>
                      <a:pt x="76" y="1116"/>
                    </a:lnTo>
                    <a:lnTo>
                      <a:pt x="79" y="1113"/>
                    </a:lnTo>
                    <a:lnTo>
                      <a:pt x="79" y="1110"/>
                    </a:lnTo>
                    <a:lnTo>
                      <a:pt x="79" y="1108"/>
                    </a:lnTo>
                    <a:lnTo>
                      <a:pt x="82" y="1105"/>
                    </a:lnTo>
                    <a:lnTo>
                      <a:pt x="84" y="1103"/>
                    </a:lnTo>
                    <a:lnTo>
                      <a:pt x="87" y="1097"/>
                    </a:lnTo>
                    <a:lnTo>
                      <a:pt x="87" y="1095"/>
                    </a:lnTo>
                    <a:lnTo>
                      <a:pt x="92" y="1084"/>
                    </a:lnTo>
                    <a:lnTo>
                      <a:pt x="95" y="1079"/>
                    </a:lnTo>
                    <a:lnTo>
                      <a:pt x="95" y="1076"/>
                    </a:lnTo>
                    <a:lnTo>
                      <a:pt x="97" y="1074"/>
                    </a:lnTo>
                    <a:lnTo>
                      <a:pt x="102" y="1066"/>
                    </a:lnTo>
                    <a:lnTo>
                      <a:pt x="105" y="1058"/>
                    </a:lnTo>
                    <a:lnTo>
                      <a:pt x="113" y="1040"/>
                    </a:lnTo>
                    <a:lnTo>
                      <a:pt x="116" y="1037"/>
                    </a:lnTo>
                    <a:lnTo>
                      <a:pt x="121" y="1024"/>
                    </a:lnTo>
                    <a:lnTo>
                      <a:pt x="123" y="1021"/>
                    </a:lnTo>
                    <a:lnTo>
                      <a:pt x="123" y="1019"/>
                    </a:lnTo>
                    <a:lnTo>
                      <a:pt x="126" y="1016"/>
                    </a:lnTo>
                    <a:lnTo>
                      <a:pt x="126" y="1011"/>
                    </a:lnTo>
                    <a:lnTo>
                      <a:pt x="129" y="1011"/>
                    </a:lnTo>
                    <a:lnTo>
                      <a:pt x="131" y="1005"/>
                    </a:lnTo>
                    <a:lnTo>
                      <a:pt x="142" y="979"/>
                    </a:lnTo>
                    <a:lnTo>
                      <a:pt x="150" y="958"/>
                    </a:lnTo>
                    <a:lnTo>
                      <a:pt x="158" y="942"/>
                    </a:lnTo>
                    <a:lnTo>
                      <a:pt x="158" y="940"/>
                    </a:lnTo>
                    <a:lnTo>
                      <a:pt x="165" y="924"/>
                    </a:lnTo>
                    <a:lnTo>
                      <a:pt x="165" y="921"/>
                    </a:lnTo>
                    <a:lnTo>
                      <a:pt x="168" y="916"/>
                    </a:lnTo>
                    <a:lnTo>
                      <a:pt x="176" y="898"/>
                    </a:lnTo>
                    <a:lnTo>
                      <a:pt x="186" y="874"/>
                    </a:lnTo>
                    <a:lnTo>
                      <a:pt x="192" y="864"/>
                    </a:lnTo>
                    <a:lnTo>
                      <a:pt x="197" y="851"/>
                    </a:lnTo>
                    <a:lnTo>
                      <a:pt x="202" y="840"/>
                    </a:lnTo>
                    <a:lnTo>
                      <a:pt x="210" y="824"/>
                    </a:lnTo>
                    <a:lnTo>
                      <a:pt x="218" y="801"/>
                    </a:lnTo>
                    <a:lnTo>
                      <a:pt x="223" y="788"/>
                    </a:lnTo>
                    <a:lnTo>
                      <a:pt x="231" y="767"/>
                    </a:lnTo>
                    <a:lnTo>
                      <a:pt x="244" y="727"/>
                    </a:lnTo>
                    <a:lnTo>
                      <a:pt x="247" y="725"/>
                    </a:lnTo>
                    <a:lnTo>
                      <a:pt x="257" y="696"/>
                    </a:lnTo>
                    <a:lnTo>
                      <a:pt x="257" y="691"/>
                    </a:lnTo>
                    <a:lnTo>
                      <a:pt x="268" y="662"/>
                    </a:lnTo>
                    <a:lnTo>
                      <a:pt x="281" y="630"/>
                    </a:lnTo>
                    <a:lnTo>
                      <a:pt x="283" y="625"/>
                    </a:lnTo>
                    <a:lnTo>
                      <a:pt x="286" y="614"/>
                    </a:lnTo>
                    <a:lnTo>
                      <a:pt x="291" y="596"/>
                    </a:lnTo>
                    <a:lnTo>
                      <a:pt x="296" y="580"/>
                    </a:lnTo>
                    <a:lnTo>
                      <a:pt x="299" y="578"/>
                    </a:lnTo>
                    <a:lnTo>
                      <a:pt x="302" y="570"/>
                    </a:lnTo>
                    <a:lnTo>
                      <a:pt x="304" y="565"/>
                    </a:lnTo>
                    <a:lnTo>
                      <a:pt x="310" y="549"/>
                    </a:lnTo>
                    <a:lnTo>
                      <a:pt x="310" y="546"/>
                    </a:lnTo>
                    <a:lnTo>
                      <a:pt x="310" y="544"/>
                    </a:lnTo>
                    <a:lnTo>
                      <a:pt x="312" y="544"/>
                    </a:lnTo>
                    <a:lnTo>
                      <a:pt x="312" y="541"/>
                    </a:lnTo>
                    <a:lnTo>
                      <a:pt x="312" y="538"/>
                    </a:lnTo>
                    <a:lnTo>
                      <a:pt x="312" y="536"/>
                    </a:lnTo>
                    <a:lnTo>
                      <a:pt x="315" y="536"/>
                    </a:lnTo>
                    <a:lnTo>
                      <a:pt x="315" y="533"/>
                    </a:lnTo>
                    <a:lnTo>
                      <a:pt x="317" y="530"/>
                    </a:lnTo>
                    <a:lnTo>
                      <a:pt x="323" y="509"/>
                    </a:lnTo>
                    <a:lnTo>
                      <a:pt x="323" y="504"/>
                    </a:lnTo>
                    <a:lnTo>
                      <a:pt x="325" y="502"/>
                    </a:lnTo>
                    <a:lnTo>
                      <a:pt x="325" y="496"/>
                    </a:lnTo>
                    <a:lnTo>
                      <a:pt x="328" y="483"/>
                    </a:lnTo>
                    <a:lnTo>
                      <a:pt x="328" y="481"/>
                    </a:lnTo>
                    <a:lnTo>
                      <a:pt x="331" y="470"/>
                    </a:lnTo>
                    <a:lnTo>
                      <a:pt x="331" y="462"/>
                    </a:lnTo>
                    <a:lnTo>
                      <a:pt x="331" y="454"/>
                    </a:lnTo>
                    <a:lnTo>
                      <a:pt x="331" y="452"/>
                    </a:lnTo>
                    <a:lnTo>
                      <a:pt x="331" y="449"/>
                    </a:lnTo>
                    <a:lnTo>
                      <a:pt x="331" y="439"/>
                    </a:lnTo>
                    <a:lnTo>
                      <a:pt x="331" y="407"/>
                    </a:lnTo>
                    <a:lnTo>
                      <a:pt x="333" y="378"/>
                    </a:lnTo>
                    <a:lnTo>
                      <a:pt x="333" y="349"/>
                    </a:lnTo>
                    <a:lnTo>
                      <a:pt x="333" y="315"/>
                    </a:lnTo>
                    <a:lnTo>
                      <a:pt x="333" y="302"/>
                    </a:lnTo>
                    <a:lnTo>
                      <a:pt x="333" y="260"/>
                    </a:lnTo>
                    <a:lnTo>
                      <a:pt x="336" y="260"/>
                    </a:lnTo>
                    <a:lnTo>
                      <a:pt x="338" y="260"/>
                    </a:lnTo>
                    <a:lnTo>
                      <a:pt x="399" y="278"/>
                    </a:lnTo>
                    <a:lnTo>
                      <a:pt x="417" y="236"/>
                    </a:lnTo>
                    <a:lnTo>
                      <a:pt x="422" y="223"/>
                    </a:lnTo>
                    <a:lnTo>
                      <a:pt x="422" y="221"/>
                    </a:lnTo>
                    <a:lnTo>
                      <a:pt x="425" y="218"/>
                    </a:lnTo>
                    <a:lnTo>
                      <a:pt x="428" y="208"/>
                    </a:lnTo>
                    <a:lnTo>
                      <a:pt x="454" y="142"/>
                    </a:lnTo>
                    <a:lnTo>
                      <a:pt x="459" y="132"/>
                    </a:lnTo>
                    <a:lnTo>
                      <a:pt x="464" y="116"/>
                    </a:lnTo>
                    <a:lnTo>
                      <a:pt x="464" y="113"/>
                    </a:lnTo>
                    <a:lnTo>
                      <a:pt x="470" y="105"/>
                    </a:lnTo>
                    <a:lnTo>
                      <a:pt x="470" y="103"/>
                    </a:lnTo>
                    <a:lnTo>
                      <a:pt x="472" y="100"/>
                    </a:lnTo>
                    <a:lnTo>
                      <a:pt x="472" y="95"/>
                    </a:lnTo>
                    <a:lnTo>
                      <a:pt x="480" y="79"/>
                    </a:lnTo>
                    <a:lnTo>
                      <a:pt x="490" y="53"/>
                    </a:lnTo>
                    <a:lnTo>
                      <a:pt x="501" y="29"/>
                    </a:lnTo>
                    <a:lnTo>
                      <a:pt x="511" y="0"/>
                    </a:lnTo>
                    <a:lnTo>
                      <a:pt x="522" y="11"/>
                    </a:lnTo>
                    <a:lnTo>
                      <a:pt x="532" y="19"/>
                    </a:lnTo>
                    <a:lnTo>
                      <a:pt x="540" y="27"/>
                    </a:lnTo>
                    <a:lnTo>
                      <a:pt x="559" y="42"/>
                    </a:lnTo>
                    <a:lnTo>
                      <a:pt x="572" y="55"/>
                    </a:lnTo>
                    <a:lnTo>
                      <a:pt x="587" y="71"/>
                    </a:lnTo>
                    <a:lnTo>
                      <a:pt x="598" y="79"/>
                    </a:lnTo>
                    <a:lnTo>
                      <a:pt x="611" y="90"/>
                    </a:lnTo>
                    <a:lnTo>
                      <a:pt x="622" y="100"/>
                    </a:lnTo>
                    <a:lnTo>
                      <a:pt x="627" y="105"/>
                    </a:lnTo>
                    <a:lnTo>
                      <a:pt x="632" y="111"/>
                    </a:lnTo>
                    <a:lnTo>
                      <a:pt x="637" y="118"/>
                    </a:lnTo>
                    <a:lnTo>
                      <a:pt x="643" y="126"/>
                    </a:lnTo>
                    <a:lnTo>
                      <a:pt x="645" y="129"/>
                    </a:lnTo>
                    <a:lnTo>
                      <a:pt x="648" y="132"/>
                    </a:lnTo>
                    <a:lnTo>
                      <a:pt x="650" y="134"/>
                    </a:lnTo>
                    <a:lnTo>
                      <a:pt x="661" y="150"/>
                    </a:lnTo>
                    <a:lnTo>
                      <a:pt x="669" y="160"/>
                    </a:lnTo>
                    <a:lnTo>
                      <a:pt x="674" y="171"/>
                    </a:lnTo>
                    <a:lnTo>
                      <a:pt x="679" y="179"/>
                    </a:lnTo>
                    <a:lnTo>
                      <a:pt x="687" y="189"/>
                    </a:lnTo>
                    <a:lnTo>
                      <a:pt x="705" y="197"/>
                    </a:lnTo>
                    <a:lnTo>
                      <a:pt x="708" y="197"/>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38" name="フリーフォーム 237"/>
              <p:cNvSpPr>
                <a:spLocks/>
              </p:cNvSpPr>
              <p:nvPr/>
            </p:nvSpPr>
            <p:spPr bwMode="auto">
              <a:xfrm>
                <a:off x="3543202" y="3968361"/>
                <a:ext cx="470758" cy="1108769"/>
              </a:xfrm>
              <a:custGeom>
                <a:avLst/>
                <a:gdLst>
                  <a:gd name="T0" fmla="*/ 155 w 983"/>
                  <a:gd name="T1" fmla="*/ 139 h 2278"/>
                  <a:gd name="T2" fmla="*/ 378 w 983"/>
                  <a:gd name="T3" fmla="*/ 357 h 2278"/>
                  <a:gd name="T4" fmla="*/ 574 w 983"/>
                  <a:gd name="T5" fmla="*/ 446 h 2278"/>
                  <a:gd name="T6" fmla="*/ 606 w 983"/>
                  <a:gd name="T7" fmla="*/ 559 h 2278"/>
                  <a:gd name="T8" fmla="*/ 621 w 983"/>
                  <a:gd name="T9" fmla="*/ 640 h 2278"/>
                  <a:gd name="T10" fmla="*/ 655 w 983"/>
                  <a:gd name="T11" fmla="*/ 716 h 2278"/>
                  <a:gd name="T12" fmla="*/ 608 w 983"/>
                  <a:gd name="T13" fmla="*/ 803 h 2278"/>
                  <a:gd name="T14" fmla="*/ 600 w 983"/>
                  <a:gd name="T15" fmla="*/ 903 h 2278"/>
                  <a:gd name="T16" fmla="*/ 595 w 983"/>
                  <a:gd name="T17" fmla="*/ 987 h 2278"/>
                  <a:gd name="T18" fmla="*/ 574 w 983"/>
                  <a:gd name="T19" fmla="*/ 1039 h 2278"/>
                  <a:gd name="T20" fmla="*/ 530 w 983"/>
                  <a:gd name="T21" fmla="*/ 1021 h 2278"/>
                  <a:gd name="T22" fmla="*/ 488 w 983"/>
                  <a:gd name="T23" fmla="*/ 1002 h 2278"/>
                  <a:gd name="T24" fmla="*/ 393 w 983"/>
                  <a:gd name="T25" fmla="*/ 963 h 2278"/>
                  <a:gd name="T26" fmla="*/ 370 w 983"/>
                  <a:gd name="T27" fmla="*/ 934 h 2278"/>
                  <a:gd name="T28" fmla="*/ 325 w 983"/>
                  <a:gd name="T29" fmla="*/ 929 h 2278"/>
                  <a:gd name="T30" fmla="*/ 252 w 983"/>
                  <a:gd name="T31" fmla="*/ 908 h 2278"/>
                  <a:gd name="T32" fmla="*/ 204 w 983"/>
                  <a:gd name="T33" fmla="*/ 918 h 2278"/>
                  <a:gd name="T34" fmla="*/ 199 w 983"/>
                  <a:gd name="T35" fmla="*/ 863 h 2278"/>
                  <a:gd name="T36" fmla="*/ 168 w 983"/>
                  <a:gd name="T37" fmla="*/ 879 h 2278"/>
                  <a:gd name="T38" fmla="*/ 155 w 983"/>
                  <a:gd name="T39" fmla="*/ 968 h 2278"/>
                  <a:gd name="T40" fmla="*/ 160 w 983"/>
                  <a:gd name="T41" fmla="*/ 1089 h 2278"/>
                  <a:gd name="T42" fmla="*/ 215 w 983"/>
                  <a:gd name="T43" fmla="*/ 1113 h 2278"/>
                  <a:gd name="T44" fmla="*/ 312 w 983"/>
                  <a:gd name="T45" fmla="*/ 1123 h 2278"/>
                  <a:gd name="T46" fmla="*/ 391 w 983"/>
                  <a:gd name="T47" fmla="*/ 1183 h 2278"/>
                  <a:gd name="T48" fmla="*/ 472 w 983"/>
                  <a:gd name="T49" fmla="*/ 1217 h 2278"/>
                  <a:gd name="T50" fmla="*/ 551 w 983"/>
                  <a:gd name="T51" fmla="*/ 1215 h 2278"/>
                  <a:gd name="T52" fmla="*/ 556 w 983"/>
                  <a:gd name="T53" fmla="*/ 1144 h 2278"/>
                  <a:gd name="T54" fmla="*/ 535 w 983"/>
                  <a:gd name="T55" fmla="*/ 1089 h 2278"/>
                  <a:gd name="T56" fmla="*/ 537 w 983"/>
                  <a:gd name="T57" fmla="*/ 1081 h 2278"/>
                  <a:gd name="T58" fmla="*/ 561 w 983"/>
                  <a:gd name="T59" fmla="*/ 1139 h 2278"/>
                  <a:gd name="T60" fmla="*/ 611 w 983"/>
                  <a:gd name="T61" fmla="*/ 1176 h 2278"/>
                  <a:gd name="T62" fmla="*/ 663 w 983"/>
                  <a:gd name="T63" fmla="*/ 1178 h 2278"/>
                  <a:gd name="T64" fmla="*/ 629 w 983"/>
                  <a:gd name="T65" fmla="*/ 1220 h 2278"/>
                  <a:gd name="T66" fmla="*/ 700 w 983"/>
                  <a:gd name="T67" fmla="*/ 1294 h 2278"/>
                  <a:gd name="T68" fmla="*/ 807 w 983"/>
                  <a:gd name="T69" fmla="*/ 1288 h 2278"/>
                  <a:gd name="T70" fmla="*/ 839 w 983"/>
                  <a:gd name="T71" fmla="*/ 1333 h 2278"/>
                  <a:gd name="T72" fmla="*/ 883 w 983"/>
                  <a:gd name="T73" fmla="*/ 1375 h 2278"/>
                  <a:gd name="T74" fmla="*/ 952 w 983"/>
                  <a:gd name="T75" fmla="*/ 1393 h 2278"/>
                  <a:gd name="T76" fmla="*/ 980 w 983"/>
                  <a:gd name="T77" fmla="*/ 1409 h 2278"/>
                  <a:gd name="T78" fmla="*/ 980 w 983"/>
                  <a:gd name="T79" fmla="*/ 1451 h 2278"/>
                  <a:gd name="T80" fmla="*/ 980 w 983"/>
                  <a:gd name="T81" fmla="*/ 1504 h 2278"/>
                  <a:gd name="T82" fmla="*/ 939 w 983"/>
                  <a:gd name="T83" fmla="*/ 1572 h 2278"/>
                  <a:gd name="T84" fmla="*/ 904 w 983"/>
                  <a:gd name="T85" fmla="*/ 1614 h 2278"/>
                  <a:gd name="T86" fmla="*/ 842 w 983"/>
                  <a:gd name="T87" fmla="*/ 1651 h 2278"/>
                  <a:gd name="T88" fmla="*/ 739 w 983"/>
                  <a:gd name="T89" fmla="*/ 1727 h 2278"/>
                  <a:gd name="T90" fmla="*/ 745 w 983"/>
                  <a:gd name="T91" fmla="*/ 1850 h 2278"/>
                  <a:gd name="T92" fmla="*/ 747 w 983"/>
                  <a:gd name="T93" fmla="*/ 1952 h 2278"/>
                  <a:gd name="T94" fmla="*/ 734 w 983"/>
                  <a:gd name="T95" fmla="*/ 2005 h 2278"/>
                  <a:gd name="T96" fmla="*/ 613 w 983"/>
                  <a:gd name="T97" fmla="*/ 2036 h 2278"/>
                  <a:gd name="T98" fmla="*/ 472 w 983"/>
                  <a:gd name="T99" fmla="*/ 2002 h 2278"/>
                  <a:gd name="T100" fmla="*/ 461 w 983"/>
                  <a:gd name="T101" fmla="*/ 2052 h 2278"/>
                  <a:gd name="T102" fmla="*/ 427 w 983"/>
                  <a:gd name="T103" fmla="*/ 2081 h 2278"/>
                  <a:gd name="T104" fmla="*/ 440 w 983"/>
                  <a:gd name="T105" fmla="*/ 2147 h 2278"/>
                  <a:gd name="T106" fmla="*/ 454 w 983"/>
                  <a:gd name="T107" fmla="*/ 2223 h 2278"/>
                  <a:gd name="T108" fmla="*/ 412 w 983"/>
                  <a:gd name="T109" fmla="*/ 2275 h 2278"/>
                  <a:gd name="T110" fmla="*/ 396 w 983"/>
                  <a:gd name="T111" fmla="*/ 2196 h 2278"/>
                  <a:gd name="T112" fmla="*/ 383 w 983"/>
                  <a:gd name="T113" fmla="*/ 2133 h 2278"/>
                  <a:gd name="T114" fmla="*/ 343 w 983"/>
                  <a:gd name="T115" fmla="*/ 2084 h 2278"/>
                  <a:gd name="T116" fmla="*/ 322 w 983"/>
                  <a:gd name="T117" fmla="*/ 2028 h 2278"/>
                  <a:gd name="T118" fmla="*/ 299 w 983"/>
                  <a:gd name="T119" fmla="*/ 1981 h 2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83" h="2278">
                    <a:moveTo>
                      <a:pt x="0" y="0"/>
                    </a:moveTo>
                    <a:lnTo>
                      <a:pt x="0" y="42"/>
                    </a:lnTo>
                    <a:lnTo>
                      <a:pt x="45" y="39"/>
                    </a:lnTo>
                    <a:lnTo>
                      <a:pt x="79" y="37"/>
                    </a:lnTo>
                    <a:lnTo>
                      <a:pt x="123" y="37"/>
                    </a:lnTo>
                    <a:lnTo>
                      <a:pt x="126" y="37"/>
                    </a:lnTo>
                    <a:lnTo>
                      <a:pt x="128" y="37"/>
                    </a:lnTo>
                    <a:lnTo>
                      <a:pt x="128" y="58"/>
                    </a:lnTo>
                    <a:lnTo>
                      <a:pt x="128" y="60"/>
                    </a:lnTo>
                    <a:lnTo>
                      <a:pt x="128" y="76"/>
                    </a:lnTo>
                    <a:lnTo>
                      <a:pt x="128" y="79"/>
                    </a:lnTo>
                    <a:lnTo>
                      <a:pt x="131" y="100"/>
                    </a:lnTo>
                    <a:lnTo>
                      <a:pt x="131" y="102"/>
                    </a:lnTo>
                    <a:lnTo>
                      <a:pt x="131" y="139"/>
                    </a:lnTo>
                    <a:lnTo>
                      <a:pt x="134" y="139"/>
                    </a:lnTo>
                    <a:lnTo>
                      <a:pt x="136" y="139"/>
                    </a:lnTo>
                    <a:lnTo>
                      <a:pt x="155" y="139"/>
                    </a:lnTo>
                    <a:lnTo>
                      <a:pt x="160" y="139"/>
                    </a:lnTo>
                    <a:lnTo>
                      <a:pt x="173" y="136"/>
                    </a:lnTo>
                    <a:lnTo>
                      <a:pt x="194" y="136"/>
                    </a:lnTo>
                    <a:lnTo>
                      <a:pt x="207" y="136"/>
                    </a:lnTo>
                    <a:lnTo>
                      <a:pt x="215" y="136"/>
                    </a:lnTo>
                    <a:lnTo>
                      <a:pt x="275" y="134"/>
                    </a:lnTo>
                    <a:lnTo>
                      <a:pt x="281" y="244"/>
                    </a:lnTo>
                    <a:lnTo>
                      <a:pt x="296" y="244"/>
                    </a:lnTo>
                    <a:lnTo>
                      <a:pt x="299" y="244"/>
                    </a:lnTo>
                    <a:lnTo>
                      <a:pt x="322" y="244"/>
                    </a:lnTo>
                    <a:lnTo>
                      <a:pt x="328" y="244"/>
                    </a:lnTo>
                    <a:lnTo>
                      <a:pt x="372" y="241"/>
                    </a:lnTo>
                    <a:lnTo>
                      <a:pt x="375" y="304"/>
                    </a:lnTo>
                    <a:lnTo>
                      <a:pt x="378" y="317"/>
                    </a:lnTo>
                    <a:lnTo>
                      <a:pt x="378" y="349"/>
                    </a:lnTo>
                    <a:lnTo>
                      <a:pt x="378" y="354"/>
                    </a:lnTo>
                    <a:lnTo>
                      <a:pt x="378" y="357"/>
                    </a:lnTo>
                    <a:lnTo>
                      <a:pt x="378" y="359"/>
                    </a:lnTo>
                    <a:lnTo>
                      <a:pt x="378" y="365"/>
                    </a:lnTo>
                    <a:lnTo>
                      <a:pt x="378" y="399"/>
                    </a:lnTo>
                    <a:lnTo>
                      <a:pt x="380" y="399"/>
                    </a:lnTo>
                    <a:lnTo>
                      <a:pt x="414" y="396"/>
                    </a:lnTo>
                    <a:lnTo>
                      <a:pt x="417" y="396"/>
                    </a:lnTo>
                    <a:lnTo>
                      <a:pt x="475" y="393"/>
                    </a:lnTo>
                    <a:lnTo>
                      <a:pt x="475" y="417"/>
                    </a:lnTo>
                    <a:lnTo>
                      <a:pt x="485" y="417"/>
                    </a:lnTo>
                    <a:lnTo>
                      <a:pt x="503" y="414"/>
                    </a:lnTo>
                    <a:lnTo>
                      <a:pt x="514" y="414"/>
                    </a:lnTo>
                    <a:lnTo>
                      <a:pt x="532" y="414"/>
                    </a:lnTo>
                    <a:lnTo>
                      <a:pt x="551" y="414"/>
                    </a:lnTo>
                    <a:lnTo>
                      <a:pt x="558" y="414"/>
                    </a:lnTo>
                    <a:lnTo>
                      <a:pt x="569" y="412"/>
                    </a:lnTo>
                    <a:lnTo>
                      <a:pt x="572" y="412"/>
                    </a:lnTo>
                    <a:lnTo>
                      <a:pt x="574" y="446"/>
                    </a:lnTo>
                    <a:lnTo>
                      <a:pt x="574" y="449"/>
                    </a:lnTo>
                    <a:lnTo>
                      <a:pt x="574" y="488"/>
                    </a:lnTo>
                    <a:lnTo>
                      <a:pt x="574" y="501"/>
                    </a:lnTo>
                    <a:lnTo>
                      <a:pt x="574" y="509"/>
                    </a:lnTo>
                    <a:lnTo>
                      <a:pt x="574" y="514"/>
                    </a:lnTo>
                    <a:lnTo>
                      <a:pt x="574" y="522"/>
                    </a:lnTo>
                    <a:lnTo>
                      <a:pt x="574" y="525"/>
                    </a:lnTo>
                    <a:lnTo>
                      <a:pt x="577" y="530"/>
                    </a:lnTo>
                    <a:lnTo>
                      <a:pt x="577" y="533"/>
                    </a:lnTo>
                    <a:lnTo>
                      <a:pt x="577" y="535"/>
                    </a:lnTo>
                    <a:lnTo>
                      <a:pt x="577" y="538"/>
                    </a:lnTo>
                    <a:lnTo>
                      <a:pt x="577" y="546"/>
                    </a:lnTo>
                    <a:lnTo>
                      <a:pt x="577" y="551"/>
                    </a:lnTo>
                    <a:lnTo>
                      <a:pt x="577" y="554"/>
                    </a:lnTo>
                    <a:lnTo>
                      <a:pt x="577" y="556"/>
                    </a:lnTo>
                    <a:lnTo>
                      <a:pt x="577" y="559"/>
                    </a:lnTo>
                    <a:lnTo>
                      <a:pt x="606" y="559"/>
                    </a:lnTo>
                    <a:lnTo>
                      <a:pt x="608" y="559"/>
                    </a:lnTo>
                    <a:lnTo>
                      <a:pt x="611" y="559"/>
                    </a:lnTo>
                    <a:lnTo>
                      <a:pt x="613" y="559"/>
                    </a:lnTo>
                    <a:lnTo>
                      <a:pt x="613" y="567"/>
                    </a:lnTo>
                    <a:lnTo>
                      <a:pt x="613" y="569"/>
                    </a:lnTo>
                    <a:lnTo>
                      <a:pt x="613" y="577"/>
                    </a:lnTo>
                    <a:lnTo>
                      <a:pt x="616" y="582"/>
                    </a:lnTo>
                    <a:lnTo>
                      <a:pt x="619" y="585"/>
                    </a:lnTo>
                    <a:lnTo>
                      <a:pt x="619" y="588"/>
                    </a:lnTo>
                    <a:lnTo>
                      <a:pt x="619" y="593"/>
                    </a:lnTo>
                    <a:lnTo>
                      <a:pt x="619" y="596"/>
                    </a:lnTo>
                    <a:lnTo>
                      <a:pt x="619" y="606"/>
                    </a:lnTo>
                    <a:lnTo>
                      <a:pt x="621" y="614"/>
                    </a:lnTo>
                    <a:lnTo>
                      <a:pt x="621" y="619"/>
                    </a:lnTo>
                    <a:lnTo>
                      <a:pt x="621" y="627"/>
                    </a:lnTo>
                    <a:lnTo>
                      <a:pt x="621" y="632"/>
                    </a:lnTo>
                    <a:lnTo>
                      <a:pt x="621" y="640"/>
                    </a:lnTo>
                    <a:lnTo>
                      <a:pt x="632" y="664"/>
                    </a:lnTo>
                    <a:lnTo>
                      <a:pt x="632" y="666"/>
                    </a:lnTo>
                    <a:lnTo>
                      <a:pt x="634" y="669"/>
                    </a:lnTo>
                    <a:lnTo>
                      <a:pt x="634" y="672"/>
                    </a:lnTo>
                    <a:lnTo>
                      <a:pt x="634" y="674"/>
                    </a:lnTo>
                    <a:lnTo>
                      <a:pt x="637" y="680"/>
                    </a:lnTo>
                    <a:lnTo>
                      <a:pt x="637" y="682"/>
                    </a:lnTo>
                    <a:lnTo>
                      <a:pt x="637" y="685"/>
                    </a:lnTo>
                    <a:lnTo>
                      <a:pt x="637" y="687"/>
                    </a:lnTo>
                    <a:lnTo>
                      <a:pt x="640" y="690"/>
                    </a:lnTo>
                    <a:lnTo>
                      <a:pt x="640" y="695"/>
                    </a:lnTo>
                    <a:lnTo>
                      <a:pt x="642" y="703"/>
                    </a:lnTo>
                    <a:lnTo>
                      <a:pt x="645" y="703"/>
                    </a:lnTo>
                    <a:lnTo>
                      <a:pt x="648" y="708"/>
                    </a:lnTo>
                    <a:lnTo>
                      <a:pt x="650" y="711"/>
                    </a:lnTo>
                    <a:lnTo>
                      <a:pt x="653" y="714"/>
                    </a:lnTo>
                    <a:lnTo>
                      <a:pt x="655" y="716"/>
                    </a:lnTo>
                    <a:lnTo>
                      <a:pt x="648" y="716"/>
                    </a:lnTo>
                    <a:lnTo>
                      <a:pt x="642" y="716"/>
                    </a:lnTo>
                    <a:lnTo>
                      <a:pt x="629" y="716"/>
                    </a:lnTo>
                    <a:lnTo>
                      <a:pt x="629" y="719"/>
                    </a:lnTo>
                    <a:lnTo>
                      <a:pt x="629" y="727"/>
                    </a:lnTo>
                    <a:lnTo>
                      <a:pt x="629" y="735"/>
                    </a:lnTo>
                    <a:lnTo>
                      <a:pt x="619" y="756"/>
                    </a:lnTo>
                    <a:lnTo>
                      <a:pt x="616" y="756"/>
                    </a:lnTo>
                    <a:lnTo>
                      <a:pt x="613" y="756"/>
                    </a:lnTo>
                    <a:lnTo>
                      <a:pt x="616" y="763"/>
                    </a:lnTo>
                    <a:lnTo>
                      <a:pt x="616" y="766"/>
                    </a:lnTo>
                    <a:lnTo>
                      <a:pt x="611" y="774"/>
                    </a:lnTo>
                    <a:lnTo>
                      <a:pt x="611" y="777"/>
                    </a:lnTo>
                    <a:lnTo>
                      <a:pt x="608" y="787"/>
                    </a:lnTo>
                    <a:lnTo>
                      <a:pt x="608" y="792"/>
                    </a:lnTo>
                    <a:lnTo>
                      <a:pt x="608" y="795"/>
                    </a:lnTo>
                    <a:lnTo>
                      <a:pt x="608" y="803"/>
                    </a:lnTo>
                    <a:lnTo>
                      <a:pt x="608" y="816"/>
                    </a:lnTo>
                    <a:lnTo>
                      <a:pt x="600" y="816"/>
                    </a:lnTo>
                    <a:lnTo>
                      <a:pt x="598" y="816"/>
                    </a:lnTo>
                    <a:lnTo>
                      <a:pt x="595" y="816"/>
                    </a:lnTo>
                    <a:lnTo>
                      <a:pt x="595" y="819"/>
                    </a:lnTo>
                    <a:lnTo>
                      <a:pt x="595" y="832"/>
                    </a:lnTo>
                    <a:lnTo>
                      <a:pt x="595" y="840"/>
                    </a:lnTo>
                    <a:lnTo>
                      <a:pt x="592" y="855"/>
                    </a:lnTo>
                    <a:lnTo>
                      <a:pt x="592" y="868"/>
                    </a:lnTo>
                    <a:lnTo>
                      <a:pt x="592" y="879"/>
                    </a:lnTo>
                    <a:lnTo>
                      <a:pt x="595" y="879"/>
                    </a:lnTo>
                    <a:lnTo>
                      <a:pt x="598" y="879"/>
                    </a:lnTo>
                    <a:lnTo>
                      <a:pt x="598" y="889"/>
                    </a:lnTo>
                    <a:lnTo>
                      <a:pt x="600" y="892"/>
                    </a:lnTo>
                    <a:lnTo>
                      <a:pt x="600" y="895"/>
                    </a:lnTo>
                    <a:lnTo>
                      <a:pt x="600" y="897"/>
                    </a:lnTo>
                    <a:lnTo>
                      <a:pt x="600" y="903"/>
                    </a:lnTo>
                    <a:lnTo>
                      <a:pt x="598" y="908"/>
                    </a:lnTo>
                    <a:lnTo>
                      <a:pt x="598" y="916"/>
                    </a:lnTo>
                    <a:lnTo>
                      <a:pt x="600" y="918"/>
                    </a:lnTo>
                    <a:lnTo>
                      <a:pt x="600" y="926"/>
                    </a:lnTo>
                    <a:lnTo>
                      <a:pt x="600" y="931"/>
                    </a:lnTo>
                    <a:lnTo>
                      <a:pt x="600" y="937"/>
                    </a:lnTo>
                    <a:lnTo>
                      <a:pt x="600" y="942"/>
                    </a:lnTo>
                    <a:lnTo>
                      <a:pt x="600" y="952"/>
                    </a:lnTo>
                    <a:lnTo>
                      <a:pt x="592" y="952"/>
                    </a:lnTo>
                    <a:lnTo>
                      <a:pt x="590" y="952"/>
                    </a:lnTo>
                    <a:lnTo>
                      <a:pt x="587" y="952"/>
                    </a:lnTo>
                    <a:lnTo>
                      <a:pt x="582" y="952"/>
                    </a:lnTo>
                    <a:lnTo>
                      <a:pt x="582" y="963"/>
                    </a:lnTo>
                    <a:lnTo>
                      <a:pt x="579" y="976"/>
                    </a:lnTo>
                    <a:lnTo>
                      <a:pt x="582" y="976"/>
                    </a:lnTo>
                    <a:lnTo>
                      <a:pt x="592" y="987"/>
                    </a:lnTo>
                    <a:lnTo>
                      <a:pt x="595" y="987"/>
                    </a:lnTo>
                    <a:lnTo>
                      <a:pt x="603" y="987"/>
                    </a:lnTo>
                    <a:lnTo>
                      <a:pt x="600" y="989"/>
                    </a:lnTo>
                    <a:lnTo>
                      <a:pt x="600" y="1000"/>
                    </a:lnTo>
                    <a:lnTo>
                      <a:pt x="598" y="1002"/>
                    </a:lnTo>
                    <a:lnTo>
                      <a:pt x="598" y="1005"/>
                    </a:lnTo>
                    <a:lnTo>
                      <a:pt x="600" y="1005"/>
                    </a:lnTo>
                    <a:lnTo>
                      <a:pt x="603" y="1005"/>
                    </a:lnTo>
                    <a:lnTo>
                      <a:pt x="603" y="1018"/>
                    </a:lnTo>
                    <a:lnTo>
                      <a:pt x="600" y="1023"/>
                    </a:lnTo>
                    <a:lnTo>
                      <a:pt x="600" y="1026"/>
                    </a:lnTo>
                    <a:lnTo>
                      <a:pt x="592" y="1026"/>
                    </a:lnTo>
                    <a:lnTo>
                      <a:pt x="587" y="1034"/>
                    </a:lnTo>
                    <a:lnTo>
                      <a:pt x="587" y="1039"/>
                    </a:lnTo>
                    <a:lnTo>
                      <a:pt x="585" y="1039"/>
                    </a:lnTo>
                    <a:lnTo>
                      <a:pt x="579" y="1039"/>
                    </a:lnTo>
                    <a:lnTo>
                      <a:pt x="577" y="1039"/>
                    </a:lnTo>
                    <a:lnTo>
                      <a:pt x="574" y="1039"/>
                    </a:lnTo>
                    <a:lnTo>
                      <a:pt x="572" y="1039"/>
                    </a:lnTo>
                    <a:lnTo>
                      <a:pt x="566" y="1036"/>
                    </a:lnTo>
                    <a:lnTo>
                      <a:pt x="564" y="1036"/>
                    </a:lnTo>
                    <a:lnTo>
                      <a:pt x="561" y="1034"/>
                    </a:lnTo>
                    <a:lnTo>
                      <a:pt x="558" y="1034"/>
                    </a:lnTo>
                    <a:lnTo>
                      <a:pt x="556" y="1029"/>
                    </a:lnTo>
                    <a:lnTo>
                      <a:pt x="553" y="1026"/>
                    </a:lnTo>
                    <a:lnTo>
                      <a:pt x="551" y="1023"/>
                    </a:lnTo>
                    <a:lnTo>
                      <a:pt x="548" y="1023"/>
                    </a:lnTo>
                    <a:lnTo>
                      <a:pt x="545" y="1023"/>
                    </a:lnTo>
                    <a:lnTo>
                      <a:pt x="543" y="1023"/>
                    </a:lnTo>
                    <a:lnTo>
                      <a:pt x="540" y="1026"/>
                    </a:lnTo>
                    <a:lnTo>
                      <a:pt x="537" y="1026"/>
                    </a:lnTo>
                    <a:lnTo>
                      <a:pt x="535" y="1026"/>
                    </a:lnTo>
                    <a:lnTo>
                      <a:pt x="532" y="1023"/>
                    </a:lnTo>
                    <a:lnTo>
                      <a:pt x="530" y="1023"/>
                    </a:lnTo>
                    <a:lnTo>
                      <a:pt x="530" y="1021"/>
                    </a:lnTo>
                    <a:lnTo>
                      <a:pt x="524" y="1021"/>
                    </a:lnTo>
                    <a:lnTo>
                      <a:pt x="522" y="1018"/>
                    </a:lnTo>
                    <a:lnTo>
                      <a:pt x="522" y="1015"/>
                    </a:lnTo>
                    <a:lnTo>
                      <a:pt x="519" y="1013"/>
                    </a:lnTo>
                    <a:lnTo>
                      <a:pt x="519" y="1010"/>
                    </a:lnTo>
                    <a:lnTo>
                      <a:pt x="519" y="1008"/>
                    </a:lnTo>
                    <a:lnTo>
                      <a:pt x="516" y="1008"/>
                    </a:lnTo>
                    <a:lnTo>
                      <a:pt x="514" y="1008"/>
                    </a:lnTo>
                    <a:lnTo>
                      <a:pt x="514" y="1005"/>
                    </a:lnTo>
                    <a:lnTo>
                      <a:pt x="511" y="1005"/>
                    </a:lnTo>
                    <a:lnTo>
                      <a:pt x="509" y="1005"/>
                    </a:lnTo>
                    <a:lnTo>
                      <a:pt x="506" y="1005"/>
                    </a:lnTo>
                    <a:lnTo>
                      <a:pt x="503" y="1005"/>
                    </a:lnTo>
                    <a:lnTo>
                      <a:pt x="501" y="1005"/>
                    </a:lnTo>
                    <a:lnTo>
                      <a:pt x="498" y="1005"/>
                    </a:lnTo>
                    <a:lnTo>
                      <a:pt x="498" y="1008"/>
                    </a:lnTo>
                    <a:lnTo>
                      <a:pt x="488" y="1002"/>
                    </a:lnTo>
                    <a:lnTo>
                      <a:pt x="485" y="1002"/>
                    </a:lnTo>
                    <a:lnTo>
                      <a:pt x="482" y="1000"/>
                    </a:lnTo>
                    <a:lnTo>
                      <a:pt x="477" y="994"/>
                    </a:lnTo>
                    <a:lnTo>
                      <a:pt x="475" y="994"/>
                    </a:lnTo>
                    <a:lnTo>
                      <a:pt x="469" y="994"/>
                    </a:lnTo>
                    <a:lnTo>
                      <a:pt x="464" y="992"/>
                    </a:lnTo>
                    <a:lnTo>
                      <a:pt x="461" y="992"/>
                    </a:lnTo>
                    <a:lnTo>
                      <a:pt x="459" y="992"/>
                    </a:lnTo>
                    <a:lnTo>
                      <a:pt x="451" y="992"/>
                    </a:lnTo>
                    <a:lnTo>
                      <a:pt x="448" y="992"/>
                    </a:lnTo>
                    <a:lnTo>
                      <a:pt x="448" y="989"/>
                    </a:lnTo>
                    <a:lnTo>
                      <a:pt x="435" y="984"/>
                    </a:lnTo>
                    <a:lnTo>
                      <a:pt x="417" y="979"/>
                    </a:lnTo>
                    <a:lnTo>
                      <a:pt x="396" y="968"/>
                    </a:lnTo>
                    <a:lnTo>
                      <a:pt x="391" y="968"/>
                    </a:lnTo>
                    <a:lnTo>
                      <a:pt x="393" y="966"/>
                    </a:lnTo>
                    <a:lnTo>
                      <a:pt x="393" y="963"/>
                    </a:lnTo>
                    <a:lnTo>
                      <a:pt x="396" y="960"/>
                    </a:lnTo>
                    <a:lnTo>
                      <a:pt x="396" y="958"/>
                    </a:lnTo>
                    <a:lnTo>
                      <a:pt x="393" y="958"/>
                    </a:lnTo>
                    <a:lnTo>
                      <a:pt x="391" y="955"/>
                    </a:lnTo>
                    <a:lnTo>
                      <a:pt x="383" y="955"/>
                    </a:lnTo>
                    <a:lnTo>
                      <a:pt x="380" y="958"/>
                    </a:lnTo>
                    <a:lnTo>
                      <a:pt x="378" y="955"/>
                    </a:lnTo>
                    <a:lnTo>
                      <a:pt x="375" y="955"/>
                    </a:lnTo>
                    <a:lnTo>
                      <a:pt x="372" y="952"/>
                    </a:lnTo>
                    <a:lnTo>
                      <a:pt x="370" y="950"/>
                    </a:lnTo>
                    <a:lnTo>
                      <a:pt x="367" y="947"/>
                    </a:lnTo>
                    <a:lnTo>
                      <a:pt x="367" y="945"/>
                    </a:lnTo>
                    <a:lnTo>
                      <a:pt x="370" y="945"/>
                    </a:lnTo>
                    <a:lnTo>
                      <a:pt x="370" y="942"/>
                    </a:lnTo>
                    <a:lnTo>
                      <a:pt x="370" y="939"/>
                    </a:lnTo>
                    <a:lnTo>
                      <a:pt x="370" y="937"/>
                    </a:lnTo>
                    <a:lnTo>
                      <a:pt x="370" y="934"/>
                    </a:lnTo>
                    <a:lnTo>
                      <a:pt x="370" y="931"/>
                    </a:lnTo>
                    <a:lnTo>
                      <a:pt x="372" y="929"/>
                    </a:lnTo>
                    <a:lnTo>
                      <a:pt x="370" y="929"/>
                    </a:lnTo>
                    <a:lnTo>
                      <a:pt x="367" y="929"/>
                    </a:lnTo>
                    <a:lnTo>
                      <a:pt x="364" y="929"/>
                    </a:lnTo>
                    <a:lnTo>
                      <a:pt x="362" y="929"/>
                    </a:lnTo>
                    <a:lnTo>
                      <a:pt x="359" y="926"/>
                    </a:lnTo>
                    <a:lnTo>
                      <a:pt x="357" y="926"/>
                    </a:lnTo>
                    <a:lnTo>
                      <a:pt x="351" y="926"/>
                    </a:lnTo>
                    <a:lnTo>
                      <a:pt x="349" y="924"/>
                    </a:lnTo>
                    <a:lnTo>
                      <a:pt x="346" y="924"/>
                    </a:lnTo>
                    <a:lnTo>
                      <a:pt x="343" y="926"/>
                    </a:lnTo>
                    <a:lnTo>
                      <a:pt x="341" y="926"/>
                    </a:lnTo>
                    <a:lnTo>
                      <a:pt x="336" y="926"/>
                    </a:lnTo>
                    <a:lnTo>
                      <a:pt x="333" y="926"/>
                    </a:lnTo>
                    <a:lnTo>
                      <a:pt x="330" y="926"/>
                    </a:lnTo>
                    <a:lnTo>
                      <a:pt x="325" y="929"/>
                    </a:lnTo>
                    <a:lnTo>
                      <a:pt x="320" y="929"/>
                    </a:lnTo>
                    <a:lnTo>
                      <a:pt x="317" y="929"/>
                    </a:lnTo>
                    <a:lnTo>
                      <a:pt x="315" y="929"/>
                    </a:lnTo>
                    <a:lnTo>
                      <a:pt x="312" y="929"/>
                    </a:lnTo>
                    <a:lnTo>
                      <a:pt x="309" y="929"/>
                    </a:lnTo>
                    <a:lnTo>
                      <a:pt x="307" y="929"/>
                    </a:lnTo>
                    <a:lnTo>
                      <a:pt x="304" y="929"/>
                    </a:lnTo>
                    <a:lnTo>
                      <a:pt x="301" y="929"/>
                    </a:lnTo>
                    <a:lnTo>
                      <a:pt x="299" y="929"/>
                    </a:lnTo>
                    <a:lnTo>
                      <a:pt x="296" y="929"/>
                    </a:lnTo>
                    <a:lnTo>
                      <a:pt x="294" y="929"/>
                    </a:lnTo>
                    <a:lnTo>
                      <a:pt x="288" y="924"/>
                    </a:lnTo>
                    <a:lnTo>
                      <a:pt x="270" y="916"/>
                    </a:lnTo>
                    <a:lnTo>
                      <a:pt x="257" y="910"/>
                    </a:lnTo>
                    <a:lnTo>
                      <a:pt x="254" y="910"/>
                    </a:lnTo>
                    <a:lnTo>
                      <a:pt x="252" y="910"/>
                    </a:lnTo>
                    <a:lnTo>
                      <a:pt x="252" y="908"/>
                    </a:lnTo>
                    <a:lnTo>
                      <a:pt x="246" y="908"/>
                    </a:lnTo>
                    <a:lnTo>
                      <a:pt x="244" y="908"/>
                    </a:lnTo>
                    <a:lnTo>
                      <a:pt x="241" y="908"/>
                    </a:lnTo>
                    <a:lnTo>
                      <a:pt x="236" y="908"/>
                    </a:lnTo>
                    <a:lnTo>
                      <a:pt x="233" y="910"/>
                    </a:lnTo>
                    <a:lnTo>
                      <a:pt x="231" y="910"/>
                    </a:lnTo>
                    <a:lnTo>
                      <a:pt x="228" y="910"/>
                    </a:lnTo>
                    <a:lnTo>
                      <a:pt x="228" y="913"/>
                    </a:lnTo>
                    <a:lnTo>
                      <a:pt x="225" y="913"/>
                    </a:lnTo>
                    <a:lnTo>
                      <a:pt x="223" y="913"/>
                    </a:lnTo>
                    <a:lnTo>
                      <a:pt x="220" y="913"/>
                    </a:lnTo>
                    <a:lnTo>
                      <a:pt x="218" y="916"/>
                    </a:lnTo>
                    <a:lnTo>
                      <a:pt x="215" y="916"/>
                    </a:lnTo>
                    <a:lnTo>
                      <a:pt x="212" y="916"/>
                    </a:lnTo>
                    <a:lnTo>
                      <a:pt x="210" y="918"/>
                    </a:lnTo>
                    <a:lnTo>
                      <a:pt x="207" y="918"/>
                    </a:lnTo>
                    <a:lnTo>
                      <a:pt x="204" y="918"/>
                    </a:lnTo>
                    <a:lnTo>
                      <a:pt x="204" y="913"/>
                    </a:lnTo>
                    <a:lnTo>
                      <a:pt x="202" y="913"/>
                    </a:lnTo>
                    <a:lnTo>
                      <a:pt x="202" y="908"/>
                    </a:lnTo>
                    <a:lnTo>
                      <a:pt x="202" y="905"/>
                    </a:lnTo>
                    <a:lnTo>
                      <a:pt x="202" y="903"/>
                    </a:lnTo>
                    <a:lnTo>
                      <a:pt x="202" y="900"/>
                    </a:lnTo>
                    <a:lnTo>
                      <a:pt x="202" y="897"/>
                    </a:lnTo>
                    <a:lnTo>
                      <a:pt x="202" y="895"/>
                    </a:lnTo>
                    <a:lnTo>
                      <a:pt x="202" y="892"/>
                    </a:lnTo>
                    <a:lnTo>
                      <a:pt x="207" y="887"/>
                    </a:lnTo>
                    <a:lnTo>
                      <a:pt x="207" y="884"/>
                    </a:lnTo>
                    <a:lnTo>
                      <a:pt x="210" y="882"/>
                    </a:lnTo>
                    <a:lnTo>
                      <a:pt x="210" y="879"/>
                    </a:lnTo>
                    <a:lnTo>
                      <a:pt x="210" y="876"/>
                    </a:lnTo>
                    <a:lnTo>
                      <a:pt x="202" y="866"/>
                    </a:lnTo>
                    <a:lnTo>
                      <a:pt x="202" y="863"/>
                    </a:lnTo>
                    <a:lnTo>
                      <a:pt x="199" y="863"/>
                    </a:lnTo>
                    <a:lnTo>
                      <a:pt x="199" y="861"/>
                    </a:lnTo>
                    <a:lnTo>
                      <a:pt x="191" y="853"/>
                    </a:lnTo>
                    <a:lnTo>
                      <a:pt x="181" y="845"/>
                    </a:lnTo>
                    <a:lnTo>
                      <a:pt x="176" y="840"/>
                    </a:lnTo>
                    <a:lnTo>
                      <a:pt x="173" y="840"/>
                    </a:lnTo>
                    <a:lnTo>
                      <a:pt x="170" y="840"/>
                    </a:lnTo>
                    <a:lnTo>
                      <a:pt x="165" y="837"/>
                    </a:lnTo>
                    <a:lnTo>
                      <a:pt x="165" y="840"/>
                    </a:lnTo>
                    <a:lnTo>
                      <a:pt x="165" y="847"/>
                    </a:lnTo>
                    <a:lnTo>
                      <a:pt x="165" y="850"/>
                    </a:lnTo>
                    <a:lnTo>
                      <a:pt x="165" y="855"/>
                    </a:lnTo>
                    <a:lnTo>
                      <a:pt x="165" y="858"/>
                    </a:lnTo>
                    <a:lnTo>
                      <a:pt x="168" y="861"/>
                    </a:lnTo>
                    <a:lnTo>
                      <a:pt x="168" y="866"/>
                    </a:lnTo>
                    <a:lnTo>
                      <a:pt x="168" y="868"/>
                    </a:lnTo>
                    <a:lnTo>
                      <a:pt x="168" y="874"/>
                    </a:lnTo>
                    <a:lnTo>
                      <a:pt x="168" y="879"/>
                    </a:lnTo>
                    <a:lnTo>
                      <a:pt x="168" y="882"/>
                    </a:lnTo>
                    <a:lnTo>
                      <a:pt x="165" y="882"/>
                    </a:lnTo>
                    <a:lnTo>
                      <a:pt x="165" y="884"/>
                    </a:lnTo>
                    <a:lnTo>
                      <a:pt x="165" y="887"/>
                    </a:lnTo>
                    <a:lnTo>
                      <a:pt x="163" y="892"/>
                    </a:lnTo>
                    <a:lnTo>
                      <a:pt x="163" y="895"/>
                    </a:lnTo>
                    <a:lnTo>
                      <a:pt x="163" y="897"/>
                    </a:lnTo>
                    <a:lnTo>
                      <a:pt x="160" y="900"/>
                    </a:lnTo>
                    <a:lnTo>
                      <a:pt x="160" y="903"/>
                    </a:lnTo>
                    <a:lnTo>
                      <a:pt x="160" y="913"/>
                    </a:lnTo>
                    <a:lnTo>
                      <a:pt x="160" y="924"/>
                    </a:lnTo>
                    <a:lnTo>
                      <a:pt x="157" y="934"/>
                    </a:lnTo>
                    <a:lnTo>
                      <a:pt x="157" y="939"/>
                    </a:lnTo>
                    <a:lnTo>
                      <a:pt x="157" y="942"/>
                    </a:lnTo>
                    <a:lnTo>
                      <a:pt x="157" y="950"/>
                    </a:lnTo>
                    <a:lnTo>
                      <a:pt x="155" y="963"/>
                    </a:lnTo>
                    <a:lnTo>
                      <a:pt x="155" y="968"/>
                    </a:lnTo>
                    <a:lnTo>
                      <a:pt x="155" y="971"/>
                    </a:lnTo>
                    <a:lnTo>
                      <a:pt x="155" y="979"/>
                    </a:lnTo>
                    <a:lnTo>
                      <a:pt x="155" y="989"/>
                    </a:lnTo>
                    <a:lnTo>
                      <a:pt x="155" y="1000"/>
                    </a:lnTo>
                    <a:lnTo>
                      <a:pt x="155" y="1013"/>
                    </a:lnTo>
                    <a:lnTo>
                      <a:pt x="155" y="1015"/>
                    </a:lnTo>
                    <a:lnTo>
                      <a:pt x="155" y="1018"/>
                    </a:lnTo>
                    <a:lnTo>
                      <a:pt x="155" y="1029"/>
                    </a:lnTo>
                    <a:lnTo>
                      <a:pt x="155" y="1034"/>
                    </a:lnTo>
                    <a:lnTo>
                      <a:pt x="155" y="1036"/>
                    </a:lnTo>
                    <a:lnTo>
                      <a:pt x="155" y="1047"/>
                    </a:lnTo>
                    <a:lnTo>
                      <a:pt x="155" y="1052"/>
                    </a:lnTo>
                    <a:lnTo>
                      <a:pt x="155" y="1057"/>
                    </a:lnTo>
                    <a:lnTo>
                      <a:pt x="155" y="1065"/>
                    </a:lnTo>
                    <a:lnTo>
                      <a:pt x="155" y="1073"/>
                    </a:lnTo>
                    <a:lnTo>
                      <a:pt x="160" y="1076"/>
                    </a:lnTo>
                    <a:lnTo>
                      <a:pt x="160" y="1089"/>
                    </a:lnTo>
                    <a:lnTo>
                      <a:pt x="160" y="1092"/>
                    </a:lnTo>
                    <a:lnTo>
                      <a:pt x="165" y="1092"/>
                    </a:lnTo>
                    <a:lnTo>
                      <a:pt x="168" y="1089"/>
                    </a:lnTo>
                    <a:lnTo>
                      <a:pt x="170" y="1089"/>
                    </a:lnTo>
                    <a:lnTo>
                      <a:pt x="173" y="1089"/>
                    </a:lnTo>
                    <a:lnTo>
                      <a:pt x="173" y="1092"/>
                    </a:lnTo>
                    <a:lnTo>
                      <a:pt x="176" y="1092"/>
                    </a:lnTo>
                    <a:lnTo>
                      <a:pt x="184" y="1092"/>
                    </a:lnTo>
                    <a:lnTo>
                      <a:pt x="191" y="1094"/>
                    </a:lnTo>
                    <a:lnTo>
                      <a:pt x="194" y="1094"/>
                    </a:lnTo>
                    <a:lnTo>
                      <a:pt x="197" y="1097"/>
                    </a:lnTo>
                    <a:lnTo>
                      <a:pt x="199" y="1099"/>
                    </a:lnTo>
                    <a:lnTo>
                      <a:pt x="204" y="1102"/>
                    </a:lnTo>
                    <a:lnTo>
                      <a:pt x="210" y="1107"/>
                    </a:lnTo>
                    <a:lnTo>
                      <a:pt x="210" y="1110"/>
                    </a:lnTo>
                    <a:lnTo>
                      <a:pt x="212" y="1110"/>
                    </a:lnTo>
                    <a:lnTo>
                      <a:pt x="215" y="1113"/>
                    </a:lnTo>
                    <a:lnTo>
                      <a:pt x="218" y="1113"/>
                    </a:lnTo>
                    <a:lnTo>
                      <a:pt x="233" y="1105"/>
                    </a:lnTo>
                    <a:lnTo>
                      <a:pt x="241" y="1099"/>
                    </a:lnTo>
                    <a:lnTo>
                      <a:pt x="244" y="1099"/>
                    </a:lnTo>
                    <a:lnTo>
                      <a:pt x="246" y="1099"/>
                    </a:lnTo>
                    <a:lnTo>
                      <a:pt x="254" y="1102"/>
                    </a:lnTo>
                    <a:lnTo>
                      <a:pt x="257" y="1102"/>
                    </a:lnTo>
                    <a:lnTo>
                      <a:pt x="260" y="1105"/>
                    </a:lnTo>
                    <a:lnTo>
                      <a:pt x="265" y="1107"/>
                    </a:lnTo>
                    <a:lnTo>
                      <a:pt x="265" y="1110"/>
                    </a:lnTo>
                    <a:lnTo>
                      <a:pt x="265" y="1113"/>
                    </a:lnTo>
                    <a:lnTo>
                      <a:pt x="273" y="1115"/>
                    </a:lnTo>
                    <a:lnTo>
                      <a:pt x="275" y="1115"/>
                    </a:lnTo>
                    <a:lnTo>
                      <a:pt x="283" y="1115"/>
                    </a:lnTo>
                    <a:lnTo>
                      <a:pt x="291" y="1115"/>
                    </a:lnTo>
                    <a:lnTo>
                      <a:pt x="309" y="1123"/>
                    </a:lnTo>
                    <a:lnTo>
                      <a:pt x="312" y="1123"/>
                    </a:lnTo>
                    <a:lnTo>
                      <a:pt x="312" y="1128"/>
                    </a:lnTo>
                    <a:lnTo>
                      <a:pt x="320" y="1131"/>
                    </a:lnTo>
                    <a:lnTo>
                      <a:pt x="336" y="1134"/>
                    </a:lnTo>
                    <a:lnTo>
                      <a:pt x="338" y="1134"/>
                    </a:lnTo>
                    <a:lnTo>
                      <a:pt x="341" y="1131"/>
                    </a:lnTo>
                    <a:lnTo>
                      <a:pt x="343" y="1131"/>
                    </a:lnTo>
                    <a:lnTo>
                      <a:pt x="349" y="1131"/>
                    </a:lnTo>
                    <a:lnTo>
                      <a:pt x="349" y="1136"/>
                    </a:lnTo>
                    <a:lnTo>
                      <a:pt x="349" y="1139"/>
                    </a:lnTo>
                    <a:lnTo>
                      <a:pt x="349" y="1149"/>
                    </a:lnTo>
                    <a:lnTo>
                      <a:pt x="349" y="1160"/>
                    </a:lnTo>
                    <a:lnTo>
                      <a:pt x="349" y="1173"/>
                    </a:lnTo>
                    <a:lnTo>
                      <a:pt x="383" y="1173"/>
                    </a:lnTo>
                    <a:lnTo>
                      <a:pt x="385" y="1173"/>
                    </a:lnTo>
                    <a:lnTo>
                      <a:pt x="385" y="1176"/>
                    </a:lnTo>
                    <a:lnTo>
                      <a:pt x="391" y="1178"/>
                    </a:lnTo>
                    <a:lnTo>
                      <a:pt x="391" y="1183"/>
                    </a:lnTo>
                    <a:lnTo>
                      <a:pt x="391" y="1186"/>
                    </a:lnTo>
                    <a:lnTo>
                      <a:pt x="391" y="1207"/>
                    </a:lnTo>
                    <a:lnTo>
                      <a:pt x="391" y="1215"/>
                    </a:lnTo>
                    <a:lnTo>
                      <a:pt x="396" y="1215"/>
                    </a:lnTo>
                    <a:lnTo>
                      <a:pt x="398" y="1215"/>
                    </a:lnTo>
                    <a:lnTo>
                      <a:pt x="404" y="1215"/>
                    </a:lnTo>
                    <a:lnTo>
                      <a:pt x="422" y="1215"/>
                    </a:lnTo>
                    <a:lnTo>
                      <a:pt x="425" y="1215"/>
                    </a:lnTo>
                    <a:lnTo>
                      <a:pt x="446" y="1217"/>
                    </a:lnTo>
                    <a:lnTo>
                      <a:pt x="451" y="1217"/>
                    </a:lnTo>
                    <a:lnTo>
                      <a:pt x="456" y="1217"/>
                    </a:lnTo>
                    <a:lnTo>
                      <a:pt x="459" y="1217"/>
                    </a:lnTo>
                    <a:lnTo>
                      <a:pt x="461" y="1217"/>
                    </a:lnTo>
                    <a:lnTo>
                      <a:pt x="464" y="1217"/>
                    </a:lnTo>
                    <a:lnTo>
                      <a:pt x="467" y="1217"/>
                    </a:lnTo>
                    <a:lnTo>
                      <a:pt x="469" y="1217"/>
                    </a:lnTo>
                    <a:lnTo>
                      <a:pt x="472" y="1217"/>
                    </a:lnTo>
                    <a:lnTo>
                      <a:pt x="480" y="1217"/>
                    </a:lnTo>
                    <a:lnTo>
                      <a:pt x="495" y="1217"/>
                    </a:lnTo>
                    <a:lnTo>
                      <a:pt x="509" y="1217"/>
                    </a:lnTo>
                    <a:lnTo>
                      <a:pt x="511" y="1217"/>
                    </a:lnTo>
                    <a:lnTo>
                      <a:pt x="511" y="1215"/>
                    </a:lnTo>
                    <a:lnTo>
                      <a:pt x="514" y="1215"/>
                    </a:lnTo>
                    <a:lnTo>
                      <a:pt x="516" y="1215"/>
                    </a:lnTo>
                    <a:lnTo>
                      <a:pt x="527" y="1215"/>
                    </a:lnTo>
                    <a:lnTo>
                      <a:pt x="530" y="1215"/>
                    </a:lnTo>
                    <a:lnTo>
                      <a:pt x="532" y="1215"/>
                    </a:lnTo>
                    <a:lnTo>
                      <a:pt x="535" y="1215"/>
                    </a:lnTo>
                    <a:lnTo>
                      <a:pt x="537" y="1215"/>
                    </a:lnTo>
                    <a:lnTo>
                      <a:pt x="540" y="1215"/>
                    </a:lnTo>
                    <a:lnTo>
                      <a:pt x="543" y="1215"/>
                    </a:lnTo>
                    <a:lnTo>
                      <a:pt x="545" y="1215"/>
                    </a:lnTo>
                    <a:lnTo>
                      <a:pt x="548" y="1215"/>
                    </a:lnTo>
                    <a:lnTo>
                      <a:pt x="551" y="1215"/>
                    </a:lnTo>
                    <a:lnTo>
                      <a:pt x="556" y="1215"/>
                    </a:lnTo>
                    <a:lnTo>
                      <a:pt x="558" y="1215"/>
                    </a:lnTo>
                    <a:lnTo>
                      <a:pt x="561" y="1215"/>
                    </a:lnTo>
                    <a:lnTo>
                      <a:pt x="561" y="1212"/>
                    </a:lnTo>
                    <a:lnTo>
                      <a:pt x="561" y="1207"/>
                    </a:lnTo>
                    <a:lnTo>
                      <a:pt x="561" y="1202"/>
                    </a:lnTo>
                    <a:lnTo>
                      <a:pt x="561" y="1194"/>
                    </a:lnTo>
                    <a:lnTo>
                      <a:pt x="561" y="1189"/>
                    </a:lnTo>
                    <a:lnTo>
                      <a:pt x="566" y="1176"/>
                    </a:lnTo>
                    <a:lnTo>
                      <a:pt x="566" y="1162"/>
                    </a:lnTo>
                    <a:lnTo>
                      <a:pt x="564" y="1157"/>
                    </a:lnTo>
                    <a:lnTo>
                      <a:pt x="564" y="1155"/>
                    </a:lnTo>
                    <a:lnTo>
                      <a:pt x="561" y="1155"/>
                    </a:lnTo>
                    <a:lnTo>
                      <a:pt x="561" y="1152"/>
                    </a:lnTo>
                    <a:lnTo>
                      <a:pt x="561" y="1149"/>
                    </a:lnTo>
                    <a:lnTo>
                      <a:pt x="556" y="1147"/>
                    </a:lnTo>
                    <a:lnTo>
                      <a:pt x="556" y="1144"/>
                    </a:lnTo>
                    <a:lnTo>
                      <a:pt x="551" y="1139"/>
                    </a:lnTo>
                    <a:lnTo>
                      <a:pt x="551" y="1136"/>
                    </a:lnTo>
                    <a:lnTo>
                      <a:pt x="548" y="1134"/>
                    </a:lnTo>
                    <a:lnTo>
                      <a:pt x="545" y="1128"/>
                    </a:lnTo>
                    <a:lnTo>
                      <a:pt x="543" y="1126"/>
                    </a:lnTo>
                    <a:lnTo>
                      <a:pt x="543" y="1120"/>
                    </a:lnTo>
                    <a:lnTo>
                      <a:pt x="540" y="1115"/>
                    </a:lnTo>
                    <a:lnTo>
                      <a:pt x="540" y="1113"/>
                    </a:lnTo>
                    <a:lnTo>
                      <a:pt x="537" y="1113"/>
                    </a:lnTo>
                    <a:lnTo>
                      <a:pt x="537" y="1110"/>
                    </a:lnTo>
                    <a:lnTo>
                      <a:pt x="537" y="1107"/>
                    </a:lnTo>
                    <a:lnTo>
                      <a:pt x="537" y="1105"/>
                    </a:lnTo>
                    <a:lnTo>
                      <a:pt x="537" y="1099"/>
                    </a:lnTo>
                    <a:lnTo>
                      <a:pt x="537" y="1097"/>
                    </a:lnTo>
                    <a:lnTo>
                      <a:pt x="537" y="1094"/>
                    </a:lnTo>
                    <a:lnTo>
                      <a:pt x="537" y="1092"/>
                    </a:lnTo>
                    <a:lnTo>
                      <a:pt x="535" y="1089"/>
                    </a:lnTo>
                    <a:lnTo>
                      <a:pt x="532" y="1086"/>
                    </a:lnTo>
                    <a:lnTo>
                      <a:pt x="530" y="1084"/>
                    </a:lnTo>
                    <a:lnTo>
                      <a:pt x="532" y="1081"/>
                    </a:lnTo>
                    <a:lnTo>
                      <a:pt x="532" y="1078"/>
                    </a:lnTo>
                    <a:lnTo>
                      <a:pt x="532" y="1076"/>
                    </a:lnTo>
                    <a:lnTo>
                      <a:pt x="535" y="1073"/>
                    </a:lnTo>
                    <a:lnTo>
                      <a:pt x="535" y="1071"/>
                    </a:lnTo>
                    <a:lnTo>
                      <a:pt x="537" y="1068"/>
                    </a:lnTo>
                    <a:lnTo>
                      <a:pt x="537" y="1065"/>
                    </a:lnTo>
                    <a:lnTo>
                      <a:pt x="537" y="1068"/>
                    </a:lnTo>
                    <a:lnTo>
                      <a:pt x="540" y="1068"/>
                    </a:lnTo>
                    <a:lnTo>
                      <a:pt x="540" y="1071"/>
                    </a:lnTo>
                    <a:lnTo>
                      <a:pt x="540" y="1073"/>
                    </a:lnTo>
                    <a:lnTo>
                      <a:pt x="540" y="1076"/>
                    </a:lnTo>
                    <a:lnTo>
                      <a:pt x="537" y="1076"/>
                    </a:lnTo>
                    <a:lnTo>
                      <a:pt x="537" y="1078"/>
                    </a:lnTo>
                    <a:lnTo>
                      <a:pt x="537" y="1081"/>
                    </a:lnTo>
                    <a:lnTo>
                      <a:pt x="535" y="1084"/>
                    </a:lnTo>
                    <a:lnTo>
                      <a:pt x="537" y="1086"/>
                    </a:lnTo>
                    <a:lnTo>
                      <a:pt x="540" y="1092"/>
                    </a:lnTo>
                    <a:lnTo>
                      <a:pt x="543" y="1092"/>
                    </a:lnTo>
                    <a:lnTo>
                      <a:pt x="543" y="1094"/>
                    </a:lnTo>
                    <a:lnTo>
                      <a:pt x="543" y="1097"/>
                    </a:lnTo>
                    <a:lnTo>
                      <a:pt x="545" y="1099"/>
                    </a:lnTo>
                    <a:lnTo>
                      <a:pt x="548" y="1105"/>
                    </a:lnTo>
                    <a:lnTo>
                      <a:pt x="548" y="1107"/>
                    </a:lnTo>
                    <a:lnTo>
                      <a:pt x="551" y="1115"/>
                    </a:lnTo>
                    <a:lnTo>
                      <a:pt x="553" y="1118"/>
                    </a:lnTo>
                    <a:lnTo>
                      <a:pt x="551" y="1120"/>
                    </a:lnTo>
                    <a:lnTo>
                      <a:pt x="553" y="1123"/>
                    </a:lnTo>
                    <a:lnTo>
                      <a:pt x="553" y="1126"/>
                    </a:lnTo>
                    <a:lnTo>
                      <a:pt x="556" y="1131"/>
                    </a:lnTo>
                    <a:lnTo>
                      <a:pt x="558" y="1134"/>
                    </a:lnTo>
                    <a:lnTo>
                      <a:pt x="561" y="1139"/>
                    </a:lnTo>
                    <a:lnTo>
                      <a:pt x="564" y="1141"/>
                    </a:lnTo>
                    <a:lnTo>
                      <a:pt x="566" y="1144"/>
                    </a:lnTo>
                    <a:lnTo>
                      <a:pt x="572" y="1152"/>
                    </a:lnTo>
                    <a:lnTo>
                      <a:pt x="572" y="1155"/>
                    </a:lnTo>
                    <a:lnTo>
                      <a:pt x="572" y="1157"/>
                    </a:lnTo>
                    <a:lnTo>
                      <a:pt x="574" y="1168"/>
                    </a:lnTo>
                    <a:lnTo>
                      <a:pt x="574" y="1170"/>
                    </a:lnTo>
                    <a:lnTo>
                      <a:pt x="574" y="1176"/>
                    </a:lnTo>
                    <a:lnTo>
                      <a:pt x="574" y="1178"/>
                    </a:lnTo>
                    <a:lnTo>
                      <a:pt x="577" y="1178"/>
                    </a:lnTo>
                    <a:lnTo>
                      <a:pt x="582" y="1176"/>
                    </a:lnTo>
                    <a:lnTo>
                      <a:pt x="592" y="1176"/>
                    </a:lnTo>
                    <a:lnTo>
                      <a:pt x="595" y="1176"/>
                    </a:lnTo>
                    <a:lnTo>
                      <a:pt x="600" y="1176"/>
                    </a:lnTo>
                    <a:lnTo>
                      <a:pt x="603" y="1173"/>
                    </a:lnTo>
                    <a:lnTo>
                      <a:pt x="611" y="1173"/>
                    </a:lnTo>
                    <a:lnTo>
                      <a:pt x="611" y="1176"/>
                    </a:lnTo>
                    <a:lnTo>
                      <a:pt x="613" y="1176"/>
                    </a:lnTo>
                    <a:lnTo>
                      <a:pt x="616" y="1176"/>
                    </a:lnTo>
                    <a:lnTo>
                      <a:pt x="624" y="1176"/>
                    </a:lnTo>
                    <a:lnTo>
                      <a:pt x="627" y="1176"/>
                    </a:lnTo>
                    <a:lnTo>
                      <a:pt x="632" y="1176"/>
                    </a:lnTo>
                    <a:lnTo>
                      <a:pt x="632" y="1173"/>
                    </a:lnTo>
                    <a:lnTo>
                      <a:pt x="640" y="1178"/>
                    </a:lnTo>
                    <a:lnTo>
                      <a:pt x="642" y="1181"/>
                    </a:lnTo>
                    <a:lnTo>
                      <a:pt x="650" y="1181"/>
                    </a:lnTo>
                    <a:lnTo>
                      <a:pt x="653" y="1181"/>
                    </a:lnTo>
                    <a:lnTo>
                      <a:pt x="653" y="1176"/>
                    </a:lnTo>
                    <a:lnTo>
                      <a:pt x="653" y="1173"/>
                    </a:lnTo>
                    <a:lnTo>
                      <a:pt x="653" y="1170"/>
                    </a:lnTo>
                    <a:lnTo>
                      <a:pt x="655" y="1170"/>
                    </a:lnTo>
                    <a:lnTo>
                      <a:pt x="658" y="1173"/>
                    </a:lnTo>
                    <a:lnTo>
                      <a:pt x="661" y="1176"/>
                    </a:lnTo>
                    <a:lnTo>
                      <a:pt x="663" y="1178"/>
                    </a:lnTo>
                    <a:lnTo>
                      <a:pt x="666" y="1181"/>
                    </a:lnTo>
                    <a:lnTo>
                      <a:pt x="666" y="1191"/>
                    </a:lnTo>
                    <a:lnTo>
                      <a:pt x="666" y="1202"/>
                    </a:lnTo>
                    <a:lnTo>
                      <a:pt x="666" y="1204"/>
                    </a:lnTo>
                    <a:lnTo>
                      <a:pt x="666" y="1207"/>
                    </a:lnTo>
                    <a:lnTo>
                      <a:pt x="669" y="1210"/>
                    </a:lnTo>
                    <a:lnTo>
                      <a:pt x="671" y="1212"/>
                    </a:lnTo>
                    <a:lnTo>
                      <a:pt x="674" y="1215"/>
                    </a:lnTo>
                    <a:lnTo>
                      <a:pt x="674" y="1217"/>
                    </a:lnTo>
                    <a:lnTo>
                      <a:pt x="666" y="1217"/>
                    </a:lnTo>
                    <a:lnTo>
                      <a:pt x="658" y="1217"/>
                    </a:lnTo>
                    <a:lnTo>
                      <a:pt x="648" y="1217"/>
                    </a:lnTo>
                    <a:lnTo>
                      <a:pt x="645" y="1217"/>
                    </a:lnTo>
                    <a:lnTo>
                      <a:pt x="640" y="1217"/>
                    </a:lnTo>
                    <a:lnTo>
                      <a:pt x="632" y="1217"/>
                    </a:lnTo>
                    <a:lnTo>
                      <a:pt x="629" y="1217"/>
                    </a:lnTo>
                    <a:lnTo>
                      <a:pt x="629" y="1220"/>
                    </a:lnTo>
                    <a:lnTo>
                      <a:pt x="629" y="1223"/>
                    </a:lnTo>
                    <a:lnTo>
                      <a:pt x="629" y="1225"/>
                    </a:lnTo>
                    <a:lnTo>
                      <a:pt x="629" y="1231"/>
                    </a:lnTo>
                    <a:lnTo>
                      <a:pt x="632" y="1236"/>
                    </a:lnTo>
                    <a:lnTo>
                      <a:pt x="632" y="1238"/>
                    </a:lnTo>
                    <a:lnTo>
                      <a:pt x="632" y="1246"/>
                    </a:lnTo>
                    <a:lnTo>
                      <a:pt x="629" y="1252"/>
                    </a:lnTo>
                    <a:lnTo>
                      <a:pt x="629" y="1270"/>
                    </a:lnTo>
                    <a:lnTo>
                      <a:pt x="629" y="1280"/>
                    </a:lnTo>
                    <a:lnTo>
                      <a:pt x="629" y="1291"/>
                    </a:lnTo>
                    <a:lnTo>
                      <a:pt x="629" y="1294"/>
                    </a:lnTo>
                    <a:lnTo>
                      <a:pt x="653" y="1294"/>
                    </a:lnTo>
                    <a:lnTo>
                      <a:pt x="666" y="1294"/>
                    </a:lnTo>
                    <a:lnTo>
                      <a:pt x="674" y="1294"/>
                    </a:lnTo>
                    <a:lnTo>
                      <a:pt x="682" y="1294"/>
                    </a:lnTo>
                    <a:lnTo>
                      <a:pt x="687" y="1294"/>
                    </a:lnTo>
                    <a:lnTo>
                      <a:pt x="700" y="1294"/>
                    </a:lnTo>
                    <a:lnTo>
                      <a:pt x="705" y="1294"/>
                    </a:lnTo>
                    <a:lnTo>
                      <a:pt x="718" y="1294"/>
                    </a:lnTo>
                    <a:lnTo>
                      <a:pt x="724" y="1294"/>
                    </a:lnTo>
                    <a:lnTo>
                      <a:pt x="737" y="1294"/>
                    </a:lnTo>
                    <a:lnTo>
                      <a:pt x="745" y="1294"/>
                    </a:lnTo>
                    <a:lnTo>
                      <a:pt x="747" y="1294"/>
                    </a:lnTo>
                    <a:lnTo>
                      <a:pt x="755" y="1294"/>
                    </a:lnTo>
                    <a:lnTo>
                      <a:pt x="758" y="1294"/>
                    </a:lnTo>
                    <a:lnTo>
                      <a:pt x="766" y="1288"/>
                    </a:lnTo>
                    <a:lnTo>
                      <a:pt x="779" y="1286"/>
                    </a:lnTo>
                    <a:lnTo>
                      <a:pt x="781" y="1283"/>
                    </a:lnTo>
                    <a:lnTo>
                      <a:pt x="784" y="1283"/>
                    </a:lnTo>
                    <a:lnTo>
                      <a:pt x="786" y="1283"/>
                    </a:lnTo>
                    <a:lnTo>
                      <a:pt x="789" y="1283"/>
                    </a:lnTo>
                    <a:lnTo>
                      <a:pt x="792" y="1286"/>
                    </a:lnTo>
                    <a:lnTo>
                      <a:pt x="800" y="1286"/>
                    </a:lnTo>
                    <a:lnTo>
                      <a:pt x="807" y="1288"/>
                    </a:lnTo>
                    <a:lnTo>
                      <a:pt x="810" y="1291"/>
                    </a:lnTo>
                    <a:lnTo>
                      <a:pt x="813" y="1291"/>
                    </a:lnTo>
                    <a:lnTo>
                      <a:pt x="815" y="1291"/>
                    </a:lnTo>
                    <a:lnTo>
                      <a:pt x="821" y="1296"/>
                    </a:lnTo>
                    <a:lnTo>
                      <a:pt x="823" y="1296"/>
                    </a:lnTo>
                    <a:lnTo>
                      <a:pt x="828" y="1299"/>
                    </a:lnTo>
                    <a:lnTo>
                      <a:pt x="831" y="1299"/>
                    </a:lnTo>
                    <a:lnTo>
                      <a:pt x="831" y="1301"/>
                    </a:lnTo>
                    <a:lnTo>
                      <a:pt x="834" y="1307"/>
                    </a:lnTo>
                    <a:lnTo>
                      <a:pt x="834" y="1309"/>
                    </a:lnTo>
                    <a:lnTo>
                      <a:pt x="836" y="1312"/>
                    </a:lnTo>
                    <a:lnTo>
                      <a:pt x="836" y="1315"/>
                    </a:lnTo>
                    <a:lnTo>
                      <a:pt x="836" y="1317"/>
                    </a:lnTo>
                    <a:lnTo>
                      <a:pt x="836" y="1320"/>
                    </a:lnTo>
                    <a:lnTo>
                      <a:pt x="839" y="1322"/>
                    </a:lnTo>
                    <a:lnTo>
                      <a:pt x="839" y="1328"/>
                    </a:lnTo>
                    <a:lnTo>
                      <a:pt x="839" y="1333"/>
                    </a:lnTo>
                    <a:lnTo>
                      <a:pt x="839" y="1336"/>
                    </a:lnTo>
                    <a:lnTo>
                      <a:pt x="842" y="1338"/>
                    </a:lnTo>
                    <a:lnTo>
                      <a:pt x="842" y="1341"/>
                    </a:lnTo>
                    <a:lnTo>
                      <a:pt x="844" y="1349"/>
                    </a:lnTo>
                    <a:lnTo>
                      <a:pt x="847" y="1349"/>
                    </a:lnTo>
                    <a:lnTo>
                      <a:pt x="849" y="1351"/>
                    </a:lnTo>
                    <a:lnTo>
                      <a:pt x="852" y="1351"/>
                    </a:lnTo>
                    <a:lnTo>
                      <a:pt x="855" y="1354"/>
                    </a:lnTo>
                    <a:lnTo>
                      <a:pt x="857" y="1354"/>
                    </a:lnTo>
                    <a:lnTo>
                      <a:pt x="857" y="1357"/>
                    </a:lnTo>
                    <a:lnTo>
                      <a:pt x="860" y="1359"/>
                    </a:lnTo>
                    <a:lnTo>
                      <a:pt x="865" y="1364"/>
                    </a:lnTo>
                    <a:lnTo>
                      <a:pt x="868" y="1367"/>
                    </a:lnTo>
                    <a:lnTo>
                      <a:pt x="870" y="1370"/>
                    </a:lnTo>
                    <a:lnTo>
                      <a:pt x="873" y="1372"/>
                    </a:lnTo>
                    <a:lnTo>
                      <a:pt x="876" y="1375"/>
                    </a:lnTo>
                    <a:lnTo>
                      <a:pt x="883" y="1375"/>
                    </a:lnTo>
                    <a:lnTo>
                      <a:pt x="886" y="1378"/>
                    </a:lnTo>
                    <a:lnTo>
                      <a:pt x="891" y="1383"/>
                    </a:lnTo>
                    <a:lnTo>
                      <a:pt x="891" y="1385"/>
                    </a:lnTo>
                    <a:lnTo>
                      <a:pt x="894" y="1385"/>
                    </a:lnTo>
                    <a:lnTo>
                      <a:pt x="894" y="1388"/>
                    </a:lnTo>
                    <a:lnTo>
                      <a:pt x="897" y="1391"/>
                    </a:lnTo>
                    <a:lnTo>
                      <a:pt x="899" y="1391"/>
                    </a:lnTo>
                    <a:lnTo>
                      <a:pt x="907" y="1393"/>
                    </a:lnTo>
                    <a:lnTo>
                      <a:pt x="910" y="1393"/>
                    </a:lnTo>
                    <a:lnTo>
                      <a:pt x="912" y="1393"/>
                    </a:lnTo>
                    <a:lnTo>
                      <a:pt x="915" y="1396"/>
                    </a:lnTo>
                    <a:lnTo>
                      <a:pt x="928" y="1396"/>
                    </a:lnTo>
                    <a:lnTo>
                      <a:pt x="939" y="1396"/>
                    </a:lnTo>
                    <a:lnTo>
                      <a:pt x="946" y="1396"/>
                    </a:lnTo>
                    <a:lnTo>
                      <a:pt x="949" y="1396"/>
                    </a:lnTo>
                    <a:lnTo>
                      <a:pt x="952" y="1396"/>
                    </a:lnTo>
                    <a:lnTo>
                      <a:pt x="952" y="1393"/>
                    </a:lnTo>
                    <a:lnTo>
                      <a:pt x="954" y="1393"/>
                    </a:lnTo>
                    <a:lnTo>
                      <a:pt x="957" y="1393"/>
                    </a:lnTo>
                    <a:lnTo>
                      <a:pt x="960" y="1393"/>
                    </a:lnTo>
                    <a:lnTo>
                      <a:pt x="962" y="1393"/>
                    </a:lnTo>
                    <a:lnTo>
                      <a:pt x="965" y="1393"/>
                    </a:lnTo>
                    <a:lnTo>
                      <a:pt x="967" y="1391"/>
                    </a:lnTo>
                    <a:lnTo>
                      <a:pt x="970" y="1391"/>
                    </a:lnTo>
                    <a:lnTo>
                      <a:pt x="970" y="1388"/>
                    </a:lnTo>
                    <a:lnTo>
                      <a:pt x="973" y="1388"/>
                    </a:lnTo>
                    <a:lnTo>
                      <a:pt x="975" y="1388"/>
                    </a:lnTo>
                    <a:lnTo>
                      <a:pt x="975" y="1391"/>
                    </a:lnTo>
                    <a:lnTo>
                      <a:pt x="975" y="1393"/>
                    </a:lnTo>
                    <a:lnTo>
                      <a:pt x="978" y="1396"/>
                    </a:lnTo>
                    <a:lnTo>
                      <a:pt x="978" y="1399"/>
                    </a:lnTo>
                    <a:lnTo>
                      <a:pt x="978" y="1401"/>
                    </a:lnTo>
                    <a:lnTo>
                      <a:pt x="978" y="1406"/>
                    </a:lnTo>
                    <a:lnTo>
                      <a:pt x="980" y="1409"/>
                    </a:lnTo>
                    <a:lnTo>
                      <a:pt x="980" y="1412"/>
                    </a:lnTo>
                    <a:lnTo>
                      <a:pt x="980" y="1417"/>
                    </a:lnTo>
                    <a:lnTo>
                      <a:pt x="980" y="1420"/>
                    </a:lnTo>
                    <a:lnTo>
                      <a:pt x="980" y="1422"/>
                    </a:lnTo>
                    <a:lnTo>
                      <a:pt x="980" y="1425"/>
                    </a:lnTo>
                    <a:lnTo>
                      <a:pt x="980" y="1427"/>
                    </a:lnTo>
                    <a:lnTo>
                      <a:pt x="980" y="1430"/>
                    </a:lnTo>
                    <a:lnTo>
                      <a:pt x="978" y="1430"/>
                    </a:lnTo>
                    <a:lnTo>
                      <a:pt x="978" y="1433"/>
                    </a:lnTo>
                    <a:lnTo>
                      <a:pt x="978" y="1435"/>
                    </a:lnTo>
                    <a:lnTo>
                      <a:pt x="975" y="1438"/>
                    </a:lnTo>
                    <a:lnTo>
                      <a:pt x="975" y="1441"/>
                    </a:lnTo>
                    <a:lnTo>
                      <a:pt x="978" y="1441"/>
                    </a:lnTo>
                    <a:lnTo>
                      <a:pt x="978" y="1443"/>
                    </a:lnTo>
                    <a:lnTo>
                      <a:pt x="978" y="1446"/>
                    </a:lnTo>
                    <a:lnTo>
                      <a:pt x="978" y="1448"/>
                    </a:lnTo>
                    <a:lnTo>
                      <a:pt x="980" y="1451"/>
                    </a:lnTo>
                    <a:lnTo>
                      <a:pt x="980" y="1454"/>
                    </a:lnTo>
                    <a:lnTo>
                      <a:pt x="980" y="1456"/>
                    </a:lnTo>
                    <a:lnTo>
                      <a:pt x="980" y="1459"/>
                    </a:lnTo>
                    <a:lnTo>
                      <a:pt x="980" y="1462"/>
                    </a:lnTo>
                    <a:lnTo>
                      <a:pt x="980" y="1467"/>
                    </a:lnTo>
                    <a:lnTo>
                      <a:pt x="980" y="1469"/>
                    </a:lnTo>
                    <a:lnTo>
                      <a:pt x="980" y="1475"/>
                    </a:lnTo>
                    <a:lnTo>
                      <a:pt x="980" y="1477"/>
                    </a:lnTo>
                    <a:lnTo>
                      <a:pt x="980" y="1480"/>
                    </a:lnTo>
                    <a:lnTo>
                      <a:pt x="978" y="1483"/>
                    </a:lnTo>
                    <a:lnTo>
                      <a:pt x="978" y="1485"/>
                    </a:lnTo>
                    <a:lnTo>
                      <a:pt x="980" y="1488"/>
                    </a:lnTo>
                    <a:lnTo>
                      <a:pt x="980" y="1490"/>
                    </a:lnTo>
                    <a:lnTo>
                      <a:pt x="980" y="1493"/>
                    </a:lnTo>
                    <a:lnTo>
                      <a:pt x="980" y="1496"/>
                    </a:lnTo>
                    <a:lnTo>
                      <a:pt x="980" y="1498"/>
                    </a:lnTo>
                    <a:lnTo>
                      <a:pt x="980" y="1504"/>
                    </a:lnTo>
                    <a:lnTo>
                      <a:pt x="980" y="1511"/>
                    </a:lnTo>
                    <a:lnTo>
                      <a:pt x="980" y="1517"/>
                    </a:lnTo>
                    <a:lnTo>
                      <a:pt x="983" y="1530"/>
                    </a:lnTo>
                    <a:lnTo>
                      <a:pt x="983" y="1538"/>
                    </a:lnTo>
                    <a:lnTo>
                      <a:pt x="983" y="1543"/>
                    </a:lnTo>
                    <a:lnTo>
                      <a:pt x="983" y="1553"/>
                    </a:lnTo>
                    <a:lnTo>
                      <a:pt x="983" y="1561"/>
                    </a:lnTo>
                    <a:lnTo>
                      <a:pt x="983" y="1574"/>
                    </a:lnTo>
                    <a:lnTo>
                      <a:pt x="973" y="1574"/>
                    </a:lnTo>
                    <a:lnTo>
                      <a:pt x="967" y="1574"/>
                    </a:lnTo>
                    <a:lnTo>
                      <a:pt x="965" y="1574"/>
                    </a:lnTo>
                    <a:lnTo>
                      <a:pt x="962" y="1574"/>
                    </a:lnTo>
                    <a:lnTo>
                      <a:pt x="960" y="1574"/>
                    </a:lnTo>
                    <a:lnTo>
                      <a:pt x="957" y="1574"/>
                    </a:lnTo>
                    <a:lnTo>
                      <a:pt x="954" y="1572"/>
                    </a:lnTo>
                    <a:lnTo>
                      <a:pt x="952" y="1572"/>
                    </a:lnTo>
                    <a:lnTo>
                      <a:pt x="939" y="1572"/>
                    </a:lnTo>
                    <a:lnTo>
                      <a:pt x="936" y="1572"/>
                    </a:lnTo>
                    <a:lnTo>
                      <a:pt x="936" y="1580"/>
                    </a:lnTo>
                    <a:lnTo>
                      <a:pt x="939" y="1588"/>
                    </a:lnTo>
                    <a:lnTo>
                      <a:pt x="939" y="1595"/>
                    </a:lnTo>
                    <a:lnTo>
                      <a:pt x="925" y="1595"/>
                    </a:lnTo>
                    <a:lnTo>
                      <a:pt x="923" y="1595"/>
                    </a:lnTo>
                    <a:lnTo>
                      <a:pt x="923" y="1593"/>
                    </a:lnTo>
                    <a:lnTo>
                      <a:pt x="920" y="1593"/>
                    </a:lnTo>
                    <a:lnTo>
                      <a:pt x="920" y="1590"/>
                    </a:lnTo>
                    <a:lnTo>
                      <a:pt x="918" y="1590"/>
                    </a:lnTo>
                    <a:lnTo>
                      <a:pt x="915" y="1590"/>
                    </a:lnTo>
                    <a:lnTo>
                      <a:pt x="912" y="1590"/>
                    </a:lnTo>
                    <a:lnTo>
                      <a:pt x="904" y="1590"/>
                    </a:lnTo>
                    <a:lnTo>
                      <a:pt x="904" y="1595"/>
                    </a:lnTo>
                    <a:lnTo>
                      <a:pt x="904" y="1601"/>
                    </a:lnTo>
                    <a:lnTo>
                      <a:pt x="904" y="1611"/>
                    </a:lnTo>
                    <a:lnTo>
                      <a:pt x="904" y="1614"/>
                    </a:lnTo>
                    <a:lnTo>
                      <a:pt x="902" y="1614"/>
                    </a:lnTo>
                    <a:lnTo>
                      <a:pt x="899" y="1614"/>
                    </a:lnTo>
                    <a:lnTo>
                      <a:pt x="883" y="1614"/>
                    </a:lnTo>
                    <a:lnTo>
                      <a:pt x="873" y="1614"/>
                    </a:lnTo>
                    <a:lnTo>
                      <a:pt x="865" y="1614"/>
                    </a:lnTo>
                    <a:lnTo>
                      <a:pt x="865" y="1622"/>
                    </a:lnTo>
                    <a:lnTo>
                      <a:pt x="865" y="1624"/>
                    </a:lnTo>
                    <a:lnTo>
                      <a:pt x="865" y="1630"/>
                    </a:lnTo>
                    <a:lnTo>
                      <a:pt x="865" y="1632"/>
                    </a:lnTo>
                    <a:lnTo>
                      <a:pt x="865" y="1635"/>
                    </a:lnTo>
                    <a:lnTo>
                      <a:pt x="865" y="1643"/>
                    </a:lnTo>
                    <a:lnTo>
                      <a:pt x="865" y="1645"/>
                    </a:lnTo>
                    <a:lnTo>
                      <a:pt x="865" y="1651"/>
                    </a:lnTo>
                    <a:lnTo>
                      <a:pt x="852" y="1651"/>
                    </a:lnTo>
                    <a:lnTo>
                      <a:pt x="849" y="1651"/>
                    </a:lnTo>
                    <a:lnTo>
                      <a:pt x="844" y="1651"/>
                    </a:lnTo>
                    <a:lnTo>
                      <a:pt x="842" y="1651"/>
                    </a:lnTo>
                    <a:lnTo>
                      <a:pt x="839" y="1651"/>
                    </a:lnTo>
                    <a:lnTo>
                      <a:pt x="836" y="1651"/>
                    </a:lnTo>
                    <a:lnTo>
                      <a:pt x="834" y="1651"/>
                    </a:lnTo>
                    <a:lnTo>
                      <a:pt x="831" y="1651"/>
                    </a:lnTo>
                    <a:lnTo>
                      <a:pt x="828" y="1651"/>
                    </a:lnTo>
                    <a:lnTo>
                      <a:pt x="826" y="1651"/>
                    </a:lnTo>
                    <a:lnTo>
                      <a:pt x="823" y="1651"/>
                    </a:lnTo>
                    <a:lnTo>
                      <a:pt x="786" y="1648"/>
                    </a:lnTo>
                    <a:lnTo>
                      <a:pt x="786" y="1656"/>
                    </a:lnTo>
                    <a:lnTo>
                      <a:pt x="786" y="1658"/>
                    </a:lnTo>
                    <a:lnTo>
                      <a:pt x="786" y="1664"/>
                    </a:lnTo>
                    <a:lnTo>
                      <a:pt x="786" y="1677"/>
                    </a:lnTo>
                    <a:lnTo>
                      <a:pt x="781" y="1679"/>
                    </a:lnTo>
                    <a:lnTo>
                      <a:pt x="784" y="1724"/>
                    </a:lnTo>
                    <a:lnTo>
                      <a:pt x="781" y="1724"/>
                    </a:lnTo>
                    <a:lnTo>
                      <a:pt x="750" y="1727"/>
                    </a:lnTo>
                    <a:lnTo>
                      <a:pt x="739" y="1727"/>
                    </a:lnTo>
                    <a:lnTo>
                      <a:pt x="737" y="1727"/>
                    </a:lnTo>
                    <a:lnTo>
                      <a:pt x="739" y="1766"/>
                    </a:lnTo>
                    <a:lnTo>
                      <a:pt x="739" y="1771"/>
                    </a:lnTo>
                    <a:lnTo>
                      <a:pt x="742" y="1776"/>
                    </a:lnTo>
                    <a:lnTo>
                      <a:pt x="742" y="1787"/>
                    </a:lnTo>
                    <a:lnTo>
                      <a:pt x="742" y="1792"/>
                    </a:lnTo>
                    <a:lnTo>
                      <a:pt x="742" y="1797"/>
                    </a:lnTo>
                    <a:lnTo>
                      <a:pt x="745" y="1811"/>
                    </a:lnTo>
                    <a:lnTo>
                      <a:pt x="742" y="1816"/>
                    </a:lnTo>
                    <a:lnTo>
                      <a:pt x="745" y="1824"/>
                    </a:lnTo>
                    <a:lnTo>
                      <a:pt x="745" y="1829"/>
                    </a:lnTo>
                    <a:lnTo>
                      <a:pt x="745" y="1832"/>
                    </a:lnTo>
                    <a:lnTo>
                      <a:pt x="745" y="1837"/>
                    </a:lnTo>
                    <a:lnTo>
                      <a:pt x="745" y="1842"/>
                    </a:lnTo>
                    <a:lnTo>
                      <a:pt x="745" y="1845"/>
                    </a:lnTo>
                    <a:lnTo>
                      <a:pt x="745" y="1847"/>
                    </a:lnTo>
                    <a:lnTo>
                      <a:pt x="745" y="1850"/>
                    </a:lnTo>
                    <a:lnTo>
                      <a:pt x="745" y="1858"/>
                    </a:lnTo>
                    <a:lnTo>
                      <a:pt x="745" y="1860"/>
                    </a:lnTo>
                    <a:lnTo>
                      <a:pt x="745" y="1866"/>
                    </a:lnTo>
                    <a:lnTo>
                      <a:pt x="745" y="1868"/>
                    </a:lnTo>
                    <a:lnTo>
                      <a:pt x="745" y="1871"/>
                    </a:lnTo>
                    <a:lnTo>
                      <a:pt x="745" y="1874"/>
                    </a:lnTo>
                    <a:lnTo>
                      <a:pt x="745" y="1879"/>
                    </a:lnTo>
                    <a:lnTo>
                      <a:pt x="745" y="1881"/>
                    </a:lnTo>
                    <a:lnTo>
                      <a:pt x="745" y="1884"/>
                    </a:lnTo>
                    <a:lnTo>
                      <a:pt x="747" y="1887"/>
                    </a:lnTo>
                    <a:lnTo>
                      <a:pt x="747" y="1897"/>
                    </a:lnTo>
                    <a:lnTo>
                      <a:pt x="747" y="1913"/>
                    </a:lnTo>
                    <a:lnTo>
                      <a:pt x="747" y="1916"/>
                    </a:lnTo>
                    <a:lnTo>
                      <a:pt x="747" y="1926"/>
                    </a:lnTo>
                    <a:lnTo>
                      <a:pt x="747" y="1934"/>
                    </a:lnTo>
                    <a:lnTo>
                      <a:pt x="747" y="1944"/>
                    </a:lnTo>
                    <a:lnTo>
                      <a:pt x="747" y="1952"/>
                    </a:lnTo>
                    <a:lnTo>
                      <a:pt x="747" y="1958"/>
                    </a:lnTo>
                    <a:lnTo>
                      <a:pt x="747" y="1960"/>
                    </a:lnTo>
                    <a:lnTo>
                      <a:pt x="747" y="1965"/>
                    </a:lnTo>
                    <a:lnTo>
                      <a:pt x="745" y="1973"/>
                    </a:lnTo>
                    <a:lnTo>
                      <a:pt x="745" y="1976"/>
                    </a:lnTo>
                    <a:lnTo>
                      <a:pt x="745" y="1979"/>
                    </a:lnTo>
                    <a:lnTo>
                      <a:pt x="745" y="1981"/>
                    </a:lnTo>
                    <a:lnTo>
                      <a:pt x="745" y="1984"/>
                    </a:lnTo>
                    <a:lnTo>
                      <a:pt x="745" y="1986"/>
                    </a:lnTo>
                    <a:lnTo>
                      <a:pt x="745" y="1994"/>
                    </a:lnTo>
                    <a:lnTo>
                      <a:pt x="745" y="2000"/>
                    </a:lnTo>
                    <a:lnTo>
                      <a:pt x="742" y="2002"/>
                    </a:lnTo>
                    <a:lnTo>
                      <a:pt x="742" y="2005"/>
                    </a:lnTo>
                    <a:lnTo>
                      <a:pt x="742" y="2002"/>
                    </a:lnTo>
                    <a:lnTo>
                      <a:pt x="739" y="2005"/>
                    </a:lnTo>
                    <a:lnTo>
                      <a:pt x="737" y="2005"/>
                    </a:lnTo>
                    <a:lnTo>
                      <a:pt x="734" y="2005"/>
                    </a:lnTo>
                    <a:lnTo>
                      <a:pt x="731" y="2005"/>
                    </a:lnTo>
                    <a:lnTo>
                      <a:pt x="729" y="2005"/>
                    </a:lnTo>
                    <a:lnTo>
                      <a:pt x="726" y="2005"/>
                    </a:lnTo>
                    <a:lnTo>
                      <a:pt x="721" y="2005"/>
                    </a:lnTo>
                    <a:lnTo>
                      <a:pt x="713" y="2005"/>
                    </a:lnTo>
                    <a:lnTo>
                      <a:pt x="705" y="2005"/>
                    </a:lnTo>
                    <a:lnTo>
                      <a:pt x="705" y="2007"/>
                    </a:lnTo>
                    <a:lnTo>
                      <a:pt x="682" y="2005"/>
                    </a:lnTo>
                    <a:lnTo>
                      <a:pt x="679" y="2005"/>
                    </a:lnTo>
                    <a:lnTo>
                      <a:pt x="671" y="2005"/>
                    </a:lnTo>
                    <a:lnTo>
                      <a:pt x="669" y="2005"/>
                    </a:lnTo>
                    <a:lnTo>
                      <a:pt x="666" y="2005"/>
                    </a:lnTo>
                    <a:lnTo>
                      <a:pt x="663" y="2013"/>
                    </a:lnTo>
                    <a:lnTo>
                      <a:pt x="661" y="2018"/>
                    </a:lnTo>
                    <a:lnTo>
                      <a:pt x="658" y="2023"/>
                    </a:lnTo>
                    <a:lnTo>
                      <a:pt x="650" y="2047"/>
                    </a:lnTo>
                    <a:lnTo>
                      <a:pt x="613" y="2036"/>
                    </a:lnTo>
                    <a:lnTo>
                      <a:pt x="608" y="2034"/>
                    </a:lnTo>
                    <a:lnTo>
                      <a:pt x="606" y="2034"/>
                    </a:lnTo>
                    <a:lnTo>
                      <a:pt x="595" y="2028"/>
                    </a:lnTo>
                    <a:lnTo>
                      <a:pt x="592" y="2028"/>
                    </a:lnTo>
                    <a:lnTo>
                      <a:pt x="587" y="2026"/>
                    </a:lnTo>
                    <a:lnTo>
                      <a:pt x="553" y="2018"/>
                    </a:lnTo>
                    <a:lnTo>
                      <a:pt x="548" y="2015"/>
                    </a:lnTo>
                    <a:lnTo>
                      <a:pt x="537" y="2013"/>
                    </a:lnTo>
                    <a:lnTo>
                      <a:pt x="524" y="2007"/>
                    </a:lnTo>
                    <a:lnTo>
                      <a:pt x="514" y="2005"/>
                    </a:lnTo>
                    <a:lnTo>
                      <a:pt x="511" y="2005"/>
                    </a:lnTo>
                    <a:lnTo>
                      <a:pt x="503" y="2007"/>
                    </a:lnTo>
                    <a:lnTo>
                      <a:pt x="501" y="2007"/>
                    </a:lnTo>
                    <a:lnTo>
                      <a:pt x="498" y="2007"/>
                    </a:lnTo>
                    <a:lnTo>
                      <a:pt x="495" y="2007"/>
                    </a:lnTo>
                    <a:lnTo>
                      <a:pt x="480" y="2002"/>
                    </a:lnTo>
                    <a:lnTo>
                      <a:pt x="472" y="2002"/>
                    </a:lnTo>
                    <a:lnTo>
                      <a:pt x="469" y="2005"/>
                    </a:lnTo>
                    <a:lnTo>
                      <a:pt x="469" y="2007"/>
                    </a:lnTo>
                    <a:lnTo>
                      <a:pt x="472" y="2015"/>
                    </a:lnTo>
                    <a:lnTo>
                      <a:pt x="475" y="2021"/>
                    </a:lnTo>
                    <a:lnTo>
                      <a:pt x="475" y="2023"/>
                    </a:lnTo>
                    <a:lnTo>
                      <a:pt x="477" y="2026"/>
                    </a:lnTo>
                    <a:lnTo>
                      <a:pt x="477" y="2031"/>
                    </a:lnTo>
                    <a:lnTo>
                      <a:pt x="477" y="2034"/>
                    </a:lnTo>
                    <a:lnTo>
                      <a:pt x="480" y="2036"/>
                    </a:lnTo>
                    <a:lnTo>
                      <a:pt x="477" y="2036"/>
                    </a:lnTo>
                    <a:lnTo>
                      <a:pt x="475" y="2039"/>
                    </a:lnTo>
                    <a:lnTo>
                      <a:pt x="472" y="2039"/>
                    </a:lnTo>
                    <a:lnTo>
                      <a:pt x="448" y="2039"/>
                    </a:lnTo>
                    <a:lnTo>
                      <a:pt x="438" y="2042"/>
                    </a:lnTo>
                    <a:lnTo>
                      <a:pt x="438" y="2044"/>
                    </a:lnTo>
                    <a:lnTo>
                      <a:pt x="451" y="2049"/>
                    </a:lnTo>
                    <a:lnTo>
                      <a:pt x="461" y="2052"/>
                    </a:lnTo>
                    <a:lnTo>
                      <a:pt x="477" y="2057"/>
                    </a:lnTo>
                    <a:lnTo>
                      <a:pt x="480" y="2057"/>
                    </a:lnTo>
                    <a:lnTo>
                      <a:pt x="480" y="2060"/>
                    </a:lnTo>
                    <a:lnTo>
                      <a:pt x="482" y="2057"/>
                    </a:lnTo>
                    <a:lnTo>
                      <a:pt x="485" y="2057"/>
                    </a:lnTo>
                    <a:lnTo>
                      <a:pt x="490" y="2070"/>
                    </a:lnTo>
                    <a:lnTo>
                      <a:pt x="482" y="2068"/>
                    </a:lnTo>
                    <a:lnTo>
                      <a:pt x="480" y="2065"/>
                    </a:lnTo>
                    <a:lnTo>
                      <a:pt x="464" y="2060"/>
                    </a:lnTo>
                    <a:lnTo>
                      <a:pt x="448" y="2055"/>
                    </a:lnTo>
                    <a:lnTo>
                      <a:pt x="430" y="2049"/>
                    </a:lnTo>
                    <a:lnTo>
                      <a:pt x="430" y="2055"/>
                    </a:lnTo>
                    <a:lnTo>
                      <a:pt x="430" y="2057"/>
                    </a:lnTo>
                    <a:lnTo>
                      <a:pt x="430" y="2060"/>
                    </a:lnTo>
                    <a:lnTo>
                      <a:pt x="430" y="2063"/>
                    </a:lnTo>
                    <a:lnTo>
                      <a:pt x="430" y="2065"/>
                    </a:lnTo>
                    <a:lnTo>
                      <a:pt x="427" y="2081"/>
                    </a:lnTo>
                    <a:lnTo>
                      <a:pt x="427" y="2084"/>
                    </a:lnTo>
                    <a:lnTo>
                      <a:pt x="427" y="2086"/>
                    </a:lnTo>
                    <a:lnTo>
                      <a:pt x="427" y="2091"/>
                    </a:lnTo>
                    <a:lnTo>
                      <a:pt x="427" y="2094"/>
                    </a:lnTo>
                    <a:lnTo>
                      <a:pt x="427" y="2097"/>
                    </a:lnTo>
                    <a:lnTo>
                      <a:pt x="419" y="2097"/>
                    </a:lnTo>
                    <a:lnTo>
                      <a:pt x="419" y="2105"/>
                    </a:lnTo>
                    <a:lnTo>
                      <a:pt x="419" y="2107"/>
                    </a:lnTo>
                    <a:lnTo>
                      <a:pt x="422" y="2115"/>
                    </a:lnTo>
                    <a:lnTo>
                      <a:pt x="425" y="2120"/>
                    </a:lnTo>
                    <a:lnTo>
                      <a:pt x="427" y="2123"/>
                    </a:lnTo>
                    <a:lnTo>
                      <a:pt x="430" y="2126"/>
                    </a:lnTo>
                    <a:lnTo>
                      <a:pt x="433" y="2131"/>
                    </a:lnTo>
                    <a:lnTo>
                      <a:pt x="433" y="2133"/>
                    </a:lnTo>
                    <a:lnTo>
                      <a:pt x="435" y="2139"/>
                    </a:lnTo>
                    <a:lnTo>
                      <a:pt x="438" y="2144"/>
                    </a:lnTo>
                    <a:lnTo>
                      <a:pt x="440" y="2147"/>
                    </a:lnTo>
                    <a:lnTo>
                      <a:pt x="443" y="2154"/>
                    </a:lnTo>
                    <a:lnTo>
                      <a:pt x="446" y="2162"/>
                    </a:lnTo>
                    <a:lnTo>
                      <a:pt x="446" y="2165"/>
                    </a:lnTo>
                    <a:lnTo>
                      <a:pt x="448" y="2168"/>
                    </a:lnTo>
                    <a:lnTo>
                      <a:pt x="448" y="2170"/>
                    </a:lnTo>
                    <a:lnTo>
                      <a:pt x="448" y="2173"/>
                    </a:lnTo>
                    <a:lnTo>
                      <a:pt x="448" y="2183"/>
                    </a:lnTo>
                    <a:lnTo>
                      <a:pt x="448" y="2191"/>
                    </a:lnTo>
                    <a:lnTo>
                      <a:pt x="446" y="2194"/>
                    </a:lnTo>
                    <a:lnTo>
                      <a:pt x="446" y="2196"/>
                    </a:lnTo>
                    <a:lnTo>
                      <a:pt x="448" y="2199"/>
                    </a:lnTo>
                    <a:lnTo>
                      <a:pt x="448" y="2202"/>
                    </a:lnTo>
                    <a:lnTo>
                      <a:pt x="448" y="2204"/>
                    </a:lnTo>
                    <a:lnTo>
                      <a:pt x="451" y="2207"/>
                    </a:lnTo>
                    <a:lnTo>
                      <a:pt x="454" y="2209"/>
                    </a:lnTo>
                    <a:lnTo>
                      <a:pt x="454" y="2212"/>
                    </a:lnTo>
                    <a:lnTo>
                      <a:pt x="454" y="2223"/>
                    </a:lnTo>
                    <a:lnTo>
                      <a:pt x="451" y="2225"/>
                    </a:lnTo>
                    <a:lnTo>
                      <a:pt x="451" y="2233"/>
                    </a:lnTo>
                    <a:lnTo>
                      <a:pt x="454" y="2233"/>
                    </a:lnTo>
                    <a:lnTo>
                      <a:pt x="454" y="2236"/>
                    </a:lnTo>
                    <a:lnTo>
                      <a:pt x="454" y="2241"/>
                    </a:lnTo>
                    <a:lnTo>
                      <a:pt x="451" y="2249"/>
                    </a:lnTo>
                    <a:lnTo>
                      <a:pt x="451" y="2251"/>
                    </a:lnTo>
                    <a:lnTo>
                      <a:pt x="451" y="2259"/>
                    </a:lnTo>
                    <a:lnTo>
                      <a:pt x="448" y="2265"/>
                    </a:lnTo>
                    <a:lnTo>
                      <a:pt x="448" y="2267"/>
                    </a:lnTo>
                    <a:lnTo>
                      <a:pt x="448" y="2272"/>
                    </a:lnTo>
                    <a:lnTo>
                      <a:pt x="448" y="2275"/>
                    </a:lnTo>
                    <a:lnTo>
                      <a:pt x="448" y="2278"/>
                    </a:lnTo>
                    <a:lnTo>
                      <a:pt x="446" y="2278"/>
                    </a:lnTo>
                    <a:lnTo>
                      <a:pt x="438" y="2278"/>
                    </a:lnTo>
                    <a:lnTo>
                      <a:pt x="425" y="2278"/>
                    </a:lnTo>
                    <a:lnTo>
                      <a:pt x="412" y="2275"/>
                    </a:lnTo>
                    <a:lnTo>
                      <a:pt x="401" y="2275"/>
                    </a:lnTo>
                    <a:lnTo>
                      <a:pt x="398" y="2275"/>
                    </a:lnTo>
                    <a:lnTo>
                      <a:pt x="396" y="2275"/>
                    </a:lnTo>
                    <a:lnTo>
                      <a:pt x="396" y="2270"/>
                    </a:lnTo>
                    <a:lnTo>
                      <a:pt x="396" y="2267"/>
                    </a:lnTo>
                    <a:lnTo>
                      <a:pt x="398" y="2265"/>
                    </a:lnTo>
                    <a:lnTo>
                      <a:pt x="398" y="2262"/>
                    </a:lnTo>
                    <a:lnTo>
                      <a:pt x="398" y="2259"/>
                    </a:lnTo>
                    <a:lnTo>
                      <a:pt x="398" y="2251"/>
                    </a:lnTo>
                    <a:lnTo>
                      <a:pt x="401" y="2236"/>
                    </a:lnTo>
                    <a:lnTo>
                      <a:pt x="401" y="2223"/>
                    </a:lnTo>
                    <a:lnTo>
                      <a:pt x="401" y="2220"/>
                    </a:lnTo>
                    <a:lnTo>
                      <a:pt x="398" y="2220"/>
                    </a:lnTo>
                    <a:lnTo>
                      <a:pt x="398" y="2217"/>
                    </a:lnTo>
                    <a:lnTo>
                      <a:pt x="396" y="2207"/>
                    </a:lnTo>
                    <a:lnTo>
                      <a:pt x="396" y="2202"/>
                    </a:lnTo>
                    <a:lnTo>
                      <a:pt x="396" y="2196"/>
                    </a:lnTo>
                    <a:lnTo>
                      <a:pt x="396" y="2186"/>
                    </a:lnTo>
                    <a:lnTo>
                      <a:pt x="396" y="2178"/>
                    </a:lnTo>
                    <a:lnTo>
                      <a:pt x="396" y="2175"/>
                    </a:lnTo>
                    <a:lnTo>
                      <a:pt x="396" y="2173"/>
                    </a:lnTo>
                    <a:lnTo>
                      <a:pt x="401" y="2170"/>
                    </a:lnTo>
                    <a:lnTo>
                      <a:pt x="401" y="2168"/>
                    </a:lnTo>
                    <a:lnTo>
                      <a:pt x="401" y="2165"/>
                    </a:lnTo>
                    <a:lnTo>
                      <a:pt x="401" y="2160"/>
                    </a:lnTo>
                    <a:lnTo>
                      <a:pt x="398" y="2157"/>
                    </a:lnTo>
                    <a:lnTo>
                      <a:pt x="396" y="2154"/>
                    </a:lnTo>
                    <a:lnTo>
                      <a:pt x="393" y="2154"/>
                    </a:lnTo>
                    <a:lnTo>
                      <a:pt x="391" y="2152"/>
                    </a:lnTo>
                    <a:lnTo>
                      <a:pt x="391" y="2149"/>
                    </a:lnTo>
                    <a:lnTo>
                      <a:pt x="385" y="2141"/>
                    </a:lnTo>
                    <a:lnTo>
                      <a:pt x="385" y="2139"/>
                    </a:lnTo>
                    <a:lnTo>
                      <a:pt x="383" y="2136"/>
                    </a:lnTo>
                    <a:lnTo>
                      <a:pt x="383" y="2133"/>
                    </a:lnTo>
                    <a:lnTo>
                      <a:pt x="383" y="2128"/>
                    </a:lnTo>
                    <a:lnTo>
                      <a:pt x="375" y="2123"/>
                    </a:lnTo>
                    <a:lnTo>
                      <a:pt x="375" y="2120"/>
                    </a:lnTo>
                    <a:lnTo>
                      <a:pt x="375" y="2118"/>
                    </a:lnTo>
                    <a:lnTo>
                      <a:pt x="372" y="2115"/>
                    </a:lnTo>
                    <a:lnTo>
                      <a:pt x="372" y="2112"/>
                    </a:lnTo>
                    <a:lnTo>
                      <a:pt x="370" y="2112"/>
                    </a:lnTo>
                    <a:lnTo>
                      <a:pt x="364" y="2110"/>
                    </a:lnTo>
                    <a:lnTo>
                      <a:pt x="362" y="2107"/>
                    </a:lnTo>
                    <a:lnTo>
                      <a:pt x="357" y="2105"/>
                    </a:lnTo>
                    <a:lnTo>
                      <a:pt x="354" y="2102"/>
                    </a:lnTo>
                    <a:lnTo>
                      <a:pt x="351" y="2099"/>
                    </a:lnTo>
                    <a:lnTo>
                      <a:pt x="349" y="2097"/>
                    </a:lnTo>
                    <a:lnTo>
                      <a:pt x="349" y="2094"/>
                    </a:lnTo>
                    <a:lnTo>
                      <a:pt x="346" y="2091"/>
                    </a:lnTo>
                    <a:lnTo>
                      <a:pt x="343" y="2086"/>
                    </a:lnTo>
                    <a:lnTo>
                      <a:pt x="343" y="2084"/>
                    </a:lnTo>
                    <a:lnTo>
                      <a:pt x="341" y="2081"/>
                    </a:lnTo>
                    <a:lnTo>
                      <a:pt x="341" y="2078"/>
                    </a:lnTo>
                    <a:lnTo>
                      <a:pt x="341" y="2076"/>
                    </a:lnTo>
                    <a:lnTo>
                      <a:pt x="343" y="2073"/>
                    </a:lnTo>
                    <a:lnTo>
                      <a:pt x="341" y="2073"/>
                    </a:lnTo>
                    <a:lnTo>
                      <a:pt x="341" y="2070"/>
                    </a:lnTo>
                    <a:lnTo>
                      <a:pt x="341" y="2063"/>
                    </a:lnTo>
                    <a:lnTo>
                      <a:pt x="338" y="2063"/>
                    </a:lnTo>
                    <a:lnTo>
                      <a:pt x="325" y="2063"/>
                    </a:lnTo>
                    <a:lnTo>
                      <a:pt x="325" y="2060"/>
                    </a:lnTo>
                    <a:lnTo>
                      <a:pt x="325" y="2055"/>
                    </a:lnTo>
                    <a:lnTo>
                      <a:pt x="322" y="2047"/>
                    </a:lnTo>
                    <a:lnTo>
                      <a:pt x="322" y="2044"/>
                    </a:lnTo>
                    <a:lnTo>
                      <a:pt x="322" y="2039"/>
                    </a:lnTo>
                    <a:lnTo>
                      <a:pt x="322" y="2036"/>
                    </a:lnTo>
                    <a:lnTo>
                      <a:pt x="322" y="2031"/>
                    </a:lnTo>
                    <a:lnTo>
                      <a:pt x="322" y="2028"/>
                    </a:lnTo>
                    <a:lnTo>
                      <a:pt x="322" y="2021"/>
                    </a:lnTo>
                    <a:lnTo>
                      <a:pt x="320" y="2018"/>
                    </a:lnTo>
                    <a:lnTo>
                      <a:pt x="320" y="2015"/>
                    </a:lnTo>
                    <a:lnTo>
                      <a:pt x="320" y="2013"/>
                    </a:lnTo>
                    <a:lnTo>
                      <a:pt x="317" y="2013"/>
                    </a:lnTo>
                    <a:lnTo>
                      <a:pt x="315" y="2013"/>
                    </a:lnTo>
                    <a:lnTo>
                      <a:pt x="312" y="2013"/>
                    </a:lnTo>
                    <a:lnTo>
                      <a:pt x="312" y="2007"/>
                    </a:lnTo>
                    <a:lnTo>
                      <a:pt x="301" y="2005"/>
                    </a:lnTo>
                    <a:lnTo>
                      <a:pt x="301" y="2002"/>
                    </a:lnTo>
                    <a:lnTo>
                      <a:pt x="299" y="2000"/>
                    </a:lnTo>
                    <a:lnTo>
                      <a:pt x="299" y="1997"/>
                    </a:lnTo>
                    <a:lnTo>
                      <a:pt x="301" y="1997"/>
                    </a:lnTo>
                    <a:lnTo>
                      <a:pt x="301" y="1994"/>
                    </a:lnTo>
                    <a:lnTo>
                      <a:pt x="301" y="1984"/>
                    </a:lnTo>
                    <a:lnTo>
                      <a:pt x="301" y="1981"/>
                    </a:lnTo>
                    <a:lnTo>
                      <a:pt x="299" y="1981"/>
                    </a:lnTo>
                    <a:lnTo>
                      <a:pt x="299" y="1979"/>
                    </a:lnTo>
                    <a:lnTo>
                      <a:pt x="301" y="1971"/>
                    </a:lnTo>
                    <a:lnTo>
                      <a:pt x="307" y="1958"/>
                    </a:lnTo>
                    <a:lnTo>
                      <a:pt x="307" y="1952"/>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39" name="フリーフォーム 238"/>
              <p:cNvSpPr>
                <a:spLocks/>
              </p:cNvSpPr>
              <p:nvPr/>
            </p:nvSpPr>
            <p:spPr bwMode="auto">
              <a:xfrm>
                <a:off x="3284309" y="3968361"/>
                <a:ext cx="410342" cy="962141"/>
              </a:xfrm>
              <a:custGeom>
                <a:avLst/>
                <a:gdLst>
                  <a:gd name="T0" fmla="*/ 776 w 857"/>
                  <a:gd name="T1" fmla="*/ 1908 h 1976"/>
                  <a:gd name="T2" fmla="*/ 765 w 857"/>
                  <a:gd name="T3" fmla="*/ 1960 h 1976"/>
                  <a:gd name="T4" fmla="*/ 731 w 857"/>
                  <a:gd name="T5" fmla="*/ 1971 h 1976"/>
                  <a:gd name="T6" fmla="*/ 715 w 857"/>
                  <a:gd name="T7" fmla="*/ 1955 h 1976"/>
                  <a:gd name="T8" fmla="*/ 679 w 857"/>
                  <a:gd name="T9" fmla="*/ 1958 h 1976"/>
                  <a:gd name="T10" fmla="*/ 639 w 857"/>
                  <a:gd name="T11" fmla="*/ 1958 h 1976"/>
                  <a:gd name="T12" fmla="*/ 595 w 857"/>
                  <a:gd name="T13" fmla="*/ 1958 h 1976"/>
                  <a:gd name="T14" fmla="*/ 561 w 857"/>
                  <a:gd name="T15" fmla="*/ 1963 h 1976"/>
                  <a:gd name="T16" fmla="*/ 540 w 857"/>
                  <a:gd name="T17" fmla="*/ 1965 h 1976"/>
                  <a:gd name="T18" fmla="*/ 500 w 857"/>
                  <a:gd name="T19" fmla="*/ 1960 h 1976"/>
                  <a:gd name="T20" fmla="*/ 466 w 857"/>
                  <a:gd name="T21" fmla="*/ 1963 h 1976"/>
                  <a:gd name="T22" fmla="*/ 430 w 857"/>
                  <a:gd name="T23" fmla="*/ 1963 h 1976"/>
                  <a:gd name="T24" fmla="*/ 396 w 857"/>
                  <a:gd name="T25" fmla="*/ 1960 h 1976"/>
                  <a:gd name="T26" fmla="*/ 354 w 857"/>
                  <a:gd name="T27" fmla="*/ 1960 h 1976"/>
                  <a:gd name="T28" fmla="*/ 301 w 857"/>
                  <a:gd name="T29" fmla="*/ 1960 h 1976"/>
                  <a:gd name="T30" fmla="*/ 296 w 857"/>
                  <a:gd name="T31" fmla="*/ 1921 h 1976"/>
                  <a:gd name="T32" fmla="*/ 272 w 857"/>
                  <a:gd name="T33" fmla="*/ 1942 h 1976"/>
                  <a:gd name="T34" fmla="*/ 262 w 857"/>
                  <a:gd name="T35" fmla="*/ 1952 h 1976"/>
                  <a:gd name="T36" fmla="*/ 238 w 857"/>
                  <a:gd name="T37" fmla="*/ 1960 h 1976"/>
                  <a:gd name="T38" fmla="*/ 220 w 857"/>
                  <a:gd name="T39" fmla="*/ 1950 h 1976"/>
                  <a:gd name="T40" fmla="*/ 165 w 857"/>
                  <a:gd name="T41" fmla="*/ 1950 h 1976"/>
                  <a:gd name="T42" fmla="*/ 128 w 857"/>
                  <a:gd name="T43" fmla="*/ 1952 h 1976"/>
                  <a:gd name="T44" fmla="*/ 120 w 857"/>
                  <a:gd name="T45" fmla="*/ 1939 h 1976"/>
                  <a:gd name="T46" fmla="*/ 105 w 857"/>
                  <a:gd name="T47" fmla="*/ 1910 h 1976"/>
                  <a:gd name="T48" fmla="*/ 105 w 857"/>
                  <a:gd name="T49" fmla="*/ 1876 h 1976"/>
                  <a:gd name="T50" fmla="*/ 105 w 857"/>
                  <a:gd name="T51" fmla="*/ 1845 h 1976"/>
                  <a:gd name="T52" fmla="*/ 102 w 857"/>
                  <a:gd name="T53" fmla="*/ 1790 h 1976"/>
                  <a:gd name="T54" fmla="*/ 105 w 857"/>
                  <a:gd name="T55" fmla="*/ 1774 h 1976"/>
                  <a:gd name="T56" fmla="*/ 105 w 857"/>
                  <a:gd name="T57" fmla="*/ 1758 h 1976"/>
                  <a:gd name="T58" fmla="*/ 107 w 857"/>
                  <a:gd name="T59" fmla="*/ 1734 h 1976"/>
                  <a:gd name="T60" fmla="*/ 110 w 857"/>
                  <a:gd name="T61" fmla="*/ 1698 h 1976"/>
                  <a:gd name="T62" fmla="*/ 112 w 857"/>
                  <a:gd name="T63" fmla="*/ 1632 h 1976"/>
                  <a:gd name="T64" fmla="*/ 115 w 857"/>
                  <a:gd name="T65" fmla="*/ 1548 h 1976"/>
                  <a:gd name="T66" fmla="*/ 118 w 857"/>
                  <a:gd name="T67" fmla="*/ 1462 h 1976"/>
                  <a:gd name="T68" fmla="*/ 120 w 857"/>
                  <a:gd name="T69" fmla="*/ 1427 h 1976"/>
                  <a:gd name="T70" fmla="*/ 2 w 857"/>
                  <a:gd name="T71" fmla="*/ 1385 h 1976"/>
                  <a:gd name="T72" fmla="*/ 0 w 857"/>
                  <a:gd name="T73" fmla="*/ 1359 h 1976"/>
                  <a:gd name="T74" fmla="*/ 2 w 857"/>
                  <a:gd name="T75" fmla="*/ 1254 h 1976"/>
                  <a:gd name="T76" fmla="*/ 5 w 857"/>
                  <a:gd name="T77" fmla="*/ 1220 h 1976"/>
                  <a:gd name="T78" fmla="*/ 10 w 857"/>
                  <a:gd name="T79" fmla="*/ 1191 h 1976"/>
                  <a:gd name="T80" fmla="*/ 2 w 857"/>
                  <a:gd name="T81" fmla="*/ 1136 h 1976"/>
                  <a:gd name="T82" fmla="*/ 2 w 857"/>
                  <a:gd name="T83" fmla="*/ 1000 h 1976"/>
                  <a:gd name="T84" fmla="*/ 2 w 857"/>
                  <a:gd name="T85" fmla="*/ 863 h 1976"/>
                  <a:gd name="T86" fmla="*/ 99 w 857"/>
                  <a:gd name="T87" fmla="*/ 708 h 1976"/>
                  <a:gd name="T88" fmla="*/ 123 w 857"/>
                  <a:gd name="T89" fmla="*/ 443 h 1976"/>
                  <a:gd name="T90" fmla="*/ 157 w 857"/>
                  <a:gd name="T91" fmla="*/ 401 h 1976"/>
                  <a:gd name="T92" fmla="*/ 285 w 857"/>
                  <a:gd name="T93" fmla="*/ 344 h 1976"/>
                  <a:gd name="T94" fmla="*/ 317 w 857"/>
                  <a:gd name="T95" fmla="*/ 388 h 1976"/>
                  <a:gd name="T96" fmla="*/ 367 w 857"/>
                  <a:gd name="T97" fmla="*/ 428 h 1976"/>
                  <a:gd name="T98" fmla="*/ 401 w 857"/>
                  <a:gd name="T99" fmla="*/ 438 h 1976"/>
                  <a:gd name="T100" fmla="*/ 438 w 857"/>
                  <a:gd name="T101" fmla="*/ 441 h 1976"/>
                  <a:gd name="T102" fmla="*/ 448 w 857"/>
                  <a:gd name="T103" fmla="*/ 430 h 1976"/>
                  <a:gd name="T104" fmla="*/ 448 w 857"/>
                  <a:gd name="T105" fmla="*/ 412 h 1976"/>
                  <a:gd name="T106" fmla="*/ 445 w 857"/>
                  <a:gd name="T107" fmla="*/ 375 h 1976"/>
                  <a:gd name="T108" fmla="*/ 406 w 857"/>
                  <a:gd name="T109" fmla="*/ 359 h 1976"/>
                  <a:gd name="T110" fmla="*/ 388 w 857"/>
                  <a:gd name="T111" fmla="*/ 325 h 1976"/>
                  <a:gd name="T112" fmla="*/ 414 w 857"/>
                  <a:gd name="T113" fmla="*/ 286 h 1976"/>
                  <a:gd name="T114" fmla="*/ 414 w 857"/>
                  <a:gd name="T115" fmla="*/ 267 h 1976"/>
                  <a:gd name="T116" fmla="*/ 438 w 857"/>
                  <a:gd name="T117" fmla="*/ 165 h 1976"/>
                  <a:gd name="T118" fmla="*/ 448 w 857"/>
                  <a:gd name="T119" fmla="*/ 102 h 1976"/>
                  <a:gd name="T120" fmla="*/ 448 w 857"/>
                  <a:gd name="T121" fmla="*/ 65 h 1976"/>
                  <a:gd name="T122" fmla="*/ 448 w 857"/>
                  <a:gd name="T123" fmla="*/ 39 h 1976"/>
                  <a:gd name="T124" fmla="*/ 477 w 857"/>
                  <a:gd name="T125" fmla="*/ 2 h 1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57" h="1976">
                    <a:moveTo>
                      <a:pt x="852" y="1952"/>
                    </a:moveTo>
                    <a:lnTo>
                      <a:pt x="857" y="1937"/>
                    </a:lnTo>
                    <a:lnTo>
                      <a:pt x="846" y="1931"/>
                    </a:lnTo>
                    <a:lnTo>
                      <a:pt x="839" y="1929"/>
                    </a:lnTo>
                    <a:lnTo>
                      <a:pt x="818" y="1923"/>
                    </a:lnTo>
                    <a:lnTo>
                      <a:pt x="794" y="1913"/>
                    </a:lnTo>
                    <a:lnTo>
                      <a:pt x="776" y="1908"/>
                    </a:lnTo>
                    <a:lnTo>
                      <a:pt x="776" y="1913"/>
                    </a:lnTo>
                    <a:lnTo>
                      <a:pt x="773" y="1931"/>
                    </a:lnTo>
                    <a:lnTo>
                      <a:pt x="770" y="1944"/>
                    </a:lnTo>
                    <a:lnTo>
                      <a:pt x="768" y="1952"/>
                    </a:lnTo>
                    <a:lnTo>
                      <a:pt x="768" y="1958"/>
                    </a:lnTo>
                    <a:lnTo>
                      <a:pt x="765" y="1958"/>
                    </a:lnTo>
                    <a:lnTo>
                      <a:pt x="765" y="1960"/>
                    </a:lnTo>
                    <a:lnTo>
                      <a:pt x="765" y="1963"/>
                    </a:lnTo>
                    <a:lnTo>
                      <a:pt x="763" y="1971"/>
                    </a:lnTo>
                    <a:lnTo>
                      <a:pt x="763" y="1976"/>
                    </a:lnTo>
                    <a:lnTo>
                      <a:pt x="747" y="1973"/>
                    </a:lnTo>
                    <a:lnTo>
                      <a:pt x="742" y="1971"/>
                    </a:lnTo>
                    <a:lnTo>
                      <a:pt x="736" y="1971"/>
                    </a:lnTo>
                    <a:lnTo>
                      <a:pt x="731" y="1971"/>
                    </a:lnTo>
                    <a:lnTo>
                      <a:pt x="729" y="1971"/>
                    </a:lnTo>
                    <a:lnTo>
                      <a:pt x="726" y="1971"/>
                    </a:lnTo>
                    <a:lnTo>
                      <a:pt x="718" y="1971"/>
                    </a:lnTo>
                    <a:lnTo>
                      <a:pt x="715" y="1971"/>
                    </a:lnTo>
                    <a:lnTo>
                      <a:pt x="715" y="1968"/>
                    </a:lnTo>
                    <a:lnTo>
                      <a:pt x="715" y="1965"/>
                    </a:lnTo>
                    <a:lnTo>
                      <a:pt x="715" y="1955"/>
                    </a:lnTo>
                    <a:lnTo>
                      <a:pt x="708" y="1955"/>
                    </a:lnTo>
                    <a:lnTo>
                      <a:pt x="702" y="1955"/>
                    </a:lnTo>
                    <a:lnTo>
                      <a:pt x="692" y="1955"/>
                    </a:lnTo>
                    <a:lnTo>
                      <a:pt x="687" y="1955"/>
                    </a:lnTo>
                    <a:lnTo>
                      <a:pt x="684" y="1955"/>
                    </a:lnTo>
                    <a:lnTo>
                      <a:pt x="681" y="1958"/>
                    </a:lnTo>
                    <a:lnTo>
                      <a:pt x="679" y="1958"/>
                    </a:lnTo>
                    <a:lnTo>
                      <a:pt x="679" y="1960"/>
                    </a:lnTo>
                    <a:lnTo>
                      <a:pt x="668" y="1958"/>
                    </a:lnTo>
                    <a:lnTo>
                      <a:pt x="660" y="1955"/>
                    </a:lnTo>
                    <a:lnTo>
                      <a:pt x="655" y="1955"/>
                    </a:lnTo>
                    <a:lnTo>
                      <a:pt x="655" y="1958"/>
                    </a:lnTo>
                    <a:lnTo>
                      <a:pt x="642" y="1958"/>
                    </a:lnTo>
                    <a:lnTo>
                      <a:pt x="639" y="1958"/>
                    </a:lnTo>
                    <a:lnTo>
                      <a:pt x="629" y="1958"/>
                    </a:lnTo>
                    <a:lnTo>
                      <a:pt x="624" y="1958"/>
                    </a:lnTo>
                    <a:lnTo>
                      <a:pt x="618" y="1958"/>
                    </a:lnTo>
                    <a:lnTo>
                      <a:pt x="613" y="1958"/>
                    </a:lnTo>
                    <a:lnTo>
                      <a:pt x="611" y="1958"/>
                    </a:lnTo>
                    <a:lnTo>
                      <a:pt x="603" y="1958"/>
                    </a:lnTo>
                    <a:lnTo>
                      <a:pt x="595" y="1958"/>
                    </a:lnTo>
                    <a:lnTo>
                      <a:pt x="587" y="1958"/>
                    </a:lnTo>
                    <a:lnTo>
                      <a:pt x="584" y="1958"/>
                    </a:lnTo>
                    <a:lnTo>
                      <a:pt x="582" y="1960"/>
                    </a:lnTo>
                    <a:lnTo>
                      <a:pt x="576" y="1960"/>
                    </a:lnTo>
                    <a:lnTo>
                      <a:pt x="574" y="1960"/>
                    </a:lnTo>
                    <a:lnTo>
                      <a:pt x="566" y="1960"/>
                    </a:lnTo>
                    <a:lnTo>
                      <a:pt x="561" y="1963"/>
                    </a:lnTo>
                    <a:lnTo>
                      <a:pt x="558" y="1963"/>
                    </a:lnTo>
                    <a:lnTo>
                      <a:pt x="555" y="1963"/>
                    </a:lnTo>
                    <a:lnTo>
                      <a:pt x="550" y="1963"/>
                    </a:lnTo>
                    <a:lnTo>
                      <a:pt x="548" y="1963"/>
                    </a:lnTo>
                    <a:lnTo>
                      <a:pt x="545" y="1965"/>
                    </a:lnTo>
                    <a:lnTo>
                      <a:pt x="542" y="1965"/>
                    </a:lnTo>
                    <a:lnTo>
                      <a:pt x="540" y="1965"/>
                    </a:lnTo>
                    <a:lnTo>
                      <a:pt x="535" y="1965"/>
                    </a:lnTo>
                    <a:lnTo>
                      <a:pt x="529" y="1965"/>
                    </a:lnTo>
                    <a:lnTo>
                      <a:pt x="524" y="1965"/>
                    </a:lnTo>
                    <a:lnTo>
                      <a:pt x="521" y="1963"/>
                    </a:lnTo>
                    <a:lnTo>
                      <a:pt x="514" y="1963"/>
                    </a:lnTo>
                    <a:lnTo>
                      <a:pt x="508" y="1963"/>
                    </a:lnTo>
                    <a:lnTo>
                      <a:pt x="500" y="1960"/>
                    </a:lnTo>
                    <a:lnTo>
                      <a:pt x="498" y="1960"/>
                    </a:lnTo>
                    <a:lnTo>
                      <a:pt x="493" y="1960"/>
                    </a:lnTo>
                    <a:lnTo>
                      <a:pt x="493" y="1963"/>
                    </a:lnTo>
                    <a:lnTo>
                      <a:pt x="490" y="1963"/>
                    </a:lnTo>
                    <a:lnTo>
                      <a:pt x="482" y="1963"/>
                    </a:lnTo>
                    <a:lnTo>
                      <a:pt x="472" y="1963"/>
                    </a:lnTo>
                    <a:lnTo>
                      <a:pt x="466" y="1963"/>
                    </a:lnTo>
                    <a:lnTo>
                      <a:pt x="464" y="1963"/>
                    </a:lnTo>
                    <a:lnTo>
                      <a:pt x="456" y="1963"/>
                    </a:lnTo>
                    <a:lnTo>
                      <a:pt x="451" y="1963"/>
                    </a:lnTo>
                    <a:lnTo>
                      <a:pt x="448" y="1963"/>
                    </a:lnTo>
                    <a:lnTo>
                      <a:pt x="445" y="1963"/>
                    </a:lnTo>
                    <a:lnTo>
                      <a:pt x="443" y="1963"/>
                    </a:lnTo>
                    <a:lnTo>
                      <a:pt x="430" y="1963"/>
                    </a:lnTo>
                    <a:lnTo>
                      <a:pt x="424" y="1963"/>
                    </a:lnTo>
                    <a:lnTo>
                      <a:pt x="419" y="1963"/>
                    </a:lnTo>
                    <a:lnTo>
                      <a:pt x="414" y="1960"/>
                    </a:lnTo>
                    <a:lnTo>
                      <a:pt x="409" y="1960"/>
                    </a:lnTo>
                    <a:lnTo>
                      <a:pt x="403" y="1960"/>
                    </a:lnTo>
                    <a:lnTo>
                      <a:pt x="398" y="1960"/>
                    </a:lnTo>
                    <a:lnTo>
                      <a:pt x="396" y="1960"/>
                    </a:lnTo>
                    <a:lnTo>
                      <a:pt x="390" y="1960"/>
                    </a:lnTo>
                    <a:lnTo>
                      <a:pt x="388" y="1958"/>
                    </a:lnTo>
                    <a:lnTo>
                      <a:pt x="382" y="1958"/>
                    </a:lnTo>
                    <a:lnTo>
                      <a:pt x="375" y="1960"/>
                    </a:lnTo>
                    <a:lnTo>
                      <a:pt x="369" y="1960"/>
                    </a:lnTo>
                    <a:lnTo>
                      <a:pt x="359" y="1960"/>
                    </a:lnTo>
                    <a:lnTo>
                      <a:pt x="354" y="1960"/>
                    </a:lnTo>
                    <a:lnTo>
                      <a:pt x="348" y="1960"/>
                    </a:lnTo>
                    <a:lnTo>
                      <a:pt x="341" y="1960"/>
                    </a:lnTo>
                    <a:lnTo>
                      <a:pt x="330" y="1960"/>
                    </a:lnTo>
                    <a:lnTo>
                      <a:pt x="317" y="1960"/>
                    </a:lnTo>
                    <a:lnTo>
                      <a:pt x="314" y="1960"/>
                    </a:lnTo>
                    <a:lnTo>
                      <a:pt x="304" y="1960"/>
                    </a:lnTo>
                    <a:lnTo>
                      <a:pt x="301" y="1960"/>
                    </a:lnTo>
                    <a:lnTo>
                      <a:pt x="299" y="1960"/>
                    </a:lnTo>
                    <a:lnTo>
                      <a:pt x="299" y="1958"/>
                    </a:lnTo>
                    <a:lnTo>
                      <a:pt x="299" y="1952"/>
                    </a:lnTo>
                    <a:lnTo>
                      <a:pt x="299" y="1944"/>
                    </a:lnTo>
                    <a:lnTo>
                      <a:pt x="299" y="1939"/>
                    </a:lnTo>
                    <a:lnTo>
                      <a:pt x="301" y="1923"/>
                    </a:lnTo>
                    <a:lnTo>
                      <a:pt x="296" y="1921"/>
                    </a:lnTo>
                    <a:lnTo>
                      <a:pt x="285" y="1921"/>
                    </a:lnTo>
                    <a:lnTo>
                      <a:pt x="283" y="1923"/>
                    </a:lnTo>
                    <a:lnTo>
                      <a:pt x="280" y="1931"/>
                    </a:lnTo>
                    <a:lnTo>
                      <a:pt x="278" y="1934"/>
                    </a:lnTo>
                    <a:lnTo>
                      <a:pt x="275" y="1937"/>
                    </a:lnTo>
                    <a:lnTo>
                      <a:pt x="272" y="1939"/>
                    </a:lnTo>
                    <a:lnTo>
                      <a:pt x="272" y="1942"/>
                    </a:lnTo>
                    <a:lnTo>
                      <a:pt x="270" y="1942"/>
                    </a:lnTo>
                    <a:lnTo>
                      <a:pt x="267" y="1942"/>
                    </a:lnTo>
                    <a:lnTo>
                      <a:pt x="264" y="1944"/>
                    </a:lnTo>
                    <a:lnTo>
                      <a:pt x="262" y="1944"/>
                    </a:lnTo>
                    <a:lnTo>
                      <a:pt x="262" y="1947"/>
                    </a:lnTo>
                    <a:lnTo>
                      <a:pt x="262" y="1950"/>
                    </a:lnTo>
                    <a:lnTo>
                      <a:pt x="262" y="1952"/>
                    </a:lnTo>
                    <a:lnTo>
                      <a:pt x="262" y="1955"/>
                    </a:lnTo>
                    <a:lnTo>
                      <a:pt x="262" y="1958"/>
                    </a:lnTo>
                    <a:lnTo>
                      <a:pt x="259" y="1963"/>
                    </a:lnTo>
                    <a:lnTo>
                      <a:pt x="257" y="1963"/>
                    </a:lnTo>
                    <a:lnTo>
                      <a:pt x="254" y="1963"/>
                    </a:lnTo>
                    <a:lnTo>
                      <a:pt x="249" y="1963"/>
                    </a:lnTo>
                    <a:lnTo>
                      <a:pt x="238" y="1960"/>
                    </a:lnTo>
                    <a:lnTo>
                      <a:pt x="236" y="1960"/>
                    </a:lnTo>
                    <a:lnTo>
                      <a:pt x="236" y="1950"/>
                    </a:lnTo>
                    <a:lnTo>
                      <a:pt x="233" y="1950"/>
                    </a:lnTo>
                    <a:lnTo>
                      <a:pt x="228" y="1950"/>
                    </a:lnTo>
                    <a:lnTo>
                      <a:pt x="223" y="1947"/>
                    </a:lnTo>
                    <a:lnTo>
                      <a:pt x="220" y="1947"/>
                    </a:lnTo>
                    <a:lnTo>
                      <a:pt x="220" y="1950"/>
                    </a:lnTo>
                    <a:lnTo>
                      <a:pt x="217" y="1952"/>
                    </a:lnTo>
                    <a:lnTo>
                      <a:pt x="204" y="1950"/>
                    </a:lnTo>
                    <a:lnTo>
                      <a:pt x="186" y="1950"/>
                    </a:lnTo>
                    <a:lnTo>
                      <a:pt x="181" y="1950"/>
                    </a:lnTo>
                    <a:lnTo>
                      <a:pt x="173" y="1950"/>
                    </a:lnTo>
                    <a:lnTo>
                      <a:pt x="170" y="1950"/>
                    </a:lnTo>
                    <a:lnTo>
                      <a:pt x="165" y="1950"/>
                    </a:lnTo>
                    <a:lnTo>
                      <a:pt x="157" y="1950"/>
                    </a:lnTo>
                    <a:lnTo>
                      <a:pt x="154" y="1950"/>
                    </a:lnTo>
                    <a:lnTo>
                      <a:pt x="152" y="1950"/>
                    </a:lnTo>
                    <a:lnTo>
                      <a:pt x="147" y="1950"/>
                    </a:lnTo>
                    <a:lnTo>
                      <a:pt x="139" y="1952"/>
                    </a:lnTo>
                    <a:lnTo>
                      <a:pt x="133" y="1952"/>
                    </a:lnTo>
                    <a:lnTo>
                      <a:pt x="128" y="1952"/>
                    </a:lnTo>
                    <a:lnTo>
                      <a:pt x="126" y="1952"/>
                    </a:lnTo>
                    <a:lnTo>
                      <a:pt x="123" y="1952"/>
                    </a:lnTo>
                    <a:lnTo>
                      <a:pt x="120" y="1952"/>
                    </a:lnTo>
                    <a:lnTo>
                      <a:pt x="120" y="1947"/>
                    </a:lnTo>
                    <a:lnTo>
                      <a:pt x="120" y="1944"/>
                    </a:lnTo>
                    <a:lnTo>
                      <a:pt x="120" y="1942"/>
                    </a:lnTo>
                    <a:lnTo>
                      <a:pt x="120" y="1939"/>
                    </a:lnTo>
                    <a:lnTo>
                      <a:pt x="120" y="1937"/>
                    </a:lnTo>
                    <a:lnTo>
                      <a:pt x="120" y="1931"/>
                    </a:lnTo>
                    <a:lnTo>
                      <a:pt x="115" y="1929"/>
                    </a:lnTo>
                    <a:lnTo>
                      <a:pt x="115" y="1916"/>
                    </a:lnTo>
                    <a:lnTo>
                      <a:pt x="115" y="1913"/>
                    </a:lnTo>
                    <a:lnTo>
                      <a:pt x="115" y="1910"/>
                    </a:lnTo>
                    <a:lnTo>
                      <a:pt x="105" y="1910"/>
                    </a:lnTo>
                    <a:lnTo>
                      <a:pt x="105" y="1908"/>
                    </a:lnTo>
                    <a:lnTo>
                      <a:pt x="105" y="1895"/>
                    </a:lnTo>
                    <a:lnTo>
                      <a:pt x="105" y="1892"/>
                    </a:lnTo>
                    <a:lnTo>
                      <a:pt x="105" y="1887"/>
                    </a:lnTo>
                    <a:lnTo>
                      <a:pt x="105" y="1884"/>
                    </a:lnTo>
                    <a:lnTo>
                      <a:pt x="105" y="1879"/>
                    </a:lnTo>
                    <a:lnTo>
                      <a:pt x="105" y="1876"/>
                    </a:lnTo>
                    <a:lnTo>
                      <a:pt x="105" y="1871"/>
                    </a:lnTo>
                    <a:lnTo>
                      <a:pt x="105" y="1868"/>
                    </a:lnTo>
                    <a:lnTo>
                      <a:pt x="105" y="1866"/>
                    </a:lnTo>
                    <a:lnTo>
                      <a:pt x="105" y="1863"/>
                    </a:lnTo>
                    <a:lnTo>
                      <a:pt x="105" y="1853"/>
                    </a:lnTo>
                    <a:lnTo>
                      <a:pt x="105" y="1850"/>
                    </a:lnTo>
                    <a:lnTo>
                      <a:pt x="105" y="1845"/>
                    </a:lnTo>
                    <a:lnTo>
                      <a:pt x="105" y="1826"/>
                    </a:lnTo>
                    <a:lnTo>
                      <a:pt x="102" y="1805"/>
                    </a:lnTo>
                    <a:lnTo>
                      <a:pt x="102" y="1803"/>
                    </a:lnTo>
                    <a:lnTo>
                      <a:pt x="102" y="1800"/>
                    </a:lnTo>
                    <a:lnTo>
                      <a:pt x="102" y="1797"/>
                    </a:lnTo>
                    <a:lnTo>
                      <a:pt x="102" y="1795"/>
                    </a:lnTo>
                    <a:lnTo>
                      <a:pt x="102" y="1790"/>
                    </a:lnTo>
                    <a:lnTo>
                      <a:pt x="102" y="1787"/>
                    </a:lnTo>
                    <a:lnTo>
                      <a:pt x="102" y="1784"/>
                    </a:lnTo>
                    <a:lnTo>
                      <a:pt x="102" y="1782"/>
                    </a:lnTo>
                    <a:lnTo>
                      <a:pt x="105" y="1782"/>
                    </a:lnTo>
                    <a:lnTo>
                      <a:pt x="105" y="1779"/>
                    </a:lnTo>
                    <a:lnTo>
                      <a:pt x="105" y="1776"/>
                    </a:lnTo>
                    <a:lnTo>
                      <a:pt x="105" y="1774"/>
                    </a:lnTo>
                    <a:lnTo>
                      <a:pt x="105" y="1771"/>
                    </a:lnTo>
                    <a:lnTo>
                      <a:pt x="105" y="1769"/>
                    </a:lnTo>
                    <a:lnTo>
                      <a:pt x="107" y="1769"/>
                    </a:lnTo>
                    <a:lnTo>
                      <a:pt x="107" y="1766"/>
                    </a:lnTo>
                    <a:lnTo>
                      <a:pt x="107" y="1763"/>
                    </a:lnTo>
                    <a:lnTo>
                      <a:pt x="107" y="1761"/>
                    </a:lnTo>
                    <a:lnTo>
                      <a:pt x="105" y="1758"/>
                    </a:lnTo>
                    <a:lnTo>
                      <a:pt x="105" y="1755"/>
                    </a:lnTo>
                    <a:lnTo>
                      <a:pt x="105" y="1753"/>
                    </a:lnTo>
                    <a:lnTo>
                      <a:pt x="105" y="1750"/>
                    </a:lnTo>
                    <a:lnTo>
                      <a:pt x="105" y="1745"/>
                    </a:lnTo>
                    <a:lnTo>
                      <a:pt x="105" y="1742"/>
                    </a:lnTo>
                    <a:lnTo>
                      <a:pt x="107" y="1740"/>
                    </a:lnTo>
                    <a:lnTo>
                      <a:pt x="107" y="1734"/>
                    </a:lnTo>
                    <a:lnTo>
                      <a:pt x="107" y="1729"/>
                    </a:lnTo>
                    <a:lnTo>
                      <a:pt x="107" y="1724"/>
                    </a:lnTo>
                    <a:lnTo>
                      <a:pt x="107" y="1716"/>
                    </a:lnTo>
                    <a:lnTo>
                      <a:pt x="110" y="1711"/>
                    </a:lnTo>
                    <a:lnTo>
                      <a:pt x="110" y="1708"/>
                    </a:lnTo>
                    <a:lnTo>
                      <a:pt x="110" y="1703"/>
                    </a:lnTo>
                    <a:lnTo>
                      <a:pt x="110" y="1698"/>
                    </a:lnTo>
                    <a:lnTo>
                      <a:pt x="110" y="1693"/>
                    </a:lnTo>
                    <a:lnTo>
                      <a:pt x="110" y="1685"/>
                    </a:lnTo>
                    <a:lnTo>
                      <a:pt x="110" y="1672"/>
                    </a:lnTo>
                    <a:lnTo>
                      <a:pt x="110" y="1664"/>
                    </a:lnTo>
                    <a:lnTo>
                      <a:pt x="110" y="1648"/>
                    </a:lnTo>
                    <a:lnTo>
                      <a:pt x="110" y="1637"/>
                    </a:lnTo>
                    <a:lnTo>
                      <a:pt x="112" y="1632"/>
                    </a:lnTo>
                    <a:lnTo>
                      <a:pt x="112" y="1616"/>
                    </a:lnTo>
                    <a:lnTo>
                      <a:pt x="112" y="1606"/>
                    </a:lnTo>
                    <a:lnTo>
                      <a:pt x="112" y="1598"/>
                    </a:lnTo>
                    <a:lnTo>
                      <a:pt x="112" y="1580"/>
                    </a:lnTo>
                    <a:lnTo>
                      <a:pt x="112" y="1567"/>
                    </a:lnTo>
                    <a:lnTo>
                      <a:pt x="112" y="1556"/>
                    </a:lnTo>
                    <a:lnTo>
                      <a:pt x="115" y="1548"/>
                    </a:lnTo>
                    <a:lnTo>
                      <a:pt x="115" y="1538"/>
                    </a:lnTo>
                    <a:lnTo>
                      <a:pt x="115" y="1530"/>
                    </a:lnTo>
                    <a:lnTo>
                      <a:pt x="115" y="1527"/>
                    </a:lnTo>
                    <a:lnTo>
                      <a:pt x="118" y="1498"/>
                    </a:lnTo>
                    <a:lnTo>
                      <a:pt x="118" y="1496"/>
                    </a:lnTo>
                    <a:lnTo>
                      <a:pt x="118" y="1464"/>
                    </a:lnTo>
                    <a:lnTo>
                      <a:pt x="118" y="1462"/>
                    </a:lnTo>
                    <a:lnTo>
                      <a:pt x="118" y="1459"/>
                    </a:lnTo>
                    <a:lnTo>
                      <a:pt x="118" y="1454"/>
                    </a:lnTo>
                    <a:lnTo>
                      <a:pt x="118" y="1451"/>
                    </a:lnTo>
                    <a:lnTo>
                      <a:pt x="120" y="1451"/>
                    </a:lnTo>
                    <a:lnTo>
                      <a:pt x="120" y="1448"/>
                    </a:lnTo>
                    <a:lnTo>
                      <a:pt x="120" y="1446"/>
                    </a:lnTo>
                    <a:lnTo>
                      <a:pt x="120" y="1427"/>
                    </a:lnTo>
                    <a:lnTo>
                      <a:pt x="120" y="1409"/>
                    </a:lnTo>
                    <a:lnTo>
                      <a:pt x="120" y="1404"/>
                    </a:lnTo>
                    <a:lnTo>
                      <a:pt x="120" y="1399"/>
                    </a:lnTo>
                    <a:lnTo>
                      <a:pt x="120" y="1396"/>
                    </a:lnTo>
                    <a:lnTo>
                      <a:pt x="120" y="1393"/>
                    </a:lnTo>
                    <a:lnTo>
                      <a:pt x="2" y="1391"/>
                    </a:lnTo>
                    <a:lnTo>
                      <a:pt x="2" y="1385"/>
                    </a:lnTo>
                    <a:lnTo>
                      <a:pt x="2" y="1378"/>
                    </a:lnTo>
                    <a:lnTo>
                      <a:pt x="2" y="1375"/>
                    </a:lnTo>
                    <a:lnTo>
                      <a:pt x="2" y="1372"/>
                    </a:lnTo>
                    <a:lnTo>
                      <a:pt x="2" y="1367"/>
                    </a:lnTo>
                    <a:lnTo>
                      <a:pt x="0" y="1367"/>
                    </a:lnTo>
                    <a:lnTo>
                      <a:pt x="0" y="1364"/>
                    </a:lnTo>
                    <a:lnTo>
                      <a:pt x="0" y="1359"/>
                    </a:lnTo>
                    <a:lnTo>
                      <a:pt x="0" y="1346"/>
                    </a:lnTo>
                    <a:lnTo>
                      <a:pt x="0" y="1328"/>
                    </a:lnTo>
                    <a:lnTo>
                      <a:pt x="0" y="1315"/>
                    </a:lnTo>
                    <a:lnTo>
                      <a:pt x="0" y="1309"/>
                    </a:lnTo>
                    <a:lnTo>
                      <a:pt x="0" y="1291"/>
                    </a:lnTo>
                    <a:lnTo>
                      <a:pt x="2" y="1273"/>
                    </a:lnTo>
                    <a:lnTo>
                      <a:pt x="2" y="1254"/>
                    </a:lnTo>
                    <a:lnTo>
                      <a:pt x="2" y="1252"/>
                    </a:lnTo>
                    <a:lnTo>
                      <a:pt x="2" y="1249"/>
                    </a:lnTo>
                    <a:lnTo>
                      <a:pt x="2" y="1246"/>
                    </a:lnTo>
                    <a:lnTo>
                      <a:pt x="2" y="1233"/>
                    </a:lnTo>
                    <a:lnTo>
                      <a:pt x="5" y="1225"/>
                    </a:lnTo>
                    <a:lnTo>
                      <a:pt x="5" y="1223"/>
                    </a:lnTo>
                    <a:lnTo>
                      <a:pt x="5" y="1220"/>
                    </a:lnTo>
                    <a:lnTo>
                      <a:pt x="8" y="1215"/>
                    </a:lnTo>
                    <a:lnTo>
                      <a:pt x="8" y="1210"/>
                    </a:lnTo>
                    <a:lnTo>
                      <a:pt x="10" y="1202"/>
                    </a:lnTo>
                    <a:lnTo>
                      <a:pt x="10" y="1199"/>
                    </a:lnTo>
                    <a:lnTo>
                      <a:pt x="10" y="1197"/>
                    </a:lnTo>
                    <a:lnTo>
                      <a:pt x="10" y="1194"/>
                    </a:lnTo>
                    <a:lnTo>
                      <a:pt x="10" y="1191"/>
                    </a:lnTo>
                    <a:lnTo>
                      <a:pt x="8" y="1186"/>
                    </a:lnTo>
                    <a:lnTo>
                      <a:pt x="8" y="1181"/>
                    </a:lnTo>
                    <a:lnTo>
                      <a:pt x="8" y="1178"/>
                    </a:lnTo>
                    <a:lnTo>
                      <a:pt x="2" y="1165"/>
                    </a:lnTo>
                    <a:lnTo>
                      <a:pt x="2" y="1160"/>
                    </a:lnTo>
                    <a:lnTo>
                      <a:pt x="2" y="1147"/>
                    </a:lnTo>
                    <a:lnTo>
                      <a:pt x="2" y="1136"/>
                    </a:lnTo>
                    <a:lnTo>
                      <a:pt x="2" y="1120"/>
                    </a:lnTo>
                    <a:lnTo>
                      <a:pt x="2" y="1097"/>
                    </a:lnTo>
                    <a:lnTo>
                      <a:pt x="2" y="1089"/>
                    </a:lnTo>
                    <a:lnTo>
                      <a:pt x="2" y="1068"/>
                    </a:lnTo>
                    <a:lnTo>
                      <a:pt x="2" y="1047"/>
                    </a:lnTo>
                    <a:lnTo>
                      <a:pt x="2" y="1018"/>
                    </a:lnTo>
                    <a:lnTo>
                      <a:pt x="2" y="1000"/>
                    </a:lnTo>
                    <a:lnTo>
                      <a:pt x="2" y="971"/>
                    </a:lnTo>
                    <a:lnTo>
                      <a:pt x="2" y="950"/>
                    </a:lnTo>
                    <a:lnTo>
                      <a:pt x="2" y="926"/>
                    </a:lnTo>
                    <a:lnTo>
                      <a:pt x="2" y="908"/>
                    </a:lnTo>
                    <a:lnTo>
                      <a:pt x="2" y="892"/>
                    </a:lnTo>
                    <a:lnTo>
                      <a:pt x="2" y="884"/>
                    </a:lnTo>
                    <a:lnTo>
                      <a:pt x="2" y="863"/>
                    </a:lnTo>
                    <a:lnTo>
                      <a:pt x="2" y="845"/>
                    </a:lnTo>
                    <a:lnTo>
                      <a:pt x="2" y="840"/>
                    </a:lnTo>
                    <a:lnTo>
                      <a:pt x="2" y="803"/>
                    </a:lnTo>
                    <a:lnTo>
                      <a:pt x="2" y="748"/>
                    </a:lnTo>
                    <a:lnTo>
                      <a:pt x="50" y="748"/>
                    </a:lnTo>
                    <a:lnTo>
                      <a:pt x="99" y="748"/>
                    </a:lnTo>
                    <a:lnTo>
                      <a:pt x="99" y="708"/>
                    </a:lnTo>
                    <a:lnTo>
                      <a:pt x="99" y="638"/>
                    </a:lnTo>
                    <a:lnTo>
                      <a:pt x="99" y="598"/>
                    </a:lnTo>
                    <a:lnTo>
                      <a:pt x="102" y="506"/>
                    </a:lnTo>
                    <a:lnTo>
                      <a:pt x="102" y="470"/>
                    </a:lnTo>
                    <a:lnTo>
                      <a:pt x="102" y="467"/>
                    </a:lnTo>
                    <a:lnTo>
                      <a:pt x="115" y="451"/>
                    </a:lnTo>
                    <a:lnTo>
                      <a:pt x="123" y="443"/>
                    </a:lnTo>
                    <a:lnTo>
                      <a:pt x="128" y="435"/>
                    </a:lnTo>
                    <a:lnTo>
                      <a:pt x="131" y="435"/>
                    </a:lnTo>
                    <a:lnTo>
                      <a:pt x="144" y="420"/>
                    </a:lnTo>
                    <a:lnTo>
                      <a:pt x="147" y="414"/>
                    </a:lnTo>
                    <a:lnTo>
                      <a:pt x="154" y="404"/>
                    </a:lnTo>
                    <a:lnTo>
                      <a:pt x="154" y="401"/>
                    </a:lnTo>
                    <a:lnTo>
                      <a:pt x="157" y="401"/>
                    </a:lnTo>
                    <a:lnTo>
                      <a:pt x="233" y="307"/>
                    </a:lnTo>
                    <a:lnTo>
                      <a:pt x="238" y="309"/>
                    </a:lnTo>
                    <a:lnTo>
                      <a:pt x="270" y="333"/>
                    </a:lnTo>
                    <a:lnTo>
                      <a:pt x="275" y="333"/>
                    </a:lnTo>
                    <a:lnTo>
                      <a:pt x="278" y="336"/>
                    </a:lnTo>
                    <a:lnTo>
                      <a:pt x="280" y="341"/>
                    </a:lnTo>
                    <a:lnTo>
                      <a:pt x="285" y="344"/>
                    </a:lnTo>
                    <a:lnTo>
                      <a:pt x="285" y="346"/>
                    </a:lnTo>
                    <a:lnTo>
                      <a:pt x="291" y="351"/>
                    </a:lnTo>
                    <a:lnTo>
                      <a:pt x="291" y="354"/>
                    </a:lnTo>
                    <a:lnTo>
                      <a:pt x="293" y="357"/>
                    </a:lnTo>
                    <a:lnTo>
                      <a:pt x="299" y="362"/>
                    </a:lnTo>
                    <a:lnTo>
                      <a:pt x="299" y="365"/>
                    </a:lnTo>
                    <a:lnTo>
                      <a:pt x="317" y="388"/>
                    </a:lnTo>
                    <a:lnTo>
                      <a:pt x="320" y="388"/>
                    </a:lnTo>
                    <a:lnTo>
                      <a:pt x="320" y="391"/>
                    </a:lnTo>
                    <a:lnTo>
                      <a:pt x="343" y="409"/>
                    </a:lnTo>
                    <a:lnTo>
                      <a:pt x="346" y="412"/>
                    </a:lnTo>
                    <a:lnTo>
                      <a:pt x="351" y="414"/>
                    </a:lnTo>
                    <a:lnTo>
                      <a:pt x="359" y="422"/>
                    </a:lnTo>
                    <a:lnTo>
                      <a:pt x="367" y="428"/>
                    </a:lnTo>
                    <a:lnTo>
                      <a:pt x="372" y="430"/>
                    </a:lnTo>
                    <a:lnTo>
                      <a:pt x="377" y="433"/>
                    </a:lnTo>
                    <a:lnTo>
                      <a:pt x="382" y="435"/>
                    </a:lnTo>
                    <a:lnTo>
                      <a:pt x="385" y="435"/>
                    </a:lnTo>
                    <a:lnTo>
                      <a:pt x="388" y="438"/>
                    </a:lnTo>
                    <a:lnTo>
                      <a:pt x="393" y="438"/>
                    </a:lnTo>
                    <a:lnTo>
                      <a:pt x="401" y="438"/>
                    </a:lnTo>
                    <a:lnTo>
                      <a:pt x="406" y="438"/>
                    </a:lnTo>
                    <a:lnTo>
                      <a:pt x="409" y="438"/>
                    </a:lnTo>
                    <a:lnTo>
                      <a:pt x="411" y="438"/>
                    </a:lnTo>
                    <a:lnTo>
                      <a:pt x="427" y="438"/>
                    </a:lnTo>
                    <a:lnTo>
                      <a:pt x="432" y="438"/>
                    </a:lnTo>
                    <a:lnTo>
                      <a:pt x="435" y="441"/>
                    </a:lnTo>
                    <a:lnTo>
                      <a:pt x="438" y="441"/>
                    </a:lnTo>
                    <a:lnTo>
                      <a:pt x="440" y="443"/>
                    </a:lnTo>
                    <a:lnTo>
                      <a:pt x="445" y="449"/>
                    </a:lnTo>
                    <a:lnTo>
                      <a:pt x="445" y="446"/>
                    </a:lnTo>
                    <a:lnTo>
                      <a:pt x="445" y="443"/>
                    </a:lnTo>
                    <a:lnTo>
                      <a:pt x="448" y="441"/>
                    </a:lnTo>
                    <a:lnTo>
                      <a:pt x="448" y="438"/>
                    </a:lnTo>
                    <a:lnTo>
                      <a:pt x="448" y="430"/>
                    </a:lnTo>
                    <a:lnTo>
                      <a:pt x="448" y="428"/>
                    </a:lnTo>
                    <a:lnTo>
                      <a:pt x="448" y="425"/>
                    </a:lnTo>
                    <a:lnTo>
                      <a:pt x="448" y="422"/>
                    </a:lnTo>
                    <a:lnTo>
                      <a:pt x="448" y="420"/>
                    </a:lnTo>
                    <a:lnTo>
                      <a:pt x="448" y="417"/>
                    </a:lnTo>
                    <a:lnTo>
                      <a:pt x="448" y="414"/>
                    </a:lnTo>
                    <a:lnTo>
                      <a:pt x="448" y="412"/>
                    </a:lnTo>
                    <a:lnTo>
                      <a:pt x="448" y="409"/>
                    </a:lnTo>
                    <a:lnTo>
                      <a:pt x="448" y="407"/>
                    </a:lnTo>
                    <a:lnTo>
                      <a:pt x="448" y="404"/>
                    </a:lnTo>
                    <a:lnTo>
                      <a:pt x="448" y="401"/>
                    </a:lnTo>
                    <a:lnTo>
                      <a:pt x="448" y="399"/>
                    </a:lnTo>
                    <a:lnTo>
                      <a:pt x="448" y="396"/>
                    </a:lnTo>
                    <a:lnTo>
                      <a:pt x="445" y="375"/>
                    </a:lnTo>
                    <a:lnTo>
                      <a:pt x="409" y="378"/>
                    </a:lnTo>
                    <a:lnTo>
                      <a:pt x="409" y="370"/>
                    </a:lnTo>
                    <a:lnTo>
                      <a:pt x="409" y="367"/>
                    </a:lnTo>
                    <a:lnTo>
                      <a:pt x="409" y="365"/>
                    </a:lnTo>
                    <a:lnTo>
                      <a:pt x="406" y="365"/>
                    </a:lnTo>
                    <a:lnTo>
                      <a:pt x="406" y="362"/>
                    </a:lnTo>
                    <a:lnTo>
                      <a:pt x="406" y="359"/>
                    </a:lnTo>
                    <a:lnTo>
                      <a:pt x="406" y="344"/>
                    </a:lnTo>
                    <a:lnTo>
                      <a:pt x="403" y="336"/>
                    </a:lnTo>
                    <a:lnTo>
                      <a:pt x="398" y="338"/>
                    </a:lnTo>
                    <a:lnTo>
                      <a:pt x="390" y="338"/>
                    </a:lnTo>
                    <a:lnTo>
                      <a:pt x="388" y="338"/>
                    </a:lnTo>
                    <a:lnTo>
                      <a:pt x="388" y="336"/>
                    </a:lnTo>
                    <a:lnTo>
                      <a:pt x="388" y="325"/>
                    </a:lnTo>
                    <a:lnTo>
                      <a:pt x="388" y="317"/>
                    </a:lnTo>
                    <a:lnTo>
                      <a:pt x="388" y="304"/>
                    </a:lnTo>
                    <a:lnTo>
                      <a:pt x="388" y="296"/>
                    </a:lnTo>
                    <a:lnTo>
                      <a:pt x="414" y="294"/>
                    </a:lnTo>
                    <a:lnTo>
                      <a:pt x="414" y="291"/>
                    </a:lnTo>
                    <a:lnTo>
                      <a:pt x="414" y="288"/>
                    </a:lnTo>
                    <a:lnTo>
                      <a:pt x="414" y="286"/>
                    </a:lnTo>
                    <a:lnTo>
                      <a:pt x="414" y="283"/>
                    </a:lnTo>
                    <a:lnTo>
                      <a:pt x="414" y="281"/>
                    </a:lnTo>
                    <a:lnTo>
                      <a:pt x="414" y="278"/>
                    </a:lnTo>
                    <a:lnTo>
                      <a:pt x="414" y="275"/>
                    </a:lnTo>
                    <a:lnTo>
                      <a:pt x="414" y="273"/>
                    </a:lnTo>
                    <a:lnTo>
                      <a:pt x="414" y="270"/>
                    </a:lnTo>
                    <a:lnTo>
                      <a:pt x="414" y="267"/>
                    </a:lnTo>
                    <a:lnTo>
                      <a:pt x="411" y="262"/>
                    </a:lnTo>
                    <a:lnTo>
                      <a:pt x="411" y="260"/>
                    </a:lnTo>
                    <a:lnTo>
                      <a:pt x="411" y="239"/>
                    </a:lnTo>
                    <a:lnTo>
                      <a:pt x="411" y="233"/>
                    </a:lnTo>
                    <a:lnTo>
                      <a:pt x="440" y="233"/>
                    </a:lnTo>
                    <a:lnTo>
                      <a:pt x="438" y="168"/>
                    </a:lnTo>
                    <a:lnTo>
                      <a:pt x="438" y="165"/>
                    </a:lnTo>
                    <a:lnTo>
                      <a:pt x="435" y="152"/>
                    </a:lnTo>
                    <a:lnTo>
                      <a:pt x="435" y="113"/>
                    </a:lnTo>
                    <a:lnTo>
                      <a:pt x="448" y="113"/>
                    </a:lnTo>
                    <a:lnTo>
                      <a:pt x="448" y="110"/>
                    </a:lnTo>
                    <a:lnTo>
                      <a:pt x="448" y="107"/>
                    </a:lnTo>
                    <a:lnTo>
                      <a:pt x="448" y="105"/>
                    </a:lnTo>
                    <a:lnTo>
                      <a:pt x="448" y="102"/>
                    </a:lnTo>
                    <a:lnTo>
                      <a:pt x="448" y="100"/>
                    </a:lnTo>
                    <a:lnTo>
                      <a:pt x="448" y="97"/>
                    </a:lnTo>
                    <a:lnTo>
                      <a:pt x="448" y="94"/>
                    </a:lnTo>
                    <a:lnTo>
                      <a:pt x="448" y="92"/>
                    </a:lnTo>
                    <a:lnTo>
                      <a:pt x="448" y="86"/>
                    </a:lnTo>
                    <a:lnTo>
                      <a:pt x="448" y="76"/>
                    </a:lnTo>
                    <a:lnTo>
                      <a:pt x="448" y="65"/>
                    </a:lnTo>
                    <a:lnTo>
                      <a:pt x="448" y="63"/>
                    </a:lnTo>
                    <a:lnTo>
                      <a:pt x="448" y="60"/>
                    </a:lnTo>
                    <a:lnTo>
                      <a:pt x="448" y="55"/>
                    </a:lnTo>
                    <a:lnTo>
                      <a:pt x="448" y="52"/>
                    </a:lnTo>
                    <a:lnTo>
                      <a:pt x="448" y="50"/>
                    </a:lnTo>
                    <a:lnTo>
                      <a:pt x="448" y="44"/>
                    </a:lnTo>
                    <a:lnTo>
                      <a:pt x="448" y="39"/>
                    </a:lnTo>
                    <a:lnTo>
                      <a:pt x="445" y="23"/>
                    </a:lnTo>
                    <a:lnTo>
                      <a:pt x="448" y="10"/>
                    </a:lnTo>
                    <a:lnTo>
                      <a:pt x="448" y="8"/>
                    </a:lnTo>
                    <a:lnTo>
                      <a:pt x="448" y="5"/>
                    </a:lnTo>
                    <a:lnTo>
                      <a:pt x="448" y="2"/>
                    </a:lnTo>
                    <a:lnTo>
                      <a:pt x="469" y="2"/>
                    </a:lnTo>
                    <a:lnTo>
                      <a:pt x="477" y="2"/>
                    </a:lnTo>
                    <a:lnTo>
                      <a:pt x="545" y="0"/>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40" name="フリーフォーム 239"/>
              <p:cNvSpPr>
                <a:spLocks/>
              </p:cNvSpPr>
              <p:nvPr/>
            </p:nvSpPr>
            <p:spPr bwMode="auto">
              <a:xfrm>
                <a:off x="2441531" y="4337650"/>
                <a:ext cx="575370" cy="747142"/>
              </a:xfrm>
              <a:custGeom>
                <a:avLst/>
                <a:gdLst>
                  <a:gd name="T0" fmla="*/ 401 w 1201"/>
                  <a:gd name="T1" fmla="*/ 5 h 1535"/>
                  <a:gd name="T2" fmla="*/ 537 w 1201"/>
                  <a:gd name="T3" fmla="*/ 53 h 1535"/>
                  <a:gd name="T4" fmla="*/ 663 w 1201"/>
                  <a:gd name="T5" fmla="*/ 102 h 1535"/>
                  <a:gd name="T6" fmla="*/ 705 w 1201"/>
                  <a:gd name="T7" fmla="*/ 150 h 1535"/>
                  <a:gd name="T8" fmla="*/ 702 w 1201"/>
                  <a:gd name="T9" fmla="*/ 218 h 1535"/>
                  <a:gd name="T10" fmla="*/ 695 w 1201"/>
                  <a:gd name="T11" fmla="*/ 252 h 1535"/>
                  <a:gd name="T12" fmla="*/ 695 w 1201"/>
                  <a:gd name="T13" fmla="*/ 294 h 1535"/>
                  <a:gd name="T14" fmla="*/ 729 w 1201"/>
                  <a:gd name="T15" fmla="*/ 315 h 1535"/>
                  <a:gd name="T16" fmla="*/ 823 w 1201"/>
                  <a:gd name="T17" fmla="*/ 328 h 1535"/>
                  <a:gd name="T18" fmla="*/ 894 w 1201"/>
                  <a:gd name="T19" fmla="*/ 444 h 1535"/>
                  <a:gd name="T20" fmla="*/ 870 w 1201"/>
                  <a:gd name="T21" fmla="*/ 612 h 1535"/>
                  <a:gd name="T22" fmla="*/ 1077 w 1201"/>
                  <a:gd name="T23" fmla="*/ 619 h 1535"/>
                  <a:gd name="T24" fmla="*/ 1195 w 1201"/>
                  <a:gd name="T25" fmla="*/ 648 h 1535"/>
                  <a:gd name="T26" fmla="*/ 1166 w 1201"/>
                  <a:gd name="T27" fmla="*/ 648 h 1535"/>
                  <a:gd name="T28" fmla="*/ 1166 w 1201"/>
                  <a:gd name="T29" fmla="*/ 682 h 1535"/>
                  <a:gd name="T30" fmla="*/ 1164 w 1201"/>
                  <a:gd name="T31" fmla="*/ 717 h 1535"/>
                  <a:gd name="T32" fmla="*/ 1166 w 1201"/>
                  <a:gd name="T33" fmla="*/ 766 h 1535"/>
                  <a:gd name="T34" fmla="*/ 1164 w 1201"/>
                  <a:gd name="T35" fmla="*/ 806 h 1535"/>
                  <a:gd name="T36" fmla="*/ 1161 w 1201"/>
                  <a:gd name="T37" fmla="*/ 898 h 1535"/>
                  <a:gd name="T38" fmla="*/ 1169 w 1201"/>
                  <a:gd name="T39" fmla="*/ 955 h 1535"/>
                  <a:gd name="T40" fmla="*/ 1164 w 1201"/>
                  <a:gd name="T41" fmla="*/ 997 h 1535"/>
                  <a:gd name="T42" fmla="*/ 1172 w 1201"/>
                  <a:gd name="T43" fmla="*/ 1052 h 1535"/>
                  <a:gd name="T44" fmla="*/ 1159 w 1201"/>
                  <a:gd name="T45" fmla="*/ 1076 h 1535"/>
                  <a:gd name="T46" fmla="*/ 1153 w 1201"/>
                  <a:gd name="T47" fmla="*/ 1105 h 1535"/>
                  <a:gd name="T48" fmla="*/ 1159 w 1201"/>
                  <a:gd name="T49" fmla="*/ 1129 h 1535"/>
                  <a:gd name="T50" fmla="*/ 1159 w 1201"/>
                  <a:gd name="T51" fmla="*/ 1157 h 1535"/>
                  <a:gd name="T52" fmla="*/ 1161 w 1201"/>
                  <a:gd name="T53" fmla="*/ 1178 h 1535"/>
                  <a:gd name="T54" fmla="*/ 1098 w 1201"/>
                  <a:gd name="T55" fmla="*/ 1236 h 1535"/>
                  <a:gd name="T56" fmla="*/ 1017 w 1201"/>
                  <a:gd name="T57" fmla="*/ 1273 h 1535"/>
                  <a:gd name="T58" fmla="*/ 941 w 1201"/>
                  <a:gd name="T59" fmla="*/ 1333 h 1535"/>
                  <a:gd name="T60" fmla="*/ 844 w 1201"/>
                  <a:gd name="T61" fmla="*/ 1386 h 1535"/>
                  <a:gd name="T62" fmla="*/ 705 w 1201"/>
                  <a:gd name="T63" fmla="*/ 1459 h 1535"/>
                  <a:gd name="T64" fmla="*/ 595 w 1201"/>
                  <a:gd name="T65" fmla="*/ 1517 h 1535"/>
                  <a:gd name="T66" fmla="*/ 522 w 1201"/>
                  <a:gd name="T67" fmla="*/ 1533 h 1535"/>
                  <a:gd name="T68" fmla="*/ 469 w 1201"/>
                  <a:gd name="T69" fmla="*/ 1525 h 1535"/>
                  <a:gd name="T70" fmla="*/ 417 w 1201"/>
                  <a:gd name="T71" fmla="*/ 1491 h 1535"/>
                  <a:gd name="T72" fmla="*/ 393 w 1201"/>
                  <a:gd name="T73" fmla="*/ 1441 h 1535"/>
                  <a:gd name="T74" fmla="*/ 380 w 1201"/>
                  <a:gd name="T75" fmla="*/ 1399 h 1535"/>
                  <a:gd name="T76" fmla="*/ 356 w 1201"/>
                  <a:gd name="T77" fmla="*/ 1331 h 1535"/>
                  <a:gd name="T78" fmla="*/ 338 w 1201"/>
                  <a:gd name="T79" fmla="*/ 1294 h 1535"/>
                  <a:gd name="T80" fmla="*/ 299 w 1201"/>
                  <a:gd name="T81" fmla="*/ 1239 h 1535"/>
                  <a:gd name="T82" fmla="*/ 254 w 1201"/>
                  <a:gd name="T83" fmla="*/ 1205 h 1535"/>
                  <a:gd name="T84" fmla="*/ 210 w 1201"/>
                  <a:gd name="T85" fmla="*/ 1189 h 1535"/>
                  <a:gd name="T86" fmla="*/ 31 w 1201"/>
                  <a:gd name="T87" fmla="*/ 1147 h 1535"/>
                  <a:gd name="T88" fmla="*/ 23 w 1201"/>
                  <a:gd name="T89" fmla="*/ 1063 h 1535"/>
                  <a:gd name="T90" fmla="*/ 79 w 1201"/>
                  <a:gd name="T91" fmla="*/ 848 h 1535"/>
                  <a:gd name="T92" fmla="*/ 105 w 1201"/>
                  <a:gd name="T93" fmla="*/ 727 h 1535"/>
                  <a:gd name="T94" fmla="*/ 131 w 1201"/>
                  <a:gd name="T95" fmla="*/ 606 h 1535"/>
                  <a:gd name="T96" fmla="*/ 128 w 1201"/>
                  <a:gd name="T97" fmla="*/ 580 h 1535"/>
                  <a:gd name="T98" fmla="*/ 97 w 1201"/>
                  <a:gd name="T99" fmla="*/ 570 h 1535"/>
                  <a:gd name="T100" fmla="*/ 86 w 1201"/>
                  <a:gd name="T101" fmla="*/ 538 h 1535"/>
                  <a:gd name="T102" fmla="*/ 94 w 1201"/>
                  <a:gd name="T103" fmla="*/ 493 h 1535"/>
                  <a:gd name="T104" fmla="*/ 110 w 1201"/>
                  <a:gd name="T105" fmla="*/ 433 h 1535"/>
                  <a:gd name="T106" fmla="*/ 115 w 1201"/>
                  <a:gd name="T107" fmla="*/ 410 h 1535"/>
                  <a:gd name="T108" fmla="*/ 120 w 1201"/>
                  <a:gd name="T109" fmla="*/ 389 h 1535"/>
                  <a:gd name="T110" fmla="*/ 126 w 1201"/>
                  <a:gd name="T111" fmla="*/ 365 h 1535"/>
                  <a:gd name="T112" fmla="*/ 136 w 1201"/>
                  <a:gd name="T113" fmla="*/ 310 h 1535"/>
                  <a:gd name="T114" fmla="*/ 144 w 1201"/>
                  <a:gd name="T115" fmla="*/ 286 h 1535"/>
                  <a:gd name="T116" fmla="*/ 149 w 1201"/>
                  <a:gd name="T117" fmla="*/ 252 h 1535"/>
                  <a:gd name="T118" fmla="*/ 181 w 1201"/>
                  <a:gd name="T119" fmla="*/ 121 h 1535"/>
                  <a:gd name="T120" fmla="*/ 186 w 1201"/>
                  <a:gd name="T121" fmla="*/ 87 h 1535"/>
                  <a:gd name="T122" fmla="*/ 199 w 1201"/>
                  <a:gd name="T123" fmla="*/ 60 h 1535"/>
                  <a:gd name="T124" fmla="*/ 288 w 1201"/>
                  <a:gd name="T125" fmla="*/ 60 h 1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201" h="1535">
                    <a:moveTo>
                      <a:pt x="372" y="8"/>
                    </a:moveTo>
                    <a:lnTo>
                      <a:pt x="372" y="16"/>
                    </a:lnTo>
                    <a:lnTo>
                      <a:pt x="377" y="13"/>
                    </a:lnTo>
                    <a:lnTo>
                      <a:pt x="383" y="11"/>
                    </a:lnTo>
                    <a:lnTo>
                      <a:pt x="385" y="8"/>
                    </a:lnTo>
                    <a:lnTo>
                      <a:pt x="388" y="8"/>
                    </a:lnTo>
                    <a:lnTo>
                      <a:pt x="390" y="8"/>
                    </a:lnTo>
                    <a:lnTo>
                      <a:pt x="396" y="5"/>
                    </a:lnTo>
                    <a:lnTo>
                      <a:pt x="398" y="5"/>
                    </a:lnTo>
                    <a:lnTo>
                      <a:pt x="401" y="5"/>
                    </a:lnTo>
                    <a:lnTo>
                      <a:pt x="406" y="5"/>
                    </a:lnTo>
                    <a:lnTo>
                      <a:pt x="411" y="5"/>
                    </a:lnTo>
                    <a:lnTo>
                      <a:pt x="414" y="5"/>
                    </a:lnTo>
                    <a:lnTo>
                      <a:pt x="419" y="5"/>
                    </a:lnTo>
                    <a:lnTo>
                      <a:pt x="430" y="11"/>
                    </a:lnTo>
                    <a:lnTo>
                      <a:pt x="469" y="26"/>
                    </a:lnTo>
                    <a:lnTo>
                      <a:pt x="493" y="34"/>
                    </a:lnTo>
                    <a:lnTo>
                      <a:pt x="516" y="45"/>
                    </a:lnTo>
                    <a:lnTo>
                      <a:pt x="519" y="45"/>
                    </a:lnTo>
                    <a:lnTo>
                      <a:pt x="537" y="53"/>
                    </a:lnTo>
                    <a:lnTo>
                      <a:pt x="550" y="58"/>
                    </a:lnTo>
                    <a:lnTo>
                      <a:pt x="571" y="66"/>
                    </a:lnTo>
                    <a:lnTo>
                      <a:pt x="595" y="74"/>
                    </a:lnTo>
                    <a:lnTo>
                      <a:pt x="619" y="84"/>
                    </a:lnTo>
                    <a:lnTo>
                      <a:pt x="653" y="97"/>
                    </a:lnTo>
                    <a:lnTo>
                      <a:pt x="655" y="97"/>
                    </a:lnTo>
                    <a:lnTo>
                      <a:pt x="655" y="100"/>
                    </a:lnTo>
                    <a:lnTo>
                      <a:pt x="655" y="102"/>
                    </a:lnTo>
                    <a:lnTo>
                      <a:pt x="661" y="105"/>
                    </a:lnTo>
                    <a:lnTo>
                      <a:pt x="663" y="102"/>
                    </a:lnTo>
                    <a:lnTo>
                      <a:pt x="666" y="102"/>
                    </a:lnTo>
                    <a:lnTo>
                      <a:pt x="668" y="102"/>
                    </a:lnTo>
                    <a:lnTo>
                      <a:pt x="689" y="105"/>
                    </a:lnTo>
                    <a:lnTo>
                      <a:pt x="710" y="108"/>
                    </a:lnTo>
                    <a:lnTo>
                      <a:pt x="710" y="118"/>
                    </a:lnTo>
                    <a:lnTo>
                      <a:pt x="710" y="126"/>
                    </a:lnTo>
                    <a:lnTo>
                      <a:pt x="710" y="131"/>
                    </a:lnTo>
                    <a:lnTo>
                      <a:pt x="708" y="137"/>
                    </a:lnTo>
                    <a:lnTo>
                      <a:pt x="708" y="139"/>
                    </a:lnTo>
                    <a:lnTo>
                      <a:pt x="705" y="150"/>
                    </a:lnTo>
                    <a:lnTo>
                      <a:pt x="702" y="176"/>
                    </a:lnTo>
                    <a:lnTo>
                      <a:pt x="700" y="186"/>
                    </a:lnTo>
                    <a:lnTo>
                      <a:pt x="700" y="189"/>
                    </a:lnTo>
                    <a:lnTo>
                      <a:pt x="700" y="197"/>
                    </a:lnTo>
                    <a:lnTo>
                      <a:pt x="700" y="200"/>
                    </a:lnTo>
                    <a:lnTo>
                      <a:pt x="697" y="202"/>
                    </a:lnTo>
                    <a:lnTo>
                      <a:pt x="700" y="205"/>
                    </a:lnTo>
                    <a:lnTo>
                      <a:pt x="700" y="207"/>
                    </a:lnTo>
                    <a:lnTo>
                      <a:pt x="700" y="213"/>
                    </a:lnTo>
                    <a:lnTo>
                      <a:pt x="702" y="218"/>
                    </a:lnTo>
                    <a:lnTo>
                      <a:pt x="697" y="231"/>
                    </a:lnTo>
                    <a:lnTo>
                      <a:pt x="702" y="234"/>
                    </a:lnTo>
                    <a:lnTo>
                      <a:pt x="700" y="234"/>
                    </a:lnTo>
                    <a:lnTo>
                      <a:pt x="700" y="236"/>
                    </a:lnTo>
                    <a:lnTo>
                      <a:pt x="697" y="239"/>
                    </a:lnTo>
                    <a:lnTo>
                      <a:pt x="697" y="242"/>
                    </a:lnTo>
                    <a:lnTo>
                      <a:pt x="697" y="244"/>
                    </a:lnTo>
                    <a:lnTo>
                      <a:pt x="695" y="247"/>
                    </a:lnTo>
                    <a:lnTo>
                      <a:pt x="695" y="249"/>
                    </a:lnTo>
                    <a:lnTo>
                      <a:pt x="695" y="252"/>
                    </a:lnTo>
                    <a:lnTo>
                      <a:pt x="697" y="252"/>
                    </a:lnTo>
                    <a:lnTo>
                      <a:pt x="697" y="255"/>
                    </a:lnTo>
                    <a:lnTo>
                      <a:pt x="695" y="257"/>
                    </a:lnTo>
                    <a:lnTo>
                      <a:pt x="695" y="260"/>
                    </a:lnTo>
                    <a:lnTo>
                      <a:pt x="689" y="270"/>
                    </a:lnTo>
                    <a:lnTo>
                      <a:pt x="692" y="273"/>
                    </a:lnTo>
                    <a:lnTo>
                      <a:pt x="697" y="276"/>
                    </a:lnTo>
                    <a:lnTo>
                      <a:pt x="695" y="289"/>
                    </a:lnTo>
                    <a:lnTo>
                      <a:pt x="695" y="291"/>
                    </a:lnTo>
                    <a:lnTo>
                      <a:pt x="695" y="294"/>
                    </a:lnTo>
                    <a:lnTo>
                      <a:pt x="695" y="297"/>
                    </a:lnTo>
                    <a:lnTo>
                      <a:pt x="695" y="299"/>
                    </a:lnTo>
                    <a:lnTo>
                      <a:pt x="695" y="305"/>
                    </a:lnTo>
                    <a:lnTo>
                      <a:pt x="697" y="307"/>
                    </a:lnTo>
                    <a:lnTo>
                      <a:pt x="695" y="310"/>
                    </a:lnTo>
                    <a:lnTo>
                      <a:pt x="702" y="310"/>
                    </a:lnTo>
                    <a:lnTo>
                      <a:pt x="705" y="310"/>
                    </a:lnTo>
                    <a:lnTo>
                      <a:pt x="702" y="315"/>
                    </a:lnTo>
                    <a:lnTo>
                      <a:pt x="726" y="315"/>
                    </a:lnTo>
                    <a:lnTo>
                      <a:pt x="729" y="315"/>
                    </a:lnTo>
                    <a:lnTo>
                      <a:pt x="737" y="318"/>
                    </a:lnTo>
                    <a:lnTo>
                      <a:pt x="747" y="318"/>
                    </a:lnTo>
                    <a:lnTo>
                      <a:pt x="747" y="323"/>
                    </a:lnTo>
                    <a:lnTo>
                      <a:pt x="760" y="323"/>
                    </a:lnTo>
                    <a:lnTo>
                      <a:pt x="763" y="323"/>
                    </a:lnTo>
                    <a:lnTo>
                      <a:pt x="765" y="323"/>
                    </a:lnTo>
                    <a:lnTo>
                      <a:pt x="771" y="323"/>
                    </a:lnTo>
                    <a:lnTo>
                      <a:pt x="794" y="326"/>
                    </a:lnTo>
                    <a:lnTo>
                      <a:pt x="818" y="328"/>
                    </a:lnTo>
                    <a:lnTo>
                      <a:pt x="823" y="328"/>
                    </a:lnTo>
                    <a:lnTo>
                      <a:pt x="857" y="333"/>
                    </a:lnTo>
                    <a:lnTo>
                      <a:pt x="891" y="336"/>
                    </a:lnTo>
                    <a:lnTo>
                      <a:pt x="904" y="336"/>
                    </a:lnTo>
                    <a:lnTo>
                      <a:pt x="941" y="341"/>
                    </a:lnTo>
                    <a:lnTo>
                      <a:pt x="944" y="341"/>
                    </a:lnTo>
                    <a:lnTo>
                      <a:pt x="946" y="341"/>
                    </a:lnTo>
                    <a:lnTo>
                      <a:pt x="933" y="368"/>
                    </a:lnTo>
                    <a:lnTo>
                      <a:pt x="917" y="394"/>
                    </a:lnTo>
                    <a:lnTo>
                      <a:pt x="904" y="423"/>
                    </a:lnTo>
                    <a:lnTo>
                      <a:pt x="894" y="444"/>
                    </a:lnTo>
                    <a:lnTo>
                      <a:pt x="891" y="446"/>
                    </a:lnTo>
                    <a:lnTo>
                      <a:pt x="891" y="449"/>
                    </a:lnTo>
                    <a:lnTo>
                      <a:pt x="889" y="451"/>
                    </a:lnTo>
                    <a:lnTo>
                      <a:pt x="883" y="462"/>
                    </a:lnTo>
                    <a:lnTo>
                      <a:pt x="886" y="470"/>
                    </a:lnTo>
                    <a:lnTo>
                      <a:pt x="883" y="486"/>
                    </a:lnTo>
                    <a:lnTo>
                      <a:pt x="881" y="520"/>
                    </a:lnTo>
                    <a:lnTo>
                      <a:pt x="875" y="559"/>
                    </a:lnTo>
                    <a:lnTo>
                      <a:pt x="873" y="585"/>
                    </a:lnTo>
                    <a:lnTo>
                      <a:pt x="870" y="612"/>
                    </a:lnTo>
                    <a:lnTo>
                      <a:pt x="870" y="617"/>
                    </a:lnTo>
                    <a:lnTo>
                      <a:pt x="902" y="617"/>
                    </a:lnTo>
                    <a:lnTo>
                      <a:pt x="938" y="617"/>
                    </a:lnTo>
                    <a:lnTo>
                      <a:pt x="967" y="617"/>
                    </a:lnTo>
                    <a:lnTo>
                      <a:pt x="991" y="619"/>
                    </a:lnTo>
                    <a:lnTo>
                      <a:pt x="1012" y="619"/>
                    </a:lnTo>
                    <a:lnTo>
                      <a:pt x="1030" y="619"/>
                    </a:lnTo>
                    <a:lnTo>
                      <a:pt x="1041" y="619"/>
                    </a:lnTo>
                    <a:lnTo>
                      <a:pt x="1043" y="619"/>
                    </a:lnTo>
                    <a:lnTo>
                      <a:pt x="1077" y="619"/>
                    </a:lnTo>
                    <a:lnTo>
                      <a:pt x="1080" y="619"/>
                    </a:lnTo>
                    <a:lnTo>
                      <a:pt x="1088" y="619"/>
                    </a:lnTo>
                    <a:lnTo>
                      <a:pt x="1090" y="619"/>
                    </a:lnTo>
                    <a:lnTo>
                      <a:pt x="1096" y="619"/>
                    </a:lnTo>
                    <a:lnTo>
                      <a:pt x="1119" y="619"/>
                    </a:lnTo>
                    <a:lnTo>
                      <a:pt x="1151" y="619"/>
                    </a:lnTo>
                    <a:lnTo>
                      <a:pt x="1185" y="619"/>
                    </a:lnTo>
                    <a:lnTo>
                      <a:pt x="1201" y="619"/>
                    </a:lnTo>
                    <a:lnTo>
                      <a:pt x="1201" y="648"/>
                    </a:lnTo>
                    <a:lnTo>
                      <a:pt x="1195" y="648"/>
                    </a:lnTo>
                    <a:lnTo>
                      <a:pt x="1193" y="648"/>
                    </a:lnTo>
                    <a:lnTo>
                      <a:pt x="1190" y="648"/>
                    </a:lnTo>
                    <a:lnTo>
                      <a:pt x="1187" y="648"/>
                    </a:lnTo>
                    <a:lnTo>
                      <a:pt x="1185" y="648"/>
                    </a:lnTo>
                    <a:lnTo>
                      <a:pt x="1182" y="648"/>
                    </a:lnTo>
                    <a:lnTo>
                      <a:pt x="1180" y="648"/>
                    </a:lnTo>
                    <a:lnTo>
                      <a:pt x="1174" y="648"/>
                    </a:lnTo>
                    <a:lnTo>
                      <a:pt x="1172" y="648"/>
                    </a:lnTo>
                    <a:lnTo>
                      <a:pt x="1169" y="648"/>
                    </a:lnTo>
                    <a:lnTo>
                      <a:pt x="1166" y="648"/>
                    </a:lnTo>
                    <a:lnTo>
                      <a:pt x="1166" y="651"/>
                    </a:lnTo>
                    <a:lnTo>
                      <a:pt x="1166" y="654"/>
                    </a:lnTo>
                    <a:lnTo>
                      <a:pt x="1166" y="659"/>
                    </a:lnTo>
                    <a:lnTo>
                      <a:pt x="1166" y="661"/>
                    </a:lnTo>
                    <a:lnTo>
                      <a:pt x="1166" y="664"/>
                    </a:lnTo>
                    <a:lnTo>
                      <a:pt x="1166" y="669"/>
                    </a:lnTo>
                    <a:lnTo>
                      <a:pt x="1166" y="672"/>
                    </a:lnTo>
                    <a:lnTo>
                      <a:pt x="1166" y="677"/>
                    </a:lnTo>
                    <a:lnTo>
                      <a:pt x="1166" y="680"/>
                    </a:lnTo>
                    <a:lnTo>
                      <a:pt x="1166" y="682"/>
                    </a:lnTo>
                    <a:lnTo>
                      <a:pt x="1166" y="688"/>
                    </a:lnTo>
                    <a:lnTo>
                      <a:pt x="1166" y="693"/>
                    </a:lnTo>
                    <a:lnTo>
                      <a:pt x="1166" y="698"/>
                    </a:lnTo>
                    <a:lnTo>
                      <a:pt x="1166" y="701"/>
                    </a:lnTo>
                    <a:lnTo>
                      <a:pt x="1166" y="703"/>
                    </a:lnTo>
                    <a:lnTo>
                      <a:pt x="1166" y="709"/>
                    </a:lnTo>
                    <a:lnTo>
                      <a:pt x="1166" y="711"/>
                    </a:lnTo>
                    <a:lnTo>
                      <a:pt x="1164" y="711"/>
                    </a:lnTo>
                    <a:lnTo>
                      <a:pt x="1164" y="714"/>
                    </a:lnTo>
                    <a:lnTo>
                      <a:pt x="1164" y="717"/>
                    </a:lnTo>
                    <a:lnTo>
                      <a:pt x="1164" y="719"/>
                    </a:lnTo>
                    <a:lnTo>
                      <a:pt x="1164" y="732"/>
                    </a:lnTo>
                    <a:lnTo>
                      <a:pt x="1164" y="735"/>
                    </a:lnTo>
                    <a:lnTo>
                      <a:pt x="1164" y="751"/>
                    </a:lnTo>
                    <a:lnTo>
                      <a:pt x="1166" y="753"/>
                    </a:lnTo>
                    <a:lnTo>
                      <a:pt x="1166" y="756"/>
                    </a:lnTo>
                    <a:lnTo>
                      <a:pt x="1166" y="759"/>
                    </a:lnTo>
                    <a:lnTo>
                      <a:pt x="1166" y="761"/>
                    </a:lnTo>
                    <a:lnTo>
                      <a:pt x="1166" y="764"/>
                    </a:lnTo>
                    <a:lnTo>
                      <a:pt x="1166" y="766"/>
                    </a:lnTo>
                    <a:lnTo>
                      <a:pt x="1166" y="769"/>
                    </a:lnTo>
                    <a:lnTo>
                      <a:pt x="1164" y="772"/>
                    </a:lnTo>
                    <a:lnTo>
                      <a:pt x="1164" y="777"/>
                    </a:lnTo>
                    <a:lnTo>
                      <a:pt x="1164" y="782"/>
                    </a:lnTo>
                    <a:lnTo>
                      <a:pt x="1164" y="787"/>
                    </a:lnTo>
                    <a:lnTo>
                      <a:pt x="1164" y="790"/>
                    </a:lnTo>
                    <a:lnTo>
                      <a:pt x="1164" y="795"/>
                    </a:lnTo>
                    <a:lnTo>
                      <a:pt x="1164" y="798"/>
                    </a:lnTo>
                    <a:lnTo>
                      <a:pt x="1164" y="801"/>
                    </a:lnTo>
                    <a:lnTo>
                      <a:pt x="1164" y="806"/>
                    </a:lnTo>
                    <a:lnTo>
                      <a:pt x="1166" y="808"/>
                    </a:lnTo>
                    <a:lnTo>
                      <a:pt x="1166" y="811"/>
                    </a:lnTo>
                    <a:lnTo>
                      <a:pt x="1166" y="822"/>
                    </a:lnTo>
                    <a:lnTo>
                      <a:pt x="1164" y="822"/>
                    </a:lnTo>
                    <a:lnTo>
                      <a:pt x="1164" y="824"/>
                    </a:lnTo>
                    <a:lnTo>
                      <a:pt x="1164" y="850"/>
                    </a:lnTo>
                    <a:lnTo>
                      <a:pt x="1164" y="871"/>
                    </a:lnTo>
                    <a:lnTo>
                      <a:pt x="1161" y="879"/>
                    </a:lnTo>
                    <a:lnTo>
                      <a:pt x="1161" y="890"/>
                    </a:lnTo>
                    <a:lnTo>
                      <a:pt x="1161" y="898"/>
                    </a:lnTo>
                    <a:lnTo>
                      <a:pt x="1161" y="906"/>
                    </a:lnTo>
                    <a:lnTo>
                      <a:pt x="1161" y="913"/>
                    </a:lnTo>
                    <a:lnTo>
                      <a:pt x="1161" y="919"/>
                    </a:lnTo>
                    <a:lnTo>
                      <a:pt x="1161" y="927"/>
                    </a:lnTo>
                    <a:lnTo>
                      <a:pt x="1161" y="932"/>
                    </a:lnTo>
                    <a:lnTo>
                      <a:pt x="1164" y="940"/>
                    </a:lnTo>
                    <a:lnTo>
                      <a:pt x="1164" y="942"/>
                    </a:lnTo>
                    <a:lnTo>
                      <a:pt x="1164" y="958"/>
                    </a:lnTo>
                    <a:lnTo>
                      <a:pt x="1166" y="958"/>
                    </a:lnTo>
                    <a:lnTo>
                      <a:pt x="1169" y="955"/>
                    </a:lnTo>
                    <a:lnTo>
                      <a:pt x="1169" y="958"/>
                    </a:lnTo>
                    <a:lnTo>
                      <a:pt x="1169" y="961"/>
                    </a:lnTo>
                    <a:lnTo>
                      <a:pt x="1169" y="963"/>
                    </a:lnTo>
                    <a:lnTo>
                      <a:pt x="1169" y="966"/>
                    </a:lnTo>
                    <a:lnTo>
                      <a:pt x="1169" y="968"/>
                    </a:lnTo>
                    <a:lnTo>
                      <a:pt x="1166" y="968"/>
                    </a:lnTo>
                    <a:lnTo>
                      <a:pt x="1166" y="971"/>
                    </a:lnTo>
                    <a:lnTo>
                      <a:pt x="1164" y="976"/>
                    </a:lnTo>
                    <a:lnTo>
                      <a:pt x="1164" y="989"/>
                    </a:lnTo>
                    <a:lnTo>
                      <a:pt x="1164" y="997"/>
                    </a:lnTo>
                    <a:lnTo>
                      <a:pt x="1164" y="1008"/>
                    </a:lnTo>
                    <a:lnTo>
                      <a:pt x="1169" y="1008"/>
                    </a:lnTo>
                    <a:lnTo>
                      <a:pt x="1169" y="1026"/>
                    </a:lnTo>
                    <a:lnTo>
                      <a:pt x="1169" y="1031"/>
                    </a:lnTo>
                    <a:lnTo>
                      <a:pt x="1169" y="1037"/>
                    </a:lnTo>
                    <a:lnTo>
                      <a:pt x="1166" y="1047"/>
                    </a:lnTo>
                    <a:lnTo>
                      <a:pt x="1169" y="1047"/>
                    </a:lnTo>
                    <a:lnTo>
                      <a:pt x="1166" y="1052"/>
                    </a:lnTo>
                    <a:lnTo>
                      <a:pt x="1169" y="1052"/>
                    </a:lnTo>
                    <a:lnTo>
                      <a:pt x="1172" y="1052"/>
                    </a:lnTo>
                    <a:lnTo>
                      <a:pt x="1169" y="1055"/>
                    </a:lnTo>
                    <a:lnTo>
                      <a:pt x="1169" y="1058"/>
                    </a:lnTo>
                    <a:lnTo>
                      <a:pt x="1169" y="1055"/>
                    </a:lnTo>
                    <a:lnTo>
                      <a:pt x="1166" y="1055"/>
                    </a:lnTo>
                    <a:lnTo>
                      <a:pt x="1161" y="1055"/>
                    </a:lnTo>
                    <a:lnTo>
                      <a:pt x="1161" y="1060"/>
                    </a:lnTo>
                    <a:lnTo>
                      <a:pt x="1161" y="1066"/>
                    </a:lnTo>
                    <a:lnTo>
                      <a:pt x="1159" y="1068"/>
                    </a:lnTo>
                    <a:lnTo>
                      <a:pt x="1159" y="1071"/>
                    </a:lnTo>
                    <a:lnTo>
                      <a:pt x="1159" y="1076"/>
                    </a:lnTo>
                    <a:lnTo>
                      <a:pt x="1159" y="1081"/>
                    </a:lnTo>
                    <a:lnTo>
                      <a:pt x="1159" y="1084"/>
                    </a:lnTo>
                    <a:lnTo>
                      <a:pt x="1159" y="1087"/>
                    </a:lnTo>
                    <a:lnTo>
                      <a:pt x="1156" y="1089"/>
                    </a:lnTo>
                    <a:lnTo>
                      <a:pt x="1156" y="1092"/>
                    </a:lnTo>
                    <a:lnTo>
                      <a:pt x="1156" y="1094"/>
                    </a:lnTo>
                    <a:lnTo>
                      <a:pt x="1156" y="1097"/>
                    </a:lnTo>
                    <a:lnTo>
                      <a:pt x="1153" y="1097"/>
                    </a:lnTo>
                    <a:lnTo>
                      <a:pt x="1153" y="1102"/>
                    </a:lnTo>
                    <a:lnTo>
                      <a:pt x="1153" y="1105"/>
                    </a:lnTo>
                    <a:lnTo>
                      <a:pt x="1159" y="1105"/>
                    </a:lnTo>
                    <a:lnTo>
                      <a:pt x="1161" y="1108"/>
                    </a:lnTo>
                    <a:lnTo>
                      <a:pt x="1164" y="1110"/>
                    </a:lnTo>
                    <a:lnTo>
                      <a:pt x="1164" y="1113"/>
                    </a:lnTo>
                    <a:lnTo>
                      <a:pt x="1164" y="1115"/>
                    </a:lnTo>
                    <a:lnTo>
                      <a:pt x="1161" y="1118"/>
                    </a:lnTo>
                    <a:lnTo>
                      <a:pt x="1161" y="1121"/>
                    </a:lnTo>
                    <a:lnTo>
                      <a:pt x="1161" y="1123"/>
                    </a:lnTo>
                    <a:lnTo>
                      <a:pt x="1159" y="1126"/>
                    </a:lnTo>
                    <a:lnTo>
                      <a:pt x="1159" y="1129"/>
                    </a:lnTo>
                    <a:lnTo>
                      <a:pt x="1156" y="1134"/>
                    </a:lnTo>
                    <a:lnTo>
                      <a:pt x="1156" y="1136"/>
                    </a:lnTo>
                    <a:lnTo>
                      <a:pt x="1156" y="1139"/>
                    </a:lnTo>
                    <a:lnTo>
                      <a:pt x="1156" y="1142"/>
                    </a:lnTo>
                    <a:lnTo>
                      <a:pt x="1156" y="1144"/>
                    </a:lnTo>
                    <a:lnTo>
                      <a:pt x="1159" y="1147"/>
                    </a:lnTo>
                    <a:lnTo>
                      <a:pt x="1159" y="1150"/>
                    </a:lnTo>
                    <a:lnTo>
                      <a:pt x="1159" y="1152"/>
                    </a:lnTo>
                    <a:lnTo>
                      <a:pt x="1159" y="1155"/>
                    </a:lnTo>
                    <a:lnTo>
                      <a:pt x="1159" y="1157"/>
                    </a:lnTo>
                    <a:lnTo>
                      <a:pt x="1156" y="1160"/>
                    </a:lnTo>
                    <a:lnTo>
                      <a:pt x="1156" y="1163"/>
                    </a:lnTo>
                    <a:lnTo>
                      <a:pt x="1156" y="1165"/>
                    </a:lnTo>
                    <a:lnTo>
                      <a:pt x="1156" y="1168"/>
                    </a:lnTo>
                    <a:lnTo>
                      <a:pt x="1156" y="1171"/>
                    </a:lnTo>
                    <a:lnTo>
                      <a:pt x="1159" y="1171"/>
                    </a:lnTo>
                    <a:lnTo>
                      <a:pt x="1159" y="1173"/>
                    </a:lnTo>
                    <a:lnTo>
                      <a:pt x="1159" y="1176"/>
                    </a:lnTo>
                    <a:lnTo>
                      <a:pt x="1161" y="1176"/>
                    </a:lnTo>
                    <a:lnTo>
                      <a:pt x="1161" y="1178"/>
                    </a:lnTo>
                    <a:lnTo>
                      <a:pt x="1161" y="1181"/>
                    </a:lnTo>
                    <a:lnTo>
                      <a:pt x="1164" y="1184"/>
                    </a:lnTo>
                    <a:lnTo>
                      <a:pt x="1169" y="1202"/>
                    </a:lnTo>
                    <a:lnTo>
                      <a:pt x="1161" y="1207"/>
                    </a:lnTo>
                    <a:lnTo>
                      <a:pt x="1151" y="1213"/>
                    </a:lnTo>
                    <a:lnTo>
                      <a:pt x="1140" y="1218"/>
                    </a:lnTo>
                    <a:lnTo>
                      <a:pt x="1127" y="1223"/>
                    </a:lnTo>
                    <a:lnTo>
                      <a:pt x="1117" y="1228"/>
                    </a:lnTo>
                    <a:lnTo>
                      <a:pt x="1106" y="1234"/>
                    </a:lnTo>
                    <a:lnTo>
                      <a:pt x="1098" y="1236"/>
                    </a:lnTo>
                    <a:lnTo>
                      <a:pt x="1088" y="1241"/>
                    </a:lnTo>
                    <a:lnTo>
                      <a:pt x="1085" y="1241"/>
                    </a:lnTo>
                    <a:lnTo>
                      <a:pt x="1075" y="1247"/>
                    </a:lnTo>
                    <a:lnTo>
                      <a:pt x="1069" y="1249"/>
                    </a:lnTo>
                    <a:lnTo>
                      <a:pt x="1064" y="1252"/>
                    </a:lnTo>
                    <a:lnTo>
                      <a:pt x="1059" y="1255"/>
                    </a:lnTo>
                    <a:lnTo>
                      <a:pt x="1051" y="1257"/>
                    </a:lnTo>
                    <a:lnTo>
                      <a:pt x="1035" y="1265"/>
                    </a:lnTo>
                    <a:lnTo>
                      <a:pt x="1028" y="1270"/>
                    </a:lnTo>
                    <a:lnTo>
                      <a:pt x="1017" y="1273"/>
                    </a:lnTo>
                    <a:lnTo>
                      <a:pt x="1014" y="1276"/>
                    </a:lnTo>
                    <a:lnTo>
                      <a:pt x="1012" y="1278"/>
                    </a:lnTo>
                    <a:lnTo>
                      <a:pt x="1001" y="1281"/>
                    </a:lnTo>
                    <a:lnTo>
                      <a:pt x="999" y="1283"/>
                    </a:lnTo>
                    <a:lnTo>
                      <a:pt x="996" y="1286"/>
                    </a:lnTo>
                    <a:lnTo>
                      <a:pt x="991" y="1289"/>
                    </a:lnTo>
                    <a:lnTo>
                      <a:pt x="962" y="1315"/>
                    </a:lnTo>
                    <a:lnTo>
                      <a:pt x="962" y="1318"/>
                    </a:lnTo>
                    <a:lnTo>
                      <a:pt x="949" y="1328"/>
                    </a:lnTo>
                    <a:lnTo>
                      <a:pt x="941" y="1333"/>
                    </a:lnTo>
                    <a:lnTo>
                      <a:pt x="915" y="1346"/>
                    </a:lnTo>
                    <a:lnTo>
                      <a:pt x="904" y="1354"/>
                    </a:lnTo>
                    <a:lnTo>
                      <a:pt x="896" y="1357"/>
                    </a:lnTo>
                    <a:lnTo>
                      <a:pt x="886" y="1362"/>
                    </a:lnTo>
                    <a:lnTo>
                      <a:pt x="878" y="1367"/>
                    </a:lnTo>
                    <a:lnTo>
                      <a:pt x="870" y="1373"/>
                    </a:lnTo>
                    <a:lnTo>
                      <a:pt x="868" y="1373"/>
                    </a:lnTo>
                    <a:lnTo>
                      <a:pt x="862" y="1375"/>
                    </a:lnTo>
                    <a:lnTo>
                      <a:pt x="855" y="1378"/>
                    </a:lnTo>
                    <a:lnTo>
                      <a:pt x="844" y="1386"/>
                    </a:lnTo>
                    <a:lnTo>
                      <a:pt x="834" y="1391"/>
                    </a:lnTo>
                    <a:lnTo>
                      <a:pt x="826" y="1394"/>
                    </a:lnTo>
                    <a:lnTo>
                      <a:pt x="815" y="1402"/>
                    </a:lnTo>
                    <a:lnTo>
                      <a:pt x="797" y="1409"/>
                    </a:lnTo>
                    <a:lnTo>
                      <a:pt x="778" y="1420"/>
                    </a:lnTo>
                    <a:lnTo>
                      <a:pt x="765" y="1428"/>
                    </a:lnTo>
                    <a:lnTo>
                      <a:pt x="742" y="1438"/>
                    </a:lnTo>
                    <a:lnTo>
                      <a:pt x="739" y="1441"/>
                    </a:lnTo>
                    <a:lnTo>
                      <a:pt x="726" y="1449"/>
                    </a:lnTo>
                    <a:lnTo>
                      <a:pt x="705" y="1459"/>
                    </a:lnTo>
                    <a:lnTo>
                      <a:pt x="692" y="1467"/>
                    </a:lnTo>
                    <a:lnTo>
                      <a:pt x="674" y="1475"/>
                    </a:lnTo>
                    <a:lnTo>
                      <a:pt x="661" y="1483"/>
                    </a:lnTo>
                    <a:lnTo>
                      <a:pt x="650" y="1488"/>
                    </a:lnTo>
                    <a:lnTo>
                      <a:pt x="640" y="1496"/>
                    </a:lnTo>
                    <a:lnTo>
                      <a:pt x="629" y="1499"/>
                    </a:lnTo>
                    <a:lnTo>
                      <a:pt x="629" y="1501"/>
                    </a:lnTo>
                    <a:lnTo>
                      <a:pt x="616" y="1509"/>
                    </a:lnTo>
                    <a:lnTo>
                      <a:pt x="600" y="1514"/>
                    </a:lnTo>
                    <a:lnTo>
                      <a:pt x="595" y="1517"/>
                    </a:lnTo>
                    <a:lnTo>
                      <a:pt x="587" y="1517"/>
                    </a:lnTo>
                    <a:lnTo>
                      <a:pt x="582" y="1520"/>
                    </a:lnTo>
                    <a:lnTo>
                      <a:pt x="571" y="1522"/>
                    </a:lnTo>
                    <a:lnTo>
                      <a:pt x="561" y="1525"/>
                    </a:lnTo>
                    <a:lnTo>
                      <a:pt x="556" y="1525"/>
                    </a:lnTo>
                    <a:lnTo>
                      <a:pt x="548" y="1527"/>
                    </a:lnTo>
                    <a:lnTo>
                      <a:pt x="543" y="1530"/>
                    </a:lnTo>
                    <a:lnTo>
                      <a:pt x="535" y="1530"/>
                    </a:lnTo>
                    <a:lnTo>
                      <a:pt x="529" y="1533"/>
                    </a:lnTo>
                    <a:lnTo>
                      <a:pt x="522" y="1533"/>
                    </a:lnTo>
                    <a:lnTo>
                      <a:pt x="514" y="1535"/>
                    </a:lnTo>
                    <a:lnTo>
                      <a:pt x="506" y="1535"/>
                    </a:lnTo>
                    <a:lnTo>
                      <a:pt x="501" y="1535"/>
                    </a:lnTo>
                    <a:lnTo>
                      <a:pt x="498" y="1535"/>
                    </a:lnTo>
                    <a:lnTo>
                      <a:pt x="493" y="1533"/>
                    </a:lnTo>
                    <a:lnTo>
                      <a:pt x="485" y="1533"/>
                    </a:lnTo>
                    <a:lnTo>
                      <a:pt x="482" y="1530"/>
                    </a:lnTo>
                    <a:lnTo>
                      <a:pt x="477" y="1530"/>
                    </a:lnTo>
                    <a:lnTo>
                      <a:pt x="474" y="1527"/>
                    </a:lnTo>
                    <a:lnTo>
                      <a:pt x="469" y="1525"/>
                    </a:lnTo>
                    <a:lnTo>
                      <a:pt x="467" y="1522"/>
                    </a:lnTo>
                    <a:lnTo>
                      <a:pt x="464" y="1520"/>
                    </a:lnTo>
                    <a:lnTo>
                      <a:pt x="456" y="1517"/>
                    </a:lnTo>
                    <a:lnTo>
                      <a:pt x="451" y="1512"/>
                    </a:lnTo>
                    <a:lnTo>
                      <a:pt x="448" y="1512"/>
                    </a:lnTo>
                    <a:lnTo>
                      <a:pt x="443" y="1509"/>
                    </a:lnTo>
                    <a:lnTo>
                      <a:pt x="438" y="1506"/>
                    </a:lnTo>
                    <a:lnTo>
                      <a:pt x="430" y="1499"/>
                    </a:lnTo>
                    <a:lnTo>
                      <a:pt x="419" y="1493"/>
                    </a:lnTo>
                    <a:lnTo>
                      <a:pt x="417" y="1491"/>
                    </a:lnTo>
                    <a:lnTo>
                      <a:pt x="414" y="1488"/>
                    </a:lnTo>
                    <a:lnTo>
                      <a:pt x="414" y="1485"/>
                    </a:lnTo>
                    <a:lnTo>
                      <a:pt x="409" y="1483"/>
                    </a:lnTo>
                    <a:lnTo>
                      <a:pt x="406" y="1475"/>
                    </a:lnTo>
                    <a:lnTo>
                      <a:pt x="404" y="1472"/>
                    </a:lnTo>
                    <a:lnTo>
                      <a:pt x="404" y="1470"/>
                    </a:lnTo>
                    <a:lnTo>
                      <a:pt x="401" y="1462"/>
                    </a:lnTo>
                    <a:lnTo>
                      <a:pt x="398" y="1457"/>
                    </a:lnTo>
                    <a:lnTo>
                      <a:pt x="396" y="1451"/>
                    </a:lnTo>
                    <a:lnTo>
                      <a:pt x="393" y="1441"/>
                    </a:lnTo>
                    <a:lnTo>
                      <a:pt x="390" y="1438"/>
                    </a:lnTo>
                    <a:lnTo>
                      <a:pt x="390" y="1436"/>
                    </a:lnTo>
                    <a:lnTo>
                      <a:pt x="390" y="1430"/>
                    </a:lnTo>
                    <a:lnTo>
                      <a:pt x="388" y="1428"/>
                    </a:lnTo>
                    <a:lnTo>
                      <a:pt x="388" y="1423"/>
                    </a:lnTo>
                    <a:lnTo>
                      <a:pt x="385" y="1417"/>
                    </a:lnTo>
                    <a:lnTo>
                      <a:pt x="385" y="1412"/>
                    </a:lnTo>
                    <a:lnTo>
                      <a:pt x="383" y="1407"/>
                    </a:lnTo>
                    <a:lnTo>
                      <a:pt x="383" y="1404"/>
                    </a:lnTo>
                    <a:lnTo>
                      <a:pt x="380" y="1399"/>
                    </a:lnTo>
                    <a:lnTo>
                      <a:pt x="380" y="1396"/>
                    </a:lnTo>
                    <a:lnTo>
                      <a:pt x="377" y="1388"/>
                    </a:lnTo>
                    <a:lnTo>
                      <a:pt x="375" y="1383"/>
                    </a:lnTo>
                    <a:lnTo>
                      <a:pt x="372" y="1373"/>
                    </a:lnTo>
                    <a:lnTo>
                      <a:pt x="370" y="1367"/>
                    </a:lnTo>
                    <a:lnTo>
                      <a:pt x="367" y="1360"/>
                    </a:lnTo>
                    <a:lnTo>
                      <a:pt x="364" y="1352"/>
                    </a:lnTo>
                    <a:lnTo>
                      <a:pt x="362" y="1344"/>
                    </a:lnTo>
                    <a:lnTo>
                      <a:pt x="359" y="1336"/>
                    </a:lnTo>
                    <a:lnTo>
                      <a:pt x="356" y="1331"/>
                    </a:lnTo>
                    <a:lnTo>
                      <a:pt x="354" y="1325"/>
                    </a:lnTo>
                    <a:lnTo>
                      <a:pt x="351" y="1323"/>
                    </a:lnTo>
                    <a:lnTo>
                      <a:pt x="349" y="1318"/>
                    </a:lnTo>
                    <a:lnTo>
                      <a:pt x="349" y="1315"/>
                    </a:lnTo>
                    <a:lnTo>
                      <a:pt x="346" y="1310"/>
                    </a:lnTo>
                    <a:lnTo>
                      <a:pt x="343" y="1307"/>
                    </a:lnTo>
                    <a:lnTo>
                      <a:pt x="341" y="1304"/>
                    </a:lnTo>
                    <a:lnTo>
                      <a:pt x="341" y="1302"/>
                    </a:lnTo>
                    <a:lnTo>
                      <a:pt x="338" y="1297"/>
                    </a:lnTo>
                    <a:lnTo>
                      <a:pt x="338" y="1294"/>
                    </a:lnTo>
                    <a:lnTo>
                      <a:pt x="335" y="1291"/>
                    </a:lnTo>
                    <a:lnTo>
                      <a:pt x="333" y="1286"/>
                    </a:lnTo>
                    <a:lnTo>
                      <a:pt x="328" y="1281"/>
                    </a:lnTo>
                    <a:lnTo>
                      <a:pt x="322" y="1273"/>
                    </a:lnTo>
                    <a:lnTo>
                      <a:pt x="320" y="1268"/>
                    </a:lnTo>
                    <a:lnTo>
                      <a:pt x="317" y="1262"/>
                    </a:lnTo>
                    <a:lnTo>
                      <a:pt x="312" y="1257"/>
                    </a:lnTo>
                    <a:lnTo>
                      <a:pt x="309" y="1252"/>
                    </a:lnTo>
                    <a:lnTo>
                      <a:pt x="304" y="1244"/>
                    </a:lnTo>
                    <a:lnTo>
                      <a:pt x="299" y="1239"/>
                    </a:lnTo>
                    <a:lnTo>
                      <a:pt x="296" y="1236"/>
                    </a:lnTo>
                    <a:lnTo>
                      <a:pt x="291" y="1228"/>
                    </a:lnTo>
                    <a:lnTo>
                      <a:pt x="286" y="1223"/>
                    </a:lnTo>
                    <a:lnTo>
                      <a:pt x="283" y="1220"/>
                    </a:lnTo>
                    <a:lnTo>
                      <a:pt x="280" y="1218"/>
                    </a:lnTo>
                    <a:lnTo>
                      <a:pt x="278" y="1215"/>
                    </a:lnTo>
                    <a:lnTo>
                      <a:pt x="273" y="1213"/>
                    </a:lnTo>
                    <a:lnTo>
                      <a:pt x="267" y="1210"/>
                    </a:lnTo>
                    <a:lnTo>
                      <a:pt x="262" y="1207"/>
                    </a:lnTo>
                    <a:lnTo>
                      <a:pt x="254" y="1205"/>
                    </a:lnTo>
                    <a:lnTo>
                      <a:pt x="249" y="1202"/>
                    </a:lnTo>
                    <a:lnTo>
                      <a:pt x="246" y="1199"/>
                    </a:lnTo>
                    <a:lnTo>
                      <a:pt x="241" y="1197"/>
                    </a:lnTo>
                    <a:lnTo>
                      <a:pt x="236" y="1197"/>
                    </a:lnTo>
                    <a:lnTo>
                      <a:pt x="233" y="1194"/>
                    </a:lnTo>
                    <a:lnTo>
                      <a:pt x="231" y="1194"/>
                    </a:lnTo>
                    <a:lnTo>
                      <a:pt x="228" y="1194"/>
                    </a:lnTo>
                    <a:lnTo>
                      <a:pt x="223" y="1192"/>
                    </a:lnTo>
                    <a:lnTo>
                      <a:pt x="215" y="1189"/>
                    </a:lnTo>
                    <a:lnTo>
                      <a:pt x="210" y="1189"/>
                    </a:lnTo>
                    <a:lnTo>
                      <a:pt x="202" y="1186"/>
                    </a:lnTo>
                    <a:lnTo>
                      <a:pt x="173" y="1178"/>
                    </a:lnTo>
                    <a:lnTo>
                      <a:pt x="113" y="1165"/>
                    </a:lnTo>
                    <a:lnTo>
                      <a:pt x="110" y="1165"/>
                    </a:lnTo>
                    <a:lnTo>
                      <a:pt x="107" y="1165"/>
                    </a:lnTo>
                    <a:lnTo>
                      <a:pt x="105" y="1163"/>
                    </a:lnTo>
                    <a:lnTo>
                      <a:pt x="94" y="1160"/>
                    </a:lnTo>
                    <a:lnTo>
                      <a:pt x="68" y="1155"/>
                    </a:lnTo>
                    <a:lnTo>
                      <a:pt x="39" y="1147"/>
                    </a:lnTo>
                    <a:lnTo>
                      <a:pt x="31" y="1147"/>
                    </a:lnTo>
                    <a:lnTo>
                      <a:pt x="21" y="1144"/>
                    </a:lnTo>
                    <a:lnTo>
                      <a:pt x="10" y="1142"/>
                    </a:lnTo>
                    <a:lnTo>
                      <a:pt x="2" y="1139"/>
                    </a:lnTo>
                    <a:lnTo>
                      <a:pt x="0" y="1139"/>
                    </a:lnTo>
                    <a:lnTo>
                      <a:pt x="8" y="1118"/>
                    </a:lnTo>
                    <a:lnTo>
                      <a:pt x="10" y="1105"/>
                    </a:lnTo>
                    <a:lnTo>
                      <a:pt x="13" y="1105"/>
                    </a:lnTo>
                    <a:lnTo>
                      <a:pt x="18" y="1084"/>
                    </a:lnTo>
                    <a:lnTo>
                      <a:pt x="23" y="1066"/>
                    </a:lnTo>
                    <a:lnTo>
                      <a:pt x="23" y="1063"/>
                    </a:lnTo>
                    <a:lnTo>
                      <a:pt x="31" y="1039"/>
                    </a:lnTo>
                    <a:lnTo>
                      <a:pt x="44" y="995"/>
                    </a:lnTo>
                    <a:lnTo>
                      <a:pt x="50" y="982"/>
                    </a:lnTo>
                    <a:lnTo>
                      <a:pt x="52" y="974"/>
                    </a:lnTo>
                    <a:lnTo>
                      <a:pt x="52" y="968"/>
                    </a:lnTo>
                    <a:lnTo>
                      <a:pt x="55" y="966"/>
                    </a:lnTo>
                    <a:lnTo>
                      <a:pt x="58" y="955"/>
                    </a:lnTo>
                    <a:lnTo>
                      <a:pt x="58" y="953"/>
                    </a:lnTo>
                    <a:lnTo>
                      <a:pt x="60" y="934"/>
                    </a:lnTo>
                    <a:lnTo>
                      <a:pt x="79" y="848"/>
                    </a:lnTo>
                    <a:lnTo>
                      <a:pt x="81" y="845"/>
                    </a:lnTo>
                    <a:lnTo>
                      <a:pt x="81" y="843"/>
                    </a:lnTo>
                    <a:lnTo>
                      <a:pt x="89" y="801"/>
                    </a:lnTo>
                    <a:lnTo>
                      <a:pt x="92" y="787"/>
                    </a:lnTo>
                    <a:lnTo>
                      <a:pt x="94" y="785"/>
                    </a:lnTo>
                    <a:lnTo>
                      <a:pt x="97" y="761"/>
                    </a:lnTo>
                    <a:lnTo>
                      <a:pt x="99" y="761"/>
                    </a:lnTo>
                    <a:lnTo>
                      <a:pt x="105" y="732"/>
                    </a:lnTo>
                    <a:lnTo>
                      <a:pt x="105" y="730"/>
                    </a:lnTo>
                    <a:lnTo>
                      <a:pt x="105" y="727"/>
                    </a:lnTo>
                    <a:lnTo>
                      <a:pt x="115" y="688"/>
                    </a:lnTo>
                    <a:lnTo>
                      <a:pt x="115" y="680"/>
                    </a:lnTo>
                    <a:lnTo>
                      <a:pt x="115" y="677"/>
                    </a:lnTo>
                    <a:lnTo>
                      <a:pt x="126" y="638"/>
                    </a:lnTo>
                    <a:lnTo>
                      <a:pt x="126" y="635"/>
                    </a:lnTo>
                    <a:lnTo>
                      <a:pt x="128" y="622"/>
                    </a:lnTo>
                    <a:lnTo>
                      <a:pt x="128" y="619"/>
                    </a:lnTo>
                    <a:lnTo>
                      <a:pt x="128" y="612"/>
                    </a:lnTo>
                    <a:lnTo>
                      <a:pt x="131" y="609"/>
                    </a:lnTo>
                    <a:lnTo>
                      <a:pt x="131" y="606"/>
                    </a:lnTo>
                    <a:lnTo>
                      <a:pt x="131" y="604"/>
                    </a:lnTo>
                    <a:lnTo>
                      <a:pt x="131" y="601"/>
                    </a:lnTo>
                    <a:lnTo>
                      <a:pt x="131" y="598"/>
                    </a:lnTo>
                    <a:lnTo>
                      <a:pt x="134" y="596"/>
                    </a:lnTo>
                    <a:lnTo>
                      <a:pt x="134" y="593"/>
                    </a:lnTo>
                    <a:lnTo>
                      <a:pt x="134" y="591"/>
                    </a:lnTo>
                    <a:lnTo>
                      <a:pt x="136" y="583"/>
                    </a:lnTo>
                    <a:lnTo>
                      <a:pt x="136" y="580"/>
                    </a:lnTo>
                    <a:lnTo>
                      <a:pt x="134" y="580"/>
                    </a:lnTo>
                    <a:lnTo>
                      <a:pt x="128" y="580"/>
                    </a:lnTo>
                    <a:lnTo>
                      <a:pt x="123" y="580"/>
                    </a:lnTo>
                    <a:lnTo>
                      <a:pt x="120" y="580"/>
                    </a:lnTo>
                    <a:lnTo>
                      <a:pt x="118" y="577"/>
                    </a:lnTo>
                    <a:lnTo>
                      <a:pt x="115" y="577"/>
                    </a:lnTo>
                    <a:lnTo>
                      <a:pt x="113" y="577"/>
                    </a:lnTo>
                    <a:lnTo>
                      <a:pt x="107" y="575"/>
                    </a:lnTo>
                    <a:lnTo>
                      <a:pt x="105" y="572"/>
                    </a:lnTo>
                    <a:lnTo>
                      <a:pt x="102" y="572"/>
                    </a:lnTo>
                    <a:lnTo>
                      <a:pt x="99" y="570"/>
                    </a:lnTo>
                    <a:lnTo>
                      <a:pt x="97" y="570"/>
                    </a:lnTo>
                    <a:lnTo>
                      <a:pt x="94" y="567"/>
                    </a:lnTo>
                    <a:lnTo>
                      <a:pt x="92" y="567"/>
                    </a:lnTo>
                    <a:lnTo>
                      <a:pt x="92" y="564"/>
                    </a:lnTo>
                    <a:lnTo>
                      <a:pt x="89" y="564"/>
                    </a:lnTo>
                    <a:lnTo>
                      <a:pt x="86" y="564"/>
                    </a:lnTo>
                    <a:lnTo>
                      <a:pt x="81" y="559"/>
                    </a:lnTo>
                    <a:lnTo>
                      <a:pt x="84" y="551"/>
                    </a:lnTo>
                    <a:lnTo>
                      <a:pt x="84" y="546"/>
                    </a:lnTo>
                    <a:lnTo>
                      <a:pt x="84" y="543"/>
                    </a:lnTo>
                    <a:lnTo>
                      <a:pt x="86" y="538"/>
                    </a:lnTo>
                    <a:lnTo>
                      <a:pt x="86" y="535"/>
                    </a:lnTo>
                    <a:lnTo>
                      <a:pt x="86" y="533"/>
                    </a:lnTo>
                    <a:lnTo>
                      <a:pt x="86" y="530"/>
                    </a:lnTo>
                    <a:lnTo>
                      <a:pt x="86" y="528"/>
                    </a:lnTo>
                    <a:lnTo>
                      <a:pt x="89" y="525"/>
                    </a:lnTo>
                    <a:lnTo>
                      <a:pt x="89" y="520"/>
                    </a:lnTo>
                    <a:lnTo>
                      <a:pt x="92" y="507"/>
                    </a:lnTo>
                    <a:lnTo>
                      <a:pt x="92" y="504"/>
                    </a:lnTo>
                    <a:lnTo>
                      <a:pt x="92" y="501"/>
                    </a:lnTo>
                    <a:lnTo>
                      <a:pt x="94" y="493"/>
                    </a:lnTo>
                    <a:lnTo>
                      <a:pt x="94" y="488"/>
                    </a:lnTo>
                    <a:lnTo>
                      <a:pt x="97" y="483"/>
                    </a:lnTo>
                    <a:lnTo>
                      <a:pt x="97" y="480"/>
                    </a:lnTo>
                    <a:lnTo>
                      <a:pt x="99" y="472"/>
                    </a:lnTo>
                    <a:lnTo>
                      <a:pt x="102" y="465"/>
                    </a:lnTo>
                    <a:lnTo>
                      <a:pt x="102" y="459"/>
                    </a:lnTo>
                    <a:lnTo>
                      <a:pt x="102" y="457"/>
                    </a:lnTo>
                    <a:lnTo>
                      <a:pt x="105" y="454"/>
                    </a:lnTo>
                    <a:lnTo>
                      <a:pt x="107" y="438"/>
                    </a:lnTo>
                    <a:lnTo>
                      <a:pt x="110" y="433"/>
                    </a:lnTo>
                    <a:lnTo>
                      <a:pt x="110" y="431"/>
                    </a:lnTo>
                    <a:lnTo>
                      <a:pt x="110" y="428"/>
                    </a:lnTo>
                    <a:lnTo>
                      <a:pt x="113" y="425"/>
                    </a:lnTo>
                    <a:lnTo>
                      <a:pt x="113" y="423"/>
                    </a:lnTo>
                    <a:lnTo>
                      <a:pt x="113" y="420"/>
                    </a:lnTo>
                    <a:lnTo>
                      <a:pt x="113" y="417"/>
                    </a:lnTo>
                    <a:lnTo>
                      <a:pt x="113" y="415"/>
                    </a:lnTo>
                    <a:lnTo>
                      <a:pt x="115" y="415"/>
                    </a:lnTo>
                    <a:lnTo>
                      <a:pt x="115" y="412"/>
                    </a:lnTo>
                    <a:lnTo>
                      <a:pt x="115" y="410"/>
                    </a:lnTo>
                    <a:lnTo>
                      <a:pt x="115" y="407"/>
                    </a:lnTo>
                    <a:lnTo>
                      <a:pt x="115" y="404"/>
                    </a:lnTo>
                    <a:lnTo>
                      <a:pt x="118" y="404"/>
                    </a:lnTo>
                    <a:lnTo>
                      <a:pt x="118" y="402"/>
                    </a:lnTo>
                    <a:lnTo>
                      <a:pt x="118" y="399"/>
                    </a:lnTo>
                    <a:lnTo>
                      <a:pt x="118" y="396"/>
                    </a:lnTo>
                    <a:lnTo>
                      <a:pt x="118" y="394"/>
                    </a:lnTo>
                    <a:lnTo>
                      <a:pt x="118" y="391"/>
                    </a:lnTo>
                    <a:lnTo>
                      <a:pt x="120" y="391"/>
                    </a:lnTo>
                    <a:lnTo>
                      <a:pt x="120" y="389"/>
                    </a:lnTo>
                    <a:lnTo>
                      <a:pt x="120" y="386"/>
                    </a:lnTo>
                    <a:lnTo>
                      <a:pt x="120" y="383"/>
                    </a:lnTo>
                    <a:lnTo>
                      <a:pt x="120" y="381"/>
                    </a:lnTo>
                    <a:lnTo>
                      <a:pt x="123" y="378"/>
                    </a:lnTo>
                    <a:lnTo>
                      <a:pt x="123" y="375"/>
                    </a:lnTo>
                    <a:lnTo>
                      <a:pt x="123" y="373"/>
                    </a:lnTo>
                    <a:lnTo>
                      <a:pt x="123" y="370"/>
                    </a:lnTo>
                    <a:lnTo>
                      <a:pt x="123" y="368"/>
                    </a:lnTo>
                    <a:lnTo>
                      <a:pt x="126" y="368"/>
                    </a:lnTo>
                    <a:lnTo>
                      <a:pt x="126" y="365"/>
                    </a:lnTo>
                    <a:lnTo>
                      <a:pt x="126" y="362"/>
                    </a:lnTo>
                    <a:lnTo>
                      <a:pt x="126" y="360"/>
                    </a:lnTo>
                    <a:lnTo>
                      <a:pt x="126" y="357"/>
                    </a:lnTo>
                    <a:lnTo>
                      <a:pt x="128" y="354"/>
                    </a:lnTo>
                    <a:lnTo>
                      <a:pt x="128" y="352"/>
                    </a:lnTo>
                    <a:lnTo>
                      <a:pt x="128" y="349"/>
                    </a:lnTo>
                    <a:lnTo>
                      <a:pt x="128" y="347"/>
                    </a:lnTo>
                    <a:lnTo>
                      <a:pt x="131" y="333"/>
                    </a:lnTo>
                    <a:lnTo>
                      <a:pt x="136" y="318"/>
                    </a:lnTo>
                    <a:lnTo>
                      <a:pt x="136" y="310"/>
                    </a:lnTo>
                    <a:lnTo>
                      <a:pt x="139" y="307"/>
                    </a:lnTo>
                    <a:lnTo>
                      <a:pt x="139" y="305"/>
                    </a:lnTo>
                    <a:lnTo>
                      <a:pt x="139" y="302"/>
                    </a:lnTo>
                    <a:lnTo>
                      <a:pt x="139" y="299"/>
                    </a:lnTo>
                    <a:lnTo>
                      <a:pt x="141" y="297"/>
                    </a:lnTo>
                    <a:lnTo>
                      <a:pt x="141" y="294"/>
                    </a:lnTo>
                    <a:lnTo>
                      <a:pt x="141" y="291"/>
                    </a:lnTo>
                    <a:lnTo>
                      <a:pt x="141" y="289"/>
                    </a:lnTo>
                    <a:lnTo>
                      <a:pt x="141" y="286"/>
                    </a:lnTo>
                    <a:lnTo>
                      <a:pt x="144" y="286"/>
                    </a:lnTo>
                    <a:lnTo>
                      <a:pt x="144" y="278"/>
                    </a:lnTo>
                    <a:lnTo>
                      <a:pt x="144" y="276"/>
                    </a:lnTo>
                    <a:lnTo>
                      <a:pt x="147" y="273"/>
                    </a:lnTo>
                    <a:lnTo>
                      <a:pt x="147" y="268"/>
                    </a:lnTo>
                    <a:lnTo>
                      <a:pt x="147" y="265"/>
                    </a:lnTo>
                    <a:lnTo>
                      <a:pt x="149" y="263"/>
                    </a:lnTo>
                    <a:lnTo>
                      <a:pt x="149" y="260"/>
                    </a:lnTo>
                    <a:lnTo>
                      <a:pt x="149" y="257"/>
                    </a:lnTo>
                    <a:lnTo>
                      <a:pt x="149" y="255"/>
                    </a:lnTo>
                    <a:lnTo>
                      <a:pt x="149" y="252"/>
                    </a:lnTo>
                    <a:lnTo>
                      <a:pt x="155" y="239"/>
                    </a:lnTo>
                    <a:lnTo>
                      <a:pt x="157" y="226"/>
                    </a:lnTo>
                    <a:lnTo>
                      <a:pt x="160" y="213"/>
                    </a:lnTo>
                    <a:lnTo>
                      <a:pt x="162" y="202"/>
                    </a:lnTo>
                    <a:lnTo>
                      <a:pt x="165" y="181"/>
                    </a:lnTo>
                    <a:lnTo>
                      <a:pt x="173" y="155"/>
                    </a:lnTo>
                    <a:lnTo>
                      <a:pt x="178" y="134"/>
                    </a:lnTo>
                    <a:lnTo>
                      <a:pt x="178" y="129"/>
                    </a:lnTo>
                    <a:lnTo>
                      <a:pt x="178" y="126"/>
                    </a:lnTo>
                    <a:lnTo>
                      <a:pt x="181" y="121"/>
                    </a:lnTo>
                    <a:lnTo>
                      <a:pt x="181" y="116"/>
                    </a:lnTo>
                    <a:lnTo>
                      <a:pt x="181" y="113"/>
                    </a:lnTo>
                    <a:lnTo>
                      <a:pt x="181" y="110"/>
                    </a:lnTo>
                    <a:lnTo>
                      <a:pt x="183" y="108"/>
                    </a:lnTo>
                    <a:lnTo>
                      <a:pt x="183" y="105"/>
                    </a:lnTo>
                    <a:lnTo>
                      <a:pt x="183" y="100"/>
                    </a:lnTo>
                    <a:lnTo>
                      <a:pt x="183" y="97"/>
                    </a:lnTo>
                    <a:lnTo>
                      <a:pt x="186" y="95"/>
                    </a:lnTo>
                    <a:lnTo>
                      <a:pt x="186" y="89"/>
                    </a:lnTo>
                    <a:lnTo>
                      <a:pt x="186" y="87"/>
                    </a:lnTo>
                    <a:lnTo>
                      <a:pt x="186" y="84"/>
                    </a:lnTo>
                    <a:lnTo>
                      <a:pt x="189" y="84"/>
                    </a:lnTo>
                    <a:lnTo>
                      <a:pt x="189" y="81"/>
                    </a:lnTo>
                    <a:lnTo>
                      <a:pt x="189" y="79"/>
                    </a:lnTo>
                    <a:lnTo>
                      <a:pt x="189" y="76"/>
                    </a:lnTo>
                    <a:lnTo>
                      <a:pt x="189" y="74"/>
                    </a:lnTo>
                    <a:lnTo>
                      <a:pt x="191" y="63"/>
                    </a:lnTo>
                    <a:lnTo>
                      <a:pt x="194" y="63"/>
                    </a:lnTo>
                    <a:lnTo>
                      <a:pt x="194" y="60"/>
                    </a:lnTo>
                    <a:lnTo>
                      <a:pt x="199" y="60"/>
                    </a:lnTo>
                    <a:lnTo>
                      <a:pt x="202" y="60"/>
                    </a:lnTo>
                    <a:lnTo>
                      <a:pt x="244" y="63"/>
                    </a:lnTo>
                    <a:lnTo>
                      <a:pt x="249" y="66"/>
                    </a:lnTo>
                    <a:lnTo>
                      <a:pt x="262" y="66"/>
                    </a:lnTo>
                    <a:lnTo>
                      <a:pt x="278" y="68"/>
                    </a:lnTo>
                    <a:lnTo>
                      <a:pt x="280" y="68"/>
                    </a:lnTo>
                    <a:lnTo>
                      <a:pt x="280" y="60"/>
                    </a:lnTo>
                    <a:lnTo>
                      <a:pt x="283" y="58"/>
                    </a:lnTo>
                    <a:lnTo>
                      <a:pt x="283" y="55"/>
                    </a:lnTo>
                    <a:lnTo>
                      <a:pt x="288" y="60"/>
                    </a:lnTo>
                    <a:lnTo>
                      <a:pt x="293" y="60"/>
                    </a:lnTo>
                    <a:lnTo>
                      <a:pt x="296" y="58"/>
                    </a:lnTo>
                    <a:lnTo>
                      <a:pt x="301" y="58"/>
                    </a:lnTo>
                    <a:lnTo>
                      <a:pt x="304" y="55"/>
                    </a:lnTo>
                    <a:lnTo>
                      <a:pt x="309" y="53"/>
                    </a:lnTo>
                    <a:lnTo>
                      <a:pt x="338" y="29"/>
                    </a:lnTo>
                    <a:lnTo>
                      <a:pt x="349" y="21"/>
                    </a:lnTo>
                    <a:lnTo>
                      <a:pt x="370" y="0"/>
                    </a:lnTo>
                    <a:lnTo>
                      <a:pt x="372" y="8"/>
                    </a:lnTo>
                  </a:path>
                </a:pathLst>
              </a:custGeom>
              <a:pattFill prst="pct25">
                <a:fgClr>
                  <a:schemeClr val="accent1"/>
                </a:fgClr>
                <a:bgClr>
                  <a:schemeClr val="accent1">
                    <a:lumMod val="20000"/>
                    <a:lumOff val="80000"/>
                  </a:schemeClr>
                </a:bgClr>
              </a:patt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41" name="フリーフォーム 240"/>
              <p:cNvSpPr>
                <a:spLocks/>
              </p:cNvSpPr>
              <p:nvPr/>
            </p:nvSpPr>
            <p:spPr bwMode="auto">
              <a:xfrm>
                <a:off x="2860166" y="2242180"/>
                <a:ext cx="435887" cy="818808"/>
              </a:xfrm>
              <a:custGeom>
                <a:avLst/>
                <a:gdLst>
                  <a:gd name="T0" fmla="*/ 689 w 910"/>
                  <a:gd name="T1" fmla="*/ 556 h 1682"/>
                  <a:gd name="T2" fmla="*/ 721 w 910"/>
                  <a:gd name="T3" fmla="*/ 603 h 1682"/>
                  <a:gd name="T4" fmla="*/ 763 w 910"/>
                  <a:gd name="T5" fmla="*/ 666 h 1682"/>
                  <a:gd name="T6" fmla="*/ 821 w 910"/>
                  <a:gd name="T7" fmla="*/ 745 h 1682"/>
                  <a:gd name="T8" fmla="*/ 870 w 910"/>
                  <a:gd name="T9" fmla="*/ 816 h 1682"/>
                  <a:gd name="T10" fmla="*/ 907 w 910"/>
                  <a:gd name="T11" fmla="*/ 879 h 1682"/>
                  <a:gd name="T12" fmla="*/ 810 w 910"/>
                  <a:gd name="T13" fmla="*/ 992 h 1682"/>
                  <a:gd name="T14" fmla="*/ 758 w 910"/>
                  <a:gd name="T15" fmla="*/ 1005 h 1682"/>
                  <a:gd name="T16" fmla="*/ 758 w 910"/>
                  <a:gd name="T17" fmla="*/ 1049 h 1682"/>
                  <a:gd name="T18" fmla="*/ 765 w 910"/>
                  <a:gd name="T19" fmla="*/ 1091 h 1682"/>
                  <a:gd name="T20" fmla="*/ 771 w 910"/>
                  <a:gd name="T21" fmla="*/ 1133 h 1682"/>
                  <a:gd name="T22" fmla="*/ 768 w 910"/>
                  <a:gd name="T23" fmla="*/ 1165 h 1682"/>
                  <a:gd name="T24" fmla="*/ 784 w 910"/>
                  <a:gd name="T25" fmla="*/ 1209 h 1682"/>
                  <a:gd name="T26" fmla="*/ 781 w 910"/>
                  <a:gd name="T27" fmla="*/ 1259 h 1682"/>
                  <a:gd name="T28" fmla="*/ 765 w 910"/>
                  <a:gd name="T29" fmla="*/ 1356 h 1682"/>
                  <a:gd name="T30" fmla="*/ 724 w 910"/>
                  <a:gd name="T31" fmla="*/ 1446 h 1682"/>
                  <a:gd name="T32" fmla="*/ 703 w 910"/>
                  <a:gd name="T33" fmla="*/ 1480 h 1682"/>
                  <a:gd name="T34" fmla="*/ 695 w 910"/>
                  <a:gd name="T35" fmla="*/ 1516 h 1682"/>
                  <a:gd name="T36" fmla="*/ 629 w 910"/>
                  <a:gd name="T37" fmla="*/ 1537 h 1682"/>
                  <a:gd name="T38" fmla="*/ 595 w 910"/>
                  <a:gd name="T39" fmla="*/ 1551 h 1682"/>
                  <a:gd name="T40" fmla="*/ 551 w 910"/>
                  <a:gd name="T41" fmla="*/ 1572 h 1682"/>
                  <a:gd name="T42" fmla="*/ 509 w 910"/>
                  <a:gd name="T43" fmla="*/ 1595 h 1682"/>
                  <a:gd name="T44" fmla="*/ 440 w 910"/>
                  <a:gd name="T45" fmla="*/ 1635 h 1682"/>
                  <a:gd name="T46" fmla="*/ 380 w 910"/>
                  <a:gd name="T47" fmla="*/ 1661 h 1682"/>
                  <a:gd name="T48" fmla="*/ 320 w 910"/>
                  <a:gd name="T49" fmla="*/ 1679 h 1682"/>
                  <a:gd name="T50" fmla="*/ 288 w 910"/>
                  <a:gd name="T51" fmla="*/ 1677 h 1682"/>
                  <a:gd name="T52" fmla="*/ 262 w 910"/>
                  <a:gd name="T53" fmla="*/ 1663 h 1682"/>
                  <a:gd name="T54" fmla="*/ 252 w 910"/>
                  <a:gd name="T55" fmla="*/ 1637 h 1682"/>
                  <a:gd name="T56" fmla="*/ 273 w 910"/>
                  <a:gd name="T57" fmla="*/ 1606 h 1682"/>
                  <a:gd name="T58" fmla="*/ 307 w 910"/>
                  <a:gd name="T59" fmla="*/ 1556 h 1682"/>
                  <a:gd name="T60" fmla="*/ 320 w 910"/>
                  <a:gd name="T61" fmla="*/ 1506 h 1682"/>
                  <a:gd name="T62" fmla="*/ 325 w 910"/>
                  <a:gd name="T63" fmla="*/ 1438 h 1682"/>
                  <a:gd name="T64" fmla="*/ 312 w 910"/>
                  <a:gd name="T65" fmla="*/ 1385 h 1682"/>
                  <a:gd name="T66" fmla="*/ 283 w 910"/>
                  <a:gd name="T67" fmla="*/ 1325 h 1682"/>
                  <a:gd name="T68" fmla="*/ 246 w 910"/>
                  <a:gd name="T69" fmla="*/ 1264 h 1682"/>
                  <a:gd name="T70" fmla="*/ 204 w 910"/>
                  <a:gd name="T71" fmla="*/ 1202 h 1682"/>
                  <a:gd name="T72" fmla="*/ 181 w 910"/>
                  <a:gd name="T73" fmla="*/ 1157 h 1682"/>
                  <a:gd name="T74" fmla="*/ 163 w 910"/>
                  <a:gd name="T75" fmla="*/ 1102 h 1682"/>
                  <a:gd name="T76" fmla="*/ 157 w 910"/>
                  <a:gd name="T77" fmla="*/ 1057 h 1682"/>
                  <a:gd name="T78" fmla="*/ 176 w 910"/>
                  <a:gd name="T79" fmla="*/ 999 h 1682"/>
                  <a:gd name="T80" fmla="*/ 202 w 910"/>
                  <a:gd name="T81" fmla="*/ 957 h 1682"/>
                  <a:gd name="T82" fmla="*/ 262 w 910"/>
                  <a:gd name="T83" fmla="*/ 881 h 1682"/>
                  <a:gd name="T84" fmla="*/ 286 w 910"/>
                  <a:gd name="T85" fmla="*/ 805 h 1682"/>
                  <a:gd name="T86" fmla="*/ 275 w 910"/>
                  <a:gd name="T87" fmla="*/ 713 h 1682"/>
                  <a:gd name="T88" fmla="*/ 257 w 910"/>
                  <a:gd name="T89" fmla="*/ 674 h 1682"/>
                  <a:gd name="T90" fmla="*/ 212 w 910"/>
                  <a:gd name="T91" fmla="*/ 601 h 1682"/>
                  <a:gd name="T92" fmla="*/ 121 w 910"/>
                  <a:gd name="T93" fmla="*/ 540 h 1682"/>
                  <a:gd name="T94" fmla="*/ 79 w 910"/>
                  <a:gd name="T95" fmla="*/ 522 h 1682"/>
                  <a:gd name="T96" fmla="*/ 34 w 910"/>
                  <a:gd name="T97" fmla="*/ 482 h 1682"/>
                  <a:gd name="T98" fmla="*/ 165 w 910"/>
                  <a:gd name="T99" fmla="*/ 231 h 1682"/>
                  <a:gd name="T100" fmla="*/ 225 w 910"/>
                  <a:gd name="T101" fmla="*/ 139 h 1682"/>
                  <a:gd name="T102" fmla="*/ 291 w 910"/>
                  <a:gd name="T103" fmla="*/ 68 h 1682"/>
                  <a:gd name="T104" fmla="*/ 336 w 910"/>
                  <a:gd name="T105" fmla="*/ 36 h 1682"/>
                  <a:gd name="T106" fmla="*/ 414 w 910"/>
                  <a:gd name="T107" fmla="*/ 0 h 1682"/>
                  <a:gd name="T108" fmla="*/ 464 w 910"/>
                  <a:gd name="T109" fmla="*/ 112 h 1682"/>
                  <a:gd name="T110" fmla="*/ 495 w 910"/>
                  <a:gd name="T111" fmla="*/ 183 h 1682"/>
                  <a:gd name="T112" fmla="*/ 543 w 910"/>
                  <a:gd name="T113" fmla="*/ 291 h 1682"/>
                  <a:gd name="T114" fmla="*/ 564 w 910"/>
                  <a:gd name="T115" fmla="*/ 341 h 1682"/>
                  <a:gd name="T116" fmla="*/ 592 w 910"/>
                  <a:gd name="T117" fmla="*/ 401 h 1682"/>
                  <a:gd name="T118" fmla="*/ 619 w 910"/>
                  <a:gd name="T119" fmla="*/ 448 h 1682"/>
                  <a:gd name="T120" fmla="*/ 640 w 910"/>
                  <a:gd name="T121" fmla="*/ 482 h 16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10" h="1682">
                    <a:moveTo>
                      <a:pt x="648" y="496"/>
                    </a:moveTo>
                    <a:lnTo>
                      <a:pt x="653" y="501"/>
                    </a:lnTo>
                    <a:lnTo>
                      <a:pt x="653" y="503"/>
                    </a:lnTo>
                    <a:lnTo>
                      <a:pt x="661" y="514"/>
                    </a:lnTo>
                    <a:lnTo>
                      <a:pt x="666" y="524"/>
                    </a:lnTo>
                    <a:lnTo>
                      <a:pt x="669" y="524"/>
                    </a:lnTo>
                    <a:lnTo>
                      <a:pt x="669" y="527"/>
                    </a:lnTo>
                    <a:lnTo>
                      <a:pt x="674" y="535"/>
                    </a:lnTo>
                    <a:lnTo>
                      <a:pt x="684" y="548"/>
                    </a:lnTo>
                    <a:lnTo>
                      <a:pt x="689" y="556"/>
                    </a:lnTo>
                    <a:lnTo>
                      <a:pt x="692" y="561"/>
                    </a:lnTo>
                    <a:lnTo>
                      <a:pt x="697" y="569"/>
                    </a:lnTo>
                    <a:lnTo>
                      <a:pt x="700" y="572"/>
                    </a:lnTo>
                    <a:lnTo>
                      <a:pt x="700" y="574"/>
                    </a:lnTo>
                    <a:lnTo>
                      <a:pt x="703" y="574"/>
                    </a:lnTo>
                    <a:lnTo>
                      <a:pt x="703" y="577"/>
                    </a:lnTo>
                    <a:lnTo>
                      <a:pt x="705" y="582"/>
                    </a:lnTo>
                    <a:lnTo>
                      <a:pt x="710" y="587"/>
                    </a:lnTo>
                    <a:lnTo>
                      <a:pt x="713" y="593"/>
                    </a:lnTo>
                    <a:lnTo>
                      <a:pt x="721" y="603"/>
                    </a:lnTo>
                    <a:lnTo>
                      <a:pt x="721" y="606"/>
                    </a:lnTo>
                    <a:lnTo>
                      <a:pt x="726" y="614"/>
                    </a:lnTo>
                    <a:lnTo>
                      <a:pt x="729" y="614"/>
                    </a:lnTo>
                    <a:lnTo>
                      <a:pt x="734" y="622"/>
                    </a:lnTo>
                    <a:lnTo>
                      <a:pt x="737" y="629"/>
                    </a:lnTo>
                    <a:lnTo>
                      <a:pt x="739" y="629"/>
                    </a:lnTo>
                    <a:lnTo>
                      <a:pt x="739" y="632"/>
                    </a:lnTo>
                    <a:lnTo>
                      <a:pt x="742" y="635"/>
                    </a:lnTo>
                    <a:lnTo>
                      <a:pt x="752" y="650"/>
                    </a:lnTo>
                    <a:lnTo>
                      <a:pt x="763" y="666"/>
                    </a:lnTo>
                    <a:lnTo>
                      <a:pt x="765" y="671"/>
                    </a:lnTo>
                    <a:lnTo>
                      <a:pt x="768" y="674"/>
                    </a:lnTo>
                    <a:lnTo>
                      <a:pt x="771" y="677"/>
                    </a:lnTo>
                    <a:lnTo>
                      <a:pt x="781" y="692"/>
                    </a:lnTo>
                    <a:lnTo>
                      <a:pt x="781" y="695"/>
                    </a:lnTo>
                    <a:lnTo>
                      <a:pt x="797" y="716"/>
                    </a:lnTo>
                    <a:lnTo>
                      <a:pt x="800" y="719"/>
                    </a:lnTo>
                    <a:lnTo>
                      <a:pt x="802" y="719"/>
                    </a:lnTo>
                    <a:lnTo>
                      <a:pt x="810" y="732"/>
                    </a:lnTo>
                    <a:lnTo>
                      <a:pt x="821" y="745"/>
                    </a:lnTo>
                    <a:lnTo>
                      <a:pt x="828" y="755"/>
                    </a:lnTo>
                    <a:lnTo>
                      <a:pt x="831" y="758"/>
                    </a:lnTo>
                    <a:lnTo>
                      <a:pt x="836" y="768"/>
                    </a:lnTo>
                    <a:lnTo>
                      <a:pt x="842" y="776"/>
                    </a:lnTo>
                    <a:lnTo>
                      <a:pt x="847" y="784"/>
                    </a:lnTo>
                    <a:lnTo>
                      <a:pt x="849" y="787"/>
                    </a:lnTo>
                    <a:lnTo>
                      <a:pt x="852" y="789"/>
                    </a:lnTo>
                    <a:lnTo>
                      <a:pt x="855" y="795"/>
                    </a:lnTo>
                    <a:lnTo>
                      <a:pt x="862" y="805"/>
                    </a:lnTo>
                    <a:lnTo>
                      <a:pt x="870" y="816"/>
                    </a:lnTo>
                    <a:lnTo>
                      <a:pt x="876" y="826"/>
                    </a:lnTo>
                    <a:lnTo>
                      <a:pt x="886" y="842"/>
                    </a:lnTo>
                    <a:lnTo>
                      <a:pt x="891" y="847"/>
                    </a:lnTo>
                    <a:lnTo>
                      <a:pt x="894" y="852"/>
                    </a:lnTo>
                    <a:lnTo>
                      <a:pt x="902" y="860"/>
                    </a:lnTo>
                    <a:lnTo>
                      <a:pt x="904" y="866"/>
                    </a:lnTo>
                    <a:lnTo>
                      <a:pt x="904" y="868"/>
                    </a:lnTo>
                    <a:lnTo>
                      <a:pt x="910" y="873"/>
                    </a:lnTo>
                    <a:lnTo>
                      <a:pt x="907" y="876"/>
                    </a:lnTo>
                    <a:lnTo>
                      <a:pt x="907" y="879"/>
                    </a:lnTo>
                    <a:lnTo>
                      <a:pt x="904" y="881"/>
                    </a:lnTo>
                    <a:lnTo>
                      <a:pt x="891" y="897"/>
                    </a:lnTo>
                    <a:lnTo>
                      <a:pt x="878" y="913"/>
                    </a:lnTo>
                    <a:lnTo>
                      <a:pt x="870" y="926"/>
                    </a:lnTo>
                    <a:lnTo>
                      <a:pt x="842" y="957"/>
                    </a:lnTo>
                    <a:lnTo>
                      <a:pt x="831" y="968"/>
                    </a:lnTo>
                    <a:lnTo>
                      <a:pt x="818" y="981"/>
                    </a:lnTo>
                    <a:lnTo>
                      <a:pt x="815" y="986"/>
                    </a:lnTo>
                    <a:lnTo>
                      <a:pt x="813" y="989"/>
                    </a:lnTo>
                    <a:lnTo>
                      <a:pt x="810" y="992"/>
                    </a:lnTo>
                    <a:lnTo>
                      <a:pt x="807" y="992"/>
                    </a:lnTo>
                    <a:lnTo>
                      <a:pt x="794" y="994"/>
                    </a:lnTo>
                    <a:lnTo>
                      <a:pt x="773" y="992"/>
                    </a:lnTo>
                    <a:lnTo>
                      <a:pt x="760" y="992"/>
                    </a:lnTo>
                    <a:lnTo>
                      <a:pt x="752" y="989"/>
                    </a:lnTo>
                    <a:lnTo>
                      <a:pt x="755" y="994"/>
                    </a:lnTo>
                    <a:lnTo>
                      <a:pt x="755" y="997"/>
                    </a:lnTo>
                    <a:lnTo>
                      <a:pt x="758" y="999"/>
                    </a:lnTo>
                    <a:lnTo>
                      <a:pt x="758" y="1002"/>
                    </a:lnTo>
                    <a:lnTo>
                      <a:pt x="758" y="1005"/>
                    </a:lnTo>
                    <a:lnTo>
                      <a:pt x="758" y="1007"/>
                    </a:lnTo>
                    <a:lnTo>
                      <a:pt x="760" y="1007"/>
                    </a:lnTo>
                    <a:lnTo>
                      <a:pt x="760" y="1010"/>
                    </a:lnTo>
                    <a:lnTo>
                      <a:pt x="760" y="1015"/>
                    </a:lnTo>
                    <a:lnTo>
                      <a:pt x="760" y="1018"/>
                    </a:lnTo>
                    <a:lnTo>
                      <a:pt x="760" y="1023"/>
                    </a:lnTo>
                    <a:lnTo>
                      <a:pt x="760" y="1028"/>
                    </a:lnTo>
                    <a:lnTo>
                      <a:pt x="760" y="1034"/>
                    </a:lnTo>
                    <a:lnTo>
                      <a:pt x="760" y="1041"/>
                    </a:lnTo>
                    <a:lnTo>
                      <a:pt x="758" y="1049"/>
                    </a:lnTo>
                    <a:lnTo>
                      <a:pt x="758" y="1055"/>
                    </a:lnTo>
                    <a:lnTo>
                      <a:pt x="758" y="1062"/>
                    </a:lnTo>
                    <a:lnTo>
                      <a:pt x="758" y="1068"/>
                    </a:lnTo>
                    <a:lnTo>
                      <a:pt x="758" y="1070"/>
                    </a:lnTo>
                    <a:lnTo>
                      <a:pt x="758" y="1076"/>
                    </a:lnTo>
                    <a:lnTo>
                      <a:pt x="758" y="1078"/>
                    </a:lnTo>
                    <a:lnTo>
                      <a:pt x="758" y="1083"/>
                    </a:lnTo>
                    <a:lnTo>
                      <a:pt x="758" y="1086"/>
                    </a:lnTo>
                    <a:lnTo>
                      <a:pt x="760" y="1089"/>
                    </a:lnTo>
                    <a:lnTo>
                      <a:pt x="765" y="1091"/>
                    </a:lnTo>
                    <a:lnTo>
                      <a:pt x="771" y="1097"/>
                    </a:lnTo>
                    <a:lnTo>
                      <a:pt x="771" y="1099"/>
                    </a:lnTo>
                    <a:lnTo>
                      <a:pt x="771" y="1102"/>
                    </a:lnTo>
                    <a:lnTo>
                      <a:pt x="773" y="1104"/>
                    </a:lnTo>
                    <a:lnTo>
                      <a:pt x="771" y="1115"/>
                    </a:lnTo>
                    <a:lnTo>
                      <a:pt x="771" y="1123"/>
                    </a:lnTo>
                    <a:lnTo>
                      <a:pt x="771" y="1125"/>
                    </a:lnTo>
                    <a:lnTo>
                      <a:pt x="771" y="1128"/>
                    </a:lnTo>
                    <a:lnTo>
                      <a:pt x="771" y="1131"/>
                    </a:lnTo>
                    <a:lnTo>
                      <a:pt x="771" y="1133"/>
                    </a:lnTo>
                    <a:lnTo>
                      <a:pt x="771" y="1136"/>
                    </a:lnTo>
                    <a:lnTo>
                      <a:pt x="771" y="1139"/>
                    </a:lnTo>
                    <a:lnTo>
                      <a:pt x="771" y="1144"/>
                    </a:lnTo>
                    <a:lnTo>
                      <a:pt x="771" y="1146"/>
                    </a:lnTo>
                    <a:lnTo>
                      <a:pt x="768" y="1152"/>
                    </a:lnTo>
                    <a:lnTo>
                      <a:pt x="768" y="1154"/>
                    </a:lnTo>
                    <a:lnTo>
                      <a:pt x="768" y="1157"/>
                    </a:lnTo>
                    <a:lnTo>
                      <a:pt x="768" y="1160"/>
                    </a:lnTo>
                    <a:lnTo>
                      <a:pt x="768" y="1162"/>
                    </a:lnTo>
                    <a:lnTo>
                      <a:pt x="768" y="1165"/>
                    </a:lnTo>
                    <a:lnTo>
                      <a:pt x="768" y="1167"/>
                    </a:lnTo>
                    <a:lnTo>
                      <a:pt x="768" y="1170"/>
                    </a:lnTo>
                    <a:lnTo>
                      <a:pt x="768" y="1173"/>
                    </a:lnTo>
                    <a:lnTo>
                      <a:pt x="771" y="1178"/>
                    </a:lnTo>
                    <a:lnTo>
                      <a:pt x="776" y="1188"/>
                    </a:lnTo>
                    <a:lnTo>
                      <a:pt x="779" y="1194"/>
                    </a:lnTo>
                    <a:lnTo>
                      <a:pt x="781" y="1199"/>
                    </a:lnTo>
                    <a:lnTo>
                      <a:pt x="781" y="1202"/>
                    </a:lnTo>
                    <a:lnTo>
                      <a:pt x="781" y="1204"/>
                    </a:lnTo>
                    <a:lnTo>
                      <a:pt x="784" y="1209"/>
                    </a:lnTo>
                    <a:lnTo>
                      <a:pt x="784" y="1215"/>
                    </a:lnTo>
                    <a:lnTo>
                      <a:pt x="784" y="1217"/>
                    </a:lnTo>
                    <a:lnTo>
                      <a:pt x="784" y="1220"/>
                    </a:lnTo>
                    <a:lnTo>
                      <a:pt x="784" y="1223"/>
                    </a:lnTo>
                    <a:lnTo>
                      <a:pt x="786" y="1223"/>
                    </a:lnTo>
                    <a:lnTo>
                      <a:pt x="784" y="1225"/>
                    </a:lnTo>
                    <a:lnTo>
                      <a:pt x="784" y="1228"/>
                    </a:lnTo>
                    <a:lnTo>
                      <a:pt x="784" y="1238"/>
                    </a:lnTo>
                    <a:lnTo>
                      <a:pt x="784" y="1246"/>
                    </a:lnTo>
                    <a:lnTo>
                      <a:pt x="781" y="1259"/>
                    </a:lnTo>
                    <a:lnTo>
                      <a:pt x="781" y="1278"/>
                    </a:lnTo>
                    <a:lnTo>
                      <a:pt x="779" y="1291"/>
                    </a:lnTo>
                    <a:lnTo>
                      <a:pt x="776" y="1299"/>
                    </a:lnTo>
                    <a:lnTo>
                      <a:pt x="776" y="1306"/>
                    </a:lnTo>
                    <a:lnTo>
                      <a:pt x="773" y="1314"/>
                    </a:lnTo>
                    <a:lnTo>
                      <a:pt x="771" y="1322"/>
                    </a:lnTo>
                    <a:lnTo>
                      <a:pt x="768" y="1335"/>
                    </a:lnTo>
                    <a:lnTo>
                      <a:pt x="768" y="1346"/>
                    </a:lnTo>
                    <a:lnTo>
                      <a:pt x="765" y="1348"/>
                    </a:lnTo>
                    <a:lnTo>
                      <a:pt x="765" y="1356"/>
                    </a:lnTo>
                    <a:lnTo>
                      <a:pt x="763" y="1364"/>
                    </a:lnTo>
                    <a:lnTo>
                      <a:pt x="760" y="1375"/>
                    </a:lnTo>
                    <a:lnTo>
                      <a:pt x="758" y="1388"/>
                    </a:lnTo>
                    <a:lnTo>
                      <a:pt x="758" y="1390"/>
                    </a:lnTo>
                    <a:lnTo>
                      <a:pt x="755" y="1398"/>
                    </a:lnTo>
                    <a:lnTo>
                      <a:pt x="755" y="1401"/>
                    </a:lnTo>
                    <a:lnTo>
                      <a:pt x="752" y="1409"/>
                    </a:lnTo>
                    <a:lnTo>
                      <a:pt x="742" y="1446"/>
                    </a:lnTo>
                    <a:lnTo>
                      <a:pt x="739" y="1446"/>
                    </a:lnTo>
                    <a:lnTo>
                      <a:pt x="724" y="1446"/>
                    </a:lnTo>
                    <a:lnTo>
                      <a:pt x="716" y="1446"/>
                    </a:lnTo>
                    <a:lnTo>
                      <a:pt x="710" y="1446"/>
                    </a:lnTo>
                    <a:lnTo>
                      <a:pt x="703" y="1448"/>
                    </a:lnTo>
                    <a:lnTo>
                      <a:pt x="697" y="1448"/>
                    </a:lnTo>
                    <a:lnTo>
                      <a:pt x="692" y="1448"/>
                    </a:lnTo>
                    <a:lnTo>
                      <a:pt x="692" y="1451"/>
                    </a:lnTo>
                    <a:lnTo>
                      <a:pt x="695" y="1456"/>
                    </a:lnTo>
                    <a:lnTo>
                      <a:pt x="697" y="1467"/>
                    </a:lnTo>
                    <a:lnTo>
                      <a:pt x="703" y="1477"/>
                    </a:lnTo>
                    <a:lnTo>
                      <a:pt x="703" y="1480"/>
                    </a:lnTo>
                    <a:lnTo>
                      <a:pt x="703" y="1482"/>
                    </a:lnTo>
                    <a:lnTo>
                      <a:pt x="705" y="1485"/>
                    </a:lnTo>
                    <a:lnTo>
                      <a:pt x="708" y="1495"/>
                    </a:lnTo>
                    <a:lnTo>
                      <a:pt x="710" y="1501"/>
                    </a:lnTo>
                    <a:lnTo>
                      <a:pt x="713" y="1509"/>
                    </a:lnTo>
                    <a:lnTo>
                      <a:pt x="710" y="1511"/>
                    </a:lnTo>
                    <a:lnTo>
                      <a:pt x="708" y="1511"/>
                    </a:lnTo>
                    <a:lnTo>
                      <a:pt x="705" y="1511"/>
                    </a:lnTo>
                    <a:lnTo>
                      <a:pt x="703" y="1514"/>
                    </a:lnTo>
                    <a:lnTo>
                      <a:pt x="695" y="1516"/>
                    </a:lnTo>
                    <a:lnTo>
                      <a:pt x="692" y="1516"/>
                    </a:lnTo>
                    <a:lnTo>
                      <a:pt x="687" y="1519"/>
                    </a:lnTo>
                    <a:lnTo>
                      <a:pt x="682" y="1522"/>
                    </a:lnTo>
                    <a:lnTo>
                      <a:pt x="674" y="1522"/>
                    </a:lnTo>
                    <a:lnTo>
                      <a:pt x="669" y="1524"/>
                    </a:lnTo>
                    <a:lnTo>
                      <a:pt x="663" y="1527"/>
                    </a:lnTo>
                    <a:lnTo>
                      <a:pt x="653" y="1530"/>
                    </a:lnTo>
                    <a:lnTo>
                      <a:pt x="645" y="1532"/>
                    </a:lnTo>
                    <a:lnTo>
                      <a:pt x="637" y="1535"/>
                    </a:lnTo>
                    <a:lnTo>
                      <a:pt x="629" y="1537"/>
                    </a:lnTo>
                    <a:lnTo>
                      <a:pt x="624" y="1540"/>
                    </a:lnTo>
                    <a:lnTo>
                      <a:pt x="619" y="1543"/>
                    </a:lnTo>
                    <a:lnTo>
                      <a:pt x="616" y="1543"/>
                    </a:lnTo>
                    <a:lnTo>
                      <a:pt x="613" y="1545"/>
                    </a:lnTo>
                    <a:lnTo>
                      <a:pt x="608" y="1548"/>
                    </a:lnTo>
                    <a:lnTo>
                      <a:pt x="606" y="1548"/>
                    </a:lnTo>
                    <a:lnTo>
                      <a:pt x="603" y="1548"/>
                    </a:lnTo>
                    <a:lnTo>
                      <a:pt x="600" y="1551"/>
                    </a:lnTo>
                    <a:lnTo>
                      <a:pt x="598" y="1551"/>
                    </a:lnTo>
                    <a:lnTo>
                      <a:pt x="595" y="1551"/>
                    </a:lnTo>
                    <a:lnTo>
                      <a:pt x="590" y="1553"/>
                    </a:lnTo>
                    <a:lnTo>
                      <a:pt x="585" y="1556"/>
                    </a:lnTo>
                    <a:lnTo>
                      <a:pt x="579" y="1558"/>
                    </a:lnTo>
                    <a:lnTo>
                      <a:pt x="577" y="1558"/>
                    </a:lnTo>
                    <a:lnTo>
                      <a:pt x="572" y="1561"/>
                    </a:lnTo>
                    <a:lnTo>
                      <a:pt x="566" y="1564"/>
                    </a:lnTo>
                    <a:lnTo>
                      <a:pt x="561" y="1566"/>
                    </a:lnTo>
                    <a:lnTo>
                      <a:pt x="558" y="1566"/>
                    </a:lnTo>
                    <a:lnTo>
                      <a:pt x="556" y="1569"/>
                    </a:lnTo>
                    <a:lnTo>
                      <a:pt x="551" y="1572"/>
                    </a:lnTo>
                    <a:lnTo>
                      <a:pt x="548" y="1574"/>
                    </a:lnTo>
                    <a:lnTo>
                      <a:pt x="543" y="1577"/>
                    </a:lnTo>
                    <a:lnTo>
                      <a:pt x="537" y="1579"/>
                    </a:lnTo>
                    <a:lnTo>
                      <a:pt x="530" y="1582"/>
                    </a:lnTo>
                    <a:lnTo>
                      <a:pt x="524" y="1587"/>
                    </a:lnTo>
                    <a:lnTo>
                      <a:pt x="516" y="1590"/>
                    </a:lnTo>
                    <a:lnTo>
                      <a:pt x="516" y="1593"/>
                    </a:lnTo>
                    <a:lnTo>
                      <a:pt x="514" y="1593"/>
                    </a:lnTo>
                    <a:lnTo>
                      <a:pt x="511" y="1595"/>
                    </a:lnTo>
                    <a:lnTo>
                      <a:pt x="509" y="1595"/>
                    </a:lnTo>
                    <a:lnTo>
                      <a:pt x="506" y="1598"/>
                    </a:lnTo>
                    <a:lnTo>
                      <a:pt x="501" y="1600"/>
                    </a:lnTo>
                    <a:lnTo>
                      <a:pt x="493" y="1606"/>
                    </a:lnTo>
                    <a:lnTo>
                      <a:pt x="488" y="1608"/>
                    </a:lnTo>
                    <a:lnTo>
                      <a:pt x="480" y="1614"/>
                    </a:lnTo>
                    <a:lnTo>
                      <a:pt x="472" y="1616"/>
                    </a:lnTo>
                    <a:lnTo>
                      <a:pt x="464" y="1621"/>
                    </a:lnTo>
                    <a:lnTo>
                      <a:pt x="454" y="1627"/>
                    </a:lnTo>
                    <a:lnTo>
                      <a:pt x="446" y="1629"/>
                    </a:lnTo>
                    <a:lnTo>
                      <a:pt x="440" y="1635"/>
                    </a:lnTo>
                    <a:lnTo>
                      <a:pt x="430" y="1640"/>
                    </a:lnTo>
                    <a:lnTo>
                      <a:pt x="422" y="1642"/>
                    </a:lnTo>
                    <a:lnTo>
                      <a:pt x="412" y="1648"/>
                    </a:lnTo>
                    <a:lnTo>
                      <a:pt x="409" y="1648"/>
                    </a:lnTo>
                    <a:lnTo>
                      <a:pt x="404" y="1653"/>
                    </a:lnTo>
                    <a:lnTo>
                      <a:pt x="396" y="1656"/>
                    </a:lnTo>
                    <a:lnTo>
                      <a:pt x="393" y="1656"/>
                    </a:lnTo>
                    <a:lnTo>
                      <a:pt x="391" y="1658"/>
                    </a:lnTo>
                    <a:lnTo>
                      <a:pt x="388" y="1658"/>
                    </a:lnTo>
                    <a:lnTo>
                      <a:pt x="380" y="1661"/>
                    </a:lnTo>
                    <a:lnTo>
                      <a:pt x="375" y="1663"/>
                    </a:lnTo>
                    <a:lnTo>
                      <a:pt x="367" y="1666"/>
                    </a:lnTo>
                    <a:lnTo>
                      <a:pt x="362" y="1669"/>
                    </a:lnTo>
                    <a:lnTo>
                      <a:pt x="354" y="1671"/>
                    </a:lnTo>
                    <a:lnTo>
                      <a:pt x="343" y="1674"/>
                    </a:lnTo>
                    <a:lnTo>
                      <a:pt x="336" y="1677"/>
                    </a:lnTo>
                    <a:lnTo>
                      <a:pt x="330" y="1677"/>
                    </a:lnTo>
                    <a:lnTo>
                      <a:pt x="328" y="1679"/>
                    </a:lnTo>
                    <a:lnTo>
                      <a:pt x="322" y="1679"/>
                    </a:lnTo>
                    <a:lnTo>
                      <a:pt x="320" y="1679"/>
                    </a:lnTo>
                    <a:lnTo>
                      <a:pt x="315" y="1679"/>
                    </a:lnTo>
                    <a:lnTo>
                      <a:pt x="312" y="1679"/>
                    </a:lnTo>
                    <a:lnTo>
                      <a:pt x="309" y="1682"/>
                    </a:lnTo>
                    <a:lnTo>
                      <a:pt x="307" y="1682"/>
                    </a:lnTo>
                    <a:lnTo>
                      <a:pt x="304" y="1682"/>
                    </a:lnTo>
                    <a:lnTo>
                      <a:pt x="301" y="1682"/>
                    </a:lnTo>
                    <a:lnTo>
                      <a:pt x="301" y="1679"/>
                    </a:lnTo>
                    <a:lnTo>
                      <a:pt x="299" y="1679"/>
                    </a:lnTo>
                    <a:lnTo>
                      <a:pt x="296" y="1679"/>
                    </a:lnTo>
                    <a:lnTo>
                      <a:pt x="288" y="1677"/>
                    </a:lnTo>
                    <a:lnTo>
                      <a:pt x="286" y="1674"/>
                    </a:lnTo>
                    <a:lnTo>
                      <a:pt x="283" y="1674"/>
                    </a:lnTo>
                    <a:lnTo>
                      <a:pt x="281" y="1674"/>
                    </a:lnTo>
                    <a:lnTo>
                      <a:pt x="278" y="1671"/>
                    </a:lnTo>
                    <a:lnTo>
                      <a:pt x="275" y="1671"/>
                    </a:lnTo>
                    <a:lnTo>
                      <a:pt x="273" y="1671"/>
                    </a:lnTo>
                    <a:lnTo>
                      <a:pt x="270" y="1669"/>
                    </a:lnTo>
                    <a:lnTo>
                      <a:pt x="267" y="1669"/>
                    </a:lnTo>
                    <a:lnTo>
                      <a:pt x="267" y="1666"/>
                    </a:lnTo>
                    <a:lnTo>
                      <a:pt x="262" y="1663"/>
                    </a:lnTo>
                    <a:lnTo>
                      <a:pt x="260" y="1663"/>
                    </a:lnTo>
                    <a:lnTo>
                      <a:pt x="260" y="1661"/>
                    </a:lnTo>
                    <a:lnTo>
                      <a:pt x="252" y="1658"/>
                    </a:lnTo>
                    <a:lnTo>
                      <a:pt x="241" y="1650"/>
                    </a:lnTo>
                    <a:lnTo>
                      <a:pt x="244" y="1650"/>
                    </a:lnTo>
                    <a:lnTo>
                      <a:pt x="244" y="1648"/>
                    </a:lnTo>
                    <a:lnTo>
                      <a:pt x="246" y="1645"/>
                    </a:lnTo>
                    <a:lnTo>
                      <a:pt x="246" y="1642"/>
                    </a:lnTo>
                    <a:lnTo>
                      <a:pt x="249" y="1640"/>
                    </a:lnTo>
                    <a:lnTo>
                      <a:pt x="252" y="1637"/>
                    </a:lnTo>
                    <a:lnTo>
                      <a:pt x="252" y="1635"/>
                    </a:lnTo>
                    <a:lnTo>
                      <a:pt x="254" y="1629"/>
                    </a:lnTo>
                    <a:lnTo>
                      <a:pt x="257" y="1627"/>
                    </a:lnTo>
                    <a:lnTo>
                      <a:pt x="257" y="1624"/>
                    </a:lnTo>
                    <a:lnTo>
                      <a:pt x="260" y="1624"/>
                    </a:lnTo>
                    <a:lnTo>
                      <a:pt x="262" y="1621"/>
                    </a:lnTo>
                    <a:lnTo>
                      <a:pt x="262" y="1619"/>
                    </a:lnTo>
                    <a:lnTo>
                      <a:pt x="265" y="1616"/>
                    </a:lnTo>
                    <a:lnTo>
                      <a:pt x="270" y="1611"/>
                    </a:lnTo>
                    <a:lnTo>
                      <a:pt x="273" y="1606"/>
                    </a:lnTo>
                    <a:lnTo>
                      <a:pt x="278" y="1600"/>
                    </a:lnTo>
                    <a:lnTo>
                      <a:pt x="283" y="1595"/>
                    </a:lnTo>
                    <a:lnTo>
                      <a:pt x="286" y="1587"/>
                    </a:lnTo>
                    <a:lnTo>
                      <a:pt x="291" y="1582"/>
                    </a:lnTo>
                    <a:lnTo>
                      <a:pt x="294" y="1577"/>
                    </a:lnTo>
                    <a:lnTo>
                      <a:pt x="296" y="1572"/>
                    </a:lnTo>
                    <a:lnTo>
                      <a:pt x="299" y="1569"/>
                    </a:lnTo>
                    <a:lnTo>
                      <a:pt x="301" y="1566"/>
                    </a:lnTo>
                    <a:lnTo>
                      <a:pt x="304" y="1561"/>
                    </a:lnTo>
                    <a:lnTo>
                      <a:pt x="307" y="1556"/>
                    </a:lnTo>
                    <a:lnTo>
                      <a:pt x="307" y="1553"/>
                    </a:lnTo>
                    <a:lnTo>
                      <a:pt x="309" y="1551"/>
                    </a:lnTo>
                    <a:lnTo>
                      <a:pt x="309" y="1548"/>
                    </a:lnTo>
                    <a:lnTo>
                      <a:pt x="312" y="1543"/>
                    </a:lnTo>
                    <a:lnTo>
                      <a:pt x="315" y="1532"/>
                    </a:lnTo>
                    <a:lnTo>
                      <a:pt x="317" y="1527"/>
                    </a:lnTo>
                    <a:lnTo>
                      <a:pt x="317" y="1524"/>
                    </a:lnTo>
                    <a:lnTo>
                      <a:pt x="320" y="1519"/>
                    </a:lnTo>
                    <a:lnTo>
                      <a:pt x="320" y="1511"/>
                    </a:lnTo>
                    <a:lnTo>
                      <a:pt x="320" y="1506"/>
                    </a:lnTo>
                    <a:lnTo>
                      <a:pt x="322" y="1498"/>
                    </a:lnTo>
                    <a:lnTo>
                      <a:pt x="322" y="1488"/>
                    </a:lnTo>
                    <a:lnTo>
                      <a:pt x="322" y="1482"/>
                    </a:lnTo>
                    <a:lnTo>
                      <a:pt x="325" y="1474"/>
                    </a:lnTo>
                    <a:lnTo>
                      <a:pt x="325" y="1467"/>
                    </a:lnTo>
                    <a:lnTo>
                      <a:pt x="325" y="1461"/>
                    </a:lnTo>
                    <a:lnTo>
                      <a:pt x="325" y="1456"/>
                    </a:lnTo>
                    <a:lnTo>
                      <a:pt x="325" y="1448"/>
                    </a:lnTo>
                    <a:lnTo>
                      <a:pt x="325" y="1443"/>
                    </a:lnTo>
                    <a:lnTo>
                      <a:pt x="325" y="1438"/>
                    </a:lnTo>
                    <a:lnTo>
                      <a:pt x="325" y="1430"/>
                    </a:lnTo>
                    <a:lnTo>
                      <a:pt x="322" y="1427"/>
                    </a:lnTo>
                    <a:lnTo>
                      <a:pt x="322" y="1425"/>
                    </a:lnTo>
                    <a:lnTo>
                      <a:pt x="322" y="1417"/>
                    </a:lnTo>
                    <a:lnTo>
                      <a:pt x="320" y="1411"/>
                    </a:lnTo>
                    <a:lnTo>
                      <a:pt x="320" y="1409"/>
                    </a:lnTo>
                    <a:lnTo>
                      <a:pt x="320" y="1404"/>
                    </a:lnTo>
                    <a:lnTo>
                      <a:pt x="317" y="1396"/>
                    </a:lnTo>
                    <a:lnTo>
                      <a:pt x="315" y="1390"/>
                    </a:lnTo>
                    <a:lnTo>
                      <a:pt x="312" y="1385"/>
                    </a:lnTo>
                    <a:lnTo>
                      <a:pt x="312" y="1380"/>
                    </a:lnTo>
                    <a:lnTo>
                      <a:pt x="309" y="1372"/>
                    </a:lnTo>
                    <a:lnTo>
                      <a:pt x="307" y="1369"/>
                    </a:lnTo>
                    <a:lnTo>
                      <a:pt x="304" y="1364"/>
                    </a:lnTo>
                    <a:lnTo>
                      <a:pt x="301" y="1359"/>
                    </a:lnTo>
                    <a:lnTo>
                      <a:pt x="299" y="1354"/>
                    </a:lnTo>
                    <a:lnTo>
                      <a:pt x="296" y="1346"/>
                    </a:lnTo>
                    <a:lnTo>
                      <a:pt x="294" y="1341"/>
                    </a:lnTo>
                    <a:lnTo>
                      <a:pt x="288" y="1333"/>
                    </a:lnTo>
                    <a:lnTo>
                      <a:pt x="283" y="1325"/>
                    </a:lnTo>
                    <a:lnTo>
                      <a:pt x="281" y="1317"/>
                    </a:lnTo>
                    <a:lnTo>
                      <a:pt x="278" y="1312"/>
                    </a:lnTo>
                    <a:lnTo>
                      <a:pt x="273" y="1304"/>
                    </a:lnTo>
                    <a:lnTo>
                      <a:pt x="265" y="1293"/>
                    </a:lnTo>
                    <a:lnTo>
                      <a:pt x="260" y="1285"/>
                    </a:lnTo>
                    <a:lnTo>
                      <a:pt x="257" y="1280"/>
                    </a:lnTo>
                    <a:lnTo>
                      <a:pt x="254" y="1278"/>
                    </a:lnTo>
                    <a:lnTo>
                      <a:pt x="252" y="1272"/>
                    </a:lnTo>
                    <a:lnTo>
                      <a:pt x="249" y="1270"/>
                    </a:lnTo>
                    <a:lnTo>
                      <a:pt x="246" y="1264"/>
                    </a:lnTo>
                    <a:lnTo>
                      <a:pt x="241" y="1259"/>
                    </a:lnTo>
                    <a:lnTo>
                      <a:pt x="239" y="1254"/>
                    </a:lnTo>
                    <a:lnTo>
                      <a:pt x="233" y="1249"/>
                    </a:lnTo>
                    <a:lnTo>
                      <a:pt x="228" y="1241"/>
                    </a:lnTo>
                    <a:lnTo>
                      <a:pt x="225" y="1236"/>
                    </a:lnTo>
                    <a:lnTo>
                      <a:pt x="218" y="1225"/>
                    </a:lnTo>
                    <a:lnTo>
                      <a:pt x="215" y="1220"/>
                    </a:lnTo>
                    <a:lnTo>
                      <a:pt x="210" y="1215"/>
                    </a:lnTo>
                    <a:lnTo>
                      <a:pt x="207" y="1207"/>
                    </a:lnTo>
                    <a:lnTo>
                      <a:pt x="204" y="1202"/>
                    </a:lnTo>
                    <a:lnTo>
                      <a:pt x="202" y="1199"/>
                    </a:lnTo>
                    <a:lnTo>
                      <a:pt x="199" y="1194"/>
                    </a:lnTo>
                    <a:lnTo>
                      <a:pt x="197" y="1188"/>
                    </a:lnTo>
                    <a:lnTo>
                      <a:pt x="194" y="1181"/>
                    </a:lnTo>
                    <a:lnTo>
                      <a:pt x="191" y="1175"/>
                    </a:lnTo>
                    <a:lnTo>
                      <a:pt x="186" y="1167"/>
                    </a:lnTo>
                    <a:lnTo>
                      <a:pt x="184" y="1162"/>
                    </a:lnTo>
                    <a:lnTo>
                      <a:pt x="184" y="1160"/>
                    </a:lnTo>
                    <a:lnTo>
                      <a:pt x="184" y="1157"/>
                    </a:lnTo>
                    <a:lnTo>
                      <a:pt x="181" y="1157"/>
                    </a:lnTo>
                    <a:lnTo>
                      <a:pt x="181" y="1154"/>
                    </a:lnTo>
                    <a:lnTo>
                      <a:pt x="181" y="1152"/>
                    </a:lnTo>
                    <a:lnTo>
                      <a:pt x="178" y="1149"/>
                    </a:lnTo>
                    <a:lnTo>
                      <a:pt x="176" y="1146"/>
                    </a:lnTo>
                    <a:lnTo>
                      <a:pt x="176" y="1141"/>
                    </a:lnTo>
                    <a:lnTo>
                      <a:pt x="173" y="1136"/>
                    </a:lnTo>
                    <a:lnTo>
                      <a:pt x="170" y="1128"/>
                    </a:lnTo>
                    <a:lnTo>
                      <a:pt x="168" y="1120"/>
                    </a:lnTo>
                    <a:lnTo>
                      <a:pt x="163" y="1110"/>
                    </a:lnTo>
                    <a:lnTo>
                      <a:pt x="163" y="1102"/>
                    </a:lnTo>
                    <a:lnTo>
                      <a:pt x="160" y="1099"/>
                    </a:lnTo>
                    <a:lnTo>
                      <a:pt x="160" y="1094"/>
                    </a:lnTo>
                    <a:lnTo>
                      <a:pt x="160" y="1091"/>
                    </a:lnTo>
                    <a:lnTo>
                      <a:pt x="157" y="1086"/>
                    </a:lnTo>
                    <a:lnTo>
                      <a:pt x="157" y="1081"/>
                    </a:lnTo>
                    <a:lnTo>
                      <a:pt x="157" y="1078"/>
                    </a:lnTo>
                    <a:lnTo>
                      <a:pt x="157" y="1073"/>
                    </a:lnTo>
                    <a:lnTo>
                      <a:pt x="157" y="1068"/>
                    </a:lnTo>
                    <a:lnTo>
                      <a:pt x="157" y="1062"/>
                    </a:lnTo>
                    <a:lnTo>
                      <a:pt x="157" y="1057"/>
                    </a:lnTo>
                    <a:lnTo>
                      <a:pt x="157" y="1052"/>
                    </a:lnTo>
                    <a:lnTo>
                      <a:pt x="157" y="1049"/>
                    </a:lnTo>
                    <a:lnTo>
                      <a:pt x="157" y="1047"/>
                    </a:lnTo>
                    <a:lnTo>
                      <a:pt x="160" y="1044"/>
                    </a:lnTo>
                    <a:lnTo>
                      <a:pt x="160" y="1041"/>
                    </a:lnTo>
                    <a:lnTo>
                      <a:pt x="163" y="1036"/>
                    </a:lnTo>
                    <a:lnTo>
                      <a:pt x="165" y="1023"/>
                    </a:lnTo>
                    <a:lnTo>
                      <a:pt x="170" y="1007"/>
                    </a:lnTo>
                    <a:lnTo>
                      <a:pt x="173" y="1002"/>
                    </a:lnTo>
                    <a:lnTo>
                      <a:pt x="176" y="999"/>
                    </a:lnTo>
                    <a:lnTo>
                      <a:pt x="176" y="997"/>
                    </a:lnTo>
                    <a:lnTo>
                      <a:pt x="178" y="994"/>
                    </a:lnTo>
                    <a:lnTo>
                      <a:pt x="181" y="992"/>
                    </a:lnTo>
                    <a:lnTo>
                      <a:pt x="181" y="989"/>
                    </a:lnTo>
                    <a:lnTo>
                      <a:pt x="184" y="986"/>
                    </a:lnTo>
                    <a:lnTo>
                      <a:pt x="184" y="984"/>
                    </a:lnTo>
                    <a:lnTo>
                      <a:pt x="186" y="981"/>
                    </a:lnTo>
                    <a:lnTo>
                      <a:pt x="194" y="971"/>
                    </a:lnTo>
                    <a:lnTo>
                      <a:pt x="197" y="965"/>
                    </a:lnTo>
                    <a:lnTo>
                      <a:pt x="202" y="957"/>
                    </a:lnTo>
                    <a:lnTo>
                      <a:pt x="207" y="952"/>
                    </a:lnTo>
                    <a:lnTo>
                      <a:pt x="210" y="947"/>
                    </a:lnTo>
                    <a:lnTo>
                      <a:pt x="215" y="942"/>
                    </a:lnTo>
                    <a:lnTo>
                      <a:pt x="220" y="934"/>
                    </a:lnTo>
                    <a:lnTo>
                      <a:pt x="231" y="921"/>
                    </a:lnTo>
                    <a:lnTo>
                      <a:pt x="254" y="894"/>
                    </a:lnTo>
                    <a:lnTo>
                      <a:pt x="257" y="889"/>
                    </a:lnTo>
                    <a:lnTo>
                      <a:pt x="260" y="887"/>
                    </a:lnTo>
                    <a:lnTo>
                      <a:pt x="262" y="884"/>
                    </a:lnTo>
                    <a:lnTo>
                      <a:pt x="262" y="881"/>
                    </a:lnTo>
                    <a:lnTo>
                      <a:pt x="265" y="879"/>
                    </a:lnTo>
                    <a:lnTo>
                      <a:pt x="267" y="873"/>
                    </a:lnTo>
                    <a:lnTo>
                      <a:pt x="270" y="866"/>
                    </a:lnTo>
                    <a:lnTo>
                      <a:pt x="273" y="858"/>
                    </a:lnTo>
                    <a:lnTo>
                      <a:pt x="275" y="850"/>
                    </a:lnTo>
                    <a:lnTo>
                      <a:pt x="278" y="845"/>
                    </a:lnTo>
                    <a:lnTo>
                      <a:pt x="278" y="842"/>
                    </a:lnTo>
                    <a:lnTo>
                      <a:pt x="281" y="834"/>
                    </a:lnTo>
                    <a:lnTo>
                      <a:pt x="283" y="824"/>
                    </a:lnTo>
                    <a:lnTo>
                      <a:pt x="286" y="805"/>
                    </a:lnTo>
                    <a:lnTo>
                      <a:pt x="286" y="803"/>
                    </a:lnTo>
                    <a:lnTo>
                      <a:pt x="286" y="800"/>
                    </a:lnTo>
                    <a:lnTo>
                      <a:pt x="286" y="797"/>
                    </a:lnTo>
                    <a:lnTo>
                      <a:pt x="283" y="776"/>
                    </a:lnTo>
                    <a:lnTo>
                      <a:pt x="281" y="745"/>
                    </a:lnTo>
                    <a:lnTo>
                      <a:pt x="281" y="734"/>
                    </a:lnTo>
                    <a:lnTo>
                      <a:pt x="278" y="727"/>
                    </a:lnTo>
                    <a:lnTo>
                      <a:pt x="278" y="721"/>
                    </a:lnTo>
                    <a:lnTo>
                      <a:pt x="278" y="719"/>
                    </a:lnTo>
                    <a:lnTo>
                      <a:pt x="275" y="713"/>
                    </a:lnTo>
                    <a:lnTo>
                      <a:pt x="275" y="708"/>
                    </a:lnTo>
                    <a:lnTo>
                      <a:pt x="273" y="703"/>
                    </a:lnTo>
                    <a:lnTo>
                      <a:pt x="273" y="700"/>
                    </a:lnTo>
                    <a:lnTo>
                      <a:pt x="270" y="698"/>
                    </a:lnTo>
                    <a:lnTo>
                      <a:pt x="265" y="687"/>
                    </a:lnTo>
                    <a:lnTo>
                      <a:pt x="265" y="685"/>
                    </a:lnTo>
                    <a:lnTo>
                      <a:pt x="262" y="682"/>
                    </a:lnTo>
                    <a:lnTo>
                      <a:pt x="262" y="679"/>
                    </a:lnTo>
                    <a:lnTo>
                      <a:pt x="260" y="677"/>
                    </a:lnTo>
                    <a:lnTo>
                      <a:pt x="257" y="674"/>
                    </a:lnTo>
                    <a:lnTo>
                      <a:pt x="257" y="671"/>
                    </a:lnTo>
                    <a:lnTo>
                      <a:pt x="257" y="669"/>
                    </a:lnTo>
                    <a:lnTo>
                      <a:pt x="246" y="653"/>
                    </a:lnTo>
                    <a:lnTo>
                      <a:pt x="241" y="645"/>
                    </a:lnTo>
                    <a:lnTo>
                      <a:pt x="231" y="629"/>
                    </a:lnTo>
                    <a:lnTo>
                      <a:pt x="228" y="622"/>
                    </a:lnTo>
                    <a:lnTo>
                      <a:pt x="225" y="622"/>
                    </a:lnTo>
                    <a:lnTo>
                      <a:pt x="223" y="616"/>
                    </a:lnTo>
                    <a:lnTo>
                      <a:pt x="220" y="614"/>
                    </a:lnTo>
                    <a:lnTo>
                      <a:pt x="212" y="601"/>
                    </a:lnTo>
                    <a:lnTo>
                      <a:pt x="199" y="582"/>
                    </a:lnTo>
                    <a:lnTo>
                      <a:pt x="197" y="580"/>
                    </a:lnTo>
                    <a:lnTo>
                      <a:pt x="194" y="577"/>
                    </a:lnTo>
                    <a:lnTo>
                      <a:pt x="191" y="574"/>
                    </a:lnTo>
                    <a:lnTo>
                      <a:pt x="173" y="566"/>
                    </a:lnTo>
                    <a:lnTo>
                      <a:pt x="152" y="556"/>
                    </a:lnTo>
                    <a:lnTo>
                      <a:pt x="131" y="545"/>
                    </a:lnTo>
                    <a:lnTo>
                      <a:pt x="128" y="543"/>
                    </a:lnTo>
                    <a:lnTo>
                      <a:pt x="123" y="540"/>
                    </a:lnTo>
                    <a:lnTo>
                      <a:pt x="121" y="540"/>
                    </a:lnTo>
                    <a:lnTo>
                      <a:pt x="110" y="535"/>
                    </a:lnTo>
                    <a:lnTo>
                      <a:pt x="107" y="532"/>
                    </a:lnTo>
                    <a:lnTo>
                      <a:pt x="105" y="532"/>
                    </a:lnTo>
                    <a:lnTo>
                      <a:pt x="102" y="532"/>
                    </a:lnTo>
                    <a:lnTo>
                      <a:pt x="100" y="530"/>
                    </a:lnTo>
                    <a:lnTo>
                      <a:pt x="94" y="530"/>
                    </a:lnTo>
                    <a:lnTo>
                      <a:pt x="89" y="527"/>
                    </a:lnTo>
                    <a:lnTo>
                      <a:pt x="84" y="524"/>
                    </a:lnTo>
                    <a:lnTo>
                      <a:pt x="81" y="524"/>
                    </a:lnTo>
                    <a:lnTo>
                      <a:pt x="79" y="522"/>
                    </a:lnTo>
                    <a:lnTo>
                      <a:pt x="76" y="522"/>
                    </a:lnTo>
                    <a:lnTo>
                      <a:pt x="71" y="519"/>
                    </a:lnTo>
                    <a:lnTo>
                      <a:pt x="68" y="517"/>
                    </a:lnTo>
                    <a:lnTo>
                      <a:pt x="63" y="514"/>
                    </a:lnTo>
                    <a:lnTo>
                      <a:pt x="60" y="511"/>
                    </a:lnTo>
                    <a:lnTo>
                      <a:pt x="58" y="511"/>
                    </a:lnTo>
                    <a:lnTo>
                      <a:pt x="58" y="509"/>
                    </a:lnTo>
                    <a:lnTo>
                      <a:pt x="52" y="506"/>
                    </a:lnTo>
                    <a:lnTo>
                      <a:pt x="47" y="501"/>
                    </a:lnTo>
                    <a:lnTo>
                      <a:pt x="34" y="482"/>
                    </a:lnTo>
                    <a:lnTo>
                      <a:pt x="18" y="459"/>
                    </a:lnTo>
                    <a:lnTo>
                      <a:pt x="0" y="435"/>
                    </a:lnTo>
                    <a:lnTo>
                      <a:pt x="13" y="422"/>
                    </a:lnTo>
                    <a:lnTo>
                      <a:pt x="37" y="393"/>
                    </a:lnTo>
                    <a:lnTo>
                      <a:pt x="39" y="393"/>
                    </a:lnTo>
                    <a:lnTo>
                      <a:pt x="47" y="383"/>
                    </a:lnTo>
                    <a:lnTo>
                      <a:pt x="128" y="293"/>
                    </a:lnTo>
                    <a:lnTo>
                      <a:pt x="163" y="238"/>
                    </a:lnTo>
                    <a:lnTo>
                      <a:pt x="165" y="233"/>
                    </a:lnTo>
                    <a:lnTo>
                      <a:pt x="165" y="231"/>
                    </a:lnTo>
                    <a:lnTo>
                      <a:pt x="170" y="223"/>
                    </a:lnTo>
                    <a:lnTo>
                      <a:pt x="173" y="212"/>
                    </a:lnTo>
                    <a:lnTo>
                      <a:pt x="178" y="210"/>
                    </a:lnTo>
                    <a:lnTo>
                      <a:pt x="181" y="204"/>
                    </a:lnTo>
                    <a:lnTo>
                      <a:pt x="184" y="199"/>
                    </a:lnTo>
                    <a:lnTo>
                      <a:pt x="189" y="191"/>
                    </a:lnTo>
                    <a:lnTo>
                      <a:pt x="194" y="183"/>
                    </a:lnTo>
                    <a:lnTo>
                      <a:pt x="202" y="170"/>
                    </a:lnTo>
                    <a:lnTo>
                      <a:pt x="212" y="157"/>
                    </a:lnTo>
                    <a:lnTo>
                      <a:pt x="225" y="139"/>
                    </a:lnTo>
                    <a:lnTo>
                      <a:pt x="233" y="128"/>
                    </a:lnTo>
                    <a:lnTo>
                      <a:pt x="241" y="112"/>
                    </a:lnTo>
                    <a:lnTo>
                      <a:pt x="252" y="102"/>
                    </a:lnTo>
                    <a:lnTo>
                      <a:pt x="252" y="99"/>
                    </a:lnTo>
                    <a:lnTo>
                      <a:pt x="257" y="94"/>
                    </a:lnTo>
                    <a:lnTo>
                      <a:pt x="260" y="91"/>
                    </a:lnTo>
                    <a:lnTo>
                      <a:pt x="267" y="86"/>
                    </a:lnTo>
                    <a:lnTo>
                      <a:pt x="278" y="76"/>
                    </a:lnTo>
                    <a:lnTo>
                      <a:pt x="286" y="73"/>
                    </a:lnTo>
                    <a:lnTo>
                      <a:pt x="291" y="68"/>
                    </a:lnTo>
                    <a:lnTo>
                      <a:pt x="304" y="57"/>
                    </a:lnTo>
                    <a:lnTo>
                      <a:pt x="309" y="55"/>
                    </a:lnTo>
                    <a:lnTo>
                      <a:pt x="312" y="52"/>
                    </a:lnTo>
                    <a:lnTo>
                      <a:pt x="315" y="52"/>
                    </a:lnTo>
                    <a:lnTo>
                      <a:pt x="315" y="49"/>
                    </a:lnTo>
                    <a:lnTo>
                      <a:pt x="322" y="47"/>
                    </a:lnTo>
                    <a:lnTo>
                      <a:pt x="328" y="42"/>
                    </a:lnTo>
                    <a:lnTo>
                      <a:pt x="330" y="39"/>
                    </a:lnTo>
                    <a:lnTo>
                      <a:pt x="333" y="39"/>
                    </a:lnTo>
                    <a:lnTo>
                      <a:pt x="336" y="36"/>
                    </a:lnTo>
                    <a:lnTo>
                      <a:pt x="341" y="34"/>
                    </a:lnTo>
                    <a:lnTo>
                      <a:pt x="349" y="28"/>
                    </a:lnTo>
                    <a:lnTo>
                      <a:pt x="354" y="26"/>
                    </a:lnTo>
                    <a:lnTo>
                      <a:pt x="362" y="23"/>
                    </a:lnTo>
                    <a:lnTo>
                      <a:pt x="370" y="18"/>
                    </a:lnTo>
                    <a:lnTo>
                      <a:pt x="383" y="13"/>
                    </a:lnTo>
                    <a:lnTo>
                      <a:pt x="396" y="7"/>
                    </a:lnTo>
                    <a:lnTo>
                      <a:pt x="404" y="2"/>
                    </a:lnTo>
                    <a:lnTo>
                      <a:pt x="412" y="0"/>
                    </a:lnTo>
                    <a:lnTo>
                      <a:pt x="414" y="0"/>
                    </a:lnTo>
                    <a:lnTo>
                      <a:pt x="430" y="36"/>
                    </a:lnTo>
                    <a:lnTo>
                      <a:pt x="433" y="42"/>
                    </a:lnTo>
                    <a:lnTo>
                      <a:pt x="435" y="44"/>
                    </a:lnTo>
                    <a:lnTo>
                      <a:pt x="440" y="57"/>
                    </a:lnTo>
                    <a:lnTo>
                      <a:pt x="440" y="60"/>
                    </a:lnTo>
                    <a:lnTo>
                      <a:pt x="446" y="73"/>
                    </a:lnTo>
                    <a:lnTo>
                      <a:pt x="451" y="86"/>
                    </a:lnTo>
                    <a:lnTo>
                      <a:pt x="461" y="105"/>
                    </a:lnTo>
                    <a:lnTo>
                      <a:pt x="461" y="110"/>
                    </a:lnTo>
                    <a:lnTo>
                      <a:pt x="464" y="112"/>
                    </a:lnTo>
                    <a:lnTo>
                      <a:pt x="475" y="136"/>
                    </a:lnTo>
                    <a:lnTo>
                      <a:pt x="477" y="141"/>
                    </a:lnTo>
                    <a:lnTo>
                      <a:pt x="480" y="149"/>
                    </a:lnTo>
                    <a:lnTo>
                      <a:pt x="482" y="154"/>
                    </a:lnTo>
                    <a:lnTo>
                      <a:pt x="485" y="162"/>
                    </a:lnTo>
                    <a:lnTo>
                      <a:pt x="488" y="168"/>
                    </a:lnTo>
                    <a:lnTo>
                      <a:pt x="493" y="175"/>
                    </a:lnTo>
                    <a:lnTo>
                      <a:pt x="493" y="178"/>
                    </a:lnTo>
                    <a:lnTo>
                      <a:pt x="495" y="181"/>
                    </a:lnTo>
                    <a:lnTo>
                      <a:pt x="495" y="183"/>
                    </a:lnTo>
                    <a:lnTo>
                      <a:pt x="506" y="204"/>
                    </a:lnTo>
                    <a:lnTo>
                      <a:pt x="506" y="207"/>
                    </a:lnTo>
                    <a:lnTo>
                      <a:pt x="509" y="207"/>
                    </a:lnTo>
                    <a:lnTo>
                      <a:pt x="519" y="236"/>
                    </a:lnTo>
                    <a:lnTo>
                      <a:pt x="524" y="246"/>
                    </a:lnTo>
                    <a:lnTo>
                      <a:pt x="532" y="262"/>
                    </a:lnTo>
                    <a:lnTo>
                      <a:pt x="535" y="272"/>
                    </a:lnTo>
                    <a:lnTo>
                      <a:pt x="535" y="275"/>
                    </a:lnTo>
                    <a:lnTo>
                      <a:pt x="540" y="286"/>
                    </a:lnTo>
                    <a:lnTo>
                      <a:pt x="543" y="291"/>
                    </a:lnTo>
                    <a:lnTo>
                      <a:pt x="543" y="293"/>
                    </a:lnTo>
                    <a:lnTo>
                      <a:pt x="548" y="301"/>
                    </a:lnTo>
                    <a:lnTo>
                      <a:pt x="551" y="309"/>
                    </a:lnTo>
                    <a:lnTo>
                      <a:pt x="551" y="312"/>
                    </a:lnTo>
                    <a:lnTo>
                      <a:pt x="556" y="322"/>
                    </a:lnTo>
                    <a:lnTo>
                      <a:pt x="558" y="328"/>
                    </a:lnTo>
                    <a:lnTo>
                      <a:pt x="561" y="330"/>
                    </a:lnTo>
                    <a:lnTo>
                      <a:pt x="561" y="333"/>
                    </a:lnTo>
                    <a:lnTo>
                      <a:pt x="564" y="338"/>
                    </a:lnTo>
                    <a:lnTo>
                      <a:pt x="564" y="341"/>
                    </a:lnTo>
                    <a:lnTo>
                      <a:pt x="569" y="349"/>
                    </a:lnTo>
                    <a:lnTo>
                      <a:pt x="569" y="351"/>
                    </a:lnTo>
                    <a:lnTo>
                      <a:pt x="569" y="354"/>
                    </a:lnTo>
                    <a:lnTo>
                      <a:pt x="572" y="356"/>
                    </a:lnTo>
                    <a:lnTo>
                      <a:pt x="577" y="372"/>
                    </a:lnTo>
                    <a:lnTo>
                      <a:pt x="579" y="375"/>
                    </a:lnTo>
                    <a:lnTo>
                      <a:pt x="582" y="383"/>
                    </a:lnTo>
                    <a:lnTo>
                      <a:pt x="587" y="393"/>
                    </a:lnTo>
                    <a:lnTo>
                      <a:pt x="590" y="401"/>
                    </a:lnTo>
                    <a:lnTo>
                      <a:pt x="592" y="401"/>
                    </a:lnTo>
                    <a:lnTo>
                      <a:pt x="592" y="404"/>
                    </a:lnTo>
                    <a:lnTo>
                      <a:pt x="595" y="409"/>
                    </a:lnTo>
                    <a:lnTo>
                      <a:pt x="598" y="414"/>
                    </a:lnTo>
                    <a:lnTo>
                      <a:pt x="606" y="427"/>
                    </a:lnTo>
                    <a:lnTo>
                      <a:pt x="606" y="430"/>
                    </a:lnTo>
                    <a:lnTo>
                      <a:pt x="608" y="433"/>
                    </a:lnTo>
                    <a:lnTo>
                      <a:pt x="608" y="435"/>
                    </a:lnTo>
                    <a:lnTo>
                      <a:pt x="611" y="438"/>
                    </a:lnTo>
                    <a:lnTo>
                      <a:pt x="616" y="446"/>
                    </a:lnTo>
                    <a:lnTo>
                      <a:pt x="619" y="448"/>
                    </a:lnTo>
                    <a:lnTo>
                      <a:pt x="624" y="456"/>
                    </a:lnTo>
                    <a:lnTo>
                      <a:pt x="624" y="459"/>
                    </a:lnTo>
                    <a:lnTo>
                      <a:pt x="627" y="459"/>
                    </a:lnTo>
                    <a:lnTo>
                      <a:pt x="629" y="467"/>
                    </a:lnTo>
                    <a:lnTo>
                      <a:pt x="632" y="469"/>
                    </a:lnTo>
                    <a:lnTo>
                      <a:pt x="632" y="472"/>
                    </a:lnTo>
                    <a:lnTo>
                      <a:pt x="634" y="475"/>
                    </a:lnTo>
                    <a:lnTo>
                      <a:pt x="634" y="477"/>
                    </a:lnTo>
                    <a:lnTo>
                      <a:pt x="637" y="480"/>
                    </a:lnTo>
                    <a:lnTo>
                      <a:pt x="640" y="482"/>
                    </a:lnTo>
                    <a:lnTo>
                      <a:pt x="642" y="485"/>
                    </a:lnTo>
                    <a:lnTo>
                      <a:pt x="645" y="490"/>
                    </a:lnTo>
                    <a:lnTo>
                      <a:pt x="648" y="496"/>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42" name="フローチャート: 結合子 86"/>
              <p:cNvSpPr/>
              <p:nvPr/>
            </p:nvSpPr>
            <p:spPr>
              <a:xfrm>
                <a:off x="2590112" y="3670460"/>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43" name="Text Box 25"/>
              <p:cNvSpPr txBox="1">
                <a:spLocks noChangeArrowheads="1"/>
              </p:cNvSpPr>
              <p:nvPr/>
            </p:nvSpPr>
            <p:spPr bwMode="auto">
              <a:xfrm>
                <a:off x="2319650" y="3124549"/>
                <a:ext cx="406189" cy="174630"/>
              </a:xfrm>
              <a:prstGeom prst="rect">
                <a:avLst/>
              </a:prstGeom>
              <a:noFill/>
              <a:ln>
                <a:noFill/>
              </a:ln>
              <a:extLst/>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西区</a:t>
                </a:r>
                <a:endParaRPr lang="ja-JP" altLang="en-US" sz="1100" b="1" dirty="0">
                  <a:latin typeface="Meiryo UI" pitchFamily="50" charset="-128"/>
                  <a:ea typeface="Meiryo UI" pitchFamily="50" charset="-128"/>
                  <a:cs typeface="Meiryo UI" pitchFamily="50" charset="-128"/>
                </a:endParaRPr>
              </a:p>
            </p:txBody>
          </p:sp>
          <p:sp>
            <p:nvSpPr>
              <p:cNvPr id="244" name="Text Box 24"/>
              <p:cNvSpPr txBox="1">
                <a:spLocks noChangeArrowheads="1"/>
              </p:cNvSpPr>
              <p:nvPr/>
            </p:nvSpPr>
            <p:spPr bwMode="auto">
              <a:xfrm>
                <a:off x="2660899" y="3048006"/>
                <a:ext cx="558277" cy="208817"/>
              </a:xfrm>
              <a:prstGeom prst="rect">
                <a:avLst/>
              </a:prstGeom>
              <a:noFill/>
              <a:ln>
                <a:noFill/>
              </a:ln>
              <a:extLst/>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中央区</a:t>
                </a:r>
                <a:endParaRPr lang="ja-JP" altLang="en-US" sz="1100" b="1" dirty="0">
                  <a:latin typeface="Meiryo UI" pitchFamily="50" charset="-128"/>
                  <a:ea typeface="Meiryo UI" pitchFamily="50" charset="-128"/>
                  <a:cs typeface="Meiryo UI" pitchFamily="50" charset="-128"/>
                </a:endParaRPr>
              </a:p>
            </p:txBody>
          </p:sp>
          <p:sp>
            <p:nvSpPr>
              <p:cNvPr id="245" name="フローチャート: 結合子 89"/>
              <p:cNvSpPr/>
              <p:nvPr/>
            </p:nvSpPr>
            <p:spPr>
              <a:xfrm>
                <a:off x="2771586" y="3235383"/>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46" name="Text Box 17"/>
              <p:cNvSpPr txBox="1">
                <a:spLocks noChangeArrowheads="1"/>
              </p:cNvSpPr>
              <p:nvPr/>
            </p:nvSpPr>
            <p:spPr bwMode="auto">
              <a:xfrm>
                <a:off x="2283862" y="3489609"/>
                <a:ext cx="558277" cy="216851"/>
              </a:xfrm>
              <a:prstGeom prst="rect">
                <a:avLst/>
              </a:prstGeom>
              <a:noFill/>
              <a:ln>
                <a:noFill/>
              </a:ln>
              <a:extLst/>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浪速区</a:t>
                </a:r>
                <a:endParaRPr lang="ja-JP" altLang="en-US" sz="1100" b="1" dirty="0">
                  <a:latin typeface="Meiryo UI" pitchFamily="50" charset="-128"/>
                  <a:ea typeface="Meiryo UI" pitchFamily="50" charset="-128"/>
                  <a:cs typeface="Meiryo UI" pitchFamily="50" charset="-128"/>
                </a:endParaRPr>
              </a:p>
            </p:txBody>
          </p:sp>
          <p:sp>
            <p:nvSpPr>
              <p:cNvPr id="247" name="フローチャート: 結合子 91"/>
              <p:cNvSpPr/>
              <p:nvPr/>
            </p:nvSpPr>
            <p:spPr>
              <a:xfrm>
                <a:off x="2157066" y="3789040"/>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48" name="Text Box 19"/>
              <p:cNvSpPr txBox="1">
                <a:spLocks noChangeArrowheads="1"/>
              </p:cNvSpPr>
              <p:nvPr/>
            </p:nvSpPr>
            <p:spPr bwMode="auto">
              <a:xfrm>
                <a:off x="1758653" y="4008178"/>
                <a:ext cx="644014" cy="216979"/>
              </a:xfrm>
              <a:prstGeom prst="rect">
                <a:avLst/>
              </a:prstGeom>
              <a:noFill/>
              <a:ln w="9525">
                <a:noFill/>
                <a:miter lim="800000"/>
                <a:headEnd/>
                <a:tailEnd/>
              </a:ln>
            </p:spPr>
            <p:txBody>
              <a:bodyPr lIns="68580" tIns="8206" rIns="68580" bIns="8206"/>
              <a:lstStyle/>
              <a:p>
                <a:pPr eaLnBrk="1" hangingPunct="1"/>
                <a:r>
                  <a:rPr lang="ja-JP" altLang="en-US" sz="1050" b="1" dirty="0">
                    <a:solidFill>
                      <a:srgbClr val="000000"/>
                    </a:solidFill>
                    <a:latin typeface="Meiryo UI" pitchFamily="50" charset="-128"/>
                    <a:ea typeface="Meiryo UI" pitchFamily="50" charset="-128"/>
                    <a:cs typeface="Meiryo UI" pitchFamily="50" charset="-128"/>
                  </a:rPr>
                  <a:t>大正区</a:t>
                </a:r>
                <a:endParaRPr lang="ja-JP" altLang="en-US" sz="1100" b="1" dirty="0">
                  <a:latin typeface="Meiryo UI" pitchFamily="50" charset="-128"/>
                  <a:ea typeface="Meiryo UI" pitchFamily="50" charset="-128"/>
                  <a:cs typeface="Meiryo UI" pitchFamily="50" charset="-128"/>
                </a:endParaRPr>
              </a:p>
            </p:txBody>
          </p:sp>
          <p:sp>
            <p:nvSpPr>
              <p:cNvPr id="249" name="フローチャート: 結合子 93"/>
              <p:cNvSpPr/>
              <p:nvPr/>
            </p:nvSpPr>
            <p:spPr>
              <a:xfrm>
                <a:off x="2539871" y="4124306"/>
                <a:ext cx="72000" cy="72000"/>
              </a:xfrm>
              <a:prstGeom prst="flowChartConnector">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50" name="Text Box 18"/>
              <p:cNvSpPr txBox="1">
                <a:spLocks noChangeArrowheads="1"/>
              </p:cNvSpPr>
              <p:nvPr/>
            </p:nvSpPr>
            <p:spPr bwMode="auto">
              <a:xfrm>
                <a:off x="2282772" y="3869615"/>
                <a:ext cx="559519" cy="277605"/>
              </a:xfrm>
              <a:prstGeom prst="rect">
                <a:avLst/>
              </a:prstGeom>
              <a:noFill/>
              <a:ln>
                <a:noFill/>
              </a:ln>
              <a:extLst/>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西成区</a:t>
                </a:r>
                <a:endParaRPr lang="ja-JP" altLang="en-US" sz="1100" b="1" dirty="0">
                  <a:latin typeface="Meiryo UI" pitchFamily="50" charset="-128"/>
                  <a:ea typeface="Meiryo UI" pitchFamily="50" charset="-128"/>
                  <a:cs typeface="Meiryo UI" pitchFamily="50" charset="-128"/>
                </a:endParaRPr>
              </a:p>
            </p:txBody>
          </p:sp>
          <p:sp>
            <p:nvSpPr>
              <p:cNvPr id="251" name="フローチャート: 結合子 95"/>
              <p:cNvSpPr/>
              <p:nvPr/>
            </p:nvSpPr>
            <p:spPr>
              <a:xfrm>
                <a:off x="2310803" y="4619169"/>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52" name="Text Box 21"/>
              <p:cNvSpPr txBox="1">
                <a:spLocks noChangeArrowheads="1"/>
              </p:cNvSpPr>
              <p:nvPr/>
            </p:nvSpPr>
            <p:spPr bwMode="auto">
              <a:xfrm>
                <a:off x="1265739" y="4368843"/>
                <a:ext cx="781691" cy="322326"/>
              </a:xfrm>
              <a:prstGeom prst="rect">
                <a:avLst/>
              </a:prstGeom>
              <a:noFill/>
              <a:ln>
                <a:noFill/>
              </a:ln>
              <a:extLst/>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住之江区</a:t>
                </a:r>
                <a:endParaRPr lang="ja-JP" altLang="en-US" sz="1100" b="1" dirty="0">
                  <a:latin typeface="Meiryo UI" pitchFamily="50" charset="-128"/>
                  <a:ea typeface="Meiryo UI" pitchFamily="50" charset="-128"/>
                  <a:cs typeface="Meiryo UI" pitchFamily="50" charset="-128"/>
                </a:endParaRPr>
              </a:p>
            </p:txBody>
          </p:sp>
          <p:sp>
            <p:nvSpPr>
              <p:cNvPr id="253" name="フローチャート: 結合子 97"/>
              <p:cNvSpPr/>
              <p:nvPr/>
            </p:nvSpPr>
            <p:spPr>
              <a:xfrm>
                <a:off x="2627784" y="4759796"/>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54" name="Text Box 13"/>
              <p:cNvSpPr txBox="1">
                <a:spLocks noChangeArrowheads="1"/>
              </p:cNvSpPr>
              <p:nvPr/>
            </p:nvSpPr>
            <p:spPr bwMode="auto">
              <a:xfrm>
                <a:off x="2437956" y="4510715"/>
                <a:ext cx="558277" cy="277605"/>
              </a:xfrm>
              <a:prstGeom prst="rect">
                <a:avLst/>
              </a:prstGeom>
              <a:noFill/>
              <a:ln>
                <a:noFill/>
              </a:ln>
              <a:extLst/>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住吉区</a:t>
                </a:r>
                <a:endParaRPr lang="ja-JP" altLang="en-US" sz="1100" b="1" dirty="0">
                  <a:latin typeface="Meiryo UI" pitchFamily="50" charset="-128"/>
                  <a:ea typeface="Meiryo UI" pitchFamily="50" charset="-128"/>
                  <a:cs typeface="Meiryo UI" pitchFamily="50" charset="-128"/>
                </a:endParaRPr>
              </a:p>
            </p:txBody>
          </p:sp>
        </p:grpSp>
        <p:sp>
          <p:nvSpPr>
            <p:cNvPr id="209" name="Freeform 45"/>
            <p:cNvSpPr>
              <a:spLocks noChangeAspect="1"/>
            </p:cNvSpPr>
            <p:nvPr/>
          </p:nvSpPr>
          <p:spPr bwMode="auto">
            <a:xfrm>
              <a:off x="3218608" y="3403600"/>
              <a:ext cx="603404" cy="702000"/>
            </a:xfrm>
            <a:custGeom>
              <a:avLst/>
              <a:gdLst>
                <a:gd name="T0" fmla="*/ 894 w 1475"/>
                <a:gd name="T1" fmla="*/ 38 h 1603"/>
                <a:gd name="T2" fmla="*/ 964 w 1475"/>
                <a:gd name="T3" fmla="*/ 47 h 1603"/>
                <a:gd name="T4" fmla="*/ 1021 w 1475"/>
                <a:gd name="T5" fmla="*/ 94 h 1603"/>
                <a:gd name="T6" fmla="*/ 1035 w 1475"/>
                <a:gd name="T7" fmla="*/ 123 h 1603"/>
                <a:gd name="T8" fmla="*/ 1035 w 1475"/>
                <a:gd name="T9" fmla="*/ 170 h 1603"/>
                <a:gd name="T10" fmla="*/ 1035 w 1475"/>
                <a:gd name="T11" fmla="*/ 207 h 1603"/>
                <a:gd name="T12" fmla="*/ 1021 w 1475"/>
                <a:gd name="T13" fmla="*/ 243 h 1603"/>
                <a:gd name="T14" fmla="*/ 1007 w 1475"/>
                <a:gd name="T15" fmla="*/ 291 h 1603"/>
                <a:gd name="T16" fmla="*/ 979 w 1475"/>
                <a:gd name="T17" fmla="*/ 321 h 1603"/>
                <a:gd name="T18" fmla="*/ 1007 w 1475"/>
                <a:gd name="T19" fmla="*/ 368 h 1603"/>
                <a:gd name="T20" fmla="*/ 1064 w 1475"/>
                <a:gd name="T21" fmla="*/ 310 h 1603"/>
                <a:gd name="T22" fmla="*/ 1120 w 1475"/>
                <a:gd name="T23" fmla="*/ 283 h 1603"/>
                <a:gd name="T24" fmla="*/ 1191 w 1475"/>
                <a:gd name="T25" fmla="*/ 283 h 1603"/>
                <a:gd name="T26" fmla="*/ 1248 w 1475"/>
                <a:gd name="T27" fmla="*/ 291 h 1603"/>
                <a:gd name="T28" fmla="*/ 1305 w 1475"/>
                <a:gd name="T29" fmla="*/ 291 h 1603"/>
                <a:gd name="T30" fmla="*/ 1404 w 1475"/>
                <a:gd name="T31" fmla="*/ 274 h 1603"/>
                <a:gd name="T32" fmla="*/ 1475 w 1475"/>
                <a:gd name="T33" fmla="*/ 274 h 1603"/>
                <a:gd name="T34" fmla="*/ 1461 w 1475"/>
                <a:gd name="T35" fmla="*/ 321 h 1603"/>
                <a:gd name="T36" fmla="*/ 1418 w 1475"/>
                <a:gd name="T37" fmla="*/ 415 h 1603"/>
                <a:gd name="T38" fmla="*/ 1248 w 1475"/>
                <a:gd name="T39" fmla="*/ 480 h 1603"/>
                <a:gd name="T40" fmla="*/ 1177 w 1475"/>
                <a:gd name="T41" fmla="*/ 480 h 1603"/>
                <a:gd name="T42" fmla="*/ 1177 w 1475"/>
                <a:gd name="T43" fmla="*/ 490 h 1603"/>
                <a:gd name="T44" fmla="*/ 1248 w 1475"/>
                <a:gd name="T45" fmla="*/ 527 h 1603"/>
                <a:gd name="T46" fmla="*/ 1291 w 1475"/>
                <a:gd name="T47" fmla="*/ 556 h 1603"/>
                <a:gd name="T48" fmla="*/ 1234 w 1475"/>
                <a:gd name="T49" fmla="*/ 613 h 1603"/>
                <a:gd name="T50" fmla="*/ 1149 w 1475"/>
                <a:gd name="T51" fmla="*/ 651 h 1603"/>
                <a:gd name="T52" fmla="*/ 1064 w 1475"/>
                <a:gd name="T53" fmla="*/ 697 h 1603"/>
                <a:gd name="T54" fmla="*/ 1007 w 1475"/>
                <a:gd name="T55" fmla="*/ 735 h 1603"/>
                <a:gd name="T56" fmla="*/ 950 w 1475"/>
                <a:gd name="T57" fmla="*/ 735 h 1603"/>
                <a:gd name="T58" fmla="*/ 908 w 1475"/>
                <a:gd name="T59" fmla="*/ 744 h 1603"/>
                <a:gd name="T60" fmla="*/ 879 w 1475"/>
                <a:gd name="T61" fmla="*/ 783 h 1603"/>
                <a:gd name="T62" fmla="*/ 794 w 1475"/>
                <a:gd name="T63" fmla="*/ 914 h 1603"/>
                <a:gd name="T64" fmla="*/ 738 w 1475"/>
                <a:gd name="T65" fmla="*/ 989 h 1603"/>
                <a:gd name="T66" fmla="*/ 624 w 1475"/>
                <a:gd name="T67" fmla="*/ 1037 h 1603"/>
                <a:gd name="T68" fmla="*/ 567 w 1475"/>
                <a:gd name="T69" fmla="*/ 1037 h 1603"/>
                <a:gd name="T70" fmla="*/ 496 w 1475"/>
                <a:gd name="T71" fmla="*/ 1018 h 1603"/>
                <a:gd name="T72" fmla="*/ 511 w 1475"/>
                <a:gd name="T73" fmla="*/ 1037 h 1603"/>
                <a:gd name="T74" fmla="*/ 525 w 1475"/>
                <a:gd name="T75" fmla="*/ 1046 h 1603"/>
                <a:gd name="T76" fmla="*/ 454 w 1475"/>
                <a:gd name="T77" fmla="*/ 1037 h 1603"/>
                <a:gd name="T78" fmla="*/ 411 w 1475"/>
                <a:gd name="T79" fmla="*/ 1037 h 1603"/>
                <a:gd name="T80" fmla="*/ 284 w 1475"/>
                <a:gd name="T81" fmla="*/ 1046 h 1603"/>
                <a:gd name="T82" fmla="*/ 184 w 1475"/>
                <a:gd name="T83" fmla="*/ 1065 h 1603"/>
                <a:gd name="T84" fmla="*/ 14 w 1475"/>
                <a:gd name="T85" fmla="*/ 923 h 1603"/>
                <a:gd name="T86" fmla="*/ 43 w 1475"/>
                <a:gd name="T87" fmla="*/ 556 h 1603"/>
                <a:gd name="T88" fmla="*/ 57 w 1475"/>
                <a:gd name="T89" fmla="*/ 310 h 1603"/>
                <a:gd name="T90" fmla="*/ 142 w 1475"/>
                <a:gd name="T91" fmla="*/ 189 h 1603"/>
                <a:gd name="T92" fmla="*/ 326 w 1475"/>
                <a:gd name="T93" fmla="*/ 180 h 1603"/>
                <a:gd name="T94" fmla="*/ 369 w 1475"/>
                <a:gd name="T95" fmla="*/ 330 h 1603"/>
                <a:gd name="T96" fmla="*/ 411 w 1475"/>
                <a:gd name="T97" fmla="*/ 387 h 1603"/>
                <a:gd name="T98" fmla="*/ 496 w 1475"/>
                <a:gd name="T99" fmla="*/ 434 h 1603"/>
                <a:gd name="T100" fmla="*/ 567 w 1475"/>
                <a:gd name="T101" fmla="*/ 405 h 1603"/>
                <a:gd name="T102" fmla="*/ 610 w 1475"/>
                <a:gd name="T103" fmla="*/ 302 h 1603"/>
                <a:gd name="T104" fmla="*/ 638 w 1475"/>
                <a:gd name="T105" fmla="*/ 236 h 1603"/>
                <a:gd name="T106" fmla="*/ 596 w 1475"/>
                <a:gd name="T107" fmla="*/ 180 h 1603"/>
                <a:gd name="T108" fmla="*/ 695 w 1475"/>
                <a:gd name="T109" fmla="*/ 180 h 1603"/>
                <a:gd name="T110" fmla="*/ 879 w 1475"/>
                <a:gd name="T111" fmla="*/ 189 h 1603"/>
                <a:gd name="T112" fmla="*/ 908 w 1475"/>
                <a:gd name="T113" fmla="*/ 141 h 1603"/>
                <a:gd name="T114" fmla="*/ 851 w 1475"/>
                <a:gd name="T115" fmla="*/ 133 h 1603"/>
                <a:gd name="T116" fmla="*/ 894 w 1475"/>
                <a:gd name="T117" fmla="*/ 123 h 1603"/>
                <a:gd name="T118" fmla="*/ 865 w 1475"/>
                <a:gd name="T119" fmla="*/ 104 h 1603"/>
                <a:gd name="T120" fmla="*/ 894 w 1475"/>
                <a:gd name="T121" fmla="*/ 66 h 1603"/>
                <a:gd name="T122" fmla="*/ 865 w 1475"/>
                <a:gd name="T123" fmla="*/ 0 h 16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75"/>
                <a:gd name="T187" fmla="*/ 0 h 1603"/>
                <a:gd name="T188" fmla="*/ 1475 w 1475"/>
                <a:gd name="T189" fmla="*/ 1603 h 160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75" h="1603">
                  <a:moveTo>
                    <a:pt x="879" y="43"/>
                  </a:moveTo>
                  <a:lnTo>
                    <a:pt x="879" y="43"/>
                  </a:lnTo>
                  <a:lnTo>
                    <a:pt x="879" y="29"/>
                  </a:lnTo>
                  <a:lnTo>
                    <a:pt x="879" y="14"/>
                  </a:lnTo>
                  <a:lnTo>
                    <a:pt x="894" y="14"/>
                  </a:lnTo>
                  <a:lnTo>
                    <a:pt x="894" y="29"/>
                  </a:lnTo>
                  <a:lnTo>
                    <a:pt x="894" y="43"/>
                  </a:lnTo>
                  <a:lnTo>
                    <a:pt x="894" y="57"/>
                  </a:lnTo>
                  <a:lnTo>
                    <a:pt x="908" y="57"/>
                  </a:lnTo>
                  <a:lnTo>
                    <a:pt x="908" y="43"/>
                  </a:lnTo>
                  <a:lnTo>
                    <a:pt x="922" y="43"/>
                  </a:lnTo>
                  <a:lnTo>
                    <a:pt x="936" y="57"/>
                  </a:lnTo>
                  <a:lnTo>
                    <a:pt x="950" y="57"/>
                  </a:lnTo>
                  <a:lnTo>
                    <a:pt x="950" y="71"/>
                  </a:lnTo>
                  <a:lnTo>
                    <a:pt x="964" y="71"/>
                  </a:lnTo>
                  <a:lnTo>
                    <a:pt x="979" y="71"/>
                  </a:lnTo>
                  <a:lnTo>
                    <a:pt x="993" y="71"/>
                  </a:lnTo>
                  <a:lnTo>
                    <a:pt x="993" y="85"/>
                  </a:lnTo>
                  <a:lnTo>
                    <a:pt x="1007" y="85"/>
                  </a:lnTo>
                  <a:lnTo>
                    <a:pt x="1021" y="85"/>
                  </a:lnTo>
                  <a:lnTo>
                    <a:pt x="1021" y="114"/>
                  </a:lnTo>
                  <a:lnTo>
                    <a:pt x="1035" y="142"/>
                  </a:lnTo>
                  <a:lnTo>
                    <a:pt x="1021" y="142"/>
                  </a:lnTo>
                  <a:lnTo>
                    <a:pt x="1007" y="142"/>
                  </a:lnTo>
                  <a:lnTo>
                    <a:pt x="1007" y="128"/>
                  </a:lnTo>
                  <a:lnTo>
                    <a:pt x="1007" y="142"/>
                  </a:lnTo>
                  <a:lnTo>
                    <a:pt x="1007" y="156"/>
                  </a:lnTo>
                  <a:lnTo>
                    <a:pt x="1021" y="156"/>
                  </a:lnTo>
                  <a:lnTo>
                    <a:pt x="1035" y="156"/>
                  </a:lnTo>
                  <a:lnTo>
                    <a:pt x="1035" y="170"/>
                  </a:lnTo>
                  <a:lnTo>
                    <a:pt x="1050" y="185"/>
                  </a:lnTo>
                  <a:lnTo>
                    <a:pt x="1035" y="185"/>
                  </a:lnTo>
                  <a:lnTo>
                    <a:pt x="1035" y="199"/>
                  </a:lnTo>
                  <a:lnTo>
                    <a:pt x="1035" y="213"/>
                  </a:lnTo>
                  <a:lnTo>
                    <a:pt x="1035" y="227"/>
                  </a:lnTo>
                  <a:lnTo>
                    <a:pt x="1035" y="241"/>
                  </a:lnTo>
                  <a:lnTo>
                    <a:pt x="1035" y="256"/>
                  </a:lnTo>
                  <a:lnTo>
                    <a:pt x="1035" y="270"/>
                  </a:lnTo>
                  <a:lnTo>
                    <a:pt x="1035" y="284"/>
                  </a:lnTo>
                  <a:lnTo>
                    <a:pt x="1035" y="298"/>
                  </a:lnTo>
                  <a:lnTo>
                    <a:pt x="1035" y="312"/>
                  </a:lnTo>
                  <a:lnTo>
                    <a:pt x="1035" y="326"/>
                  </a:lnTo>
                  <a:lnTo>
                    <a:pt x="1021" y="341"/>
                  </a:lnTo>
                  <a:lnTo>
                    <a:pt x="1021" y="355"/>
                  </a:lnTo>
                  <a:lnTo>
                    <a:pt x="1021" y="369"/>
                  </a:lnTo>
                  <a:lnTo>
                    <a:pt x="1021" y="383"/>
                  </a:lnTo>
                  <a:lnTo>
                    <a:pt x="1021" y="397"/>
                  </a:lnTo>
                  <a:lnTo>
                    <a:pt x="1021" y="412"/>
                  </a:lnTo>
                  <a:lnTo>
                    <a:pt x="1021" y="426"/>
                  </a:lnTo>
                  <a:lnTo>
                    <a:pt x="1007" y="426"/>
                  </a:lnTo>
                  <a:lnTo>
                    <a:pt x="1007" y="440"/>
                  </a:lnTo>
                  <a:lnTo>
                    <a:pt x="1007" y="454"/>
                  </a:lnTo>
                  <a:lnTo>
                    <a:pt x="993" y="454"/>
                  </a:lnTo>
                  <a:lnTo>
                    <a:pt x="993" y="468"/>
                  </a:lnTo>
                  <a:lnTo>
                    <a:pt x="993" y="482"/>
                  </a:lnTo>
                  <a:lnTo>
                    <a:pt x="979" y="482"/>
                  </a:lnTo>
                  <a:lnTo>
                    <a:pt x="979" y="497"/>
                  </a:lnTo>
                  <a:lnTo>
                    <a:pt x="979" y="511"/>
                  </a:lnTo>
                  <a:lnTo>
                    <a:pt x="979" y="525"/>
                  </a:lnTo>
                  <a:lnTo>
                    <a:pt x="979" y="539"/>
                  </a:lnTo>
                  <a:lnTo>
                    <a:pt x="993" y="539"/>
                  </a:lnTo>
                  <a:lnTo>
                    <a:pt x="1007" y="539"/>
                  </a:lnTo>
                  <a:lnTo>
                    <a:pt x="1007" y="553"/>
                  </a:lnTo>
                  <a:lnTo>
                    <a:pt x="1021" y="553"/>
                  </a:lnTo>
                  <a:lnTo>
                    <a:pt x="1035" y="553"/>
                  </a:lnTo>
                  <a:lnTo>
                    <a:pt x="1050" y="553"/>
                  </a:lnTo>
                  <a:lnTo>
                    <a:pt x="1050" y="525"/>
                  </a:lnTo>
                  <a:lnTo>
                    <a:pt x="1050" y="511"/>
                  </a:lnTo>
                  <a:lnTo>
                    <a:pt x="1050" y="497"/>
                  </a:lnTo>
                  <a:lnTo>
                    <a:pt x="1064" y="482"/>
                  </a:lnTo>
                  <a:lnTo>
                    <a:pt x="1064" y="468"/>
                  </a:lnTo>
                  <a:lnTo>
                    <a:pt x="1078" y="468"/>
                  </a:lnTo>
                  <a:lnTo>
                    <a:pt x="1078" y="454"/>
                  </a:lnTo>
                  <a:lnTo>
                    <a:pt x="1092" y="454"/>
                  </a:lnTo>
                  <a:lnTo>
                    <a:pt x="1092" y="440"/>
                  </a:lnTo>
                  <a:lnTo>
                    <a:pt x="1106" y="440"/>
                  </a:lnTo>
                  <a:lnTo>
                    <a:pt x="1120" y="426"/>
                  </a:lnTo>
                  <a:lnTo>
                    <a:pt x="1135" y="426"/>
                  </a:lnTo>
                  <a:lnTo>
                    <a:pt x="1149" y="426"/>
                  </a:lnTo>
                  <a:lnTo>
                    <a:pt x="1163" y="426"/>
                  </a:lnTo>
                  <a:lnTo>
                    <a:pt x="1177" y="426"/>
                  </a:lnTo>
                  <a:lnTo>
                    <a:pt x="1177" y="412"/>
                  </a:lnTo>
                  <a:lnTo>
                    <a:pt x="1177" y="426"/>
                  </a:lnTo>
                  <a:lnTo>
                    <a:pt x="1191" y="426"/>
                  </a:lnTo>
                  <a:lnTo>
                    <a:pt x="1206" y="426"/>
                  </a:lnTo>
                  <a:lnTo>
                    <a:pt x="1220" y="426"/>
                  </a:lnTo>
                  <a:lnTo>
                    <a:pt x="1234" y="426"/>
                  </a:lnTo>
                  <a:lnTo>
                    <a:pt x="1234" y="440"/>
                  </a:lnTo>
                  <a:lnTo>
                    <a:pt x="1248" y="440"/>
                  </a:lnTo>
                  <a:lnTo>
                    <a:pt x="1262" y="440"/>
                  </a:lnTo>
                  <a:lnTo>
                    <a:pt x="1276" y="440"/>
                  </a:lnTo>
                  <a:lnTo>
                    <a:pt x="1291" y="440"/>
                  </a:lnTo>
                  <a:lnTo>
                    <a:pt x="1305" y="440"/>
                  </a:lnTo>
                  <a:lnTo>
                    <a:pt x="1305" y="426"/>
                  </a:lnTo>
                  <a:lnTo>
                    <a:pt x="1319" y="426"/>
                  </a:lnTo>
                  <a:lnTo>
                    <a:pt x="1333" y="426"/>
                  </a:lnTo>
                  <a:lnTo>
                    <a:pt x="1347" y="426"/>
                  </a:lnTo>
                  <a:lnTo>
                    <a:pt x="1362" y="412"/>
                  </a:lnTo>
                  <a:lnTo>
                    <a:pt x="1376" y="412"/>
                  </a:lnTo>
                  <a:lnTo>
                    <a:pt x="1390" y="412"/>
                  </a:lnTo>
                  <a:lnTo>
                    <a:pt x="1404" y="412"/>
                  </a:lnTo>
                  <a:lnTo>
                    <a:pt x="1418" y="412"/>
                  </a:lnTo>
                  <a:lnTo>
                    <a:pt x="1432" y="397"/>
                  </a:lnTo>
                  <a:lnTo>
                    <a:pt x="1447" y="397"/>
                  </a:lnTo>
                  <a:lnTo>
                    <a:pt x="1461" y="397"/>
                  </a:lnTo>
                  <a:lnTo>
                    <a:pt x="1475" y="397"/>
                  </a:lnTo>
                  <a:lnTo>
                    <a:pt x="1475" y="412"/>
                  </a:lnTo>
                  <a:lnTo>
                    <a:pt x="1475" y="426"/>
                  </a:lnTo>
                  <a:lnTo>
                    <a:pt x="1461" y="426"/>
                  </a:lnTo>
                  <a:lnTo>
                    <a:pt x="1461" y="440"/>
                  </a:lnTo>
                  <a:lnTo>
                    <a:pt x="1461" y="454"/>
                  </a:lnTo>
                  <a:lnTo>
                    <a:pt x="1461" y="468"/>
                  </a:lnTo>
                  <a:lnTo>
                    <a:pt x="1461" y="482"/>
                  </a:lnTo>
                  <a:lnTo>
                    <a:pt x="1447" y="497"/>
                  </a:lnTo>
                  <a:lnTo>
                    <a:pt x="1447" y="511"/>
                  </a:lnTo>
                  <a:lnTo>
                    <a:pt x="1447" y="525"/>
                  </a:lnTo>
                  <a:lnTo>
                    <a:pt x="1447" y="539"/>
                  </a:lnTo>
                  <a:lnTo>
                    <a:pt x="1432" y="553"/>
                  </a:lnTo>
                  <a:lnTo>
                    <a:pt x="1432" y="568"/>
                  </a:lnTo>
                  <a:lnTo>
                    <a:pt x="1432" y="582"/>
                  </a:lnTo>
                  <a:lnTo>
                    <a:pt x="1432" y="596"/>
                  </a:lnTo>
                  <a:lnTo>
                    <a:pt x="1418" y="610"/>
                  </a:lnTo>
                  <a:lnTo>
                    <a:pt x="1418" y="624"/>
                  </a:lnTo>
                  <a:lnTo>
                    <a:pt x="1418" y="639"/>
                  </a:lnTo>
                  <a:lnTo>
                    <a:pt x="1418" y="653"/>
                  </a:lnTo>
                  <a:lnTo>
                    <a:pt x="1418" y="667"/>
                  </a:lnTo>
                  <a:lnTo>
                    <a:pt x="1404" y="667"/>
                  </a:lnTo>
                  <a:lnTo>
                    <a:pt x="1404" y="681"/>
                  </a:lnTo>
                  <a:lnTo>
                    <a:pt x="1404" y="695"/>
                  </a:lnTo>
                  <a:lnTo>
                    <a:pt x="1404" y="709"/>
                  </a:lnTo>
                  <a:lnTo>
                    <a:pt x="1404" y="738"/>
                  </a:lnTo>
                  <a:lnTo>
                    <a:pt x="1390" y="738"/>
                  </a:lnTo>
                  <a:lnTo>
                    <a:pt x="1376" y="738"/>
                  </a:lnTo>
                  <a:lnTo>
                    <a:pt x="1362" y="738"/>
                  </a:lnTo>
                  <a:lnTo>
                    <a:pt x="1248" y="724"/>
                  </a:lnTo>
                  <a:lnTo>
                    <a:pt x="1234" y="724"/>
                  </a:lnTo>
                  <a:lnTo>
                    <a:pt x="1220" y="724"/>
                  </a:lnTo>
                  <a:lnTo>
                    <a:pt x="1206" y="724"/>
                  </a:lnTo>
                  <a:lnTo>
                    <a:pt x="1191" y="724"/>
                  </a:lnTo>
                  <a:lnTo>
                    <a:pt x="1177" y="724"/>
                  </a:lnTo>
                  <a:lnTo>
                    <a:pt x="1177" y="709"/>
                  </a:lnTo>
                  <a:lnTo>
                    <a:pt x="1177" y="724"/>
                  </a:lnTo>
                  <a:lnTo>
                    <a:pt x="1177" y="709"/>
                  </a:lnTo>
                  <a:lnTo>
                    <a:pt x="1163" y="709"/>
                  </a:lnTo>
                  <a:lnTo>
                    <a:pt x="1163" y="695"/>
                  </a:lnTo>
                  <a:lnTo>
                    <a:pt x="1149" y="695"/>
                  </a:lnTo>
                  <a:lnTo>
                    <a:pt x="1163" y="724"/>
                  </a:lnTo>
                  <a:lnTo>
                    <a:pt x="1177" y="724"/>
                  </a:lnTo>
                  <a:lnTo>
                    <a:pt x="1177" y="738"/>
                  </a:lnTo>
                  <a:lnTo>
                    <a:pt x="1191" y="738"/>
                  </a:lnTo>
                  <a:lnTo>
                    <a:pt x="1191" y="752"/>
                  </a:lnTo>
                  <a:lnTo>
                    <a:pt x="1206" y="752"/>
                  </a:lnTo>
                  <a:lnTo>
                    <a:pt x="1206" y="766"/>
                  </a:lnTo>
                  <a:lnTo>
                    <a:pt x="1220" y="766"/>
                  </a:lnTo>
                  <a:lnTo>
                    <a:pt x="1220" y="780"/>
                  </a:lnTo>
                  <a:lnTo>
                    <a:pt x="1234" y="780"/>
                  </a:lnTo>
                  <a:lnTo>
                    <a:pt x="1234" y="795"/>
                  </a:lnTo>
                  <a:lnTo>
                    <a:pt x="1248" y="795"/>
                  </a:lnTo>
                  <a:lnTo>
                    <a:pt x="1248" y="809"/>
                  </a:lnTo>
                  <a:lnTo>
                    <a:pt x="1262" y="809"/>
                  </a:lnTo>
                  <a:lnTo>
                    <a:pt x="1276" y="809"/>
                  </a:lnTo>
                  <a:lnTo>
                    <a:pt x="1291" y="809"/>
                  </a:lnTo>
                  <a:lnTo>
                    <a:pt x="1291" y="823"/>
                  </a:lnTo>
                  <a:lnTo>
                    <a:pt x="1276" y="823"/>
                  </a:lnTo>
                  <a:lnTo>
                    <a:pt x="1276" y="837"/>
                  </a:lnTo>
                  <a:lnTo>
                    <a:pt x="1291" y="837"/>
                  </a:lnTo>
                  <a:lnTo>
                    <a:pt x="1319" y="865"/>
                  </a:lnTo>
                  <a:lnTo>
                    <a:pt x="1319" y="880"/>
                  </a:lnTo>
                  <a:lnTo>
                    <a:pt x="1333" y="908"/>
                  </a:lnTo>
                  <a:lnTo>
                    <a:pt x="1319" y="894"/>
                  </a:lnTo>
                  <a:lnTo>
                    <a:pt x="1305" y="894"/>
                  </a:lnTo>
                  <a:lnTo>
                    <a:pt x="1291" y="894"/>
                  </a:lnTo>
                  <a:lnTo>
                    <a:pt x="1291" y="908"/>
                  </a:lnTo>
                  <a:lnTo>
                    <a:pt x="1262" y="908"/>
                  </a:lnTo>
                  <a:lnTo>
                    <a:pt x="1248" y="908"/>
                  </a:lnTo>
                  <a:lnTo>
                    <a:pt x="1234" y="908"/>
                  </a:lnTo>
                  <a:lnTo>
                    <a:pt x="1234" y="922"/>
                  </a:lnTo>
                  <a:lnTo>
                    <a:pt x="1220" y="922"/>
                  </a:lnTo>
                  <a:lnTo>
                    <a:pt x="1206" y="922"/>
                  </a:lnTo>
                  <a:lnTo>
                    <a:pt x="1191" y="922"/>
                  </a:lnTo>
                  <a:lnTo>
                    <a:pt x="1177" y="936"/>
                  </a:lnTo>
                  <a:lnTo>
                    <a:pt x="1163" y="936"/>
                  </a:lnTo>
                  <a:lnTo>
                    <a:pt x="1149" y="951"/>
                  </a:lnTo>
                  <a:lnTo>
                    <a:pt x="1149" y="965"/>
                  </a:lnTo>
                  <a:lnTo>
                    <a:pt x="1149" y="979"/>
                  </a:lnTo>
                  <a:lnTo>
                    <a:pt x="1149" y="1007"/>
                  </a:lnTo>
                  <a:lnTo>
                    <a:pt x="1120" y="1021"/>
                  </a:lnTo>
                  <a:lnTo>
                    <a:pt x="1106" y="1021"/>
                  </a:lnTo>
                  <a:lnTo>
                    <a:pt x="1106" y="1036"/>
                  </a:lnTo>
                  <a:lnTo>
                    <a:pt x="1092" y="1036"/>
                  </a:lnTo>
                  <a:lnTo>
                    <a:pt x="1078" y="1036"/>
                  </a:lnTo>
                  <a:lnTo>
                    <a:pt x="1064" y="1050"/>
                  </a:lnTo>
                  <a:lnTo>
                    <a:pt x="1064" y="1064"/>
                  </a:lnTo>
                  <a:lnTo>
                    <a:pt x="1050" y="1064"/>
                  </a:lnTo>
                  <a:lnTo>
                    <a:pt x="1035" y="1092"/>
                  </a:lnTo>
                  <a:lnTo>
                    <a:pt x="1021" y="1092"/>
                  </a:lnTo>
                  <a:lnTo>
                    <a:pt x="1021" y="1107"/>
                  </a:lnTo>
                  <a:lnTo>
                    <a:pt x="1007" y="1107"/>
                  </a:lnTo>
                  <a:lnTo>
                    <a:pt x="993" y="1107"/>
                  </a:lnTo>
                  <a:lnTo>
                    <a:pt x="979" y="1107"/>
                  </a:lnTo>
                  <a:lnTo>
                    <a:pt x="964" y="1107"/>
                  </a:lnTo>
                  <a:lnTo>
                    <a:pt x="950" y="1107"/>
                  </a:lnTo>
                  <a:lnTo>
                    <a:pt x="950" y="1092"/>
                  </a:lnTo>
                  <a:lnTo>
                    <a:pt x="950" y="1107"/>
                  </a:lnTo>
                  <a:lnTo>
                    <a:pt x="936" y="1107"/>
                  </a:lnTo>
                  <a:lnTo>
                    <a:pt x="922" y="1107"/>
                  </a:lnTo>
                  <a:lnTo>
                    <a:pt x="922" y="1121"/>
                  </a:lnTo>
                  <a:lnTo>
                    <a:pt x="908" y="1121"/>
                  </a:lnTo>
                  <a:lnTo>
                    <a:pt x="894" y="1121"/>
                  </a:lnTo>
                  <a:lnTo>
                    <a:pt x="894" y="1135"/>
                  </a:lnTo>
                  <a:lnTo>
                    <a:pt x="879" y="1135"/>
                  </a:lnTo>
                  <a:lnTo>
                    <a:pt x="879" y="1149"/>
                  </a:lnTo>
                  <a:lnTo>
                    <a:pt x="865" y="1163"/>
                  </a:lnTo>
                  <a:lnTo>
                    <a:pt x="879" y="1163"/>
                  </a:lnTo>
                  <a:lnTo>
                    <a:pt x="879" y="1178"/>
                  </a:lnTo>
                  <a:lnTo>
                    <a:pt x="879" y="1192"/>
                  </a:lnTo>
                  <a:lnTo>
                    <a:pt x="865" y="1192"/>
                  </a:lnTo>
                  <a:lnTo>
                    <a:pt x="865" y="1206"/>
                  </a:lnTo>
                  <a:lnTo>
                    <a:pt x="865" y="1234"/>
                  </a:lnTo>
                  <a:lnTo>
                    <a:pt x="851" y="1263"/>
                  </a:lnTo>
                  <a:lnTo>
                    <a:pt x="837" y="1291"/>
                  </a:lnTo>
                  <a:lnTo>
                    <a:pt x="837" y="1305"/>
                  </a:lnTo>
                  <a:lnTo>
                    <a:pt x="823" y="1319"/>
                  </a:lnTo>
                  <a:lnTo>
                    <a:pt x="808" y="1348"/>
                  </a:lnTo>
                  <a:lnTo>
                    <a:pt x="808" y="1362"/>
                  </a:lnTo>
                  <a:lnTo>
                    <a:pt x="794" y="1376"/>
                  </a:lnTo>
                  <a:lnTo>
                    <a:pt x="794" y="1390"/>
                  </a:lnTo>
                  <a:lnTo>
                    <a:pt x="794" y="1404"/>
                  </a:lnTo>
                  <a:lnTo>
                    <a:pt x="780" y="1404"/>
                  </a:lnTo>
                  <a:lnTo>
                    <a:pt x="780" y="1419"/>
                  </a:lnTo>
                  <a:lnTo>
                    <a:pt x="780" y="1433"/>
                  </a:lnTo>
                  <a:lnTo>
                    <a:pt x="780" y="1447"/>
                  </a:lnTo>
                  <a:lnTo>
                    <a:pt x="766" y="1447"/>
                  </a:lnTo>
                  <a:lnTo>
                    <a:pt x="752" y="1475"/>
                  </a:lnTo>
                  <a:lnTo>
                    <a:pt x="738" y="1490"/>
                  </a:lnTo>
                  <a:lnTo>
                    <a:pt x="723" y="1504"/>
                  </a:lnTo>
                  <a:lnTo>
                    <a:pt x="709" y="1504"/>
                  </a:lnTo>
                  <a:lnTo>
                    <a:pt x="695" y="1518"/>
                  </a:lnTo>
                  <a:lnTo>
                    <a:pt x="681" y="1532"/>
                  </a:lnTo>
                  <a:lnTo>
                    <a:pt x="681" y="1546"/>
                  </a:lnTo>
                  <a:lnTo>
                    <a:pt x="667" y="1546"/>
                  </a:lnTo>
                  <a:lnTo>
                    <a:pt x="652" y="1561"/>
                  </a:lnTo>
                  <a:lnTo>
                    <a:pt x="638" y="1561"/>
                  </a:lnTo>
                  <a:lnTo>
                    <a:pt x="624" y="1561"/>
                  </a:lnTo>
                  <a:lnTo>
                    <a:pt x="610" y="1561"/>
                  </a:lnTo>
                  <a:lnTo>
                    <a:pt x="596" y="1561"/>
                  </a:lnTo>
                  <a:lnTo>
                    <a:pt x="582" y="1561"/>
                  </a:lnTo>
                  <a:lnTo>
                    <a:pt x="567" y="1561"/>
                  </a:lnTo>
                  <a:lnTo>
                    <a:pt x="553" y="1561"/>
                  </a:lnTo>
                  <a:lnTo>
                    <a:pt x="539" y="1561"/>
                  </a:lnTo>
                  <a:lnTo>
                    <a:pt x="539" y="1546"/>
                  </a:lnTo>
                  <a:lnTo>
                    <a:pt x="525" y="1546"/>
                  </a:lnTo>
                  <a:lnTo>
                    <a:pt x="511" y="1546"/>
                  </a:lnTo>
                  <a:lnTo>
                    <a:pt x="496" y="1532"/>
                  </a:lnTo>
                  <a:lnTo>
                    <a:pt x="482" y="1532"/>
                  </a:lnTo>
                  <a:lnTo>
                    <a:pt x="496" y="1532"/>
                  </a:lnTo>
                  <a:lnTo>
                    <a:pt x="496" y="1546"/>
                  </a:lnTo>
                  <a:lnTo>
                    <a:pt x="511" y="1546"/>
                  </a:lnTo>
                  <a:lnTo>
                    <a:pt x="511" y="1561"/>
                  </a:lnTo>
                  <a:lnTo>
                    <a:pt x="525" y="1561"/>
                  </a:lnTo>
                  <a:lnTo>
                    <a:pt x="539" y="1561"/>
                  </a:lnTo>
                  <a:lnTo>
                    <a:pt x="539" y="1575"/>
                  </a:lnTo>
                  <a:lnTo>
                    <a:pt x="525" y="1575"/>
                  </a:lnTo>
                  <a:lnTo>
                    <a:pt x="511" y="1575"/>
                  </a:lnTo>
                  <a:lnTo>
                    <a:pt x="496" y="1561"/>
                  </a:lnTo>
                  <a:lnTo>
                    <a:pt x="482" y="1561"/>
                  </a:lnTo>
                  <a:lnTo>
                    <a:pt x="468" y="1561"/>
                  </a:lnTo>
                  <a:lnTo>
                    <a:pt x="454" y="1561"/>
                  </a:lnTo>
                  <a:lnTo>
                    <a:pt x="440" y="1561"/>
                  </a:lnTo>
                  <a:lnTo>
                    <a:pt x="440" y="1546"/>
                  </a:lnTo>
                  <a:lnTo>
                    <a:pt x="426" y="1546"/>
                  </a:lnTo>
                  <a:lnTo>
                    <a:pt x="411" y="1546"/>
                  </a:lnTo>
                  <a:lnTo>
                    <a:pt x="411" y="1561"/>
                  </a:lnTo>
                  <a:lnTo>
                    <a:pt x="411" y="1575"/>
                  </a:lnTo>
                  <a:lnTo>
                    <a:pt x="383" y="1575"/>
                  </a:lnTo>
                  <a:lnTo>
                    <a:pt x="369" y="1575"/>
                  </a:lnTo>
                  <a:lnTo>
                    <a:pt x="340" y="1575"/>
                  </a:lnTo>
                  <a:lnTo>
                    <a:pt x="326" y="1575"/>
                  </a:lnTo>
                  <a:lnTo>
                    <a:pt x="312" y="1575"/>
                  </a:lnTo>
                  <a:lnTo>
                    <a:pt x="298" y="1575"/>
                  </a:lnTo>
                  <a:lnTo>
                    <a:pt x="284" y="1575"/>
                  </a:lnTo>
                  <a:lnTo>
                    <a:pt x="255" y="1575"/>
                  </a:lnTo>
                  <a:lnTo>
                    <a:pt x="241" y="1575"/>
                  </a:lnTo>
                  <a:lnTo>
                    <a:pt x="227" y="1575"/>
                  </a:lnTo>
                  <a:lnTo>
                    <a:pt x="213" y="1575"/>
                  </a:lnTo>
                  <a:lnTo>
                    <a:pt x="213" y="1589"/>
                  </a:lnTo>
                  <a:lnTo>
                    <a:pt x="199" y="1589"/>
                  </a:lnTo>
                  <a:lnTo>
                    <a:pt x="199" y="1603"/>
                  </a:lnTo>
                  <a:lnTo>
                    <a:pt x="184" y="1603"/>
                  </a:lnTo>
                  <a:lnTo>
                    <a:pt x="170" y="1603"/>
                  </a:lnTo>
                  <a:lnTo>
                    <a:pt x="128" y="1603"/>
                  </a:lnTo>
                  <a:lnTo>
                    <a:pt x="85" y="1589"/>
                  </a:lnTo>
                  <a:lnTo>
                    <a:pt x="57" y="1589"/>
                  </a:lnTo>
                  <a:lnTo>
                    <a:pt x="28" y="1589"/>
                  </a:lnTo>
                  <a:lnTo>
                    <a:pt x="14" y="1575"/>
                  </a:lnTo>
                  <a:lnTo>
                    <a:pt x="0" y="1575"/>
                  </a:lnTo>
                  <a:lnTo>
                    <a:pt x="0" y="1546"/>
                  </a:lnTo>
                  <a:lnTo>
                    <a:pt x="14" y="1532"/>
                  </a:lnTo>
                  <a:lnTo>
                    <a:pt x="0" y="1532"/>
                  </a:lnTo>
                  <a:lnTo>
                    <a:pt x="14" y="1447"/>
                  </a:lnTo>
                  <a:lnTo>
                    <a:pt x="14" y="1433"/>
                  </a:lnTo>
                  <a:lnTo>
                    <a:pt x="14" y="1419"/>
                  </a:lnTo>
                  <a:lnTo>
                    <a:pt x="14" y="1390"/>
                  </a:lnTo>
                  <a:lnTo>
                    <a:pt x="28" y="1334"/>
                  </a:lnTo>
                  <a:lnTo>
                    <a:pt x="28" y="1206"/>
                  </a:lnTo>
                  <a:lnTo>
                    <a:pt x="28" y="1149"/>
                  </a:lnTo>
                  <a:lnTo>
                    <a:pt x="43" y="1092"/>
                  </a:lnTo>
                  <a:lnTo>
                    <a:pt x="43" y="1078"/>
                  </a:lnTo>
                  <a:lnTo>
                    <a:pt x="43" y="1050"/>
                  </a:lnTo>
                  <a:lnTo>
                    <a:pt x="43" y="1036"/>
                  </a:lnTo>
                  <a:lnTo>
                    <a:pt x="43" y="1021"/>
                  </a:lnTo>
                  <a:lnTo>
                    <a:pt x="43" y="993"/>
                  </a:lnTo>
                  <a:lnTo>
                    <a:pt x="43" y="951"/>
                  </a:lnTo>
                  <a:lnTo>
                    <a:pt x="43" y="922"/>
                  </a:lnTo>
                  <a:lnTo>
                    <a:pt x="43" y="880"/>
                  </a:lnTo>
                  <a:lnTo>
                    <a:pt x="43" y="865"/>
                  </a:lnTo>
                  <a:lnTo>
                    <a:pt x="43" y="851"/>
                  </a:lnTo>
                  <a:lnTo>
                    <a:pt x="43" y="837"/>
                  </a:lnTo>
                  <a:lnTo>
                    <a:pt x="43" y="823"/>
                  </a:lnTo>
                  <a:lnTo>
                    <a:pt x="43" y="809"/>
                  </a:lnTo>
                  <a:lnTo>
                    <a:pt x="43" y="795"/>
                  </a:lnTo>
                  <a:lnTo>
                    <a:pt x="43" y="766"/>
                  </a:lnTo>
                  <a:lnTo>
                    <a:pt x="43" y="752"/>
                  </a:lnTo>
                  <a:lnTo>
                    <a:pt x="57" y="738"/>
                  </a:lnTo>
                  <a:lnTo>
                    <a:pt x="57" y="724"/>
                  </a:lnTo>
                  <a:lnTo>
                    <a:pt x="57" y="709"/>
                  </a:lnTo>
                  <a:lnTo>
                    <a:pt x="57" y="681"/>
                  </a:lnTo>
                  <a:lnTo>
                    <a:pt x="57" y="667"/>
                  </a:lnTo>
                  <a:lnTo>
                    <a:pt x="57" y="639"/>
                  </a:lnTo>
                  <a:lnTo>
                    <a:pt x="57" y="610"/>
                  </a:lnTo>
                  <a:lnTo>
                    <a:pt x="57" y="582"/>
                  </a:lnTo>
                  <a:lnTo>
                    <a:pt x="57" y="553"/>
                  </a:lnTo>
                  <a:lnTo>
                    <a:pt x="57" y="539"/>
                  </a:lnTo>
                  <a:lnTo>
                    <a:pt x="57" y="511"/>
                  </a:lnTo>
                  <a:lnTo>
                    <a:pt x="57" y="468"/>
                  </a:lnTo>
                  <a:lnTo>
                    <a:pt x="57" y="440"/>
                  </a:lnTo>
                  <a:lnTo>
                    <a:pt x="57" y="383"/>
                  </a:lnTo>
                  <a:lnTo>
                    <a:pt x="57" y="369"/>
                  </a:lnTo>
                  <a:lnTo>
                    <a:pt x="99" y="369"/>
                  </a:lnTo>
                  <a:lnTo>
                    <a:pt x="114" y="369"/>
                  </a:lnTo>
                  <a:lnTo>
                    <a:pt x="142" y="369"/>
                  </a:lnTo>
                  <a:lnTo>
                    <a:pt x="156" y="369"/>
                  </a:lnTo>
                  <a:lnTo>
                    <a:pt x="156" y="355"/>
                  </a:lnTo>
                  <a:lnTo>
                    <a:pt x="156" y="341"/>
                  </a:lnTo>
                  <a:lnTo>
                    <a:pt x="170" y="326"/>
                  </a:lnTo>
                  <a:lnTo>
                    <a:pt x="170" y="312"/>
                  </a:lnTo>
                  <a:lnTo>
                    <a:pt x="156" y="312"/>
                  </a:lnTo>
                  <a:lnTo>
                    <a:pt x="156" y="298"/>
                  </a:lnTo>
                  <a:lnTo>
                    <a:pt x="142" y="284"/>
                  </a:lnTo>
                  <a:lnTo>
                    <a:pt x="142" y="270"/>
                  </a:lnTo>
                  <a:lnTo>
                    <a:pt x="142" y="256"/>
                  </a:lnTo>
                  <a:lnTo>
                    <a:pt x="170" y="256"/>
                  </a:lnTo>
                  <a:lnTo>
                    <a:pt x="184" y="256"/>
                  </a:lnTo>
                  <a:lnTo>
                    <a:pt x="199" y="270"/>
                  </a:lnTo>
                  <a:lnTo>
                    <a:pt x="213" y="270"/>
                  </a:lnTo>
                  <a:lnTo>
                    <a:pt x="241" y="270"/>
                  </a:lnTo>
                  <a:lnTo>
                    <a:pt x="255" y="270"/>
                  </a:lnTo>
                  <a:lnTo>
                    <a:pt x="284" y="270"/>
                  </a:lnTo>
                  <a:lnTo>
                    <a:pt x="312" y="270"/>
                  </a:lnTo>
                  <a:lnTo>
                    <a:pt x="326" y="270"/>
                  </a:lnTo>
                  <a:lnTo>
                    <a:pt x="340" y="312"/>
                  </a:lnTo>
                  <a:lnTo>
                    <a:pt x="355" y="355"/>
                  </a:lnTo>
                  <a:lnTo>
                    <a:pt x="355" y="369"/>
                  </a:lnTo>
                  <a:lnTo>
                    <a:pt x="369" y="412"/>
                  </a:lnTo>
                  <a:lnTo>
                    <a:pt x="369" y="454"/>
                  </a:lnTo>
                  <a:lnTo>
                    <a:pt x="383" y="468"/>
                  </a:lnTo>
                  <a:lnTo>
                    <a:pt x="383" y="482"/>
                  </a:lnTo>
                  <a:lnTo>
                    <a:pt x="369" y="482"/>
                  </a:lnTo>
                  <a:lnTo>
                    <a:pt x="369" y="497"/>
                  </a:lnTo>
                  <a:lnTo>
                    <a:pt x="369" y="511"/>
                  </a:lnTo>
                  <a:lnTo>
                    <a:pt x="369" y="525"/>
                  </a:lnTo>
                  <a:lnTo>
                    <a:pt x="383" y="525"/>
                  </a:lnTo>
                  <a:lnTo>
                    <a:pt x="383" y="539"/>
                  </a:lnTo>
                  <a:lnTo>
                    <a:pt x="383" y="553"/>
                  </a:lnTo>
                  <a:lnTo>
                    <a:pt x="383" y="568"/>
                  </a:lnTo>
                  <a:lnTo>
                    <a:pt x="383" y="582"/>
                  </a:lnTo>
                  <a:lnTo>
                    <a:pt x="411" y="582"/>
                  </a:lnTo>
                  <a:lnTo>
                    <a:pt x="411" y="610"/>
                  </a:lnTo>
                  <a:lnTo>
                    <a:pt x="411" y="624"/>
                  </a:lnTo>
                  <a:lnTo>
                    <a:pt x="411" y="639"/>
                  </a:lnTo>
                  <a:lnTo>
                    <a:pt x="426" y="653"/>
                  </a:lnTo>
                  <a:lnTo>
                    <a:pt x="440" y="653"/>
                  </a:lnTo>
                  <a:lnTo>
                    <a:pt x="454" y="653"/>
                  </a:lnTo>
                  <a:lnTo>
                    <a:pt x="482" y="653"/>
                  </a:lnTo>
                  <a:lnTo>
                    <a:pt x="496" y="653"/>
                  </a:lnTo>
                  <a:lnTo>
                    <a:pt x="511" y="653"/>
                  </a:lnTo>
                  <a:lnTo>
                    <a:pt x="525" y="653"/>
                  </a:lnTo>
                  <a:lnTo>
                    <a:pt x="539" y="653"/>
                  </a:lnTo>
                  <a:lnTo>
                    <a:pt x="553" y="653"/>
                  </a:lnTo>
                  <a:lnTo>
                    <a:pt x="567" y="639"/>
                  </a:lnTo>
                  <a:lnTo>
                    <a:pt x="567" y="624"/>
                  </a:lnTo>
                  <a:lnTo>
                    <a:pt x="567" y="610"/>
                  </a:lnTo>
                  <a:lnTo>
                    <a:pt x="567" y="596"/>
                  </a:lnTo>
                  <a:lnTo>
                    <a:pt x="567" y="539"/>
                  </a:lnTo>
                  <a:lnTo>
                    <a:pt x="582" y="539"/>
                  </a:lnTo>
                  <a:lnTo>
                    <a:pt x="582" y="525"/>
                  </a:lnTo>
                  <a:lnTo>
                    <a:pt x="582" y="511"/>
                  </a:lnTo>
                  <a:lnTo>
                    <a:pt x="582" y="497"/>
                  </a:lnTo>
                  <a:lnTo>
                    <a:pt x="582" y="482"/>
                  </a:lnTo>
                  <a:lnTo>
                    <a:pt x="582" y="454"/>
                  </a:lnTo>
                  <a:lnTo>
                    <a:pt x="596" y="454"/>
                  </a:lnTo>
                  <a:lnTo>
                    <a:pt x="610" y="454"/>
                  </a:lnTo>
                  <a:lnTo>
                    <a:pt x="624" y="454"/>
                  </a:lnTo>
                  <a:lnTo>
                    <a:pt x="652" y="454"/>
                  </a:lnTo>
                  <a:lnTo>
                    <a:pt x="667" y="454"/>
                  </a:lnTo>
                  <a:lnTo>
                    <a:pt x="652" y="412"/>
                  </a:lnTo>
                  <a:lnTo>
                    <a:pt x="652" y="397"/>
                  </a:lnTo>
                  <a:lnTo>
                    <a:pt x="652" y="383"/>
                  </a:lnTo>
                  <a:lnTo>
                    <a:pt x="638" y="369"/>
                  </a:lnTo>
                  <a:lnTo>
                    <a:pt x="638" y="355"/>
                  </a:lnTo>
                  <a:lnTo>
                    <a:pt x="624" y="341"/>
                  </a:lnTo>
                  <a:lnTo>
                    <a:pt x="624" y="326"/>
                  </a:lnTo>
                  <a:lnTo>
                    <a:pt x="610" y="326"/>
                  </a:lnTo>
                  <a:lnTo>
                    <a:pt x="610" y="312"/>
                  </a:lnTo>
                  <a:lnTo>
                    <a:pt x="610" y="298"/>
                  </a:lnTo>
                  <a:lnTo>
                    <a:pt x="596" y="284"/>
                  </a:lnTo>
                  <a:lnTo>
                    <a:pt x="596" y="270"/>
                  </a:lnTo>
                  <a:lnTo>
                    <a:pt x="610" y="270"/>
                  </a:lnTo>
                  <a:lnTo>
                    <a:pt x="624" y="270"/>
                  </a:lnTo>
                  <a:lnTo>
                    <a:pt x="638" y="270"/>
                  </a:lnTo>
                  <a:lnTo>
                    <a:pt x="652" y="270"/>
                  </a:lnTo>
                  <a:lnTo>
                    <a:pt x="667" y="270"/>
                  </a:lnTo>
                  <a:lnTo>
                    <a:pt x="681" y="270"/>
                  </a:lnTo>
                  <a:lnTo>
                    <a:pt x="695" y="270"/>
                  </a:lnTo>
                  <a:lnTo>
                    <a:pt x="709" y="270"/>
                  </a:lnTo>
                  <a:lnTo>
                    <a:pt x="723" y="270"/>
                  </a:lnTo>
                  <a:lnTo>
                    <a:pt x="794" y="270"/>
                  </a:lnTo>
                  <a:lnTo>
                    <a:pt x="808" y="270"/>
                  </a:lnTo>
                  <a:lnTo>
                    <a:pt x="823" y="284"/>
                  </a:lnTo>
                  <a:lnTo>
                    <a:pt x="837" y="284"/>
                  </a:lnTo>
                  <a:lnTo>
                    <a:pt x="865" y="284"/>
                  </a:lnTo>
                  <a:lnTo>
                    <a:pt x="879" y="284"/>
                  </a:lnTo>
                  <a:lnTo>
                    <a:pt x="879" y="270"/>
                  </a:lnTo>
                  <a:lnTo>
                    <a:pt x="865" y="270"/>
                  </a:lnTo>
                  <a:lnTo>
                    <a:pt x="879" y="256"/>
                  </a:lnTo>
                  <a:lnTo>
                    <a:pt x="879" y="241"/>
                  </a:lnTo>
                  <a:lnTo>
                    <a:pt x="894" y="241"/>
                  </a:lnTo>
                  <a:lnTo>
                    <a:pt x="894" y="227"/>
                  </a:lnTo>
                  <a:lnTo>
                    <a:pt x="908" y="227"/>
                  </a:lnTo>
                  <a:lnTo>
                    <a:pt x="908" y="213"/>
                  </a:lnTo>
                  <a:lnTo>
                    <a:pt x="894" y="199"/>
                  </a:lnTo>
                  <a:lnTo>
                    <a:pt x="894" y="213"/>
                  </a:lnTo>
                  <a:lnTo>
                    <a:pt x="894" y="227"/>
                  </a:lnTo>
                  <a:lnTo>
                    <a:pt x="879" y="227"/>
                  </a:lnTo>
                  <a:lnTo>
                    <a:pt x="865" y="213"/>
                  </a:lnTo>
                  <a:lnTo>
                    <a:pt x="851" y="213"/>
                  </a:lnTo>
                  <a:lnTo>
                    <a:pt x="851" y="199"/>
                  </a:lnTo>
                  <a:lnTo>
                    <a:pt x="865" y="199"/>
                  </a:lnTo>
                  <a:lnTo>
                    <a:pt x="865" y="185"/>
                  </a:lnTo>
                  <a:lnTo>
                    <a:pt x="865" y="170"/>
                  </a:lnTo>
                  <a:lnTo>
                    <a:pt x="865" y="185"/>
                  </a:lnTo>
                  <a:lnTo>
                    <a:pt x="879" y="185"/>
                  </a:lnTo>
                  <a:lnTo>
                    <a:pt x="894" y="185"/>
                  </a:lnTo>
                  <a:lnTo>
                    <a:pt x="894" y="170"/>
                  </a:lnTo>
                  <a:lnTo>
                    <a:pt x="879" y="170"/>
                  </a:lnTo>
                  <a:lnTo>
                    <a:pt x="865" y="170"/>
                  </a:lnTo>
                  <a:lnTo>
                    <a:pt x="879" y="170"/>
                  </a:lnTo>
                  <a:lnTo>
                    <a:pt x="879" y="156"/>
                  </a:lnTo>
                  <a:lnTo>
                    <a:pt x="865" y="156"/>
                  </a:lnTo>
                  <a:lnTo>
                    <a:pt x="865" y="142"/>
                  </a:lnTo>
                  <a:lnTo>
                    <a:pt x="894" y="142"/>
                  </a:lnTo>
                  <a:lnTo>
                    <a:pt x="908" y="142"/>
                  </a:lnTo>
                  <a:lnTo>
                    <a:pt x="894" y="156"/>
                  </a:lnTo>
                  <a:lnTo>
                    <a:pt x="908" y="142"/>
                  </a:lnTo>
                  <a:lnTo>
                    <a:pt x="908" y="114"/>
                  </a:lnTo>
                  <a:lnTo>
                    <a:pt x="894" y="99"/>
                  </a:lnTo>
                  <a:lnTo>
                    <a:pt x="879" y="99"/>
                  </a:lnTo>
                  <a:lnTo>
                    <a:pt x="865" y="99"/>
                  </a:lnTo>
                  <a:lnTo>
                    <a:pt x="851" y="99"/>
                  </a:lnTo>
                  <a:lnTo>
                    <a:pt x="865" y="71"/>
                  </a:lnTo>
                  <a:lnTo>
                    <a:pt x="851" y="71"/>
                  </a:lnTo>
                  <a:lnTo>
                    <a:pt x="851" y="43"/>
                  </a:lnTo>
                  <a:lnTo>
                    <a:pt x="851" y="29"/>
                  </a:lnTo>
                  <a:lnTo>
                    <a:pt x="865" y="14"/>
                  </a:lnTo>
                  <a:lnTo>
                    <a:pt x="865" y="0"/>
                  </a:lnTo>
                  <a:lnTo>
                    <a:pt x="865" y="14"/>
                  </a:lnTo>
                  <a:lnTo>
                    <a:pt x="865" y="29"/>
                  </a:lnTo>
                  <a:lnTo>
                    <a:pt x="865" y="43"/>
                  </a:lnTo>
                  <a:lnTo>
                    <a:pt x="879" y="43"/>
                  </a:lnTo>
                  <a:close/>
                </a:path>
              </a:pathLst>
            </a:custGeom>
            <a:noFill/>
            <a:ln w="9525">
              <a:solidFill>
                <a:srgbClr val="333333"/>
              </a:solidFill>
              <a:round/>
              <a:headEnd/>
              <a:tailEnd/>
            </a:ln>
          </p:spPr>
          <p:txBody>
            <a:bodyPr/>
            <a:lstStyle/>
            <a:p>
              <a:endParaRPr lang="ja-JP" altLang="en-US"/>
            </a:p>
          </p:txBody>
        </p:sp>
      </p:grpSp>
    </p:spTree>
    <p:extLst>
      <p:ext uri="{BB962C8B-B14F-4D97-AF65-F5344CB8AC3E}">
        <p14:creationId xmlns:p14="http://schemas.microsoft.com/office/powerpoint/2010/main" val="2021968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Text Box 45"/>
          <p:cNvSpPr txBox="1">
            <a:spLocks noChangeArrowheads="1"/>
          </p:cNvSpPr>
          <p:nvPr/>
        </p:nvSpPr>
        <p:spPr bwMode="auto">
          <a:xfrm>
            <a:off x="5634984" y="116632"/>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建設部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6" name="Text Box 45"/>
          <p:cNvSpPr txBox="1">
            <a:spLocks noChangeArrowheads="1"/>
          </p:cNvSpPr>
          <p:nvPr/>
        </p:nvSpPr>
        <p:spPr bwMode="auto">
          <a:xfrm>
            <a:off x="5634984" y="1742619"/>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会計室</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9" name="Text Box 45"/>
          <p:cNvSpPr txBox="1">
            <a:spLocks noChangeArrowheads="1"/>
          </p:cNvSpPr>
          <p:nvPr/>
        </p:nvSpPr>
        <p:spPr bwMode="auto">
          <a:xfrm>
            <a:off x="5634984" y="2110795"/>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地域自治区事務所</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0" name="Text Box 45"/>
          <p:cNvSpPr txBox="1">
            <a:spLocks noChangeArrowheads="1"/>
          </p:cNvSpPr>
          <p:nvPr/>
        </p:nvSpPr>
        <p:spPr bwMode="auto">
          <a:xfrm>
            <a:off x="5637651" y="2996951"/>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教育委員会事務局</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1" name="Text Box 45"/>
          <p:cNvSpPr txBox="1">
            <a:spLocks noChangeArrowheads="1"/>
          </p:cNvSpPr>
          <p:nvPr/>
        </p:nvSpPr>
        <p:spPr bwMode="auto">
          <a:xfrm>
            <a:off x="5637651" y="5202154"/>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選挙管理委員会事務局</a:t>
            </a:r>
            <a:endParaRPr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2" name="Text Box 45"/>
          <p:cNvSpPr txBox="1">
            <a:spLocks noChangeArrowheads="1"/>
          </p:cNvSpPr>
          <p:nvPr/>
        </p:nvSpPr>
        <p:spPr bwMode="auto">
          <a:xfrm>
            <a:off x="5637651" y="5574300"/>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監査委員事務局</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3" name="Text Box 45"/>
          <p:cNvSpPr txBox="1">
            <a:spLocks noChangeArrowheads="1"/>
          </p:cNvSpPr>
          <p:nvPr/>
        </p:nvSpPr>
        <p:spPr bwMode="auto">
          <a:xfrm>
            <a:off x="5649309" y="5981043"/>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公平委員会事務局</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4" name="Text Box 45"/>
          <p:cNvSpPr txBox="1">
            <a:spLocks noChangeArrowheads="1"/>
          </p:cNvSpPr>
          <p:nvPr/>
        </p:nvSpPr>
        <p:spPr bwMode="auto">
          <a:xfrm>
            <a:off x="5634984" y="6350898"/>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議会事務局</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15" name="直線コネクタ 214"/>
          <p:cNvCxnSpPr/>
          <p:nvPr/>
        </p:nvCxnSpPr>
        <p:spPr>
          <a:xfrm flipV="1">
            <a:off x="5382984" y="260648"/>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16" name="直線コネクタ 215"/>
          <p:cNvCxnSpPr/>
          <p:nvPr/>
        </p:nvCxnSpPr>
        <p:spPr>
          <a:xfrm flipV="1">
            <a:off x="5382984" y="1872382"/>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17" name="直線コネクタ 216"/>
          <p:cNvCxnSpPr/>
          <p:nvPr/>
        </p:nvCxnSpPr>
        <p:spPr>
          <a:xfrm>
            <a:off x="5241032" y="2236614"/>
            <a:ext cx="393952" cy="0"/>
          </a:xfrm>
          <a:prstGeom prst="line">
            <a:avLst/>
          </a:prstGeom>
        </p:spPr>
        <p:style>
          <a:lnRef idx="1">
            <a:schemeClr val="dk1"/>
          </a:lnRef>
          <a:fillRef idx="0">
            <a:schemeClr val="dk1"/>
          </a:fillRef>
          <a:effectRef idx="0">
            <a:schemeClr val="dk1"/>
          </a:effectRef>
          <a:fontRef idx="minor">
            <a:schemeClr val="tx1"/>
          </a:fontRef>
        </p:style>
      </p:cxnSp>
      <p:cxnSp>
        <p:nvCxnSpPr>
          <p:cNvPr id="218" name="直線コネクタ 217"/>
          <p:cNvCxnSpPr/>
          <p:nvPr/>
        </p:nvCxnSpPr>
        <p:spPr>
          <a:xfrm flipV="1">
            <a:off x="7002984" y="2230264"/>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45" name="直線コネクタ 244"/>
          <p:cNvCxnSpPr/>
          <p:nvPr/>
        </p:nvCxnSpPr>
        <p:spPr>
          <a:xfrm flipV="1">
            <a:off x="7002984" y="3141539"/>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46" name="直線コネクタ 245"/>
          <p:cNvCxnSpPr/>
          <p:nvPr/>
        </p:nvCxnSpPr>
        <p:spPr>
          <a:xfrm flipV="1">
            <a:off x="7002984" y="250135"/>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48" name="直線コネクタ 247"/>
          <p:cNvCxnSpPr/>
          <p:nvPr/>
        </p:nvCxnSpPr>
        <p:spPr>
          <a:xfrm flipV="1">
            <a:off x="7182984" y="464495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49" name="直線コネクタ 248"/>
          <p:cNvCxnSpPr/>
          <p:nvPr/>
        </p:nvCxnSpPr>
        <p:spPr>
          <a:xfrm flipV="1">
            <a:off x="7182984" y="438609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0" name="直線コネクタ 249"/>
          <p:cNvCxnSpPr/>
          <p:nvPr/>
        </p:nvCxnSpPr>
        <p:spPr>
          <a:xfrm flipV="1">
            <a:off x="7182984" y="413422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1" name="直線コネクタ 250"/>
          <p:cNvCxnSpPr/>
          <p:nvPr/>
        </p:nvCxnSpPr>
        <p:spPr>
          <a:xfrm flipV="1">
            <a:off x="7182984" y="386104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2" name="直線コネクタ 251"/>
          <p:cNvCxnSpPr/>
          <p:nvPr/>
        </p:nvCxnSpPr>
        <p:spPr>
          <a:xfrm flipV="1">
            <a:off x="7185248" y="363514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3" name="直線コネクタ 252"/>
          <p:cNvCxnSpPr/>
          <p:nvPr/>
        </p:nvCxnSpPr>
        <p:spPr>
          <a:xfrm flipV="1">
            <a:off x="7182984" y="338455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4" name="直線コネクタ 253"/>
          <p:cNvCxnSpPr/>
          <p:nvPr/>
        </p:nvCxnSpPr>
        <p:spPr>
          <a:xfrm flipV="1">
            <a:off x="7182984" y="274805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5" name="直線コネクタ 254"/>
          <p:cNvCxnSpPr/>
          <p:nvPr/>
        </p:nvCxnSpPr>
        <p:spPr>
          <a:xfrm flipV="1">
            <a:off x="7182984" y="246935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6" name="直線コネクタ 255"/>
          <p:cNvCxnSpPr/>
          <p:nvPr/>
        </p:nvCxnSpPr>
        <p:spPr>
          <a:xfrm flipV="1">
            <a:off x="7182984" y="148478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7" name="直線コネクタ 256"/>
          <p:cNvCxnSpPr/>
          <p:nvPr/>
        </p:nvCxnSpPr>
        <p:spPr>
          <a:xfrm flipV="1">
            <a:off x="7182984" y="125692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8" name="直線コネクタ 257"/>
          <p:cNvCxnSpPr/>
          <p:nvPr/>
        </p:nvCxnSpPr>
        <p:spPr>
          <a:xfrm flipV="1">
            <a:off x="7182984" y="100917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9" name="直線コネクタ 258"/>
          <p:cNvCxnSpPr/>
          <p:nvPr/>
        </p:nvCxnSpPr>
        <p:spPr>
          <a:xfrm flipV="1">
            <a:off x="7182984" y="75381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0" name="直線コネクタ 259"/>
          <p:cNvCxnSpPr/>
          <p:nvPr/>
        </p:nvCxnSpPr>
        <p:spPr>
          <a:xfrm flipV="1">
            <a:off x="7182984" y="49572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1" name="直線コネクタ 260"/>
          <p:cNvCxnSpPr/>
          <p:nvPr/>
        </p:nvCxnSpPr>
        <p:spPr>
          <a:xfrm flipH="1">
            <a:off x="5382984" y="44624"/>
            <a:ext cx="0" cy="1836000"/>
          </a:xfrm>
          <a:prstGeom prst="line">
            <a:avLst/>
          </a:prstGeom>
        </p:spPr>
        <p:style>
          <a:lnRef idx="1">
            <a:schemeClr val="dk1"/>
          </a:lnRef>
          <a:fillRef idx="0">
            <a:schemeClr val="dk1"/>
          </a:fillRef>
          <a:effectRef idx="0">
            <a:schemeClr val="dk1"/>
          </a:effectRef>
          <a:fontRef idx="minor">
            <a:schemeClr val="tx1"/>
          </a:fontRef>
        </p:style>
      </p:cxnSp>
      <p:cxnSp>
        <p:nvCxnSpPr>
          <p:cNvPr id="262" name="直線コネクタ 261"/>
          <p:cNvCxnSpPr/>
          <p:nvPr/>
        </p:nvCxnSpPr>
        <p:spPr>
          <a:xfrm flipH="1">
            <a:off x="7180442" y="3141539"/>
            <a:ext cx="0" cy="1501200"/>
          </a:xfrm>
          <a:prstGeom prst="line">
            <a:avLst/>
          </a:prstGeom>
        </p:spPr>
        <p:style>
          <a:lnRef idx="1">
            <a:schemeClr val="dk1"/>
          </a:lnRef>
          <a:fillRef idx="0">
            <a:schemeClr val="dk1"/>
          </a:fillRef>
          <a:effectRef idx="0">
            <a:schemeClr val="dk1"/>
          </a:effectRef>
          <a:fontRef idx="minor">
            <a:schemeClr val="tx1"/>
          </a:fontRef>
        </p:style>
      </p:cxnSp>
      <p:cxnSp>
        <p:nvCxnSpPr>
          <p:cNvPr id="263" name="直線コネクタ 262"/>
          <p:cNvCxnSpPr/>
          <p:nvPr/>
        </p:nvCxnSpPr>
        <p:spPr>
          <a:xfrm>
            <a:off x="7180442" y="250135"/>
            <a:ext cx="0" cy="1234649"/>
          </a:xfrm>
          <a:prstGeom prst="line">
            <a:avLst/>
          </a:prstGeom>
        </p:spPr>
        <p:style>
          <a:lnRef idx="1">
            <a:schemeClr val="dk1"/>
          </a:lnRef>
          <a:fillRef idx="0">
            <a:schemeClr val="dk1"/>
          </a:fillRef>
          <a:effectRef idx="0">
            <a:schemeClr val="dk1"/>
          </a:effectRef>
          <a:fontRef idx="minor">
            <a:schemeClr val="tx1"/>
          </a:fontRef>
        </p:style>
      </p:cxnSp>
      <p:cxnSp>
        <p:nvCxnSpPr>
          <p:cNvPr id="264" name="直線コネクタ 263"/>
          <p:cNvCxnSpPr/>
          <p:nvPr/>
        </p:nvCxnSpPr>
        <p:spPr>
          <a:xfrm>
            <a:off x="7179034" y="2232422"/>
            <a:ext cx="1408" cy="515634"/>
          </a:xfrm>
          <a:prstGeom prst="line">
            <a:avLst/>
          </a:prstGeom>
        </p:spPr>
        <p:style>
          <a:lnRef idx="1">
            <a:schemeClr val="dk1"/>
          </a:lnRef>
          <a:fillRef idx="0">
            <a:schemeClr val="dk1"/>
          </a:fillRef>
          <a:effectRef idx="0">
            <a:schemeClr val="dk1"/>
          </a:effectRef>
          <a:fontRef idx="minor">
            <a:schemeClr val="tx1"/>
          </a:fontRef>
        </p:style>
      </p:cxnSp>
      <p:cxnSp>
        <p:nvCxnSpPr>
          <p:cNvPr id="265" name="直線コネクタ 264"/>
          <p:cNvCxnSpPr/>
          <p:nvPr/>
        </p:nvCxnSpPr>
        <p:spPr>
          <a:xfrm>
            <a:off x="5241032" y="44624"/>
            <a:ext cx="0" cy="2196000"/>
          </a:xfrm>
          <a:prstGeom prst="line">
            <a:avLst/>
          </a:prstGeom>
        </p:spPr>
        <p:style>
          <a:lnRef idx="1">
            <a:schemeClr val="dk1"/>
          </a:lnRef>
          <a:fillRef idx="0">
            <a:schemeClr val="dk1"/>
          </a:fillRef>
          <a:effectRef idx="0">
            <a:schemeClr val="dk1"/>
          </a:effectRef>
          <a:fontRef idx="minor">
            <a:schemeClr val="tx1"/>
          </a:fontRef>
        </p:style>
      </p:cxnSp>
      <p:sp>
        <p:nvSpPr>
          <p:cNvPr id="288" name="Text Box 61"/>
          <p:cNvSpPr txBox="1">
            <a:spLocks noChangeArrowheads="1"/>
          </p:cNvSpPr>
          <p:nvPr/>
        </p:nvSpPr>
        <p:spPr bwMode="auto">
          <a:xfrm>
            <a:off x="7092837" y="5591811"/>
            <a:ext cx="728339" cy="253916"/>
          </a:xfrm>
          <a:prstGeom prst="rect">
            <a:avLst/>
          </a:prstGeom>
          <a:noFill/>
          <a:ln w="19050">
            <a:noFill/>
            <a:prstDash val="sysDot"/>
            <a:miter lim="800000"/>
            <a:headEnd/>
            <a:tailEnd/>
          </a:ln>
        </p:spPr>
        <p:txBody>
          <a:bodyPr wrap="square" anchor="ctr">
            <a:spAutoFit/>
          </a:bodyPr>
          <a:lstStyle/>
          <a:p>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89" name="表 288"/>
          <p:cNvGraphicFramePr>
            <a:graphicFrameLocks noGrp="1"/>
          </p:cNvGraphicFramePr>
          <p:nvPr>
            <p:extLst/>
          </p:nvPr>
        </p:nvGraphicFramePr>
        <p:xfrm>
          <a:off x="7401272" y="116632"/>
          <a:ext cx="2448000" cy="6480000"/>
        </p:xfrm>
        <a:graphic>
          <a:graphicData uri="http://schemas.openxmlformats.org/drawingml/2006/table">
            <a:tbl>
              <a:tblPr>
                <a:tableStyleId>{5C22544A-7EE6-4342-B048-85BDC9FD1C3A}</a:tableStyleId>
              </a:tblPr>
              <a:tblGrid>
                <a:gridCol w="1368000">
                  <a:extLst>
                    <a:ext uri="{9D8B030D-6E8A-4147-A177-3AD203B41FA5}">
                      <a16:colId xmlns:a16="http://schemas.microsoft.com/office/drawing/2014/main" val="20000"/>
                    </a:ext>
                  </a:extLst>
                </a:gridCol>
                <a:gridCol w="72000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31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52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道路河川課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28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工営所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32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公園緑化課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21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公園事務所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9 </a:t>
                      </a:r>
                    </a:p>
                  </a:txBody>
                  <a:tcPr marL="72000" marR="72000" marT="18000" marB="18000" anchor="ctr">
                    <a:lnL w="9525"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52000">
                <a:tc>
                  <a:txBody>
                    <a:bodyPr/>
                    <a:lstStyle/>
                    <a:p>
                      <a:pPr algn="dist" fontAlgn="b"/>
                      <a:r>
                        <a:rPr lang="ja-JP" altLang="en-US" sz="900" u="none" strike="noStrike" dirty="0">
                          <a:effectLst/>
                          <a:latin typeface="Meiryo UI" panose="020B0604030504040204" pitchFamily="50" charset="-128"/>
                          <a:ea typeface="Meiryo UI" panose="020B0604030504040204" pitchFamily="50" charset="-128"/>
                        </a:rPr>
                        <a:t>総務・地域活動支援部門</a:t>
                      </a:r>
                      <a:endParaRPr lang="ja-JP" altLang="en-US" sz="9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111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窓口サービス部門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178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保健福祉センター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827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2"/>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29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3"/>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教育政策課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4"/>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学事課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5"/>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教務課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6"/>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教育研修課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7"/>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指導課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26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8"/>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学校経営管理課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19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9"/>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図書館</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32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0"/>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1"/>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10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2"/>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3"/>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9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4"/>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5"/>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7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6"/>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7"/>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25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8"/>
                  </a:ext>
                </a:extLst>
              </a:tr>
            </a:tbl>
          </a:graphicData>
        </a:graphic>
      </p:graphicFrame>
      <p:sp>
        <p:nvSpPr>
          <p:cNvPr id="290" name="Text Box 45"/>
          <p:cNvSpPr txBox="1">
            <a:spLocks noChangeArrowheads="1"/>
          </p:cNvSpPr>
          <p:nvPr/>
        </p:nvSpPr>
        <p:spPr bwMode="auto">
          <a:xfrm>
            <a:off x="669099" y="109431"/>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福祉部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91" name="Text Box 45"/>
          <p:cNvSpPr txBox="1">
            <a:spLocks noChangeArrowheads="1"/>
          </p:cNvSpPr>
          <p:nvPr/>
        </p:nvSpPr>
        <p:spPr bwMode="auto">
          <a:xfrm>
            <a:off x="669099" y="1916831"/>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健康部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92" name="Text Box 45"/>
          <p:cNvSpPr txBox="1">
            <a:spLocks noChangeArrowheads="1"/>
          </p:cNvSpPr>
          <p:nvPr/>
        </p:nvSpPr>
        <p:spPr bwMode="auto">
          <a:xfrm>
            <a:off x="669099" y="2924943"/>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こども部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93" name="Text Box 45"/>
          <p:cNvSpPr txBox="1">
            <a:spLocks noChangeArrowheads="1"/>
          </p:cNvSpPr>
          <p:nvPr/>
        </p:nvSpPr>
        <p:spPr bwMode="auto">
          <a:xfrm>
            <a:off x="669099" y="4149410"/>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環境部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94" name="Text Box 45"/>
          <p:cNvSpPr txBox="1">
            <a:spLocks noChangeArrowheads="1"/>
          </p:cNvSpPr>
          <p:nvPr/>
        </p:nvSpPr>
        <p:spPr bwMode="auto">
          <a:xfrm>
            <a:off x="669099" y="4917419"/>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都市整備</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部</a:t>
            </a:r>
          </a:p>
        </p:txBody>
      </p:sp>
      <p:cxnSp>
        <p:nvCxnSpPr>
          <p:cNvPr id="295" name="直線コネクタ 294"/>
          <p:cNvCxnSpPr/>
          <p:nvPr/>
        </p:nvCxnSpPr>
        <p:spPr>
          <a:xfrm flipV="1">
            <a:off x="417099" y="239440"/>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96" name="直線コネクタ 295"/>
          <p:cNvCxnSpPr/>
          <p:nvPr/>
        </p:nvCxnSpPr>
        <p:spPr>
          <a:xfrm flipV="1">
            <a:off x="417099" y="2035448"/>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97" name="直線コネクタ 296"/>
          <p:cNvCxnSpPr/>
          <p:nvPr/>
        </p:nvCxnSpPr>
        <p:spPr>
          <a:xfrm flipV="1">
            <a:off x="417099" y="3067128"/>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98" name="直線コネクタ 297"/>
          <p:cNvCxnSpPr/>
          <p:nvPr/>
        </p:nvCxnSpPr>
        <p:spPr>
          <a:xfrm flipV="1">
            <a:off x="417099" y="4293096"/>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99" name="直線コネクタ 298"/>
          <p:cNvCxnSpPr/>
          <p:nvPr/>
        </p:nvCxnSpPr>
        <p:spPr>
          <a:xfrm flipV="1">
            <a:off x="417099" y="5051276"/>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300" name="直線コネクタ 299"/>
          <p:cNvCxnSpPr/>
          <p:nvPr/>
        </p:nvCxnSpPr>
        <p:spPr>
          <a:xfrm flipV="1">
            <a:off x="2037099" y="239622"/>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301" name="直線コネクタ 300"/>
          <p:cNvCxnSpPr/>
          <p:nvPr/>
        </p:nvCxnSpPr>
        <p:spPr>
          <a:xfrm flipV="1">
            <a:off x="2034450" y="2030115"/>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302" name="直線コネクタ 301"/>
          <p:cNvCxnSpPr/>
          <p:nvPr/>
        </p:nvCxnSpPr>
        <p:spPr>
          <a:xfrm flipV="1">
            <a:off x="2034450" y="3034684"/>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303" name="直線コネクタ 302"/>
          <p:cNvCxnSpPr/>
          <p:nvPr/>
        </p:nvCxnSpPr>
        <p:spPr>
          <a:xfrm flipV="1">
            <a:off x="2034450" y="4264521"/>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304" name="直線コネクタ 303"/>
          <p:cNvCxnSpPr/>
          <p:nvPr/>
        </p:nvCxnSpPr>
        <p:spPr>
          <a:xfrm flipV="1">
            <a:off x="2034450" y="5038576"/>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305" name="直線コネクタ 304"/>
          <p:cNvCxnSpPr/>
          <p:nvPr/>
        </p:nvCxnSpPr>
        <p:spPr>
          <a:xfrm flipV="1">
            <a:off x="2217099" y="45169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06" name="直線コネクタ 305"/>
          <p:cNvCxnSpPr/>
          <p:nvPr/>
        </p:nvCxnSpPr>
        <p:spPr>
          <a:xfrm flipV="1">
            <a:off x="2216696" y="68952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07" name="直線コネクタ 306"/>
          <p:cNvCxnSpPr/>
          <p:nvPr/>
        </p:nvCxnSpPr>
        <p:spPr>
          <a:xfrm flipV="1">
            <a:off x="2216696" y="90872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08" name="直線コネクタ 307"/>
          <p:cNvCxnSpPr/>
          <p:nvPr/>
        </p:nvCxnSpPr>
        <p:spPr>
          <a:xfrm flipV="1">
            <a:off x="2214450" y="114912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09" name="直線コネクタ 308"/>
          <p:cNvCxnSpPr/>
          <p:nvPr/>
        </p:nvCxnSpPr>
        <p:spPr>
          <a:xfrm flipV="1">
            <a:off x="2216720" y="137467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0" name="直線コネクタ 309"/>
          <p:cNvCxnSpPr/>
          <p:nvPr/>
        </p:nvCxnSpPr>
        <p:spPr>
          <a:xfrm flipV="1">
            <a:off x="2216696" y="166905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1" name="直線コネクタ 310"/>
          <p:cNvCxnSpPr/>
          <p:nvPr/>
        </p:nvCxnSpPr>
        <p:spPr>
          <a:xfrm flipV="1">
            <a:off x="2216696" y="226734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2" name="直線コネクタ 311"/>
          <p:cNvCxnSpPr/>
          <p:nvPr/>
        </p:nvCxnSpPr>
        <p:spPr>
          <a:xfrm flipV="1">
            <a:off x="2216696" y="249289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3" name="直線コネクタ 312"/>
          <p:cNvCxnSpPr/>
          <p:nvPr/>
        </p:nvCxnSpPr>
        <p:spPr>
          <a:xfrm flipV="1">
            <a:off x="2214450" y="325958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4" name="直線コネクタ 313"/>
          <p:cNvCxnSpPr/>
          <p:nvPr/>
        </p:nvCxnSpPr>
        <p:spPr>
          <a:xfrm flipV="1">
            <a:off x="2214450" y="350250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5" name="直線コネクタ 314"/>
          <p:cNvCxnSpPr/>
          <p:nvPr/>
        </p:nvCxnSpPr>
        <p:spPr>
          <a:xfrm flipV="1">
            <a:off x="2216696" y="372967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6" name="直線コネクタ 315"/>
          <p:cNvCxnSpPr/>
          <p:nvPr/>
        </p:nvCxnSpPr>
        <p:spPr>
          <a:xfrm flipV="1">
            <a:off x="2216696" y="395845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7" name="直線コネクタ 316"/>
          <p:cNvCxnSpPr/>
          <p:nvPr/>
        </p:nvCxnSpPr>
        <p:spPr>
          <a:xfrm flipV="1">
            <a:off x="2214450" y="449642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8" name="直線コネクタ 317"/>
          <p:cNvCxnSpPr/>
          <p:nvPr/>
        </p:nvCxnSpPr>
        <p:spPr>
          <a:xfrm flipV="1">
            <a:off x="2214450" y="473171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9" name="直線コネクタ 318"/>
          <p:cNvCxnSpPr/>
          <p:nvPr/>
        </p:nvCxnSpPr>
        <p:spPr>
          <a:xfrm flipV="1">
            <a:off x="2214450" y="526412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0" name="直線コネクタ 319"/>
          <p:cNvCxnSpPr/>
          <p:nvPr/>
        </p:nvCxnSpPr>
        <p:spPr>
          <a:xfrm flipV="1">
            <a:off x="2214450" y="549274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1" name="直線コネクタ 320"/>
          <p:cNvCxnSpPr/>
          <p:nvPr/>
        </p:nvCxnSpPr>
        <p:spPr>
          <a:xfrm flipV="1">
            <a:off x="2214450" y="572894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2" name="直線コネクタ 321"/>
          <p:cNvCxnSpPr/>
          <p:nvPr/>
        </p:nvCxnSpPr>
        <p:spPr>
          <a:xfrm flipV="1">
            <a:off x="2214450" y="595245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3" name="直線コネクタ 322"/>
          <p:cNvCxnSpPr/>
          <p:nvPr/>
        </p:nvCxnSpPr>
        <p:spPr>
          <a:xfrm flipV="1">
            <a:off x="2214450" y="6193879"/>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4" name="直線コネクタ 323"/>
          <p:cNvCxnSpPr/>
          <p:nvPr/>
        </p:nvCxnSpPr>
        <p:spPr>
          <a:xfrm flipV="1">
            <a:off x="2214450" y="642793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5" name="直線コネクタ 324"/>
          <p:cNvCxnSpPr/>
          <p:nvPr/>
        </p:nvCxnSpPr>
        <p:spPr>
          <a:xfrm flipV="1">
            <a:off x="2214450" y="665983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6" name="直線コネクタ 325"/>
          <p:cNvCxnSpPr/>
          <p:nvPr/>
        </p:nvCxnSpPr>
        <p:spPr>
          <a:xfrm>
            <a:off x="417099" y="44624"/>
            <a:ext cx="0" cy="6813376"/>
          </a:xfrm>
          <a:prstGeom prst="line">
            <a:avLst/>
          </a:prstGeom>
        </p:spPr>
        <p:style>
          <a:lnRef idx="1">
            <a:schemeClr val="dk1"/>
          </a:lnRef>
          <a:fillRef idx="0">
            <a:schemeClr val="dk1"/>
          </a:fillRef>
          <a:effectRef idx="0">
            <a:schemeClr val="dk1"/>
          </a:effectRef>
          <a:fontRef idx="minor">
            <a:schemeClr val="tx1"/>
          </a:fontRef>
        </p:style>
      </p:cxnSp>
      <p:cxnSp>
        <p:nvCxnSpPr>
          <p:cNvPr id="327" name="直線コネクタ 326"/>
          <p:cNvCxnSpPr/>
          <p:nvPr/>
        </p:nvCxnSpPr>
        <p:spPr>
          <a:xfrm>
            <a:off x="2214450" y="233992"/>
            <a:ext cx="0" cy="1440000"/>
          </a:xfrm>
          <a:prstGeom prst="line">
            <a:avLst/>
          </a:prstGeom>
        </p:spPr>
        <p:style>
          <a:lnRef idx="1">
            <a:schemeClr val="dk1"/>
          </a:lnRef>
          <a:fillRef idx="0">
            <a:schemeClr val="dk1"/>
          </a:fillRef>
          <a:effectRef idx="0">
            <a:schemeClr val="dk1"/>
          </a:effectRef>
          <a:fontRef idx="minor">
            <a:schemeClr val="tx1"/>
          </a:fontRef>
        </p:style>
      </p:cxnSp>
      <p:cxnSp>
        <p:nvCxnSpPr>
          <p:cNvPr id="328" name="直線コネクタ 327"/>
          <p:cNvCxnSpPr/>
          <p:nvPr/>
        </p:nvCxnSpPr>
        <p:spPr>
          <a:xfrm>
            <a:off x="2214450" y="2027037"/>
            <a:ext cx="0" cy="694800"/>
          </a:xfrm>
          <a:prstGeom prst="line">
            <a:avLst/>
          </a:prstGeom>
        </p:spPr>
        <p:style>
          <a:lnRef idx="1">
            <a:schemeClr val="dk1"/>
          </a:lnRef>
          <a:fillRef idx="0">
            <a:schemeClr val="dk1"/>
          </a:fillRef>
          <a:effectRef idx="0">
            <a:schemeClr val="dk1"/>
          </a:effectRef>
          <a:fontRef idx="minor">
            <a:schemeClr val="tx1"/>
          </a:fontRef>
        </p:style>
      </p:cxnSp>
      <p:cxnSp>
        <p:nvCxnSpPr>
          <p:cNvPr id="329" name="直線コネクタ 328"/>
          <p:cNvCxnSpPr/>
          <p:nvPr/>
        </p:nvCxnSpPr>
        <p:spPr>
          <a:xfrm>
            <a:off x="2214450" y="3041728"/>
            <a:ext cx="0" cy="918000"/>
          </a:xfrm>
          <a:prstGeom prst="line">
            <a:avLst/>
          </a:prstGeom>
        </p:spPr>
        <p:style>
          <a:lnRef idx="1">
            <a:schemeClr val="dk1"/>
          </a:lnRef>
          <a:fillRef idx="0">
            <a:schemeClr val="dk1"/>
          </a:fillRef>
          <a:effectRef idx="0">
            <a:schemeClr val="dk1"/>
          </a:effectRef>
          <a:fontRef idx="minor">
            <a:schemeClr val="tx1"/>
          </a:fontRef>
        </p:style>
      </p:cxnSp>
      <p:cxnSp>
        <p:nvCxnSpPr>
          <p:cNvPr id="330" name="直線コネクタ 329"/>
          <p:cNvCxnSpPr/>
          <p:nvPr/>
        </p:nvCxnSpPr>
        <p:spPr>
          <a:xfrm>
            <a:off x="2217099" y="4266158"/>
            <a:ext cx="113" cy="468000"/>
          </a:xfrm>
          <a:prstGeom prst="line">
            <a:avLst/>
          </a:prstGeom>
        </p:spPr>
        <p:style>
          <a:lnRef idx="1">
            <a:schemeClr val="dk1"/>
          </a:lnRef>
          <a:fillRef idx="0">
            <a:schemeClr val="dk1"/>
          </a:fillRef>
          <a:effectRef idx="0">
            <a:schemeClr val="dk1"/>
          </a:effectRef>
          <a:fontRef idx="minor">
            <a:schemeClr val="tx1"/>
          </a:fontRef>
        </p:style>
      </p:cxnSp>
      <p:cxnSp>
        <p:nvCxnSpPr>
          <p:cNvPr id="331" name="直線コネクタ 330"/>
          <p:cNvCxnSpPr/>
          <p:nvPr/>
        </p:nvCxnSpPr>
        <p:spPr>
          <a:xfrm>
            <a:off x="2210307" y="5042701"/>
            <a:ext cx="1601" cy="1620000"/>
          </a:xfrm>
          <a:prstGeom prst="line">
            <a:avLst/>
          </a:prstGeom>
        </p:spPr>
        <p:style>
          <a:lnRef idx="1">
            <a:schemeClr val="dk1"/>
          </a:lnRef>
          <a:fillRef idx="0">
            <a:schemeClr val="dk1"/>
          </a:fillRef>
          <a:effectRef idx="0">
            <a:schemeClr val="dk1"/>
          </a:effectRef>
          <a:fontRef idx="minor">
            <a:schemeClr val="tx1"/>
          </a:fontRef>
        </p:style>
      </p:cxnSp>
      <p:cxnSp>
        <p:nvCxnSpPr>
          <p:cNvPr id="332" name="直線コネクタ 331"/>
          <p:cNvCxnSpPr/>
          <p:nvPr/>
        </p:nvCxnSpPr>
        <p:spPr>
          <a:xfrm>
            <a:off x="272480" y="44624"/>
            <a:ext cx="0" cy="6813376"/>
          </a:xfrm>
          <a:prstGeom prst="line">
            <a:avLst/>
          </a:prstGeom>
        </p:spPr>
        <p:style>
          <a:lnRef idx="1">
            <a:schemeClr val="dk1"/>
          </a:lnRef>
          <a:fillRef idx="0">
            <a:schemeClr val="dk1"/>
          </a:fillRef>
          <a:effectRef idx="0">
            <a:schemeClr val="dk1"/>
          </a:effectRef>
          <a:fontRef idx="minor">
            <a:schemeClr val="tx1"/>
          </a:fontRef>
        </p:style>
      </p:cxnSp>
      <p:cxnSp>
        <p:nvCxnSpPr>
          <p:cNvPr id="333" name="直線コネクタ 332"/>
          <p:cNvCxnSpPr/>
          <p:nvPr/>
        </p:nvCxnSpPr>
        <p:spPr>
          <a:xfrm flipV="1">
            <a:off x="2217099" y="2718445"/>
            <a:ext cx="216000"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334" name="表 333"/>
          <p:cNvGraphicFramePr>
            <a:graphicFrameLocks noGrp="1"/>
          </p:cNvGraphicFramePr>
          <p:nvPr>
            <p:extLst/>
          </p:nvPr>
        </p:nvGraphicFramePr>
        <p:xfrm>
          <a:off x="2436795" y="97756"/>
          <a:ext cx="2448000" cy="6668364"/>
        </p:xfrm>
        <a:graphic>
          <a:graphicData uri="http://schemas.openxmlformats.org/drawingml/2006/table">
            <a:tbl>
              <a:tblPr>
                <a:tableStyleId>{5C22544A-7EE6-4342-B048-85BDC9FD1C3A}</a:tableStyleId>
              </a:tblPr>
              <a:tblGrid>
                <a:gridCol w="1368000">
                  <a:extLst>
                    <a:ext uri="{9D8B030D-6E8A-4147-A177-3AD203B41FA5}">
                      <a16:colId xmlns:a16="http://schemas.microsoft.com/office/drawing/2014/main" val="20000"/>
                    </a:ext>
                  </a:extLst>
                </a:gridCol>
                <a:gridCol w="72000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地域福祉課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生活支援課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保険年金課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52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32206">
                <a:tc>
                  <a:txBody>
                    <a:bodyPr/>
                    <a:lstStyle/>
                    <a:p>
                      <a:pPr algn="dist" fontAlgn="b"/>
                      <a:r>
                        <a:rPr lang="ja-JP" altLang="en-US" sz="1000" u="none" strike="noStrike" dirty="0" err="1">
                          <a:effectLst/>
                          <a:latin typeface="Meiryo UI" panose="020B0604030504040204" pitchFamily="50" charset="-128"/>
                          <a:ea typeface="Meiryo UI" panose="020B0604030504040204" pitchFamily="50" charset="-128"/>
                        </a:rPr>
                        <a:t>障がい</a:t>
                      </a:r>
                      <a:r>
                        <a:rPr lang="ja-JP" altLang="en-US" sz="1000" u="none" strike="noStrike" dirty="0">
                          <a:effectLst/>
                          <a:latin typeface="Meiryo UI" panose="020B0604030504040204" pitchFamily="50" charset="-128"/>
                          <a:ea typeface="Meiryo UI" panose="020B0604030504040204" pitchFamily="50" charset="-128"/>
                        </a:rPr>
                        <a:t>者施策課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32206">
                <a:tc>
                  <a:txBody>
                    <a:bodyPr/>
                    <a:lstStyle/>
                    <a:p>
                      <a:pPr algn="dist" fontAlgn="b"/>
                      <a:r>
                        <a:rPr lang="zh-TW" altLang="en-US" sz="1000" u="none" strike="noStrike" dirty="0">
                          <a:effectLst/>
                          <a:latin typeface="Meiryo UI" panose="020B0604030504040204" pitchFamily="50" charset="-128"/>
                          <a:ea typeface="Meiryo UI" panose="020B0604030504040204" pitchFamily="50" charset="-128"/>
                        </a:rPr>
                        <a:t>高齢者施策課</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24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心身障が</a:t>
                      </a:r>
                      <a:r>
                        <a:rPr lang="ja-JP" altLang="en-US" sz="1000" u="none" strike="noStrike" dirty="0" err="1">
                          <a:effectLst/>
                          <a:latin typeface="Meiryo UI" panose="020B0604030504040204" pitchFamily="50" charset="-128"/>
                          <a:ea typeface="Meiryo UI" panose="020B0604030504040204" pitchFamily="50" charset="-128"/>
                        </a:rPr>
                        <a:t>い</a:t>
                      </a:r>
                      <a:r>
                        <a:rPr lang="ja-JP" altLang="en-US" sz="1000" u="none" strike="noStrike" dirty="0" smtClean="0">
                          <a:effectLst/>
                          <a:latin typeface="Meiryo UI" panose="020B0604030504040204" pitchFamily="50" charset="-128"/>
                          <a:ea typeface="Meiryo UI" panose="020B0604030504040204" pitchFamily="50" charset="-128"/>
                        </a:rPr>
                        <a:t>者</a:t>
                      </a:r>
                      <a:endParaRPr lang="en-US" altLang="ja-JP" sz="1000" u="none" strike="noStrike" dirty="0" smtClean="0">
                        <a:effectLst/>
                        <a:latin typeface="Meiryo UI" panose="020B0604030504040204" pitchFamily="50" charset="-128"/>
                        <a:ea typeface="Meiryo UI" panose="020B0604030504040204" pitchFamily="50" charset="-128"/>
                      </a:endParaRPr>
                    </a:p>
                    <a:p>
                      <a:pPr algn="dist" fontAlgn="b"/>
                      <a:r>
                        <a:rPr lang="ja-JP" altLang="en-US" sz="1000" u="none" strike="noStrike" dirty="0" smtClean="0">
                          <a:effectLst/>
                          <a:latin typeface="Meiryo UI" panose="020B0604030504040204" pitchFamily="50" charset="-128"/>
                          <a:ea typeface="Meiryo UI" panose="020B0604030504040204" pitchFamily="50" charset="-128"/>
                        </a:rPr>
                        <a:t>リハビリテーションセンター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12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72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9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健康推進課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35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32206">
                <a:tc>
                  <a:txBody>
                    <a:bodyPr/>
                    <a:lstStyle/>
                    <a:p>
                      <a:pPr algn="dist" fontAlgn="b"/>
                      <a:r>
                        <a:rPr lang="ja-JP" altLang="en-US" sz="1000" u="none" strike="noStrike" dirty="0" smtClean="0">
                          <a:effectLst/>
                          <a:latin typeface="Meiryo UI" panose="020B0604030504040204" pitchFamily="50" charset="-128"/>
                          <a:ea typeface="Meiryo UI" panose="020B0604030504040204" pitchFamily="50" charset="-128"/>
                        </a:rPr>
                        <a:t>食肉</a:t>
                      </a:r>
                      <a:r>
                        <a:rPr lang="zh-TW" altLang="en-US" sz="1000" u="none" strike="noStrike" dirty="0" smtClean="0">
                          <a:effectLst/>
                          <a:latin typeface="Meiryo UI" panose="020B0604030504040204" pitchFamily="50" charset="-128"/>
                          <a:ea typeface="Meiryo UI" panose="020B0604030504040204" pitchFamily="50" charset="-128"/>
                        </a:rPr>
                        <a:t>衛生</a:t>
                      </a:r>
                      <a:r>
                        <a:rPr lang="zh-TW" altLang="en-US" sz="1000" u="none" strike="noStrike" dirty="0">
                          <a:effectLst/>
                          <a:latin typeface="Meiryo UI" panose="020B0604030504040204" pitchFamily="50" charset="-128"/>
                          <a:ea typeface="Meiryo UI" panose="020B0604030504040204" pitchFamily="50" charset="-128"/>
                        </a:rPr>
                        <a:t>検査所</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28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保健所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91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72736">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2"/>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23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3"/>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子育て支援課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17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4"/>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保育企画課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37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5"/>
                  </a:ext>
                </a:extLst>
              </a:tr>
              <a:tr h="232206">
                <a:tc>
                  <a:txBody>
                    <a:bodyPr/>
                    <a:lstStyle/>
                    <a:p>
                      <a:pPr algn="dist" fontAlgn="b"/>
                      <a:r>
                        <a:rPr lang="zh-TW" altLang="en-US" sz="1000" u="none" strike="noStrike" dirty="0">
                          <a:effectLst/>
                          <a:latin typeface="Meiryo UI" panose="020B0604030504040204" pitchFamily="50" charset="-128"/>
                          <a:ea typeface="Meiryo UI" panose="020B0604030504040204" pitchFamily="50" charset="-128"/>
                        </a:rPr>
                        <a:t>保育所運営課</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6"/>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こども相談センター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78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7"/>
                  </a:ext>
                </a:extLst>
              </a:tr>
              <a:tr h="72736">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8"/>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37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9"/>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環境管理課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24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0"/>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事業課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15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1"/>
                  </a:ext>
                </a:extLst>
              </a:tr>
              <a:tr h="72736">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2"/>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39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3"/>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住宅政策課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22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4"/>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区画整理課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5"/>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計画開発課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6"/>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建築指導課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25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7"/>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住宅建設課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8"/>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9"/>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公共建築課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38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30"/>
                  </a:ext>
                </a:extLst>
              </a:tr>
            </a:tbl>
          </a:graphicData>
        </a:graphic>
      </p:graphicFrame>
      <p:sp>
        <p:nvSpPr>
          <p:cNvPr id="335" name="Text Box 61"/>
          <p:cNvSpPr txBox="1">
            <a:spLocks noChangeArrowheads="1"/>
          </p:cNvSpPr>
          <p:nvPr/>
        </p:nvSpPr>
        <p:spPr bwMode="auto">
          <a:xfrm>
            <a:off x="3800872" y="1542100"/>
            <a:ext cx="728339" cy="253916"/>
          </a:xfrm>
          <a:prstGeom prst="rect">
            <a:avLst/>
          </a:prstGeom>
          <a:noFill/>
          <a:ln w="19050">
            <a:noFill/>
            <a:prstDash val="sysDot"/>
            <a:miter lim="800000"/>
            <a:headEnd/>
            <a:tailEnd/>
          </a:ln>
        </p:spPr>
        <p:txBody>
          <a:bodyPr wrap="square" anchor="ctr">
            <a:spAutoFit/>
          </a:bodyPr>
          <a:lstStyle/>
          <a:p>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4" name="正方形/長方形 27"/>
          <p:cNvSpPr>
            <a:spLocks noChangeArrowheads="1"/>
          </p:cNvSpPr>
          <p:nvPr/>
        </p:nvSpPr>
        <p:spPr bwMode="auto">
          <a:xfrm>
            <a:off x="8625408" y="6624269"/>
            <a:ext cx="1266056" cy="261610"/>
          </a:xfrm>
          <a:prstGeom prst="rect">
            <a:avLst/>
          </a:prstGeom>
          <a:noFill/>
          <a:ln w="9525">
            <a:noFill/>
            <a:miter lim="800000"/>
            <a:headEnd/>
            <a:tailEnd/>
          </a:ln>
        </p:spPr>
        <p:txBody>
          <a:bodyPr wrap="square">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組</a:t>
            </a:r>
            <a:r>
              <a:rPr lang="ja-JP" altLang="en-US"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課</a:t>
            </a:r>
            <a:r>
              <a:rPr lang="ja-JP" altLang="en-US" sz="1100" b="1" dirty="0" smtClean="0">
                <a:solidFill>
                  <a:srgbClr val="000000"/>
                </a:solidFill>
                <a:latin typeface="Meiryo UI" pitchFamily="50" charset="-128"/>
                <a:ea typeface="Meiryo UI" pitchFamily="50" charset="-128"/>
                <a:cs typeface="Meiryo UI" pitchFamily="50" charset="-128"/>
              </a:rPr>
              <a:t>別</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１７</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85" name="テキスト ボックス 84"/>
          <p:cNvSpPr txBox="1"/>
          <p:nvPr/>
        </p:nvSpPr>
        <p:spPr>
          <a:xfrm>
            <a:off x="1271910" y="374205"/>
            <a:ext cx="764757" cy="253916"/>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170</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86" name="テキスト ボックス 85"/>
          <p:cNvSpPr txBox="1"/>
          <p:nvPr/>
        </p:nvSpPr>
        <p:spPr>
          <a:xfrm>
            <a:off x="1271910" y="2172919"/>
            <a:ext cx="764757" cy="253916"/>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164</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87" name="テキスト ボックス 86"/>
          <p:cNvSpPr txBox="1"/>
          <p:nvPr/>
        </p:nvSpPr>
        <p:spPr>
          <a:xfrm>
            <a:off x="1271910" y="3193873"/>
            <a:ext cx="764757" cy="253916"/>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170</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88" name="テキスト ボックス 87"/>
          <p:cNvSpPr txBox="1"/>
          <p:nvPr/>
        </p:nvSpPr>
        <p:spPr>
          <a:xfrm>
            <a:off x="1271910" y="4421977"/>
            <a:ext cx="764757" cy="253916"/>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76</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89" name="テキスト ボックス 88"/>
          <p:cNvSpPr txBox="1"/>
          <p:nvPr/>
        </p:nvSpPr>
        <p:spPr>
          <a:xfrm>
            <a:off x="1271910" y="5173222"/>
            <a:ext cx="764757" cy="253916"/>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221</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90" name="テキスト ボックス 89"/>
          <p:cNvSpPr txBox="1"/>
          <p:nvPr/>
        </p:nvSpPr>
        <p:spPr>
          <a:xfrm>
            <a:off x="6235387" y="383730"/>
            <a:ext cx="764757" cy="253916"/>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189</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91" name="テキスト ボックス 90"/>
          <p:cNvSpPr txBox="1"/>
          <p:nvPr/>
        </p:nvSpPr>
        <p:spPr>
          <a:xfrm>
            <a:off x="6105129" y="2374001"/>
            <a:ext cx="895016" cy="253916"/>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1,116</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92" name="テキスト ボックス 91"/>
          <p:cNvSpPr txBox="1"/>
          <p:nvPr/>
        </p:nvSpPr>
        <p:spPr>
          <a:xfrm>
            <a:off x="6243182" y="3260424"/>
            <a:ext cx="764757" cy="253916"/>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185</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93" name="Text Box 61"/>
          <p:cNvSpPr txBox="1">
            <a:spLocks noChangeArrowheads="1"/>
          </p:cNvSpPr>
          <p:nvPr/>
        </p:nvSpPr>
        <p:spPr bwMode="auto">
          <a:xfrm>
            <a:off x="5382984" y="6601018"/>
            <a:ext cx="3242424" cy="253916"/>
          </a:xfrm>
          <a:prstGeom prst="rect">
            <a:avLst/>
          </a:prstGeom>
          <a:noFill/>
          <a:ln w="19050">
            <a:noFill/>
            <a:prstDash val="sysDot"/>
            <a:miter lim="800000"/>
            <a:headEnd/>
            <a:tailEnd/>
          </a:ln>
        </p:spPr>
        <p:txBody>
          <a:bodyPr wrap="square" anchor="ctr">
            <a:spAutoFit/>
          </a:bodyPr>
          <a:lstStyle/>
          <a:p>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機関の共同設置（職員数は第三区分のみ記載）</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0107699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正方形/長方形 71"/>
          <p:cNvSpPr/>
          <p:nvPr/>
        </p:nvSpPr>
        <p:spPr>
          <a:xfrm>
            <a:off x="-1" y="476670"/>
            <a:ext cx="9900000" cy="733943"/>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ja-JP" altLang="en-US" sz="2800" b="1" dirty="0" smtClean="0">
                <a:solidFill>
                  <a:sysClr val="windowText" lastClr="000000"/>
                </a:solidFill>
                <a:latin typeface="Meiryo UI" panose="020B0604030504040204" pitchFamily="50" charset="-128"/>
                <a:ea typeface="Meiryo UI" panose="020B0604030504040204" pitchFamily="50" charset="-128"/>
              </a:rPr>
              <a:t>第四区</a:t>
            </a:r>
            <a:r>
              <a:rPr lang="ja-JP" altLang="en-US" sz="1400" dirty="0" smtClean="0">
                <a:solidFill>
                  <a:sysClr val="windowText" lastClr="000000"/>
                </a:solidFill>
                <a:latin typeface="Meiryo UI" panose="020B0604030504040204" pitchFamily="50" charset="-128"/>
                <a:ea typeface="Meiryo UI" panose="020B0604030504040204" pitchFamily="50" charset="-128"/>
              </a:rPr>
              <a:t>（天王寺区、生野区、阿倍野区、東住吉区、平野区）　　　　　</a:t>
            </a:r>
            <a:r>
              <a:rPr lang="en-US" altLang="ja-JP" sz="1400" dirty="0" smtClean="0">
                <a:solidFill>
                  <a:sysClr val="windowText" lastClr="000000"/>
                </a:solidFill>
                <a:latin typeface="Meiryo UI" panose="020B0604030504040204" pitchFamily="50" charset="-128"/>
                <a:ea typeface="Meiryo UI" panose="020B0604030504040204" pitchFamily="50" charset="-128"/>
              </a:rPr>
              <a:t>〔</a:t>
            </a:r>
            <a:r>
              <a:rPr lang="ja-JP" altLang="en-US" sz="1400" dirty="0" smtClean="0">
                <a:solidFill>
                  <a:sysClr val="windowText" lastClr="000000"/>
                </a:solidFill>
                <a:latin typeface="Meiryo UI" panose="020B0604030504040204" pitchFamily="50" charset="-128"/>
                <a:ea typeface="Meiryo UI" panose="020B0604030504040204" pitchFamily="50" charset="-128"/>
              </a:rPr>
              <a:t>　職員数 計</a:t>
            </a:r>
            <a:r>
              <a:rPr lang="ja-JP" altLang="en-US" sz="1400" dirty="0">
                <a:solidFill>
                  <a:sysClr val="windowText" lastClr="000000"/>
                </a:solidFill>
                <a:latin typeface="Meiryo UI" panose="020B0604030504040204" pitchFamily="50" charset="-128"/>
                <a:ea typeface="Meiryo UI" panose="020B0604030504040204" pitchFamily="50" charset="-128"/>
              </a:rPr>
              <a:t>　</a:t>
            </a:r>
            <a:r>
              <a:rPr lang="en-US" altLang="ja-JP" sz="1400" dirty="0" smtClean="0">
                <a:solidFill>
                  <a:sysClr val="windowText" lastClr="000000"/>
                </a:solidFill>
                <a:latin typeface="Meiryo UI" panose="020B0604030504040204" pitchFamily="50" charset="-128"/>
                <a:ea typeface="Meiryo UI" panose="020B0604030504040204" pitchFamily="50" charset="-128"/>
              </a:rPr>
              <a:t>2,364</a:t>
            </a:r>
            <a:r>
              <a:rPr lang="ja-JP" altLang="en-US" sz="1400" dirty="0" smtClean="0">
                <a:solidFill>
                  <a:sysClr val="windowText" lastClr="000000"/>
                </a:solidFill>
                <a:latin typeface="Meiryo UI" panose="020B0604030504040204" pitchFamily="50" charset="-128"/>
                <a:ea typeface="Meiryo UI" panose="020B0604030504040204" pitchFamily="50" charset="-128"/>
              </a:rPr>
              <a:t>人　　人口　</a:t>
            </a:r>
            <a:r>
              <a:rPr lang="en-US" altLang="ja-JP" sz="1400" dirty="0" smtClean="0">
                <a:solidFill>
                  <a:sysClr val="windowText" lastClr="000000"/>
                </a:solidFill>
                <a:latin typeface="Meiryo UI" panose="020B0604030504040204" pitchFamily="50" charset="-128"/>
                <a:ea typeface="Meiryo UI" panose="020B0604030504040204" pitchFamily="50" charset="-128"/>
              </a:rPr>
              <a:t>636,454</a:t>
            </a:r>
            <a:r>
              <a:rPr lang="ja-JP" altLang="en-US" sz="1400" dirty="0" smtClean="0">
                <a:solidFill>
                  <a:sysClr val="windowText" lastClr="000000"/>
                </a:solidFill>
                <a:latin typeface="Meiryo UI" panose="020B0604030504040204" pitchFamily="50" charset="-128"/>
                <a:ea typeface="Meiryo UI" panose="020B0604030504040204" pitchFamily="50" charset="-128"/>
              </a:rPr>
              <a:t>人　</a:t>
            </a:r>
            <a:r>
              <a:rPr lang="en-US" altLang="ja-JP" sz="1400" dirty="0" smtClean="0">
                <a:solidFill>
                  <a:sysClr val="windowText" lastClr="000000"/>
                </a:solidFill>
                <a:latin typeface="Meiryo UI" panose="020B0604030504040204" pitchFamily="50" charset="-128"/>
                <a:ea typeface="Meiryo UI" panose="020B0604030504040204" pitchFamily="50" charset="-128"/>
              </a:rPr>
              <a:t>〕</a:t>
            </a:r>
            <a:endParaRPr lang="en-US" altLang="ja-JP" sz="1400" dirty="0">
              <a:solidFill>
                <a:sysClr val="windowText" lastClr="000000"/>
              </a:solidFill>
              <a:latin typeface="Meiryo UI" panose="020B0604030504040204" pitchFamily="50" charset="-128"/>
              <a:ea typeface="Meiryo UI" panose="020B0604030504040204" pitchFamily="50" charset="-128"/>
            </a:endParaRPr>
          </a:p>
        </p:txBody>
      </p:sp>
      <p:sp>
        <p:nvSpPr>
          <p:cNvPr id="74" name="正方形/長方形 73"/>
          <p:cNvSpPr/>
          <p:nvPr/>
        </p:nvSpPr>
        <p:spPr>
          <a:xfrm>
            <a:off x="0" y="4763"/>
            <a:ext cx="9906000" cy="360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Meiryo UI" panose="020B0604030504040204" pitchFamily="50" charset="-128"/>
                <a:ea typeface="Meiryo UI" panose="020B0604030504040204" pitchFamily="50" charset="-128"/>
                <a:cs typeface="Meiryo UI"/>
              </a:rPr>
              <a:t>７　特別区ごとの</a:t>
            </a:r>
            <a:r>
              <a:rPr lang="ja-JP" altLang="en-US" sz="2000" b="1" dirty="0" smtClean="0">
                <a:solidFill>
                  <a:srgbClr val="000000"/>
                </a:solidFill>
                <a:latin typeface="Meiryo UI" panose="020B0604030504040204" pitchFamily="50" charset="-128"/>
                <a:ea typeface="Meiryo UI" panose="020B0604030504040204" pitchFamily="50" charset="-128"/>
                <a:cs typeface="Meiryo UI"/>
              </a:rPr>
              <a:t>課・事業所別職員数</a:t>
            </a:r>
            <a:r>
              <a:rPr lang="ja-JP" altLang="en-US" sz="2000" b="1" dirty="0">
                <a:solidFill>
                  <a:srgbClr val="000000"/>
                </a:solidFill>
                <a:latin typeface="Meiryo UI" panose="020B0604030504040204" pitchFamily="50" charset="-128"/>
                <a:ea typeface="Meiryo UI" panose="020B0604030504040204" pitchFamily="50" charset="-128"/>
                <a:cs typeface="Meiryo UI"/>
              </a:rPr>
              <a:t>　　</a:t>
            </a:r>
            <a:endParaRPr lang="ja-JP" altLang="en-US" sz="1400" b="1" dirty="0">
              <a:solidFill>
                <a:srgbClr val="000000"/>
              </a:solidFill>
              <a:latin typeface="Meiryo UI" panose="020B0604030504040204" pitchFamily="50" charset="-128"/>
              <a:ea typeface="Meiryo UI" panose="020B0604030504040204" pitchFamily="50" charset="-128"/>
              <a:cs typeface="Meiryo UI"/>
            </a:endParaRPr>
          </a:p>
        </p:txBody>
      </p:sp>
      <p:sp>
        <p:nvSpPr>
          <p:cNvPr id="147" name="正方形/長方形 146"/>
          <p:cNvSpPr/>
          <p:nvPr/>
        </p:nvSpPr>
        <p:spPr bwMode="auto">
          <a:xfrm>
            <a:off x="187520" y="2003166"/>
            <a:ext cx="419944" cy="1295540"/>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特</a:t>
            </a: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別</a:t>
            </a: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区</a:t>
            </a:r>
            <a:endParaRPr lang="en-US" altLang="ja-JP" sz="1700" b="1" dirty="0">
              <a:solidFill>
                <a:schemeClr val="tx1"/>
              </a:solidFill>
              <a:latin typeface="Meiryo UI" panose="020B0604030504040204" pitchFamily="50" charset="-128"/>
              <a:ea typeface="Meiryo UI" panose="020B0604030504040204" pitchFamily="50" charset="-128"/>
              <a:cs typeface="Meiryo UI"/>
            </a:endParaRP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長</a:t>
            </a:r>
            <a:endParaRPr lang="en-US" altLang="ja-JP" sz="1700" b="1" dirty="0">
              <a:solidFill>
                <a:schemeClr val="tx1"/>
              </a:solidFill>
              <a:latin typeface="Meiryo UI" panose="020B0604030504040204" pitchFamily="50" charset="-128"/>
              <a:ea typeface="Meiryo UI" panose="020B0604030504040204" pitchFamily="50" charset="-128"/>
              <a:cs typeface="Meiryo UI"/>
            </a:endParaRPr>
          </a:p>
        </p:txBody>
      </p:sp>
      <p:sp>
        <p:nvSpPr>
          <p:cNvPr id="148" name="Text Box 45"/>
          <p:cNvSpPr txBox="1">
            <a:spLocks noChangeArrowheads="1"/>
          </p:cNvSpPr>
          <p:nvPr/>
        </p:nvSpPr>
        <p:spPr bwMode="auto">
          <a:xfrm>
            <a:off x="1101146" y="1739937"/>
            <a:ext cx="1368000" cy="2448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危機管理室</a:t>
            </a:r>
          </a:p>
        </p:txBody>
      </p:sp>
      <p:sp>
        <p:nvSpPr>
          <p:cNvPr id="149" name="Text Box 45"/>
          <p:cNvSpPr txBox="1">
            <a:spLocks noChangeArrowheads="1"/>
          </p:cNvSpPr>
          <p:nvPr/>
        </p:nvSpPr>
        <p:spPr bwMode="auto">
          <a:xfrm>
            <a:off x="1101146" y="2083655"/>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政策企画部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4" name="Text Box 45"/>
          <p:cNvSpPr txBox="1">
            <a:spLocks noChangeArrowheads="1"/>
          </p:cNvSpPr>
          <p:nvPr/>
        </p:nvSpPr>
        <p:spPr bwMode="auto">
          <a:xfrm>
            <a:off x="1101146" y="2962210"/>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総務部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9" name="Text Box 45"/>
          <p:cNvSpPr txBox="1">
            <a:spLocks noChangeArrowheads="1"/>
          </p:cNvSpPr>
          <p:nvPr/>
        </p:nvSpPr>
        <p:spPr bwMode="auto">
          <a:xfrm>
            <a:off x="1101146" y="3573016"/>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財務部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1" name="Text Box 45"/>
          <p:cNvSpPr txBox="1">
            <a:spLocks noChangeArrowheads="1"/>
          </p:cNvSpPr>
          <p:nvPr/>
        </p:nvSpPr>
        <p:spPr bwMode="auto">
          <a:xfrm>
            <a:off x="1101146" y="4941168"/>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区民部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2" name="Text Box 45"/>
          <p:cNvSpPr txBox="1">
            <a:spLocks noChangeArrowheads="1"/>
          </p:cNvSpPr>
          <p:nvPr/>
        </p:nvSpPr>
        <p:spPr bwMode="auto">
          <a:xfrm>
            <a:off x="1101146" y="5859020"/>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産業文化部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73" name="直線コネクタ 172"/>
          <p:cNvCxnSpPr/>
          <p:nvPr/>
        </p:nvCxnSpPr>
        <p:spPr>
          <a:xfrm flipV="1">
            <a:off x="607464" y="2701702"/>
            <a:ext cx="231981" cy="0"/>
          </a:xfrm>
          <a:prstGeom prst="line">
            <a:avLst/>
          </a:prstGeom>
        </p:spPr>
        <p:style>
          <a:lnRef idx="1">
            <a:schemeClr val="dk1"/>
          </a:lnRef>
          <a:fillRef idx="0">
            <a:schemeClr val="dk1"/>
          </a:fillRef>
          <a:effectRef idx="0">
            <a:schemeClr val="dk1"/>
          </a:effectRef>
          <a:fontRef idx="minor">
            <a:schemeClr val="tx1"/>
          </a:fontRef>
        </p:style>
      </p:cxnSp>
      <p:cxnSp>
        <p:nvCxnSpPr>
          <p:cNvPr id="174" name="直線コネクタ 173"/>
          <p:cNvCxnSpPr/>
          <p:nvPr/>
        </p:nvCxnSpPr>
        <p:spPr>
          <a:xfrm flipV="1">
            <a:off x="849146" y="1846285"/>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5" name="直線コネクタ 174"/>
          <p:cNvCxnSpPr/>
          <p:nvPr/>
        </p:nvCxnSpPr>
        <p:spPr>
          <a:xfrm flipV="1">
            <a:off x="849146" y="2206764"/>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6" name="直線コネクタ 175"/>
          <p:cNvCxnSpPr/>
          <p:nvPr/>
        </p:nvCxnSpPr>
        <p:spPr>
          <a:xfrm flipV="1">
            <a:off x="849146" y="3085320"/>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7" name="直線コネクタ 176"/>
          <p:cNvCxnSpPr/>
          <p:nvPr/>
        </p:nvCxnSpPr>
        <p:spPr>
          <a:xfrm flipV="1">
            <a:off x="849146" y="3729063"/>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8" name="直線コネクタ 177"/>
          <p:cNvCxnSpPr/>
          <p:nvPr/>
        </p:nvCxnSpPr>
        <p:spPr>
          <a:xfrm flipV="1">
            <a:off x="849146" y="5101543"/>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9" name="直線コネクタ 178"/>
          <p:cNvCxnSpPr/>
          <p:nvPr/>
        </p:nvCxnSpPr>
        <p:spPr>
          <a:xfrm flipV="1">
            <a:off x="839445" y="5981799"/>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81" name="直線コネクタ 180"/>
          <p:cNvCxnSpPr/>
          <p:nvPr/>
        </p:nvCxnSpPr>
        <p:spPr>
          <a:xfrm flipV="1">
            <a:off x="2469021" y="2206764"/>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2" name="直線コネクタ 181"/>
          <p:cNvCxnSpPr/>
          <p:nvPr/>
        </p:nvCxnSpPr>
        <p:spPr>
          <a:xfrm flipV="1">
            <a:off x="2469021" y="308532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3" name="直線コネクタ 182"/>
          <p:cNvCxnSpPr/>
          <p:nvPr/>
        </p:nvCxnSpPr>
        <p:spPr>
          <a:xfrm flipV="1">
            <a:off x="2469021" y="3731393"/>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4" name="直線コネクタ 183"/>
          <p:cNvCxnSpPr/>
          <p:nvPr/>
        </p:nvCxnSpPr>
        <p:spPr>
          <a:xfrm flipV="1">
            <a:off x="2469021" y="5101543"/>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5" name="直線コネクタ 184"/>
          <p:cNvCxnSpPr/>
          <p:nvPr/>
        </p:nvCxnSpPr>
        <p:spPr>
          <a:xfrm flipV="1">
            <a:off x="2469021" y="597125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6" name="直線コネクタ 185"/>
          <p:cNvCxnSpPr/>
          <p:nvPr/>
        </p:nvCxnSpPr>
        <p:spPr>
          <a:xfrm flipV="1">
            <a:off x="2649021" y="249289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87" name="直線コネクタ 186"/>
          <p:cNvCxnSpPr/>
          <p:nvPr/>
        </p:nvCxnSpPr>
        <p:spPr>
          <a:xfrm flipV="1">
            <a:off x="2649021" y="270892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88" name="直線コネクタ 187"/>
          <p:cNvCxnSpPr/>
          <p:nvPr/>
        </p:nvCxnSpPr>
        <p:spPr>
          <a:xfrm flipV="1">
            <a:off x="2649021" y="3357563"/>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89" name="直線コネクタ 188"/>
          <p:cNvCxnSpPr/>
          <p:nvPr/>
        </p:nvCxnSpPr>
        <p:spPr>
          <a:xfrm flipV="1">
            <a:off x="2649021" y="393305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0" name="直線コネクタ 189"/>
          <p:cNvCxnSpPr/>
          <p:nvPr/>
        </p:nvCxnSpPr>
        <p:spPr>
          <a:xfrm flipV="1">
            <a:off x="2649021" y="422108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1" name="直線コネクタ 190"/>
          <p:cNvCxnSpPr/>
          <p:nvPr/>
        </p:nvCxnSpPr>
        <p:spPr>
          <a:xfrm flipV="1">
            <a:off x="2649021" y="4469559"/>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2" name="直線コネクタ 191"/>
          <p:cNvCxnSpPr/>
          <p:nvPr/>
        </p:nvCxnSpPr>
        <p:spPr>
          <a:xfrm flipV="1">
            <a:off x="2649021" y="472379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3" name="直線コネクタ 192"/>
          <p:cNvCxnSpPr/>
          <p:nvPr/>
        </p:nvCxnSpPr>
        <p:spPr>
          <a:xfrm flipV="1">
            <a:off x="2649021" y="533950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4" name="直線コネクタ 193"/>
          <p:cNvCxnSpPr/>
          <p:nvPr/>
        </p:nvCxnSpPr>
        <p:spPr>
          <a:xfrm flipV="1">
            <a:off x="2649021" y="558924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5" name="直線コネクタ 194"/>
          <p:cNvCxnSpPr/>
          <p:nvPr/>
        </p:nvCxnSpPr>
        <p:spPr>
          <a:xfrm flipV="1">
            <a:off x="2649146" y="621425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6" name="直線コネクタ 195"/>
          <p:cNvCxnSpPr/>
          <p:nvPr/>
        </p:nvCxnSpPr>
        <p:spPr>
          <a:xfrm flipV="1">
            <a:off x="2648845" y="645333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7" name="直線コネクタ 196"/>
          <p:cNvCxnSpPr/>
          <p:nvPr/>
        </p:nvCxnSpPr>
        <p:spPr>
          <a:xfrm flipH="1">
            <a:off x="839445" y="1846285"/>
            <a:ext cx="0" cy="5011715"/>
          </a:xfrm>
          <a:prstGeom prst="line">
            <a:avLst/>
          </a:prstGeom>
        </p:spPr>
        <p:style>
          <a:lnRef idx="1">
            <a:schemeClr val="dk1"/>
          </a:lnRef>
          <a:fillRef idx="0">
            <a:schemeClr val="dk1"/>
          </a:fillRef>
          <a:effectRef idx="0">
            <a:schemeClr val="dk1"/>
          </a:effectRef>
          <a:fontRef idx="minor">
            <a:schemeClr val="tx1"/>
          </a:fontRef>
        </p:style>
      </p:cxnSp>
      <p:cxnSp>
        <p:nvCxnSpPr>
          <p:cNvPr id="216" name="直線コネクタ 215"/>
          <p:cNvCxnSpPr/>
          <p:nvPr/>
        </p:nvCxnSpPr>
        <p:spPr>
          <a:xfrm>
            <a:off x="2648845" y="2200868"/>
            <a:ext cx="0" cy="508305"/>
          </a:xfrm>
          <a:prstGeom prst="line">
            <a:avLst/>
          </a:prstGeom>
        </p:spPr>
        <p:style>
          <a:lnRef idx="1">
            <a:schemeClr val="dk1"/>
          </a:lnRef>
          <a:fillRef idx="0">
            <a:schemeClr val="dk1"/>
          </a:fillRef>
          <a:effectRef idx="0">
            <a:schemeClr val="dk1"/>
          </a:effectRef>
          <a:fontRef idx="minor">
            <a:schemeClr val="tx1"/>
          </a:fontRef>
        </p:style>
      </p:cxnSp>
      <p:cxnSp>
        <p:nvCxnSpPr>
          <p:cNvPr id="217" name="直線コネクタ 216"/>
          <p:cNvCxnSpPr/>
          <p:nvPr/>
        </p:nvCxnSpPr>
        <p:spPr>
          <a:xfrm>
            <a:off x="2648845" y="3085320"/>
            <a:ext cx="0" cy="272243"/>
          </a:xfrm>
          <a:prstGeom prst="line">
            <a:avLst/>
          </a:prstGeom>
        </p:spPr>
        <p:style>
          <a:lnRef idx="1">
            <a:schemeClr val="dk1"/>
          </a:lnRef>
          <a:fillRef idx="0">
            <a:schemeClr val="dk1"/>
          </a:fillRef>
          <a:effectRef idx="0">
            <a:schemeClr val="dk1"/>
          </a:effectRef>
          <a:fontRef idx="minor">
            <a:schemeClr val="tx1"/>
          </a:fontRef>
        </p:style>
      </p:cxnSp>
      <p:cxnSp>
        <p:nvCxnSpPr>
          <p:cNvPr id="218" name="直線コネクタ 217"/>
          <p:cNvCxnSpPr/>
          <p:nvPr/>
        </p:nvCxnSpPr>
        <p:spPr>
          <a:xfrm>
            <a:off x="2648845" y="3735089"/>
            <a:ext cx="0" cy="988709"/>
          </a:xfrm>
          <a:prstGeom prst="line">
            <a:avLst/>
          </a:prstGeom>
        </p:spPr>
        <p:style>
          <a:lnRef idx="1">
            <a:schemeClr val="dk1"/>
          </a:lnRef>
          <a:fillRef idx="0">
            <a:schemeClr val="dk1"/>
          </a:fillRef>
          <a:effectRef idx="0">
            <a:schemeClr val="dk1"/>
          </a:effectRef>
          <a:fontRef idx="minor">
            <a:schemeClr val="tx1"/>
          </a:fontRef>
        </p:style>
      </p:cxnSp>
      <p:cxnSp>
        <p:nvCxnSpPr>
          <p:cNvPr id="219" name="直線コネクタ 218"/>
          <p:cNvCxnSpPr/>
          <p:nvPr/>
        </p:nvCxnSpPr>
        <p:spPr>
          <a:xfrm>
            <a:off x="2648845" y="5102357"/>
            <a:ext cx="0" cy="486000"/>
          </a:xfrm>
          <a:prstGeom prst="line">
            <a:avLst/>
          </a:prstGeom>
        </p:spPr>
        <p:style>
          <a:lnRef idx="1">
            <a:schemeClr val="dk1"/>
          </a:lnRef>
          <a:fillRef idx="0">
            <a:schemeClr val="dk1"/>
          </a:fillRef>
          <a:effectRef idx="0">
            <a:schemeClr val="dk1"/>
          </a:effectRef>
          <a:fontRef idx="minor">
            <a:schemeClr val="tx1"/>
          </a:fontRef>
        </p:style>
      </p:cxnSp>
      <p:cxnSp>
        <p:nvCxnSpPr>
          <p:cNvPr id="220" name="直線コネクタ 219"/>
          <p:cNvCxnSpPr/>
          <p:nvPr/>
        </p:nvCxnSpPr>
        <p:spPr>
          <a:xfrm>
            <a:off x="2648845" y="5971250"/>
            <a:ext cx="0" cy="486000"/>
          </a:xfrm>
          <a:prstGeom prst="line">
            <a:avLst/>
          </a:prstGeom>
        </p:spPr>
        <p:style>
          <a:lnRef idx="1">
            <a:schemeClr val="dk1"/>
          </a:lnRef>
          <a:fillRef idx="0">
            <a:schemeClr val="dk1"/>
          </a:fillRef>
          <a:effectRef idx="0">
            <a:schemeClr val="dk1"/>
          </a:effectRef>
          <a:fontRef idx="minor">
            <a:schemeClr val="tx1"/>
          </a:fontRef>
        </p:style>
      </p:cxnSp>
      <p:cxnSp>
        <p:nvCxnSpPr>
          <p:cNvPr id="221" name="直線コネクタ 220"/>
          <p:cNvCxnSpPr/>
          <p:nvPr/>
        </p:nvCxnSpPr>
        <p:spPr>
          <a:xfrm>
            <a:off x="704629" y="2701702"/>
            <a:ext cx="0" cy="4156298"/>
          </a:xfrm>
          <a:prstGeom prst="line">
            <a:avLst/>
          </a:prstGeom>
        </p:spPr>
        <p:style>
          <a:lnRef idx="1">
            <a:schemeClr val="dk1"/>
          </a:lnRef>
          <a:fillRef idx="0">
            <a:schemeClr val="dk1"/>
          </a:fillRef>
          <a:effectRef idx="0">
            <a:schemeClr val="dk1"/>
          </a:effectRef>
          <a:fontRef idx="minor">
            <a:schemeClr val="tx1"/>
          </a:fontRef>
        </p:style>
      </p:cxnSp>
      <p:graphicFrame>
        <p:nvGraphicFramePr>
          <p:cNvPr id="222" name="表 221"/>
          <p:cNvGraphicFramePr>
            <a:graphicFrameLocks noGrp="1"/>
          </p:cNvGraphicFramePr>
          <p:nvPr>
            <p:extLst>
              <p:ext uri="{D42A27DB-BD31-4B8C-83A1-F6EECF244321}">
                <p14:modId xmlns:p14="http://schemas.microsoft.com/office/powerpoint/2010/main" val="2355529891"/>
              </p:ext>
            </p:extLst>
          </p:nvPr>
        </p:nvGraphicFramePr>
        <p:xfrm>
          <a:off x="2873498" y="1726903"/>
          <a:ext cx="2511550" cy="4824000"/>
        </p:xfrm>
        <a:graphic>
          <a:graphicData uri="http://schemas.openxmlformats.org/drawingml/2006/table">
            <a:tbl>
              <a:tblPr/>
              <a:tblGrid>
                <a:gridCol w="1368000">
                  <a:extLst>
                    <a:ext uri="{9D8B030D-6E8A-4147-A177-3AD203B41FA5}">
                      <a16:colId xmlns:a16="http://schemas.microsoft.com/office/drawing/2014/main" val="20000"/>
                    </a:ext>
                  </a:extLst>
                </a:gridCol>
                <a:gridCol w="78355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21 </a:t>
                      </a:r>
                    </a:p>
                  </a:txBody>
                  <a:tcPr marL="72000" marR="72000" marT="18000" marB="18000" anchor="ctr">
                    <a:lnL w="9525"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秘書広報課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16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15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区政改革課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9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行政課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24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人事課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32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財務課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19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税務課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21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0"/>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区税事務所</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114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1"/>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契約課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17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用地管財課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19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3"/>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4"/>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総務企画課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35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5"/>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ダイバーシティ推進課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12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6"/>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地域支援課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17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8"/>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総務企画課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23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9"/>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観光文化スポーツ課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11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20"/>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産業振興課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23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21"/>
                  </a:ext>
                </a:extLst>
              </a:tr>
            </a:tbl>
          </a:graphicData>
        </a:graphic>
      </p:graphicFrame>
      <p:sp>
        <p:nvSpPr>
          <p:cNvPr id="81" name="正方形/長方形 27"/>
          <p:cNvSpPr>
            <a:spLocks noChangeArrowheads="1"/>
          </p:cNvSpPr>
          <p:nvPr/>
        </p:nvSpPr>
        <p:spPr bwMode="auto">
          <a:xfrm>
            <a:off x="8697416" y="53958"/>
            <a:ext cx="1216219" cy="261610"/>
          </a:xfrm>
          <a:prstGeom prst="rect">
            <a:avLst/>
          </a:prstGeom>
          <a:noFill/>
          <a:ln w="9525">
            <a:noFill/>
            <a:miter lim="800000"/>
            <a:headEnd/>
            <a:tailEnd/>
          </a:ln>
        </p:spPr>
        <p:txBody>
          <a:bodyPr wrap="square">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組</a:t>
            </a:r>
            <a:r>
              <a:rPr lang="ja-JP" altLang="en-US"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課</a:t>
            </a:r>
            <a:r>
              <a:rPr lang="ja-JP" altLang="en-US" sz="1100" b="1" dirty="0" smtClean="0">
                <a:solidFill>
                  <a:srgbClr val="000000"/>
                </a:solidFill>
                <a:latin typeface="Meiryo UI" pitchFamily="50" charset="-128"/>
                <a:ea typeface="Meiryo UI" pitchFamily="50" charset="-128"/>
                <a:cs typeface="Meiryo UI" pitchFamily="50" charset="-128"/>
              </a:rPr>
              <a:t>別</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１８</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83" name="テキスト ボックス 82"/>
          <p:cNvSpPr txBox="1"/>
          <p:nvPr/>
        </p:nvSpPr>
        <p:spPr>
          <a:xfrm>
            <a:off x="1704476" y="2345539"/>
            <a:ext cx="764757" cy="261610"/>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4</a:t>
            </a:r>
            <a:r>
              <a:rPr lang="en-US" altLang="ja-JP" sz="1050" dirty="0">
                <a:latin typeface="Meiryo UI" panose="020B0604030504040204" pitchFamily="50" charset="-128"/>
                <a:ea typeface="Meiryo UI" panose="020B0604030504040204" pitchFamily="50" charset="-128"/>
              </a:rPr>
              <a:t>1</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84" name="テキスト ボックス 83"/>
          <p:cNvSpPr txBox="1"/>
          <p:nvPr/>
        </p:nvSpPr>
        <p:spPr>
          <a:xfrm>
            <a:off x="1704264" y="3222368"/>
            <a:ext cx="764757" cy="253916"/>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56</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85" name="テキスト ボックス 84"/>
          <p:cNvSpPr txBox="1"/>
          <p:nvPr/>
        </p:nvSpPr>
        <p:spPr>
          <a:xfrm>
            <a:off x="1704263" y="3833747"/>
            <a:ext cx="764757" cy="253916"/>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190</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86" name="テキスト ボックス 85"/>
          <p:cNvSpPr txBox="1"/>
          <p:nvPr/>
        </p:nvSpPr>
        <p:spPr>
          <a:xfrm>
            <a:off x="1704263" y="5196041"/>
            <a:ext cx="764757" cy="253916"/>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64</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87" name="テキスト ボックス 86"/>
          <p:cNvSpPr txBox="1"/>
          <p:nvPr/>
        </p:nvSpPr>
        <p:spPr>
          <a:xfrm>
            <a:off x="1704263" y="6118833"/>
            <a:ext cx="764757" cy="253916"/>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57</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88" name="正方形/長方形 87"/>
          <p:cNvSpPr/>
          <p:nvPr/>
        </p:nvSpPr>
        <p:spPr>
          <a:xfrm>
            <a:off x="4377037" y="1233720"/>
            <a:ext cx="1008011" cy="467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600" dirty="0" smtClean="0">
                <a:solidFill>
                  <a:schemeClr val="tx1"/>
                </a:solidFill>
                <a:latin typeface="Meiryo UI" panose="020B0604030504040204" pitchFamily="50" charset="-128"/>
                <a:ea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rPr>
              <a:t>職員</a:t>
            </a:r>
            <a:r>
              <a:rPr lang="ja-JP" altLang="en-US" sz="1600" dirty="0" smtClean="0">
                <a:solidFill>
                  <a:schemeClr val="tx1"/>
                </a:solidFill>
                <a:latin typeface="Meiryo UI" panose="020B0604030504040204" pitchFamily="50" charset="-128"/>
                <a:ea typeface="Meiryo UI" panose="020B0604030504040204" pitchFamily="50" charset="-128"/>
              </a:rPr>
              <a:t>数</a:t>
            </a:r>
            <a:r>
              <a:rPr lang="en-US" altLang="ja-JP" sz="1600" dirty="0" smtClean="0">
                <a:solidFill>
                  <a:schemeClr val="tx1"/>
                </a:solidFill>
                <a:latin typeface="Meiryo UI" panose="020B0604030504040204" pitchFamily="50" charset="-128"/>
                <a:ea typeface="Meiryo UI" panose="020B0604030504040204" pitchFamily="50" charset="-128"/>
              </a:rPr>
              <a:t>】</a:t>
            </a:r>
            <a:endParaRPr lang="ja-JP" altLang="en-US" sz="1600" dirty="0">
              <a:solidFill>
                <a:schemeClr val="tx1"/>
              </a:solidFill>
              <a:latin typeface="Meiryo UI" panose="020B0604030504040204" pitchFamily="50" charset="-128"/>
              <a:ea typeface="Meiryo UI" panose="020B0604030504040204" pitchFamily="50" charset="-128"/>
            </a:endParaRPr>
          </a:p>
        </p:txBody>
      </p:sp>
      <p:sp>
        <p:nvSpPr>
          <p:cNvPr id="89" name="正方形/長方形 88"/>
          <p:cNvSpPr/>
          <p:nvPr/>
        </p:nvSpPr>
        <p:spPr>
          <a:xfrm>
            <a:off x="1712741" y="1251364"/>
            <a:ext cx="19446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600" dirty="0">
                <a:solidFill>
                  <a:schemeClr val="tx1"/>
                </a:solidFill>
                <a:latin typeface="Meiryo UI" panose="020B0604030504040204" pitchFamily="50" charset="-128"/>
                <a:ea typeface="Meiryo UI" panose="020B0604030504040204" pitchFamily="50" charset="-128"/>
              </a:rPr>
              <a:t>【</a:t>
            </a:r>
            <a:r>
              <a:rPr lang="ja-JP" altLang="en-US" sz="1600" dirty="0" smtClean="0">
                <a:solidFill>
                  <a:schemeClr val="tx1"/>
                </a:solidFill>
                <a:latin typeface="Meiryo UI" panose="020B0604030504040204" pitchFamily="50" charset="-128"/>
                <a:ea typeface="Meiryo UI" panose="020B0604030504040204" pitchFamily="50" charset="-128"/>
              </a:rPr>
              <a:t>組織機構</a:t>
            </a:r>
            <a:r>
              <a:rPr lang="en-US" altLang="ja-JP" sz="1600" dirty="0" smtClean="0">
                <a:solidFill>
                  <a:schemeClr val="tx1"/>
                </a:solidFill>
                <a:latin typeface="Meiryo UI" panose="020B0604030504040204" pitchFamily="50" charset="-128"/>
                <a:ea typeface="Meiryo UI" panose="020B0604030504040204" pitchFamily="50" charset="-128"/>
              </a:rPr>
              <a:t>】</a:t>
            </a:r>
            <a:endParaRPr lang="ja-JP" altLang="en-US" sz="1600" dirty="0">
              <a:solidFill>
                <a:schemeClr val="tx1"/>
              </a:solidFill>
              <a:latin typeface="Meiryo UI" panose="020B0604030504040204" pitchFamily="50" charset="-128"/>
              <a:ea typeface="Meiryo UI" panose="020B0604030504040204" pitchFamily="50" charset="-128"/>
            </a:endParaRPr>
          </a:p>
        </p:txBody>
      </p:sp>
      <p:sp>
        <p:nvSpPr>
          <p:cNvPr id="96" name="角丸四角形 95"/>
          <p:cNvSpPr/>
          <p:nvPr/>
        </p:nvSpPr>
        <p:spPr>
          <a:xfrm>
            <a:off x="7844272" y="1018828"/>
            <a:ext cx="2225526" cy="209899"/>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00" dirty="0" smtClean="0">
                <a:solidFill>
                  <a:schemeClr val="tx1"/>
                </a:solidFill>
                <a:latin typeface="Meiryo UI" panose="020B0604030504040204" pitchFamily="50" charset="-128"/>
                <a:ea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rPr>
              <a:t>特別</a:t>
            </a:r>
            <a:r>
              <a:rPr lang="ja-JP" altLang="en-US" sz="1000" dirty="0" smtClean="0">
                <a:solidFill>
                  <a:schemeClr val="tx1"/>
                </a:solidFill>
                <a:latin typeface="Meiryo UI" panose="020B0604030504040204" pitchFamily="50" charset="-128"/>
                <a:ea typeface="Meiryo UI" panose="020B0604030504040204" pitchFamily="50" charset="-128"/>
              </a:rPr>
              <a:t>区素案（区割－３）参照</a:t>
            </a:r>
            <a:endParaRPr lang="ja-JP" altLang="en-US" sz="1000" dirty="0">
              <a:solidFill>
                <a:schemeClr val="tx1"/>
              </a:solidFill>
              <a:latin typeface="Meiryo UI" panose="020B0604030504040204" pitchFamily="50" charset="-128"/>
              <a:ea typeface="Meiryo UI" panose="020B0604030504040204" pitchFamily="50" charset="-128"/>
            </a:endParaRPr>
          </a:p>
        </p:txBody>
      </p:sp>
      <p:sp>
        <p:nvSpPr>
          <p:cNvPr id="142" name="角丸四角形 141"/>
          <p:cNvSpPr/>
          <p:nvPr/>
        </p:nvSpPr>
        <p:spPr>
          <a:xfrm>
            <a:off x="5889346" y="5449957"/>
            <a:ext cx="3552233" cy="1049170"/>
          </a:xfrm>
          <a:prstGeom prst="roundRect">
            <a:avLst>
              <a:gd name="adj" fmla="val 4115"/>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chorCtr="0"/>
          <a:lstStyle/>
          <a:p>
            <a:pPr fontAlgn="ctr"/>
            <a:r>
              <a:rPr lang="ja-JP" altLang="en-US" sz="1050" dirty="0">
                <a:solidFill>
                  <a:srgbClr val="FF0000"/>
                </a:solidFill>
                <a:latin typeface="Meiryo UI" panose="020B0604030504040204" pitchFamily="50" charset="-128"/>
                <a:ea typeface="Meiryo UI" panose="020B0604030504040204" pitchFamily="50" charset="-128"/>
              </a:rPr>
              <a:t>　　　　　　　　　　</a:t>
            </a:r>
            <a:r>
              <a:rPr lang="ja-JP" altLang="en-US" sz="1050" dirty="0">
                <a:solidFill>
                  <a:schemeClr val="tx1"/>
                </a:solidFill>
                <a:latin typeface="Meiryo UI" panose="020B0604030504040204" pitchFamily="50" charset="-128"/>
                <a:ea typeface="Meiryo UI" panose="020B0604030504040204" pitchFamily="50" charset="-128"/>
              </a:rPr>
              <a:t>●印　特別区本庁舎</a:t>
            </a:r>
            <a:endParaRPr lang="ja-JP" altLang="ja-JP" sz="1050" dirty="0">
              <a:solidFill>
                <a:schemeClr val="tx1"/>
              </a:solidFill>
              <a:latin typeface="Meiryo UI" panose="020B0604030504040204" pitchFamily="50" charset="-128"/>
              <a:ea typeface="Meiryo UI" panose="020B0604030504040204" pitchFamily="50" charset="-128"/>
            </a:endParaRPr>
          </a:p>
          <a:p>
            <a:pPr fontAlgn="ctr"/>
            <a:r>
              <a:rPr lang="ja-JP" altLang="en-US" sz="1050" dirty="0" smtClean="0">
                <a:solidFill>
                  <a:srgbClr val="FF0000"/>
                </a:solidFill>
                <a:latin typeface="Meiryo UI" panose="020B0604030504040204" pitchFamily="50" charset="-128"/>
                <a:ea typeface="Meiryo UI" panose="020B0604030504040204" pitchFamily="50" charset="-128"/>
              </a:rPr>
              <a:t>　　　　　　　　　　</a:t>
            </a:r>
            <a:r>
              <a:rPr lang="ja-JP" altLang="en-US" sz="1050" b="1" dirty="0" smtClean="0">
                <a:solidFill>
                  <a:schemeClr val="tx1"/>
                </a:solidFill>
                <a:latin typeface="Meiryo UI" panose="020B0604030504040204" pitchFamily="50" charset="-128"/>
                <a:ea typeface="Meiryo UI" panose="020B0604030504040204" pitchFamily="50" charset="-128"/>
              </a:rPr>
              <a:t>○</a:t>
            </a:r>
            <a:r>
              <a:rPr lang="ja-JP" altLang="en-US" sz="1050" dirty="0" smtClean="0">
                <a:solidFill>
                  <a:schemeClr val="tx1"/>
                </a:solidFill>
                <a:latin typeface="Meiryo UI" panose="020B0604030504040204" pitchFamily="50" charset="-128"/>
                <a:ea typeface="Meiryo UI" panose="020B0604030504040204" pitchFamily="50" charset="-128"/>
              </a:rPr>
              <a:t>印　地域自治区事務所</a:t>
            </a:r>
            <a:endParaRPr lang="en-US" altLang="ja-JP" sz="1050" dirty="0" smtClean="0">
              <a:solidFill>
                <a:schemeClr val="tx1"/>
              </a:solidFill>
              <a:latin typeface="Meiryo UI" panose="020B0604030504040204" pitchFamily="50" charset="-128"/>
              <a:ea typeface="Meiryo UI" panose="020B0604030504040204" pitchFamily="50" charset="-128"/>
            </a:endParaRPr>
          </a:p>
          <a:p>
            <a:pPr fontAlgn="ctr"/>
            <a:endParaRPr lang="en-US" altLang="ja-JP" sz="600" dirty="0" smtClean="0">
              <a:solidFill>
                <a:schemeClr val="tx1"/>
              </a:solidFill>
              <a:latin typeface="Meiryo UI" panose="020B0604030504040204" pitchFamily="50" charset="-128"/>
              <a:ea typeface="Meiryo UI" panose="020B0604030504040204" pitchFamily="50" charset="-128"/>
            </a:endParaRPr>
          </a:p>
          <a:p>
            <a:pPr fontAlgn="ctr"/>
            <a:r>
              <a:rPr lang="en-US" altLang="ja-JP" sz="800" dirty="0" smtClean="0">
                <a:solidFill>
                  <a:schemeClr val="tx1"/>
                </a:solidFill>
                <a:latin typeface="Meiryo UI" panose="020B0604030504040204" pitchFamily="50" charset="-128"/>
                <a:ea typeface="Meiryo UI" panose="020B0604030504040204" pitchFamily="50" charset="-128"/>
              </a:rPr>
              <a:t>※</a:t>
            </a:r>
            <a:r>
              <a:rPr lang="ja-JP" altLang="en-US" sz="800" dirty="0" smtClean="0">
                <a:solidFill>
                  <a:schemeClr val="tx1"/>
                </a:solidFill>
                <a:latin typeface="Meiryo UI" panose="020B0604030504040204" pitchFamily="50" charset="-128"/>
                <a:ea typeface="Meiryo UI" panose="020B0604030504040204" pitchFamily="50" charset="-128"/>
              </a:rPr>
              <a:t>第９回大都市制度（特別区設置）協議会に提出した「特別区素案（追加</a:t>
            </a:r>
            <a:endParaRPr lang="en-US" altLang="ja-JP" sz="800" dirty="0" smtClean="0">
              <a:solidFill>
                <a:schemeClr val="tx1"/>
              </a:solidFill>
              <a:latin typeface="Meiryo UI" panose="020B0604030504040204" pitchFamily="50" charset="-128"/>
              <a:ea typeface="Meiryo UI" panose="020B0604030504040204" pitchFamily="50" charset="-128"/>
            </a:endParaRPr>
          </a:p>
          <a:p>
            <a:pPr fontAlgn="ctr"/>
            <a:r>
              <a:rPr lang="en-US" altLang="ja-JP" sz="800" dirty="0">
                <a:solidFill>
                  <a:schemeClr val="tx1"/>
                </a:solidFill>
                <a:latin typeface="Meiryo UI" panose="020B0604030504040204" pitchFamily="50" charset="-128"/>
                <a:ea typeface="Meiryo UI" panose="020B0604030504040204" pitchFamily="50" charset="-128"/>
              </a:rPr>
              <a:t> </a:t>
            </a:r>
            <a:r>
              <a:rPr lang="ja-JP" altLang="en-US" sz="800" dirty="0" smtClean="0">
                <a:solidFill>
                  <a:schemeClr val="tx1"/>
                </a:solidFill>
                <a:latin typeface="Meiryo UI" panose="020B0604030504040204" pitchFamily="50" charset="-128"/>
                <a:ea typeface="Meiryo UI" panose="020B0604030504040204" pitchFamily="50" charset="-128"/>
              </a:rPr>
              <a:t>　資料）」より</a:t>
            </a:r>
            <a:endParaRPr lang="en-US" altLang="ja-JP" sz="800" dirty="0" smtClean="0">
              <a:solidFill>
                <a:schemeClr val="tx1"/>
              </a:solidFill>
              <a:latin typeface="Meiryo UI" panose="020B0604030504040204" pitchFamily="50" charset="-128"/>
              <a:ea typeface="Meiryo UI" panose="020B0604030504040204" pitchFamily="50" charset="-128"/>
            </a:endParaRPr>
          </a:p>
          <a:p>
            <a:pPr fontAlgn="ctr"/>
            <a:r>
              <a:rPr lang="en-US" altLang="ja-JP" sz="800" dirty="0" smtClean="0">
                <a:solidFill>
                  <a:schemeClr val="tx1"/>
                </a:solidFill>
                <a:latin typeface="Meiryo UI" panose="020B0604030504040204" pitchFamily="50" charset="-128"/>
                <a:ea typeface="Meiryo UI" panose="020B0604030504040204" pitchFamily="50" charset="-128"/>
              </a:rPr>
              <a:t>※</a:t>
            </a:r>
            <a:r>
              <a:rPr lang="ja-JP" altLang="en-US" sz="800" dirty="0" smtClean="0">
                <a:solidFill>
                  <a:schemeClr val="tx1"/>
                </a:solidFill>
                <a:latin typeface="Meiryo UI" panose="020B0604030504040204" pitchFamily="50" charset="-128"/>
                <a:ea typeface="Meiryo UI" panose="020B0604030504040204" pitchFamily="50" charset="-128"/>
              </a:rPr>
              <a:t>現在の阿倍野区を所管する地域自治区事務所は、特別区本庁舎の中に設置</a:t>
            </a:r>
            <a:endParaRPr lang="en-US" altLang="ja-JP" sz="800" dirty="0" smtClean="0">
              <a:solidFill>
                <a:schemeClr val="tx1"/>
              </a:solidFill>
              <a:latin typeface="Meiryo UI" panose="020B0604030504040204" pitchFamily="50" charset="-128"/>
              <a:ea typeface="Meiryo UI" panose="020B0604030504040204" pitchFamily="50" charset="-128"/>
            </a:endParaRPr>
          </a:p>
        </p:txBody>
      </p:sp>
      <p:grpSp>
        <p:nvGrpSpPr>
          <p:cNvPr id="143" name="グループ化 142"/>
          <p:cNvGrpSpPr/>
          <p:nvPr/>
        </p:nvGrpSpPr>
        <p:grpSpPr>
          <a:xfrm>
            <a:off x="5760137" y="1467264"/>
            <a:ext cx="3810652" cy="5132080"/>
            <a:chOff x="5760137" y="1467264"/>
            <a:chExt cx="3810652" cy="5132080"/>
          </a:xfrm>
        </p:grpSpPr>
        <p:sp>
          <p:nvSpPr>
            <p:cNvPr id="144" name="正方形/長方形 91"/>
            <p:cNvSpPr>
              <a:spLocks noChangeArrowheads="1"/>
            </p:cNvSpPr>
            <p:nvPr/>
          </p:nvSpPr>
          <p:spPr bwMode="auto">
            <a:xfrm>
              <a:off x="5760137" y="1467264"/>
              <a:ext cx="3810652" cy="5132080"/>
            </a:xfrm>
            <a:prstGeom prst="rect">
              <a:avLst/>
            </a:prstGeom>
            <a:noFill/>
            <a:ln w="19050" algn="ctr">
              <a:solidFill>
                <a:srgbClr val="F79646"/>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1200" dirty="0">
                  <a:latin typeface="Meiryo UI" panose="020B0604030504040204" pitchFamily="50" charset="-128"/>
                  <a:ea typeface="Meiryo UI" panose="020B0604030504040204" pitchFamily="50" charset="-128"/>
                </a:rPr>
                <a:t/>
              </a:r>
              <a:br>
                <a:rPr lang="ja-JP" altLang="en-US" sz="1200" dirty="0">
                  <a:latin typeface="Meiryo UI" panose="020B0604030504040204" pitchFamily="50" charset="-128"/>
                  <a:ea typeface="Meiryo UI" panose="020B0604030504040204" pitchFamily="50" charset="-128"/>
                </a:rPr>
              </a:br>
              <a:r>
                <a:rPr lang="ja-JP" altLang="en-US" sz="1600" dirty="0">
                  <a:latin typeface="Meiryo UI" panose="020B0604030504040204" pitchFamily="50" charset="-128"/>
                  <a:ea typeface="Meiryo UI" panose="020B0604030504040204" pitchFamily="50" charset="-128"/>
                </a:rPr>
                <a:t>　</a:t>
              </a:r>
              <a:endParaRPr lang="ja-JP" altLang="en-US" sz="1100" dirty="0">
                <a:latin typeface="Meiryo UI" panose="020B0604030504040204" pitchFamily="50" charset="-128"/>
                <a:ea typeface="Meiryo UI" panose="020B0604030504040204" pitchFamily="50" charset="-128"/>
              </a:endParaRPr>
            </a:p>
          </p:txBody>
        </p:sp>
        <p:sp>
          <p:nvSpPr>
            <p:cNvPr id="145" name="正方形/長方形 144"/>
            <p:cNvSpPr/>
            <p:nvPr/>
          </p:nvSpPr>
          <p:spPr>
            <a:xfrm>
              <a:off x="5957365" y="5571383"/>
              <a:ext cx="844551" cy="349841"/>
            </a:xfrm>
            <a:prstGeom prst="rect">
              <a:avLst/>
            </a:prstGeom>
            <a:noFill/>
            <a:ln>
              <a:noFill/>
            </a:ln>
          </p:spPr>
          <p:style>
            <a:lnRef idx="2">
              <a:schemeClr val="dk1"/>
            </a:lnRef>
            <a:fillRef idx="1">
              <a:schemeClr val="lt1"/>
            </a:fillRef>
            <a:effectRef idx="0">
              <a:schemeClr val="dk1"/>
            </a:effectRef>
            <a:fontRef idx="minor">
              <a:schemeClr val="dk1"/>
            </a:fontRef>
          </p:style>
          <p:txBody>
            <a:bodyPr vert="horz" rtlCol="0" anchor="ctr"/>
            <a:lstStyle/>
            <a:p>
              <a:pPr algn="ctr"/>
              <a:r>
                <a:rPr kumimoji="1" lang="ja-JP" altLang="en-US" sz="1200" u="sng" dirty="0" smtClean="0">
                  <a:latin typeface="Meiryo UI" panose="020B0604030504040204" pitchFamily="50" charset="-128"/>
                  <a:ea typeface="Meiryo UI" panose="020B0604030504040204" pitchFamily="50" charset="-128"/>
                </a:rPr>
                <a:t>凡　例</a:t>
              </a:r>
              <a:endParaRPr kumimoji="1" lang="ja-JP" altLang="en-US" sz="1200" u="sng" dirty="0">
                <a:latin typeface="Meiryo UI" panose="020B0604030504040204" pitchFamily="50" charset="-128"/>
                <a:ea typeface="Meiryo UI" panose="020B0604030504040204" pitchFamily="50" charset="-128"/>
              </a:endParaRPr>
            </a:p>
          </p:txBody>
        </p:sp>
      </p:grpSp>
      <p:grpSp>
        <p:nvGrpSpPr>
          <p:cNvPr id="146" name="グループ化 145"/>
          <p:cNvGrpSpPr/>
          <p:nvPr/>
        </p:nvGrpSpPr>
        <p:grpSpPr>
          <a:xfrm>
            <a:off x="5961112" y="1628800"/>
            <a:ext cx="3358380" cy="3528000"/>
            <a:chOff x="463632" y="2527449"/>
            <a:chExt cx="3358380" cy="3528000"/>
          </a:xfrm>
        </p:grpSpPr>
        <p:sp>
          <p:nvSpPr>
            <p:cNvPr id="162" name="フリーフォーム 161"/>
            <p:cNvSpPr>
              <a:spLocks/>
            </p:cNvSpPr>
            <p:nvPr/>
          </p:nvSpPr>
          <p:spPr bwMode="auto">
            <a:xfrm>
              <a:off x="2319946" y="2527449"/>
              <a:ext cx="917998" cy="939076"/>
            </a:xfrm>
            <a:custGeom>
              <a:avLst/>
              <a:gdLst>
                <a:gd name="T0" fmla="*/ 1554 w 1916"/>
                <a:gd name="T1" fmla="*/ 13 h 1929"/>
                <a:gd name="T2" fmla="*/ 1609 w 1916"/>
                <a:gd name="T3" fmla="*/ 58 h 1929"/>
                <a:gd name="T4" fmla="*/ 1623 w 1916"/>
                <a:gd name="T5" fmla="*/ 121 h 1929"/>
                <a:gd name="T6" fmla="*/ 1617 w 1916"/>
                <a:gd name="T7" fmla="*/ 189 h 1929"/>
                <a:gd name="T8" fmla="*/ 1602 w 1916"/>
                <a:gd name="T9" fmla="*/ 244 h 1929"/>
                <a:gd name="T10" fmla="*/ 1594 w 1916"/>
                <a:gd name="T11" fmla="*/ 333 h 1929"/>
                <a:gd name="T12" fmla="*/ 1620 w 1916"/>
                <a:gd name="T13" fmla="*/ 438 h 1929"/>
                <a:gd name="T14" fmla="*/ 1762 w 1916"/>
                <a:gd name="T15" fmla="*/ 491 h 1929"/>
                <a:gd name="T16" fmla="*/ 1693 w 1916"/>
                <a:gd name="T17" fmla="*/ 509 h 1929"/>
                <a:gd name="T18" fmla="*/ 1769 w 1916"/>
                <a:gd name="T19" fmla="*/ 536 h 1929"/>
                <a:gd name="T20" fmla="*/ 1827 w 1916"/>
                <a:gd name="T21" fmla="*/ 488 h 1929"/>
                <a:gd name="T22" fmla="*/ 1874 w 1916"/>
                <a:gd name="T23" fmla="*/ 530 h 1929"/>
                <a:gd name="T24" fmla="*/ 1822 w 1916"/>
                <a:gd name="T25" fmla="*/ 685 h 1929"/>
                <a:gd name="T26" fmla="*/ 1780 w 1916"/>
                <a:gd name="T27" fmla="*/ 871 h 1929"/>
                <a:gd name="T28" fmla="*/ 1767 w 1916"/>
                <a:gd name="T29" fmla="*/ 1042 h 1929"/>
                <a:gd name="T30" fmla="*/ 1722 w 1916"/>
                <a:gd name="T31" fmla="*/ 1181 h 1929"/>
                <a:gd name="T32" fmla="*/ 1565 w 1916"/>
                <a:gd name="T33" fmla="*/ 1302 h 1929"/>
                <a:gd name="T34" fmla="*/ 1415 w 1916"/>
                <a:gd name="T35" fmla="*/ 1367 h 1929"/>
                <a:gd name="T36" fmla="*/ 1242 w 1916"/>
                <a:gd name="T37" fmla="*/ 1402 h 1929"/>
                <a:gd name="T38" fmla="*/ 1135 w 1916"/>
                <a:gd name="T39" fmla="*/ 1412 h 1929"/>
                <a:gd name="T40" fmla="*/ 975 w 1916"/>
                <a:gd name="T41" fmla="*/ 1402 h 1929"/>
                <a:gd name="T42" fmla="*/ 815 w 1916"/>
                <a:gd name="T43" fmla="*/ 1388 h 1929"/>
                <a:gd name="T44" fmla="*/ 708 w 1916"/>
                <a:gd name="T45" fmla="*/ 1430 h 1929"/>
                <a:gd name="T46" fmla="*/ 637 w 1916"/>
                <a:gd name="T47" fmla="*/ 1478 h 1929"/>
                <a:gd name="T48" fmla="*/ 540 w 1916"/>
                <a:gd name="T49" fmla="*/ 1606 h 1929"/>
                <a:gd name="T50" fmla="*/ 293 w 1916"/>
                <a:gd name="T51" fmla="*/ 1863 h 1929"/>
                <a:gd name="T52" fmla="*/ 55 w 1916"/>
                <a:gd name="T53" fmla="*/ 1840 h 1929"/>
                <a:gd name="T54" fmla="*/ 37 w 1916"/>
                <a:gd name="T55" fmla="*/ 1685 h 1929"/>
                <a:gd name="T56" fmla="*/ 10 w 1916"/>
                <a:gd name="T57" fmla="*/ 1596 h 1929"/>
                <a:gd name="T58" fmla="*/ 0 w 1916"/>
                <a:gd name="T59" fmla="*/ 1475 h 1929"/>
                <a:gd name="T60" fmla="*/ 18 w 1916"/>
                <a:gd name="T61" fmla="*/ 1373 h 1929"/>
                <a:gd name="T62" fmla="*/ 29 w 1916"/>
                <a:gd name="T63" fmla="*/ 1331 h 1929"/>
                <a:gd name="T64" fmla="*/ 42 w 1916"/>
                <a:gd name="T65" fmla="*/ 1276 h 1929"/>
                <a:gd name="T66" fmla="*/ 99 w 1916"/>
                <a:gd name="T67" fmla="*/ 1126 h 1929"/>
                <a:gd name="T68" fmla="*/ 110 w 1916"/>
                <a:gd name="T69" fmla="*/ 1087 h 1929"/>
                <a:gd name="T70" fmla="*/ 126 w 1916"/>
                <a:gd name="T71" fmla="*/ 1045 h 1929"/>
                <a:gd name="T72" fmla="*/ 144 w 1916"/>
                <a:gd name="T73" fmla="*/ 995 h 1929"/>
                <a:gd name="T74" fmla="*/ 189 w 1916"/>
                <a:gd name="T75" fmla="*/ 955 h 1929"/>
                <a:gd name="T76" fmla="*/ 288 w 1916"/>
                <a:gd name="T77" fmla="*/ 895 h 1929"/>
                <a:gd name="T78" fmla="*/ 427 w 1916"/>
                <a:gd name="T79" fmla="*/ 774 h 1929"/>
                <a:gd name="T80" fmla="*/ 553 w 1916"/>
                <a:gd name="T81" fmla="*/ 743 h 1929"/>
                <a:gd name="T82" fmla="*/ 592 w 1916"/>
                <a:gd name="T83" fmla="*/ 777 h 1929"/>
                <a:gd name="T84" fmla="*/ 655 w 1916"/>
                <a:gd name="T85" fmla="*/ 780 h 1929"/>
                <a:gd name="T86" fmla="*/ 710 w 1916"/>
                <a:gd name="T87" fmla="*/ 798 h 1929"/>
                <a:gd name="T88" fmla="*/ 752 w 1916"/>
                <a:gd name="T89" fmla="*/ 816 h 1929"/>
                <a:gd name="T90" fmla="*/ 810 w 1916"/>
                <a:gd name="T91" fmla="*/ 806 h 1929"/>
                <a:gd name="T92" fmla="*/ 873 w 1916"/>
                <a:gd name="T93" fmla="*/ 782 h 1929"/>
                <a:gd name="T94" fmla="*/ 894 w 1916"/>
                <a:gd name="T95" fmla="*/ 738 h 1929"/>
                <a:gd name="T96" fmla="*/ 938 w 1916"/>
                <a:gd name="T97" fmla="*/ 706 h 1929"/>
                <a:gd name="T98" fmla="*/ 959 w 1916"/>
                <a:gd name="T99" fmla="*/ 659 h 1929"/>
                <a:gd name="T100" fmla="*/ 931 w 1916"/>
                <a:gd name="T101" fmla="*/ 591 h 1929"/>
                <a:gd name="T102" fmla="*/ 920 w 1916"/>
                <a:gd name="T103" fmla="*/ 533 h 1929"/>
                <a:gd name="T104" fmla="*/ 986 w 1916"/>
                <a:gd name="T105" fmla="*/ 415 h 1929"/>
                <a:gd name="T106" fmla="*/ 1038 w 1916"/>
                <a:gd name="T107" fmla="*/ 349 h 1929"/>
                <a:gd name="T108" fmla="*/ 1177 w 1916"/>
                <a:gd name="T109" fmla="*/ 318 h 1929"/>
                <a:gd name="T110" fmla="*/ 1250 w 1916"/>
                <a:gd name="T111" fmla="*/ 276 h 1929"/>
                <a:gd name="T112" fmla="*/ 1284 w 1916"/>
                <a:gd name="T113" fmla="*/ 197 h 1929"/>
                <a:gd name="T114" fmla="*/ 1326 w 1916"/>
                <a:gd name="T115" fmla="*/ 84 h 1929"/>
                <a:gd name="T116" fmla="*/ 1408 w 1916"/>
                <a:gd name="T117" fmla="*/ 13 h 1929"/>
                <a:gd name="T118" fmla="*/ 1492 w 1916"/>
                <a:gd name="T119" fmla="*/ 21 h 19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916" h="1929">
                  <a:moveTo>
                    <a:pt x="1492" y="21"/>
                  </a:moveTo>
                  <a:lnTo>
                    <a:pt x="1499" y="21"/>
                  </a:lnTo>
                  <a:lnTo>
                    <a:pt x="1505" y="21"/>
                  </a:lnTo>
                  <a:lnTo>
                    <a:pt x="1510" y="21"/>
                  </a:lnTo>
                  <a:lnTo>
                    <a:pt x="1512" y="21"/>
                  </a:lnTo>
                  <a:lnTo>
                    <a:pt x="1515" y="21"/>
                  </a:lnTo>
                  <a:lnTo>
                    <a:pt x="1520" y="21"/>
                  </a:lnTo>
                  <a:lnTo>
                    <a:pt x="1523" y="19"/>
                  </a:lnTo>
                  <a:lnTo>
                    <a:pt x="1528" y="16"/>
                  </a:lnTo>
                  <a:lnTo>
                    <a:pt x="1531" y="16"/>
                  </a:lnTo>
                  <a:lnTo>
                    <a:pt x="1539" y="13"/>
                  </a:lnTo>
                  <a:lnTo>
                    <a:pt x="1549" y="5"/>
                  </a:lnTo>
                  <a:lnTo>
                    <a:pt x="1552" y="11"/>
                  </a:lnTo>
                  <a:lnTo>
                    <a:pt x="1554" y="13"/>
                  </a:lnTo>
                  <a:lnTo>
                    <a:pt x="1554" y="16"/>
                  </a:lnTo>
                  <a:lnTo>
                    <a:pt x="1557" y="16"/>
                  </a:lnTo>
                  <a:lnTo>
                    <a:pt x="1557" y="19"/>
                  </a:lnTo>
                  <a:lnTo>
                    <a:pt x="1560" y="19"/>
                  </a:lnTo>
                  <a:lnTo>
                    <a:pt x="1560" y="21"/>
                  </a:lnTo>
                  <a:lnTo>
                    <a:pt x="1562" y="21"/>
                  </a:lnTo>
                  <a:lnTo>
                    <a:pt x="1565" y="21"/>
                  </a:lnTo>
                  <a:lnTo>
                    <a:pt x="1583" y="26"/>
                  </a:lnTo>
                  <a:lnTo>
                    <a:pt x="1589" y="32"/>
                  </a:lnTo>
                  <a:lnTo>
                    <a:pt x="1596" y="42"/>
                  </a:lnTo>
                  <a:lnTo>
                    <a:pt x="1599" y="47"/>
                  </a:lnTo>
                  <a:lnTo>
                    <a:pt x="1602" y="47"/>
                  </a:lnTo>
                  <a:lnTo>
                    <a:pt x="1607" y="53"/>
                  </a:lnTo>
                  <a:lnTo>
                    <a:pt x="1609" y="58"/>
                  </a:lnTo>
                  <a:lnTo>
                    <a:pt x="1615" y="66"/>
                  </a:lnTo>
                  <a:lnTo>
                    <a:pt x="1615" y="68"/>
                  </a:lnTo>
                  <a:lnTo>
                    <a:pt x="1617" y="71"/>
                  </a:lnTo>
                  <a:lnTo>
                    <a:pt x="1617" y="76"/>
                  </a:lnTo>
                  <a:lnTo>
                    <a:pt x="1617" y="79"/>
                  </a:lnTo>
                  <a:lnTo>
                    <a:pt x="1620" y="84"/>
                  </a:lnTo>
                  <a:lnTo>
                    <a:pt x="1620" y="92"/>
                  </a:lnTo>
                  <a:lnTo>
                    <a:pt x="1623" y="100"/>
                  </a:lnTo>
                  <a:lnTo>
                    <a:pt x="1623" y="105"/>
                  </a:lnTo>
                  <a:lnTo>
                    <a:pt x="1623" y="110"/>
                  </a:lnTo>
                  <a:lnTo>
                    <a:pt x="1625" y="110"/>
                  </a:lnTo>
                  <a:lnTo>
                    <a:pt x="1625" y="113"/>
                  </a:lnTo>
                  <a:lnTo>
                    <a:pt x="1625" y="116"/>
                  </a:lnTo>
                  <a:lnTo>
                    <a:pt x="1623" y="121"/>
                  </a:lnTo>
                  <a:lnTo>
                    <a:pt x="1623" y="124"/>
                  </a:lnTo>
                  <a:lnTo>
                    <a:pt x="1623" y="129"/>
                  </a:lnTo>
                  <a:lnTo>
                    <a:pt x="1623" y="134"/>
                  </a:lnTo>
                  <a:lnTo>
                    <a:pt x="1623" y="142"/>
                  </a:lnTo>
                  <a:lnTo>
                    <a:pt x="1623" y="144"/>
                  </a:lnTo>
                  <a:lnTo>
                    <a:pt x="1623" y="147"/>
                  </a:lnTo>
                  <a:lnTo>
                    <a:pt x="1623" y="152"/>
                  </a:lnTo>
                  <a:lnTo>
                    <a:pt x="1620" y="155"/>
                  </a:lnTo>
                  <a:lnTo>
                    <a:pt x="1620" y="160"/>
                  </a:lnTo>
                  <a:lnTo>
                    <a:pt x="1620" y="168"/>
                  </a:lnTo>
                  <a:lnTo>
                    <a:pt x="1620" y="171"/>
                  </a:lnTo>
                  <a:lnTo>
                    <a:pt x="1620" y="173"/>
                  </a:lnTo>
                  <a:lnTo>
                    <a:pt x="1620" y="179"/>
                  </a:lnTo>
                  <a:lnTo>
                    <a:pt x="1617" y="189"/>
                  </a:lnTo>
                  <a:lnTo>
                    <a:pt x="1617" y="192"/>
                  </a:lnTo>
                  <a:lnTo>
                    <a:pt x="1615" y="194"/>
                  </a:lnTo>
                  <a:lnTo>
                    <a:pt x="1615" y="197"/>
                  </a:lnTo>
                  <a:lnTo>
                    <a:pt x="1615" y="200"/>
                  </a:lnTo>
                  <a:lnTo>
                    <a:pt x="1615" y="202"/>
                  </a:lnTo>
                  <a:lnTo>
                    <a:pt x="1612" y="207"/>
                  </a:lnTo>
                  <a:lnTo>
                    <a:pt x="1609" y="215"/>
                  </a:lnTo>
                  <a:lnTo>
                    <a:pt x="1607" y="221"/>
                  </a:lnTo>
                  <a:lnTo>
                    <a:pt x="1607" y="223"/>
                  </a:lnTo>
                  <a:lnTo>
                    <a:pt x="1607" y="226"/>
                  </a:lnTo>
                  <a:lnTo>
                    <a:pt x="1604" y="231"/>
                  </a:lnTo>
                  <a:lnTo>
                    <a:pt x="1604" y="236"/>
                  </a:lnTo>
                  <a:lnTo>
                    <a:pt x="1604" y="239"/>
                  </a:lnTo>
                  <a:lnTo>
                    <a:pt x="1602" y="244"/>
                  </a:lnTo>
                  <a:lnTo>
                    <a:pt x="1602" y="247"/>
                  </a:lnTo>
                  <a:lnTo>
                    <a:pt x="1602" y="252"/>
                  </a:lnTo>
                  <a:lnTo>
                    <a:pt x="1602" y="257"/>
                  </a:lnTo>
                  <a:lnTo>
                    <a:pt x="1599" y="268"/>
                  </a:lnTo>
                  <a:lnTo>
                    <a:pt x="1596" y="276"/>
                  </a:lnTo>
                  <a:lnTo>
                    <a:pt x="1594" y="276"/>
                  </a:lnTo>
                  <a:lnTo>
                    <a:pt x="1591" y="286"/>
                  </a:lnTo>
                  <a:lnTo>
                    <a:pt x="1589" y="286"/>
                  </a:lnTo>
                  <a:lnTo>
                    <a:pt x="1589" y="291"/>
                  </a:lnTo>
                  <a:lnTo>
                    <a:pt x="1589" y="299"/>
                  </a:lnTo>
                  <a:lnTo>
                    <a:pt x="1589" y="302"/>
                  </a:lnTo>
                  <a:lnTo>
                    <a:pt x="1589" y="307"/>
                  </a:lnTo>
                  <a:lnTo>
                    <a:pt x="1591" y="323"/>
                  </a:lnTo>
                  <a:lnTo>
                    <a:pt x="1594" y="333"/>
                  </a:lnTo>
                  <a:lnTo>
                    <a:pt x="1594" y="344"/>
                  </a:lnTo>
                  <a:lnTo>
                    <a:pt x="1596" y="354"/>
                  </a:lnTo>
                  <a:lnTo>
                    <a:pt x="1596" y="368"/>
                  </a:lnTo>
                  <a:lnTo>
                    <a:pt x="1599" y="373"/>
                  </a:lnTo>
                  <a:lnTo>
                    <a:pt x="1599" y="381"/>
                  </a:lnTo>
                  <a:lnTo>
                    <a:pt x="1599" y="391"/>
                  </a:lnTo>
                  <a:lnTo>
                    <a:pt x="1602" y="399"/>
                  </a:lnTo>
                  <a:lnTo>
                    <a:pt x="1602" y="407"/>
                  </a:lnTo>
                  <a:lnTo>
                    <a:pt x="1604" y="412"/>
                  </a:lnTo>
                  <a:lnTo>
                    <a:pt x="1604" y="415"/>
                  </a:lnTo>
                  <a:lnTo>
                    <a:pt x="1604" y="420"/>
                  </a:lnTo>
                  <a:lnTo>
                    <a:pt x="1609" y="425"/>
                  </a:lnTo>
                  <a:lnTo>
                    <a:pt x="1612" y="428"/>
                  </a:lnTo>
                  <a:lnTo>
                    <a:pt x="1620" y="438"/>
                  </a:lnTo>
                  <a:lnTo>
                    <a:pt x="1625" y="446"/>
                  </a:lnTo>
                  <a:lnTo>
                    <a:pt x="1628" y="449"/>
                  </a:lnTo>
                  <a:lnTo>
                    <a:pt x="1630" y="452"/>
                  </a:lnTo>
                  <a:lnTo>
                    <a:pt x="1633" y="454"/>
                  </a:lnTo>
                  <a:lnTo>
                    <a:pt x="1633" y="457"/>
                  </a:lnTo>
                  <a:lnTo>
                    <a:pt x="1636" y="459"/>
                  </a:lnTo>
                  <a:lnTo>
                    <a:pt x="1641" y="465"/>
                  </a:lnTo>
                  <a:lnTo>
                    <a:pt x="1730" y="470"/>
                  </a:lnTo>
                  <a:lnTo>
                    <a:pt x="1767" y="473"/>
                  </a:lnTo>
                  <a:lnTo>
                    <a:pt x="1767" y="478"/>
                  </a:lnTo>
                  <a:lnTo>
                    <a:pt x="1764" y="483"/>
                  </a:lnTo>
                  <a:lnTo>
                    <a:pt x="1764" y="486"/>
                  </a:lnTo>
                  <a:lnTo>
                    <a:pt x="1764" y="488"/>
                  </a:lnTo>
                  <a:lnTo>
                    <a:pt x="1762" y="491"/>
                  </a:lnTo>
                  <a:lnTo>
                    <a:pt x="1759" y="504"/>
                  </a:lnTo>
                  <a:lnTo>
                    <a:pt x="1756" y="520"/>
                  </a:lnTo>
                  <a:lnTo>
                    <a:pt x="1754" y="520"/>
                  </a:lnTo>
                  <a:lnTo>
                    <a:pt x="1748" y="520"/>
                  </a:lnTo>
                  <a:lnTo>
                    <a:pt x="1741" y="517"/>
                  </a:lnTo>
                  <a:lnTo>
                    <a:pt x="1735" y="517"/>
                  </a:lnTo>
                  <a:lnTo>
                    <a:pt x="1730" y="515"/>
                  </a:lnTo>
                  <a:lnTo>
                    <a:pt x="1709" y="509"/>
                  </a:lnTo>
                  <a:lnTo>
                    <a:pt x="1706" y="507"/>
                  </a:lnTo>
                  <a:lnTo>
                    <a:pt x="1704" y="507"/>
                  </a:lnTo>
                  <a:lnTo>
                    <a:pt x="1701" y="504"/>
                  </a:lnTo>
                  <a:lnTo>
                    <a:pt x="1699" y="504"/>
                  </a:lnTo>
                  <a:lnTo>
                    <a:pt x="1699" y="501"/>
                  </a:lnTo>
                  <a:lnTo>
                    <a:pt x="1693" y="509"/>
                  </a:lnTo>
                  <a:lnTo>
                    <a:pt x="1701" y="515"/>
                  </a:lnTo>
                  <a:lnTo>
                    <a:pt x="1704" y="517"/>
                  </a:lnTo>
                  <a:lnTo>
                    <a:pt x="1714" y="525"/>
                  </a:lnTo>
                  <a:lnTo>
                    <a:pt x="1720" y="528"/>
                  </a:lnTo>
                  <a:lnTo>
                    <a:pt x="1735" y="530"/>
                  </a:lnTo>
                  <a:lnTo>
                    <a:pt x="1735" y="528"/>
                  </a:lnTo>
                  <a:lnTo>
                    <a:pt x="1738" y="528"/>
                  </a:lnTo>
                  <a:lnTo>
                    <a:pt x="1741" y="528"/>
                  </a:lnTo>
                  <a:lnTo>
                    <a:pt x="1746" y="530"/>
                  </a:lnTo>
                  <a:lnTo>
                    <a:pt x="1748" y="533"/>
                  </a:lnTo>
                  <a:lnTo>
                    <a:pt x="1751" y="533"/>
                  </a:lnTo>
                  <a:lnTo>
                    <a:pt x="1754" y="533"/>
                  </a:lnTo>
                  <a:lnTo>
                    <a:pt x="1767" y="536"/>
                  </a:lnTo>
                  <a:lnTo>
                    <a:pt x="1769" y="536"/>
                  </a:lnTo>
                  <a:lnTo>
                    <a:pt x="1775" y="525"/>
                  </a:lnTo>
                  <a:lnTo>
                    <a:pt x="1777" y="522"/>
                  </a:lnTo>
                  <a:lnTo>
                    <a:pt x="1777" y="517"/>
                  </a:lnTo>
                  <a:lnTo>
                    <a:pt x="1780" y="515"/>
                  </a:lnTo>
                  <a:lnTo>
                    <a:pt x="1783" y="507"/>
                  </a:lnTo>
                  <a:lnTo>
                    <a:pt x="1783" y="504"/>
                  </a:lnTo>
                  <a:lnTo>
                    <a:pt x="1785" y="499"/>
                  </a:lnTo>
                  <a:lnTo>
                    <a:pt x="1785" y="496"/>
                  </a:lnTo>
                  <a:lnTo>
                    <a:pt x="1788" y="494"/>
                  </a:lnTo>
                  <a:lnTo>
                    <a:pt x="1793" y="480"/>
                  </a:lnTo>
                  <a:lnTo>
                    <a:pt x="1809" y="480"/>
                  </a:lnTo>
                  <a:lnTo>
                    <a:pt x="1814" y="483"/>
                  </a:lnTo>
                  <a:lnTo>
                    <a:pt x="1817" y="483"/>
                  </a:lnTo>
                  <a:lnTo>
                    <a:pt x="1827" y="488"/>
                  </a:lnTo>
                  <a:lnTo>
                    <a:pt x="1832" y="488"/>
                  </a:lnTo>
                  <a:lnTo>
                    <a:pt x="1838" y="491"/>
                  </a:lnTo>
                  <a:lnTo>
                    <a:pt x="1843" y="491"/>
                  </a:lnTo>
                  <a:lnTo>
                    <a:pt x="1845" y="494"/>
                  </a:lnTo>
                  <a:lnTo>
                    <a:pt x="1856" y="507"/>
                  </a:lnTo>
                  <a:lnTo>
                    <a:pt x="1859" y="509"/>
                  </a:lnTo>
                  <a:lnTo>
                    <a:pt x="1859" y="512"/>
                  </a:lnTo>
                  <a:lnTo>
                    <a:pt x="1861" y="515"/>
                  </a:lnTo>
                  <a:lnTo>
                    <a:pt x="1864" y="517"/>
                  </a:lnTo>
                  <a:lnTo>
                    <a:pt x="1866" y="520"/>
                  </a:lnTo>
                  <a:lnTo>
                    <a:pt x="1869" y="522"/>
                  </a:lnTo>
                  <a:lnTo>
                    <a:pt x="1869" y="525"/>
                  </a:lnTo>
                  <a:lnTo>
                    <a:pt x="1872" y="528"/>
                  </a:lnTo>
                  <a:lnTo>
                    <a:pt x="1874" y="530"/>
                  </a:lnTo>
                  <a:lnTo>
                    <a:pt x="1900" y="564"/>
                  </a:lnTo>
                  <a:lnTo>
                    <a:pt x="1916" y="580"/>
                  </a:lnTo>
                  <a:lnTo>
                    <a:pt x="1903" y="588"/>
                  </a:lnTo>
                  <a:lnTo>
                    <a:pt x="1895" y="593"/>
                  </a:lnTo>
                  <a:lnTo>
                    <a:pt x="1887" y="599"/>
                  </a:lnTo>
                  <a:lnTo>
                    <a:pt x="1882" y="601"/>
                  </a:lnTo>
                  <a:lnTo>
                    <a:pt x="1880" y="604"/>
                  </a:lnTo>
                  <a:lnTo>
                    <a:pt x="1872" y="614"/>
                  </a:lnTo>
                  <a:lnTo>
                    <a:pt x="1851" y="640"/>
                  </a:lnTo>
                  <a:lnTo>
                    <a:pt x="1840" y="654"/>
                  </a:lnTo>
                  <a:lnTo>
                    <a:pt x="1832" y="664"/>
                  </a:lnTo>
                  <a:lnTo>
                    <a:pt x="1830" y="669"/>
                  </a:lnTo>
                  <a:lnTo>
                    <a:pt x="1824" y="677"/>
                  </a:lnTo>
                  <a:lnTo>
                    <a:pt x="1822" y="685"/>
                  </a:lnTo>
                  <a:lnTo>
                    <a:pt x="1819" y="690"/>
                  </a:lnTo>
                  <a:lnTo>
                    <a:pt x="1814" y="701"/>
                  </a:lnTo>
                  <a:lnTo>
                    <a:pt x="1809" y="714"/>
                  </a:lnTo>
                  <a:lnTo>
                    <a:pt x="1803" y="730"/>
                  </a:lnTo>
                  <a:lnTo>
                    <a:pt x="1798" y="748"/>
                  </a:lnTo>
                  <a:lnTo>
                    <a:pt x="1796" y="756"/>
                  </a:lnTo>
                  <a:lnTo>
                    <a:pt x="1793" y="764"/>
                  </a:lnTo>
                  <a:lnTo>
                    <a:pt x="1788" y="782"/>
                  </a:lnTo>
                  <a:lnTo>
                    <a:pt x="1785" y="803"/>
                  </a:lnTo>
                  <a:lnTo>
                    <a:pt x="1783" y="811"/>
                  </a:lnTo>
                  <a:lnTo>
                    <a:pt x="1783" y="816"/>
                  </a:lnTo>
                  <a:lnTo>
                    <a:pt x="1780" y="832"/>
                  </a:lnTo>
                  <a:lnTo>
                    <a:pt x="1780" y="856"/>
                  </a:lnTo>
                  <a:lnTo>
                    <a:pt x="1780" y="871"/>
                  </a:lnTo>
                  <a:lnTo>
                    <a:pt x="1780" y="887"/>
                  </a:lnTo>
                  <a:lnTo>
                    <a:pt x="1775" y="900"/>
                  </a:lnTo>
                  <a:lnTo>
                    <a:pt x="1775" y="903"/>
                  </a:lnTo>
                  <a:lnTo>
                    <a:pt x="1772" y="913"/>
                  </a:lnTo>
                  <a:lnTo>
                    <a:pt x="1767" y="927"/>
                  </a:lnTo>
                  <a:lnTo>
                    <a:pt x="1762" y="948"/>
                  </a:lnTo>
                  <a:lnTo>
                    <a:pt x="1762" y="950"/>
                  </a:lnTo>
                  <a:lnTo>
                    <a:pt x="1762" y="963"/>
                  </a:lnTo>
                  <a:lnTo>
                    <a:pt x="1764" y="976"/>
                  </a:lnTo>
                  <a:lnTo>
                    <a:pt x="1767" y="995"/>
                  </a:lnTo>
                  <a:lnTo>
                    <a:pt x="1767" y="1008"/>
                  </a:lnTo>
                  <a:lnTo>
                    <a:pt x="1767" y="1024"/>
                  </a:lnTo>
                  <a:lnTo>
                    <a:pt x="1767" y="1037"/>
                  </a:lnTo>
                  <a:lnTo>
                    <a:pt x="1767" y="1042"/>
                  </a:lnTo>
                  <a:lnTo>
                    <a:pt x="1767" y="1047"/>
                  </a:lnTo>
                  <a:lnTo>
                    <a:pt x="1767" y="1055"/>
                  </a:lnTo>
                  <a:lnTo>
                    <a:pt x="1764" y="1058"/>
                  </a:lnTo>
                  <a:lnTo>
                    <a:pt x="1759" y="1087"/>
                  </a:lnTo>
                  <a:lnTo>
                    <a:pt x="1751" y="1110"/>
                  </a:lnTo>
                  <a:lnTo>
                    <a:pt x="1748" y="1121"/>
                  </a:lnTo>
                  <a:lnTo>
                    <a:pt x="1746" y="1134"/>
                  </a:lnTo>
                  <a:lnTo>
                    <a:pt x="1743" y="1144"/>
                  </a:lnTo>
                  <a:lnTo>
                    <a:pt x="1738" y="1152"/>
                  </a:lnTo>
                  <a:lnTo>
                    <a:pt x="1738" y="1157"/>
                  </a:lnTo>
                  <a:lnTo>
                    <a:pt x="1733" y="1165"/>
                  </a:lnTo>
                  <a:lnTo>
                    <a:pt x="1730" y="1171"/>
                  </a:lnTo>
                  <a:lnTo>
                    <a:pt x="1727" y="1173"/>
                  </a:lnTo>
                  <a:lnTo>
                    <a:pt x="1722" y="1181"/>
                  </a:lnTo>
                  <a:lnTo>
                    <a:pt x="1717" y="1189"/>
                  </a:lnTo>
                  <a:lnTo>
                    <a:pt x="1706" y="1199"/>
                  </a:lnTo>
                  <a:lnTo>
                    <a:pt x="1699" y="1205"/>
                  </a:lnTo>
                  <a:lnTo>
                    <a:pt x="1688" y="1215"/>
                  </a:lnTo>
                  <a:lnTo>
                    <a:pt x="1672" y="1228"/>
                  </a:lnTo>
                  <a:lnTo>
                    <a:pt x="1651" y="1241"/>
                  </a:lnTo>
                  <a:lnTo>
                    <a:pt x="1628" y="1260"/>
                  </a:lnTo>
                  <a:lnTo>
                    <a:pt x="1620" y="1265"/>
                  </a:lnTo>
                  <a:lnTo>
                    <a:pt x="1617" y="1268"/>
                  </a:lnTo>
                  <a:lnTo>
                    <a:pt x="1615" y="1270"/>
                  </a:lnTo>
                  <a:lnTo>
                    <a:pt x="1612" y="1270"/>
                  </a:lnTo>
                  <a:lnTo>
                    <a:pt x="1591" y="1286"/>
                  </a:lnTo>
                  <a:lnTo>
                    <a:pt x="1578" y="1294"/>
                  </a:lnTo>
                  <a:lnTo>
                    <a:pt x="1565" y="1302"/>
                  </a:lnTo>
                  <a:lnTo>
                    <a:pt x="1557" y="1307"/>
                  </a:lnTo>
                  <a:lnTo>
                    <a:pt x="1549" y="1312"/>
                  </a:lnTo>
                  <a:lnTo>
                    <a:pt x="1544" y="1315"/>
                  </a:lnTo>
                  <a:lnTo>
                    <a:pt x="1536" y="1318"/>
                  </a:lnTo>
                  <a:lnTo>
                    <a:pt x="1528" y="1323"/>
                  </a:lnTo>
                  <a:lnTo>
                    <a:pt x="1515" y="1328"/>
                  </a:lnTo>
                  <a:lnTo>
                    <a:pt x="1505" y="1333"/>
                  </a:lnTo>
                  <a:lnTo>
                    <a:pt x="1492" y="1339"/>
                  </a:lnTo>
                  <a:lnTo>
                    <a:pt x="1478" y="1344"/>
                  </a:lnTo>
                  <a:lnTo>
                    <a:pt x="1463" y="1352"/>
                  </a:lnTo>
                  <a:lnTo>
                    <a:pt x="1452" y="1354"/>
                  </a:lnTo>
                  <a:lnTo>
                    <a:pt x="1444" y="1360"/>
                  </a:lnTo>
                  <a:lnTo>
                    <a:pt x="1431" y="1362"/>
                  </a:lnTo>
                  <a:lnTo>
                    <a:pt x="1415" y="1367"/>
                  </a:lnTo>
                  <a:lnTo>
                    <a:pt x="1405" y="1370"/>
                  </a:lnTo>
                  <a:lnTo>
                    <a:pt x="1397" y="1373"/>
                  </a:lnTo>
                  <a:lnTo>
                    <a:pt x="1384" y="1378"/>
                  </a:lnTo>
                  <a:lnTo>
                    <a:pt x="1376" y="1378"/>
                  </a:lnTo>
                  <a:lnTo>
                    <a:pt x="1368" y="1381"/>
                  </a:lnTo>
                  <a:lnTo>
                    <a:pt x="1353" y="1383"/>
                  </a:lnTo>
                  <a:lnTo>
                    <a:pt x="1334" y="1386"/>
                  </a:lnTo>
                  <a:lnTo>
                    <a:pt x="1316" y="1391"/>
                  </a:lnTo>
                  <a:lnTo>
                    <a:pt x="1295" y="1394"/>
                  </a:lnTo>
                  <a:lnTo>
                    <a:pt x="1279" y="1396"/>
                  </a:lnTo>
                  <a:lnTo>
                    <a:pt x="1266" y="1399"/>
                  </a:lnTo>
                  <a:lnTo>
                    <a:pt x="1258" y="1399"/>
                  </a:lnTo>
                  <a:lnTo>
                    <a:pt x="1250" y="1402"/>
                  </a:lnTo>
                  <a:lnTo>
                    <a:pt x="1242" y="1402"/>
                  </a:lnTo>
                  <a:lnTo>
                    <a:pt x="1235" y="1404"/>
                  </a:lnTo>
                  <a:lnTo>
                    <a:pt x="1219" y="1407"/>
                  </a:lnTo>
                  <a:lnTo>
                    <a:pt x="1208" y="1407"/>
                  </a:lnTo>
                  <a:lnTo>
                    <a:pt x="1201" y="1409"/>
                  </a:lnTo>
                  <a:lnTo>
                    <a:pt x="1187" y="1409"/>
                  </a:lnTo>
                  <a:lnTo>
                    <a:pt x="1177" y="1409"/>
                  </a:lnTo>
                  <a:lnTo>
                    <a:pt x="1174" y="1409"/>
                  </a:lnTo>
                  <a:lnTo>
                    <a:pt x="1169" y="1409"/>
                  </a:lnTo>
                  <a:lnTo>
                    <a:pt x="1161" y="1409"/>
                  </a:lnTo>
                  <a:lnTo>
                    <a:pt x="1156" y="1412"/>
                  </a:lnTo>
                  <a:lnTo>
                    <a:pt x="1148" y="1412"/>
                  </a:lnTo>
                  <a:lnTo>
                    <a:pt x="1143" y="1412"/>
                  </a:lnTo>
                  <a:lnTo>
                    <a:pt x="1138" y="1412"/>
                  </a:lnTo>
                  <a:lnTo>
                    <a:pt x="1135" y="1412"/>
                  </a:lnTo>
                  <a:lnTo>
                    <a:pt x="1127" y="1412"/>
                  </a:lnTo>
                  <a:lnTo>
                    <a:pt x="1122" y="1412"/>
                  </a:lnTo>
                  <a:lnTo>
                    <a:pt x="1109" y="1412"/>
                  </a:lnTo>
                  <a:lnTo>
                    <a:pt x="1104" y="1412"/>
                  </a:lnTo>
                  <a:lnTo>
                    <a:pt x="1096" y="1412"/>
                  </a:lnTo>
                  <a:lnTo>
                    <a:pt x="1075" y="1412"/>
                  </a:lnTo>
                  <a:lnTo>
                    <a:pt x="1067" y="1412"/>
                  </a:lnTo>
                  <a:lnTo>
                    <a:pt x="1054" y="1409"/>
                  </a:lnTo>
                  <a:lnTo>
                    <a:pt x="1038" y="1409"/>
                  </a:lnTo>
                  <a:lnTo>
                    <a:pt x="1022" y="1407"/>
                  </a:lnTo>
                  <a:lnTo>
                    <a:pt x="1007" y="1404"/>
                  </a:lnTo>
                  <a:lnTo>
                    <a:pt x="991" y="1402"/>
                  </a:lnTo>
                  <a:lnTo>
                    <a:pt x="980" y="1402"/>
                  </a:lnTo>
                  <a:lnTo>
                    <a:pt x="975" y="1402"/>
                  </a:lnTo>
                  <a:lnTo>
                    <a:pt x="951" y="1396"/>
                  </a:lnTo>
                  <a:lnTo>
                    <a:pt x="938" y="1396"/>
                  </a:lnTo>
                  <a:lnTo>
                    <a:pt x="933" y="1394"/>
                  </a:lnTo>
                  <a:lnTo>
                    <a:pt x="923" y="1394"/>
                  </a:lnTo>
                  <a:lnTo>
                    <a:pt x="912" y="1391"/>
                  </a:lnTo>
                  <a:lnTo>
                    <a:pt x="902" y="1391"/>
                  </a:lnTo>
                  <a:lnTo>
                    <a:pt x="886" y="1388"/>
                  </a:lnTo>
                  <a:lnTo>
                    <a:pt x="870" y="1388"/>
                  </a:lnTo>
                  <a:lnTo>
                    <a:pt x="857" y="1386"/>
                  </a:lnTo>
                  <a:lnTo>
                    <a:pt x="836" y="1386"/>
                  </a:lnTo>
                  <a:lnTo>
                    <a:pt x="831" y="1386"/>
                  </a:lnTo>
                  <a:lnTo>
                    <a:pt x="826" y="1388"/>
                  </a:lnTo>
                  <a:lnTo>
                    <a:pt x="820" y="1388"/>
                  </a:lnTo>
                  <a:lnTo>
                    <a:pt x="815" y="1388"/>
                  </a:lnTo>
                  <a:lnTo>
                    <a:pt x="807" y="1391"/>
                  </a:lnTo>
                  <a:lnTo>
                    <a:pt x="799" y="1394"/>
                  </a:lnTo>
                  <a:lnTo>
                    <a:pt x="792" y="1396"/>
                  </a:lnTo>
                  <a:lnTo>
                    <a:pt x="786" y="1396"/>
                  </a:lnTo>
                  <a:lnTo>
                    <a:pt x="778" y="1399"/>
                  </a:lnTo>
                  <a:lnTo>
                    <a:pt x="773" y="1402"/>
                  </a:lnTo>
                  <a:lnTo>
                    <a:pt x="771" y="1402"/>
                  </a:lnTo>
                  <a:lnTo>
                    <a:pt x="763" y="1404"/>
                  </a:lnTo>
                  <a:lnTo>
                    <a:pt x="755" y="1409"/>
                  </a:lnTo>
                  <a:lnTo>
                    <a:pt x="742" y="1415"/>
                  </a:lnTo>
                  <a:lnTo>
                    <a:pt x="729" y="1420"/>
                  </a:lnTo>
                  <a:lnTo>
                    <a:pt x="721" y="1425"/>
                  </a:lnTo>
                  <a:lnTo>
                    <a:pt x="713" y="1428"/>
                  </a:lnTo>
                  <a:lnTo>
                    <a:pt x="708" y="1430"/>
                  </a:lnTo>
                  <a:lnTo>
                    <a:pt x="700" y="1436"/>
                  </a:lnTo>
                  <a:lnTo>
                    <a:pt x="695" y="1438"/>
                  </a:lnTo>
                  <a:lnTo>
                    <a:pt x="692" y="1441"/>
                  </a:lnTo>
                  <a:lnTo>
                    <a:pt x="689" y="1441"/>
                  </a:lnTo>
                  <a:lnTo>
                    <a:pt x="687" y="1444"/>
                  </a:lnTo>
                  <a:lnTo>
                    <a:pt x="681" y="1449"/>
                  </a:lnTo>
                  <a:lnTo>
                    <a:pt x="674" y="1451"/>
                  </a:lnTo>
                  <a:lnTo>
                    <a:pt x="674" y="1454"/>
                  </a:lnTo>
                  <a:lnTo>
                    <a:pt x="671" y="1454"/>
                  </a:lnTo>
                  <a:lnTo>
                    <a:pt x="668" y="1457"/>
                  </a:lnTo>
                  <a:lnTo>
                    <a:pt x="663" y="1459"/>
                  </a:lnTo>
                  <a:lnTo>
                    <a:pt x="650" y="1470"/>
                  </a:lnTo>
                  <a:lnTo>
                    <a:pt x="645" y="1475"/>
                  </a:lnTo>
                  <a:lnTo>
                    <a:pt x="637" y="1478"/>
                  </a:lnTo>
                  <a:lnTo>
                    <a:pt x="626" y="1488"/>
                  </a:lnTo>
                  <a:lnTo>
                    <a:pt x="619" y="1493"/>
                  </a:lnTo>
                  <a:lnTo>
                    <a:pt x="616" y="1496"/>
                  </a:lnTo>
                  <a:lnTo>
                    <a:pt x="611" y="1501"/>
                  </a:lnTo>
                  <a:lnTo>
                    <a:pt x="611" y="1504"/>
                  </a:lnTo>
                  <a:lnTo>
                    <a:pt x="600" y="1514"/>
                  </a:lnTo>
                  <a:lnTo>
                    <a:pt x="592" y="1530"/>
                  </a:lnTo>
                  <a:lnTo>
                    <a:pt x="584" y="1541"/>
                  </a:lnTo>
                  <a:lnTo>
                    <a:pt x="571" y="1559"/>
                  </a:lnTo>
                  <a:lnTo>
                    <a:pt x="561" y="1572"/>
                  </a:lnTo>
                  <a:lnTo>
                    <a:pt x="553" y="1585"/>
                  </a:lnTo>
                  <a:lnTo>
                    <a:pt x="548" y="1593"/>
                  </a:lnTo>
                  <a:lnTo>
                    <a:pt x="543" y="1601"/>
                  </a:lnTo>
                  <a:lnTo>
                    <a:pt x="540" y="1606"/>
                  </a:lnTo>
                  <a:lnTo>
                    <a:pt x="537" y="1612"/>
                  </a:lnTo>
                  <a:lnTo>
                    <a:pt x="532" y="1614"/>
                  </a:lnTo>
                  <a:lnTo>
                    <a:pt x="529" y="1625"/>
                  </a:lnTo>
                  <a:lnTo>
                    <a:pt x="524" y="1633"/>
                  </a:lnTo>
                  <a:lnTo>
                    <a:pt x="524" y="1635"/>
                  </a:lnTo>
                  <a:lnTo>
                    <a:pt x="522" y="1640"/>
                  </a:lnTo>
                  <a:lnTo>
                    <a:pt x="487" y="1695"/>
                  </a:lnTo>
                  <a:lnTo>
                    <a:pt x="406" y="1785"/>
                  </a:lnTo>
                  <a:lnTo>
                    <a:pt x="398" y="1795"/>
                  </a:lnTo>
                  <a:lnTo>
                    <a:pt x="396" y="1795"/>
                  </a:lnTo>
                  <a:lnTo>
                    <a:pt x="372" y="1824"/>
                  </a:lnTo>
                  <a:lnTo>
                    <a:pt x="359" y="1837"/>
                  </a:lnTo>
                  <a:lnTo>
                    <a:pt x="299" y="1863"/>
                  </a:lnTo>
                  <a:lnTo>
                    <a:pt x="293" y="1863"/>
                  </a:lnTo>
                  <a:lnTo>
                    <a:pt x="293" y="1866"/>
                  </a:lnTo>
                  <a:lnTo>
                    <a:pt x="270" y="1877"/>
                  </a:lnTo>
                  <a:lnTo>
                    <a:pt x="265" y="1877"/>
                  </a:lnTo>
                  <a:lnTo>
                    <a:pt x="262" y="1879"/>
                  </a:lnTo>
                  <a:lnTo>
                    <a:pt x="149" y="1929"/>
                  </a:lnTo>
                  <a:lnTo>
                    <a:pt x="147" y="1929"/>
                  </a:lnTo>
                  <a:lnTo>
                    <a:pt x="58" y="1929"/>
                  </a:lnTo>
                  <a:lnTo>
                    <a:pt x="58" y="1924"/>
                  </a:lnTo>
                  <a:lnTo>
                    <a:pt x="58" y="1911"/>
                  </a:lnTo>
                  <a:lnTo>
                    <a:pt x="58" y="1895"/>
                  </a:lnTo>
                  <a:lnTo>
                    <a:pt x="58" y="1874"/>
                  </a:lnTo>
                  <a:lnTo>
                    <a:pt x="58" y="1853"/>
                  </a:lnTo>
                  <a:lnTo>
                    <a:pt x="55" y="1842"/>
                  </a:lnTo>
                  <a:lnTo>
                    <a:pt x="55" y="1840"/>
                  </a:lnTo>
                  <a:lnTo>
                    <a:pt x="55" y="1811"/>
                  </a:lnTo>
                  <a:lnTo>
                    <a:pt x="55" y="1793"/>
                  </a:lnTo>
                  <a:lnTo>
                    <a:pt x="55" y="1779"/>
                  </a:lnTo>
                  <a:lnTo>
                    <a:pt x="52" y="1737"/>
                  </a:lnTo>
                  <a:lnTo>
                    <a:pt x="47" y="1722"/>
                  </a:lnTo>
                  <a:lnTo>
                    <a:pt x="44" y="1711"/>
                  </a:lnTo>
                  <a:lnTo>
                    <a:pt x="44" y="1706"/>
                  </a:lnTo>
                  <a:lnTo>
                    <a:pt x="42" y="1703"/>
                  </a:lnTo>
                  <a:lnTo>
                    <a:pt x="42" y="1701"/>
                  </a:lnTo>
                  <a:lnTo>
                    <a:pt x="42" y="1698"/>
                  </a:lnTo>
                  <a:lnTo>
                    <a:pt x="39" y="1695"/>
                  </a:lnTo>
                  <a:lnTo>
                    <a:pt x="39" y="1693"/>
                  </a:lnTo>
                  <a:lnTo>
                    <a:pt x="39" y="1690"/>
                  </a:lnTo>
                  <a:lnTo>
                    <a:pt x="37" y="1685"/>
                  </a:lnTo>
                  <a:lnTo>
                    <a:pt x="37" y="1682"/>
                  </a:lnTo>
                  <a:lnTo>
                    <a:pt x="31" y="1672"/>
                  </a:lnTo>
                  <a:lnTo>
                    <a:pt x="31" y="1667"/>
                  </a:lnTo>
                  <a:lnTo>
                    <a:pt x="29" y="1664"/>
                  </a:lnTo>
                  <a:lnTo>
                    <a:pt x="29" y="1659"/>
                  </a:lnTo>
                  <a:lnTo>
                    <a:pt x="26" y="1656"/>
                  </a:lnTo>
                  <a:lnTo>
                    <a:pt x="23" y="1648"/>
                  </a:lnTo>
                  <a:lnTo>
                    <a:pt x="23" y="1646"/>
                  </a:lnTo>
                  <a:lnTo>
                    <a:pt x="21" y="1640"/>
                  </a:lnTo>
                  <a:lnTo>
                    <a:pt x="16" y="1619"/>
                  </a:lnTo>
                  <a:lnTo>
                    <a:pt x="16" y="1617"/>
                  </a:lnTo>
                  <a:lnTo>
                    <a:pt x="16" y="1612"/>
                  </a:lnTo>
                  <a:lnTo>
                    <a:pt x="13" y="1609"/>
                  </a:lnTo>
                  <a:lnTo>
                    <a:pt x="10" y="1596"/>
                  </a:lnTo>
                  <a:lnTo>
                    <a:pt x="10" y="1588"/>
                  </a:lnTo>
                  <a:lnTo>
                    <a:pt x="8" y="1577"/>
                  </a:lnTo>
                  <a:lnTo>
                    <a:pt x="5" y="1562"/>
                  </a:lnTo>
                  <a:lnTo>
                    <a:pt x="5" y="1554"/>
                  </a:lnTo>
                  <a:lnTo>
                    <a:pt x="5" y="1546"/>
                  </a:lnTo>
                  <a:lnTo>
                    <a:pt x="2" y="1535"/>
                  </a:lnTo>
                  <a:lnTo>
                    <a:pt x="2" y="1522"/>
                  </a:lnTo>
                  <a:lnTo>
                    <a:pt x="0" y="1517"/>
                  </a:lnTo>
                  <a:lnTo>
                    <a:pt x="0" y="1509"/>
                  </a:lnTo>
                  <a:lnTo>
                    <a:pt x="0" y="1504"/>
                  </a:lnTo>
                  <a:lnTo>
                    <a:pt x="0" y="1499"/>
                  </a:lnTo>
                  <a:lnTo>
                    <a:pt x="0" y="1493"/>
                  </a:lnTo>
                  <a:lnTo>
                    <a:pt x="0" y="1488"/>
                  </a:lnTo>
                  <a:lnTo>
                    <a:pt x="0" y="1475"/>
                  </a:lnTo>
                  <a:lnTo>
                    <a:pt x="0" y="1470"/>
                  </a:lnTo>
                  <a:lnTo>
                    <a:pt x="2" y="1465"/>
                  </a:lnTo>
                  <a:lnTo>
                    <a:pt x="2" y="1459"/>
                  </a:lnTo>
                  <a:lnTo>
                    <a:pt x="2" y="1454"/>
                  </a:lnTo>
                  <a:lnTo>
                    <a:pt x="2" y="1449"/>
                  </a:lnTo>
                  <a:lnTo>
                    <a:pt x="5" y="1441"/>
                  </a:lnTo>
                  <a:lnTo>
                    <a:pt x="8" y="1428"/>
                  </a:lnTo>
                  <a:lnTo>
                    <a:pt x="10" y="1417"/>
                  </a:lnTo>
                  <a:lnTo>
                    <a:pt x="13" y="1404"/>
                  </a:lnTo>
                  <a:lnTo>
                    <a:pt x="13" y="1396"/>
                  </a:lnTo>
                  <a:lnTo>
                    <a:pt x="18" y="1381"/>
                  </a:lnTo>
                  <a:lnTo>
                    <a:pt x="18" y="1378"/>
                  </a:lnTo>
                  <a:lnTo>
                    <a:pt x="18" y="1375"/>
                  </a:lnTo>
                  <a:lnTo>
                    <a:pt x="18" y="1373"/>
                  </a:lnTo>
                  <a:lnTo>
                    <a:pt x="18" y="1370"/>
                  </a:lnTo>
                  <a:lnTo>
                    <a:pt x="18" y="1367"/>
                  </a:lnTo>
                  <a:lnTo>
                    <a:pt x="21" y="1365"/>
                  </a:lnTo>
                  <a:lnTo>
                    <a:pt x="21" y="1362"/>
                  </a:lnTo>
                  <a:lnTo>
                    <a:pt x="21" y="1354"/>
                  </a:lnTo>
                  <a:lnTo>
                    <a:pt x="23" y="1349"/>
                  </a:lnTo>
                  <a:lnTo>
                    <a:pt x="23" y="1346"/>
                  </a:lnTo>
                  <a:lnTo>
                    <a:pt x="23" y="1344"/>
                  </a:lnTo>
                  <a:lnTo>
                    <a:pt x="23" y="1341"/>
                  </a:lnTo>
                  <a:lnTo>
                    <a:pt x="26" y="1341"/>
                  </a:lnTo>
                  <a:lnTo>
                    <a:pt x="26" y="1339"/>
                  </a:lnTo>
                  <a:lnTo>
                    <a:pt x="26" y="1336"/>
                  </a:lnTo>
                  <a:lnTo>
                    <a:pt x="29" y="1333"/>
                  </a:lnTo>
                  <a:lnTo>
                    <a:pt x="29" y="1331"/>
                  </a:lnTo>
                  <a:lnTo>
                    <a:pt x="29" y="1328"/>
                  </a:lnTo>
                  <a:lnTo>
                    <a:pt x="29" y="1325"/>
                  </a:lnTo>
                  <a:lnTo>
                    <a:pt x="31" y="1325"/>
                  </a:lnTo>
                  <a:lnTo>
                    <a:pt x="31" y="1318"/>
                  </a:lnTo>
                  <a:lnTo>
                    <a:pt x="31" y="1315"/>
                  </a:lnTo>
                  <a:lnTo>
                    <a:pt x="31" y="1312"/>
                  </a:lnTo>
                  <a:lnTo>
                    <a:pt x="34" y="1307"/>
                  </a:lnTo>
                  <a:lnTo>
                    <a:pt x="34" y="1304"/>
                  </a:lnTo>
                  <a:lnTo>
                    <a:pt x="34" y="1302"/>
                  </a:lnTo>
                  <a:lnTo>
                    <a:pt x="37" y="1291"/>
                  </a:lnTo>
                  <a:lnTo>
                    <a:pt x="37" y="1286"/>
                  </a:lnTo>
                  <a:lnTo>
                    <a:pt x="39" y="1281"/>
                  </a:lnTo>
                  <a:lnTo>
                    <a:pt x="42" y="1278"/>
                  </a:lnTo>
                  <a:lnTo>
                    <a:pt x="42" y="1276"/>
                  </a:lnTo>
                  <a:lnTo>
                    <a:pt x="42" y="1273"/>
                  </a:lnTo>
                  <a:lnTo>
                    <a:pt x="44" y="1270"/>
                  </a:lnTo>
                  <a:lnTo>
                    <a:pt x="47" y="1257"/>
                  </a:lnTo>
                  <a:lnTo>
                    <a:pt x="52" y="1244"/>
                  </a:lnTo>
                  <a:lnTo>
                    <a:pt x="65" y="1210"/>
                  </a:lnTo>
                  <a:lnTo>
                    <a:pt x="68" y="1207"/>
                  </a:lnTo>
                  <a:lnTo>
                    <a:pt x="68" y="1205"/>
                  </a:lnTo>
                  <a:lnTo>
                    <a:pt x="92" y="1150"/>
                  </a:lnTo>
                  <a:lnTo>
                    <a:pt x="92" y="1144"/>
                  </a:lnTo>
                  <a:lnTo>
                    <a:pt x="94" y="1142"/>
                  </a:lnTo>
                  <a:lnTo>
                    <a:pt x="94" y="1139"/>
                  </a:lnTo>
                  <a:lnTo>
                    <a:pt x="97" y="1134"/>
                  </a:lnTo>
                  <a:lnTo>
                    <a:pt x="97" y="1131"/>
                  </a:lnTo>
                  <a:lnTo>
                    <a:pt x="99" y="1126"/>
                  </a:lnTo>
                  <a:lnTo>
                    <a:pt x="110" y="1129"/>
                  </a:lnTo>
                  <a:lnTo>
                    <a:pt x="110" y="1126"/>
                  </a:lnTo>
                  <a:lnTo>
                    <a:pt x="113" y="1126"/>
                  </a:lnTo>
                  <a:lnTo>
                    <a:pt x="113" y="1121"/>
                  </a:lnTo>
                  <a:lnTo>
                    <a:pt x="118" y="1113"/>
                  </a:lnTo>
                  <a:lnTo>
                    <a:pt x="115" y="1110"/>
                  </a:lnTo>
                  <a:lnTo>
                    <a:pt x="107" y="1108"/>
                  </a:lnTo>
                  <a:lnTo>
                    <a:pt x="105" y="1105"/>
                  </a:lnTo>
                  <a:lnTo>
                    <a:pt x="102" y="1105"/>
                  </a:lnTo>
                  <a:lnTo>
                    <a:pt x="105" y="1100"/>
                  </a:lnTo>
                  <a:lnTo>
                    <a:pt x="107" y="1095"/>
                  </a:lnTo>
                  <a:lnTo>
                    <a:pt x="107" y="1092"/>
                  </a:lnTo>
                  <a:lnTo>
                    <a:pt x="107" y="1089"/>
                  </a:lnTo>
                  <a:lnTo>
                    <a:pt x="110" y="1087"/>
                  </a:lnTo>
                  <a:lnTo>
                    <a:pt x="110" y="1084"/>
                  </a:lnTo>
                  <a:lnTo>
                    <a:pt x="110" y="1081"/>
                  </a:lnTo>
                  <a:lnTo>
                    <a:pt x="113" y="1081"/>
                  </a:lnTo>
                  <a:lnTo>
                    <a:pt x="113" y="1079"/>
                  </a:lnTo>
                  <a:lnTo>
                    <a:pt x="113" y="1076"/>
                  </a:lnTo>
                  <a:lnTo>
                    <a:pt x="115" y="1074"/>
                  </a:lnTo>
                  <a:lnTo>
                    <a:pt x="115" y="1071"/>
                  </a:lnTo>
                  <a:lnTo>
                    <a:pt x="118" y="1066"/>
                  </a:lnTo>
                  <a:lnTo>
                    <a:pt x="118" y="1063"/>
                  </a:lnTo>
                  <a:lnTo>
                    <a:pt x="118" y="1060"/>
                  </a:lnTo>
                  <a:lnTo>
                    <a:pt x="120" y="1060"/>
                  </a:lnTo>
                  <a:lnTo>
                    <a:pt x="120" y="1055"/>
                  </a:lnTo>
                  <a:lnTo>
                    <a:pt x="123" y="1047"/>
                  </a:lnTo>
                  <a:lnTo>
                    <a:pt x="126" y="1045"/>
                  </a:lnTo>
                  <a:lnTo>
                    <a:pt x="126" y="1042"/>
                  </a:lnTo>
                  <a:lnTo>
                    <a:pt x="128" y="1037"/>
                  </a:lnTo>
                  <a:lnTo>
                    <a:pt x="128" y="1034"/>
                  </a:lnTo>
                  <a:lnTo>
                    <a:pt x="128" y="1032"/>
                  </a:lnTo>
                  <a:lnTo>
                    <a:pt x="131" y="1026"/>
                  </a:lnTo>
                  <a:lnTo>
                    <a:pt x="131" y="1024"/>
                  </a:lnTo>
                  <a:lnTo>
                    <a:pt x="134" y="1016"/>
                  </a:lnTo>
                  <a:lnTo>
                    <a:pt x="136" y="1016"/>
                  </a:lnTo>
                  <a:lnTo>
                    <a:pt x="136" y="1013"/>
                  </a:lnTo>
                  <a:lnTo>
                    <a:pt x="139" y="1008"/>
                  </a:lnTo>
                  <a:lnTo>
                    <a:pt x="141" y="1003"/>
                  </a:lnTo>
                  <a:lnTo>
                    <a:pt x="141" y="1000"/>
                  </a:lnTo>
                  <a:lnTo>
                    <a:pt x="141" y="997"/>
                  </a:lnTo>
                  <a:lnTo>
                    <a:pt x="144" y="995"/>
                  </a:lnTo>
                  <a:lnTo>
                    <a:pt x="144" y="990"/>
                  </a:lnTo>
                  <a:lnTo>
                    <a:pt x="147" y="987"/>
                  </a:lnTo>
                  <a:lnTo>
                    <a:pt x="147" y="984"/>
                  </a:lnTo>
                  <a:lnTo>
                    <a:pt x="147" y="982"/>
                  </a:lnTo>
                  <a:lnTo>
                    <a:pt x="149" y="982"/>
                  </a:lnTo>
                  <a:lnTo>
                    <a:pt x="152" y="971"/>
                  </a:lnTo>
                  <a:lnTo>
                    <a:pt x="152" y="969"/>
                  </a:lnTo>
                  <a:lnTo>
                    <a:pt x="155" y="966"/>
                  </a:lnTo>
                  <a:lnTo>
                    <a:pt x="160" y="950"/>
                  </a:lnTo>
                  <a:lnTo>
                    <a:pt x="165" y="950"/>
                  </a:lnTo>
                  <a:lnTo>
                    <a:pt x="173" y="953"/>
                  </a:lnTo>
                  <a:lnTo>
                    <a:pt x="178" y="953"/>
                  </a:lnTo>
                  <a:lnTo>
                    <a:pt x="183" y="955"/>
                  </a:lnTo>
                  <a:lnTo>
                    <a:pt x="189" y="955"/>
                  </a:lnTo>
                  <a:lnTo>
                    <a:pt x="194" y="955"/>
                  </a:lnTo>
                  <a:lnTo>
                    <a:pt x="199" y="955"/>
                  </a:lnTo>
                  <a:lnTo>
                    <a:pt x="202" y="955"/>
                  </a:lnTo>
                  <a:lnTo>
                    <a:pt x="204" y="955"/>
                  </a:lnTo>
                  <a:lnTo>
                    <a:pt x="210" y="955"/>
                  </a:lnTo>
                  <a:lnTo>
                    <a:pt x="215" y="953"/>
                  </a:lnTo>
                  <a:lnTo>
                    <a:pt x="220" y="950"/>
                  </a:lnTo>
                  <a:lnTo>
                    <a:pt x="225" y="948"/>
                  </a:lnTo>
                  <a:lnTo>
                    <a:pt x="231" y="948"/>
                  </a:lnTo>
                  <a:lnTo>
                    <a:pt x="236" y="945"/>
                  </a:lnTo>
                  <a:lnTo>
                    <a:pt x="241" y="940"/>
                  </a:lnTo>
                  <a:lnTo>
                    <a:pt x="246" y="934"/>
                  </a:lnTo>
                  <a:lnTo>
                    <a:pt x="259" y="924"/>
                  </a:lnTo>
                  <a:lnTo>
                    <a:pt x="288" y="895"/>
                  </a:lnTo>
                  <a:lnTo>
                    <a:pt x="320" y="866"/>
                  </a:lnTo>
                  <a:lnTo>
                    <a:pt x="330" y="856"/>
                  </a:lnTo>
                  <a:lnTo>
                    <a:pt x="338" y="848"/>
                  </a:lnTo>
                  <a:lnTo>
                    <a:pt x="346" y="840"/>
                  </a:lnTo>
                  <a:lnTo>
                    <a:pt x="367" y="819"/>
                  </a:lnTo>
                  <a:lnTo>
                    <a:pt x="383" y="803"/>
                  </a:lnTo>
                  <a:lnTo>
                    <a:pt x="396" y="795"/>
                  </a:lnTo>
                  <a:lnTo>
                    <a:pt x="401" y="790"/>
                  </a:lnTo>
                  <a:lnTo>
                    <a:pt x="406" y="787"/>
                  </a:lnTo>
                  <a:lnTo>
                    <a:pt x="409" y="785"/>
                  </a:lnTo>
                  <a:lnTo>
                    <a:pt x="414" y="782"/>
                  </a:lnTo>
                  <a:lnTo>
                    <a:pt x="417" y="782"/>
                  </a:lnTo>
                  <a:lnTo>
                    <a:pt x="419" y="780"/>
                  </a:lnTo>
                  <a:lnTo>
                    <a:pt x="427" y="774"/>
                  </a:lnTo>
                  <a:lnTo>
                    <a:pt x="430" y="774"/>
                  </a:lnTo>
                  <a:lnTo>
                    <a:pt x="438" y="769"/>
                  </a:lnTo>
                  <a:lnTo>
                    <a:pt x="448" y="766"/>
                  </a:lnTo>
                  <a:lnTo>
                    <a:pt x="459" y="761"/>
                  </a:lnTo>
                  <a:lnTo>
                    <a:pt x="469" y="756"/>
                  </a:lnTo>
                  <a:lnTo>
                    <a:pt x="487" y="751"/>
                  </a:lnTo>
                  <a:lnTo>
                    <a:pt x="493" y="748"/>
                  </a:lnTo>
                  <a:lnTo>
                    <a:pt x="501" y="748"/>
                  </a:lnTo>
                  <a:lnTo>
                    <a:pt x="514" y="745"/>
                  </a:lnTo>
                  <a:lnTo>
                    <a:pt x="529" y="743"/>
                  </a:lnTo>
                  <a:lnTo>
                    <a:pt x="540" y="743"/>
                  </a:lnTo>
                  <a:lnTo>
                    <a:pt x="548" y="743"/>
                  </a:lnTo>
                  <a:lnTo>
                    <a:pt x="550" y="743"/>
                  </a:lnTo>
                  <a:lnTo>
                    <a:pt x="553" y="743"/>
                  </a:lnTo>
                  <a:lnTo>
                    <a:pt x="558" y="743"/>
                  </a:lnTo>
                  <a:lnTo>
                    <a:pt x="561" y="743"/>
                  </a:lnTo>
                  <a:lnTo>
                    <a:pt x="566" y="743"/>
                  </a:lnTo>
                  <a:lnTo>
                    <a:pt x="569" y="756"/>
                  </a:lnTo>
                  <a:lnTo>
                    <a:pt x="569" y="759"/>
                  </a:lnTo>
                  <a:lnTo>
                    <a:pt x="571" y="759"/>
                  </a:lnTo>
                  <a:lnTo>
                    <a:pt x="574" y="780"/>
                  </a:lnTo>
                  <a:lnTo>
                    <a:pt x="577" y="780"/>
                  </a:lnTo>
                  <a:lnTo>
                    <a:pt x="582" y="777"/>
                  </a:lnTo>
                  <a:lnTo>
                    <a:pt x="582" y="780"/>
                  </a:lnTo>
                  <a:lnTo>
                    <a:pt x="584" y="780"/>
                  </a:lnTo>
                  <a:lnTo>
                    <a:pt x="587" y="780"/>
                  </a:lnTo>
                  <a:lnTo>
                    <a:pt x="587" y="777"/>
                  </a:lnTo>
                  <a:lnTo>
                    <a:pt x="592" y="777"/>
                  </a:lnTo>
                  <a:lnTo>
                    <a:pt x="595" y="774"/>
                  </a:lnTo>
                  <a:lnTo>
                    <a:pt x="598" y="774"/>
                  </a:lnTo>
                  <a:lnTo>
                    <a:pt x="603" y="774"/>
                  </a:lnTo>
                  <a:lnTo>
                    <a:pt x="613" y="774"/>
                  </a:lnTo>
                  <a:lnTo>
                    <a:pt x="621" y="774"/>
                  </a:lnTo>
                  <a:lnTo>
                    <a:pt x="626" y="774"/>
                  </a:lnTo>
                  <a:lnTo>
                    <a:pt x="634" y="774"/>
                  </a:lnTo>
                  <a:lnTo>
                    <a:pt x="637" y="774"/>
                  </a:lnTo>
                  <a:lnTo>
                    <a:pt x="640" y="774"/>
                  </a:lnTo>
                  <a:lnTo>
                    <a:pt x="642" y="774"/>
                  </a:lnTo>
                  <a:lnTo>
                    <a:pt x="645" y="774"/>
                  </a:lnTo>
                  <a:lnTo>
                    <a:pt x="645" y="777"/>
                  </a:lnTo>
                  <a:lnTo>
                    <a:pt x="647" y="777"/>
                  </a:lnTo>
                  <a:lnTo>
                    <a:pt x="655" y="780"/>
                  </a:lnTo>
                  <a:lnTo>
                    <a:pt x="660" y="780"/>
                  </a:lnTo>
                  <a:lnTo>
                    <a:pt x="663" y="780"/>
                  </a:lnTo>
                  <a:lnTo>
                    <a:pt x="666" y="782"/>
                  </a:lnTo>
                  <a:lnTo>
                    <a:pt x="668" y="782"/>
                  </a:lnTo>
                  <a:lnTo>
                    <a:pt x="671" y="782"/>
                  </a:lnTo>
                  <a:lnTo>
                    <a:pt x="671" y="785"/>
                  </a:lnTo>
                  <a:lnTo>
                    <a:pt x="674" y="785"/>
                  </a:lnTo>
                  <a:lnTo>
                    <a:pt x="676" y="785"/>
                  </a:lnTo>
                  <a:lnTo>
                    <a:pt x="681" y="785"/>
                  </a:lnTo>
                  <a:lnTo>
                    <a:pt x="687" y="785"/>
                  </a:lnTo>
                  <a:lnTo>
                    <a:pt x="700" y="787"/>
                  </a:lnTo>
                  <a:lnTo>
                    <a:pt x="700" y="793"/>
                  </a:lnTo>
                  <a:lnTo>
                    <a:pt x="705" y="795"/>
                  </a:lnTo>
                  <a:lnTo>
                    <a:pt x="710" y="798"/>
                  </a:lnTo>
                  <a:lnTo>
                    <a:pt x="713" y="801"/>
                  </a:lnTo>
                  <a:lnTo>
                    <a:pt x="718" y="803"/>
                  </a:lnTo>
                  <a:lnTo>
                    <a:pt x="723" y="806"/>
                  </a:lnTo>
                  <a:lnTo>
                    <a:pt x="726" y="806"/>
                  </a:lnTo>
                  <a:lnTo>
                    <a:pt x="729" y="808"/>
                  </a:lnTo>
                  <a:lnTo>
                    <a:pt x="731" y="808"/>
                  </a:lnTo>
                  <a:lnTo>
                    <a:pt x="734" y="811"/>
                  </a:lnTo>
                  <a:lnTo>
                    <a:pt x="737" y="814"/>
                  </a:lnTo>
                  <a:lnTo>
                    <a:pt x="742" y="816"/>
                  </a:lnTo>
                  <a:lnTo>
                    <a:pt x="744" y="816"/>
                  </a:lnTo>
                  <a:lnTo>
                    <a:pt x="747" y="816"/>
                  </a:lnTo>
                  <a:lnTo>
                    <a:pt x="747" y="819"/>
                  </a:lnTo>
                  <a:lnTo>
                    <a:pt x="750" y="816"/>
                  </a:lnTo>
                  <a:lnTo>
                    <a:pt x="752" y="816"/>
                  </a:lnTo>
                  <a:lnTo>
                    <a:pt x="757" y="816"/>
                  </a:lnTo>
                  <a:lnTo>
                    <a:pt x="760" y="816"/>
                  </a:lnTo>
                  <a:lnTo>
                    <a:pt x="763" y="816"/>
                  </a:lnTo>
                  <a:lnTo>
                    <a:pt x="765" y="816"/>
                  </a:lnTo>
                  <a:lnTo>
                    <a:pt x="768" y="816"/>
                  </a:lnTo>
                  <a:lnTo>
                    <a:pt x="771" y="816"/>
                  </a:lnTo>
                  <a:lnTo>
                    <a:pt x="773" y="816"/>
                  </a:lnTo>
                  <a:lnTo>
                    <a:pt x="778" y="814"/>
                  </a:lnTo>
                  <a:lnTo>
                    <a:pt x="781" y="814"/>
                  </a:lnTo>
                  <a:lnTo>
                    <a:pt x="797" y="811"/>
                  </a:lnTo>
                  <a:lnTo>
                    <a:pt x="805" y="808"/>
                  </a:lnTo>
                  <a:lnTo>
                    <a:pt x="807" y="808"/>
                  </a:lnTo>
                  <a:lnTo>
                    <a:pt x="810" y="808"/>
                  </a:lnTo>
                  <a:lnTo>
                    <a:pt x="810" y="806"/>
                  </a:lnTo>
                  <a:lnTo>
                    <a:pt x="820" y="806"/>
                  </a:lnTo>
                  <a:lnTo>
                    <a:pt x="823" y="803"/>
                  </a:lnTo>
                  <a:lnTo>
                    <a:pt x="826" y="803"/>
                  </a:lnTo>
                  <a:lnTo>
                    <a:pt x="834" y="801"/>
                  </a:lnTo>
                  <a:lnTo>
                    <a:pt x="841" y="798"/>
                  </a:lnTo>
                  <a:lnTo>
                    <a:pt x="844" y="795"/>
                  </a:lnTo>
                  <a:lnTo>
                    <a:pt x="847" y="795"/>
                  </a:lnTo>
                  <a:lnTo>
                    <a:pt x="854" y="790"/>
                  </a:lnTo>
                  <a:lnTo>
                    <a:pt x="857" y="787"/>
                  </a:lnTo>
                  <a:lnTo>
                    <a:pt x="865" y="787"/>
                  </a:lnTo>
                  <a:lnTo>
                    <a:pt x="868" y="785"/>
                  </a:lnTo>
                  <a:lnTo>
                    <a:pt x="870" y="785"/>
                  </a:lnTo>
                  <a:lnTo>
                    <a:pt x="870" y="782"/>
                  </a:lnTo>
                  <a:lnTo>
                    <a:pt x="873" y="782"/>
                  </a:lnTo>
                  <a:lnTo>
                    <a:pt x="875" y="780"/>
                  </a:lnTo>
                  <a:lnTo>
                    <a:pt x="875" y="777"/>
                  </a:lnTo>
                  <a:lnTo>
                    <a:pt x="881" y="772"/>
                  </a:lnTo>
                  <a:lnTo>
                    <a:pt x="883" y="772"/>
                  </a:lnTo>
                  <a:lnTo>
                    <a:pt x="886" y="769"/>
                  </a:lnTo>
                  <a:lnTo>
                    <a:pt x="886" y="766"/>
                  </a:lnTo>
                  <a:lnTo>
                    <a:pt x="889" y="764"/>
                  </a:lnTo>
                  <a:lnTo>
                    <a:pt x="891" y="761"/>
                  </a:lnTo>
                  <a:lnTo>
                    <a:pt x="891" y="759"/>
                  </a:lnTo>
                  <a:lnTo>
                    <a:pt x="894" y="753"/>
                  </a:lnTo>
                  <a:lnTo>
                    <a:pt x="894" y="748"/>
                  </a:lnTo>
                  <a:lnTo>
                    <a:pt x="894" y="745"/>
                  </a:lnTo>
                  <a:lnTo>
                    <a:pt x="894" y="740"/>
                  </a:lnTo>
                  <a:lnTo>
                    <a:pt x="894" y="738"/>
                  </a:lnTo>
                  <a:lnTo>
                    <a:pt x="896" y="735"/>
                  </a:lnTo>
                  <a:lnTo>
                    <a:pt x="896" y="732"/>
                  </a:lnTo>
                  <a:lnTo>
                    <a:pt x="899" y="730"/>
                  </a:lnTo>
                  <a:lnTo>
                    <a:pt x="899" y="727"/>
                  </a:lnTo>
                  <a:lnTo>
                    <a:pt x="902" y="727"/>
                  </a:lnTo>
                  <a:lnTo>
                    <a:pt x="904" y="724"/>
                  </a:lnTo>
                  <a:lnTo>
                    <a:pt x="910" y="722"/>
                  </a:lnTo>
                  <a:lnTo>
                    <a:pt x="917" y="717"/>
                  </a:lnTo>
                  <a:lnTo>
                    <a:pt x="923" y="714"/>
                  </a:lnTo>
                  <a:lnTo>
                    <a:pt x="925" y="714"/>
                  </a:lnTo>
                  <a:lnTo>
                    <a:pt x="928" y="711"/>
                  </a:lnTo>
                  <a:lnTo>
                    <a:pt x="931" y="711"/>
                  </a:lnTo>
                  <a:lnTo>
                    <a:pt x="936" y="706"/>
                  </a:lnTo>
                  <a:lnTo>
                    <a:pt x="938" y="706"/>
                  </a:lnTo>
                  <a:lnTo>
                    <a:pt x="941" y="706"/>
                  </a:lnTo>
                  <a:lnTo>
                    <a:pt x="944" y="706"/>
                  </a:lnTo>
                  <a:lnTo>
                    <a:pt x="946" y="706"/>
                  </a:lnTo>
                  <a:lnTo>
                    <a:pt x="949" y="706"/>
                  </a:lnTo>
                  <a:lnTo>
                    <a:pt x="959" y="698"/>
                  </a:lnTo>
                  <a:lnTo>
                    <a:pt x="959" y="696"/>
                  </a:lnTo>
                  <a:lnTo>
                    <a:pt x="954" y="690"/>
                  </a:lnTo>
                  <a:lnTo>
                    <a:pt x="954" y="688"/>
                  </a:lnTo>
                  <a:lnTo>
                    <a:pt x="954" y="685"/>
                  </a:lnTo>
                  <a:lnTo>
                    <a:pt x="954" y="680"/>
                  </a:lnTo>
                  <a:lnTo>
                    <a:pt x="954" y="675"/>
                  </a:lnTo>
                  <a:lnTo>
                    <a:pt x="954" y="672"/>
                  </a:lnTo>
                  <a:lnTo>
                    <a:pt x="957" y="667"/>
                  </a:lnTo>
                  <a:lnTo>
                    <a:pt x="959" y="659"/>
                  </a:lnTo>
                  <a:lnTo>
                    <a:pt x="959" y="654"/>
                  </a:lnTo>
                  <a:lnTo>
                    <a:pt x="959" y="651"/>
                  </a:lnTo>
                  <a:lnTo>
                    <a:pt x="967" y="648"/>
                  </a:lnTo>
                  <a:lnTo>
                    <a:pt x="970" y="646"/>
                  </a:lnTo>
                  <a:lnTo>
                    <a:pt x="975" y="640"/>
                  </a:lnTo>
                  <a:lnTo>
                    <a:pt x="978" y="638"/>
                  </a:lnTo>
                  <a:lnTo>
                    <a:pt x="978" y="635"/>
                  </a:lnTo>
                  <a:lnTo>
                    <a:pt x="978" y="633"/>
                  </a:lnTo>
                  <a:lnTo>
                    <a:pt x="954" y="625"/>
                  </a:lnTo>
                  <a:lnTo>
                    <a:pt x="951" y="622"/>
                  </a:lnTo>
                  <a:lnTo>
                    <a:pt x="936" y="606"/>
                  </a:lnTo>
                  <a:lnTo>
                    <a:pt x="933" y="599"/>
                  </a:lnTo>
                  <a:lnTo>
                    <a:pt x="931" y="593"/>
                  </a:lnTo>
                  <a:lnTo>
                    <a:pt x="931" y="591"/>
                  </a:lnTo>
                  <a:lnTo>
                    <a:pt x="928" y="585"/>
                  </a:lnTo>
                  <a:lnTo>
                    <a:pt x="925" y="583"/>
                  </a:lnTo>
                  <a:lnTo>
                    <a:pt x="925" y="580"/>
                  </a:lnTo>
                  <a:lnTo>
                    <a:pt x="886" y="593"/>
                  </a:lnTo>
                  <a:lnTo>
                    <a:pt x="883" y="591"/>
                  </a:lnTo>
                  <a:lnTo>
                    <a:pt x="889" y="575"/>
                  </a:lnTo>
                  <a:lnTo>
                    <a:pt x="889" y="572"/>
                  </a:lnTo>
                  <a:lnTo>
                    <a:pt x="889" y="570"/>
                  </a:lnTo>
                  <a:lnTo>
                    <a:pt x="891" y="567"/>
                  </a:lnTo>
                  <a:lnTo>
                    <a:pt x="894" y="564"/>
                  </a:lnTo>
                  <a:lnTo>
                    <a:pt x="907" y="551"/>
                  </a:lnTo>
                  <a:lnTo>
                    <a:pt x="912" y="543"/>
                  </a:lnTo>
                  <a:lnTo>
                    <a:pt x="917" y="538"/>
                  </a:lnTo>
                  <a:lnTo>
                    <a:pt x="920" y="533"/>
                  </a:lnTo>
                  <a:lnTo>
                    <a:pt x="928" y="520"/>
                  </a:lnTo>
                  <a:lnTo>
                    <a:pt x="933" y="512"/>
                  </a:lnTo>
                  <a:lnTo>
                    <a:pt x="936" y="509"/>
                  </a:lnTo>
                  <a:lnTo>
                    <a:pt x="946" y="491"/>
                  </a:lnTo>
                  <a:lnTo>
                    <a:pt x="951" y="483"/>
                  </a:lnTo>
                  <a:lnTo>
                    <a:pt x="954" y="478"/>
                  </a:lnTo>
                  <a:lnTo>
                    <a:pt x="962" y="462"/>
                  </a:lnTo>
                  <a:lnTo>
                    <a:pt x="967" y="454"/>
                  </a:lnTo>
                  <a:lnTo>
                    <a:pt x="970" y="446"/>
                  </a:lnTo>
                  <a:lnTo>
                    <a:pt x="972" y="441"/>
                  </a:lnTo>
                  <a:lnTo>
                    <a:pt x="978" y="431"/>
                  </a:lnTo>
                  <a:lnTo>
                    <a:pt x="980" y="425"/>
                  </a:lnTo>
                  <a:lnTo>
                    <a:pt x="983" y="417"/>
                  </a:lnTo>
                  <a:lnTo>
                    <a:pt x="986" y="415"/>
                  </a:lnTo>
                  <a:lnTo>
                    <a:pt x="988" y="407"/>
                  </a:lnTo>
                  <a:lnTo>
                    <a:pt x="988" y="402"/>
                  </a:lnTo>
                  <a:lnTo>
                    <a:pt x="991" y="402"/>
                  </a:lnTo>
                  <a:lnTo>
                    <a:pt x="993" y="394"/>
                  </a:lnTo>
                  <a:lnTo>
                    <a:pt x="996" y="386"/>
                  </a:lnTo>
                  <a:lnTo>
                    <a:pt x="999" y="381"/>
                  </a:lnTo>
                  <a:lnTo>
                    <a:pt x="1004" y="375"/>
                  </a:lnTo>
                  <a:lnTo>
                    <a:pt x="1007" y="370"/>
                  </a:lnTo>
                  <a:lnTo>
                    <a:pt x="1009" y="368"/>
                  </a:lnTo>
                  <a:lnTo>
                    <a:pt x="1014" y="365"/>
                  </a:lnTo>
                  <a:lnTo>
                    <a:pt x="1020" y="360"/>
                  </a:lnTo>
                  <a:lnTo>
                    <a:pt x="1028" y="357"/>
                  </a:lnTo>
                  <a:lnTo>
                    <a:pt x="1033" y="352"/>
                  </a:lnTo>
                  <a:lnTo>
                    <a:pt x="1038" y="349"/>
                  </a:lnTo>
                  <a:lnTo>
                    <a:pt x="1046" y="344"/>
                  </a:lnTo>
                  <a:lnTo>
                    <a:pt x="1051" y="341"/>
                  </a:lnTo>
                  <a:lnTo>
                    <a:pt x="1059" y="339"/>
                  </a:lnTo>
                  <a:lnTo>
                    <a:pt x="1064" y="339"/>
                  </a:lnTo>
                  <a:lnTo>
                    <a:pt x="1069" y="336"/>
                  </a:lnTo>
                  <a:lnTo>
                    <a:pt x="1075" y="333"/>
                  </a:lnTo>
                  <a:lnTo>
                    <a:pt x="1080" y="333"/>
                  </a:lnTo>
                  <a:lnTo>
                    <a:pt x="1083" y="333"/>
                  </a:lnTo>
                  <a:lnTo>
                    <a:pt x="1090" y="331"/>
                  </a:lnTo>
                  <a:lnTo>
                    <a:pt x="1132" y="326"/>
                  </a:lnTo>
                  <a:lnTo>
                    <a:pt x="1151" y="323"/>
                  </a:lnTo>
                  <a:lnTo>
                    <a:pt x="1161" y="320"/>
                  </a:lnTo>
                  <a:lnTo>
                    <a:pt x="1169" y="320"/>
                  </a:lnTo>
                  <a:lnTo>
                    <a:pt x="1177" y="318"/>
                  </a:lnTo>
                  <a:lnTo>
                    <a:pt x="1182" y="315"/>
                  </a:lnTo>
                  <a:lnTo>
                    <a:pt x="1190" y="312"/>
                  </a:lnTo>
                  <a:lnTo>
                    <a:pt x="1195" y="310"/>
                  </a:lnTo>
                  <a:lnTo>
                    <a:pt x="1201" y="310"/>
                  </a:lnTo>
                  <a:lnTo>
                    <a:pt x="1203" y="310"/>
                  </a:lnTo>
                  <a:lnTo>
                    <a:pt x="1203" y="307"/>
                  </a:lnTo>
                  <a:lnTo>
                    <a:pt x="1208" y="305"/>
                  </a:lnTo>
                  <a:lnTo>
                    <a:pt x="1214" y="302"/>
                  </a:lnTo>
                  <a:lnTo>
                    <a:pt x="1221" y="297"/>
                  </a:lnTo>
                  <a:lnTo>
                    <a:pt x="1229" y="294"/>
                  </a:lnTo>
                  <a:lnTo>
                    <a:pt x="1240" y="286"/>
                  </a:lnTo>
                  <a:lnTo>
                    <a:pt x="1245" y="281"/>
                  </a:lnTo>
                  <a:lnTo>
                    <a:pt x="1250" y="278"/>
                  </a:lnTo>
                  <a:lnTo>
                    <a:pt x="1250" y="276"/>
                  </a:lnTo>
                  <a:lnTo>
                    <a:pt x="1253" y="276"/>
                  </a:lnTo>
                  <a:lnTo>
                    <a:pt x="1253" y="273"/>
                  </a:lnTo>
                  <a:lnTo>
                    <a:pt x="1256" y="270"/>
                  </a:lnTo>
                  <a:lnTo>
                    <a:pt x="1258" y="268"/>
                  </a:lnTo>
                  <a:lnTo>
                    <a:pt x="1261" y="263"/>
                  </a:lnTo>
                  <a:lnTo>
                    <a:pt x="1263" y="257"/>
                  </a:lnTo>
                  <a:lnTo>
                    <a:pt x="1269" y="249"/>
                  </a:lnTo>
                  <a:lnTo>
                    <a:pt x="1271" y="244"/>
                  </a:lnTo>
                  <a:lnTo>
                    <a:pt x="1274" y="239"/>
                  </a:lnTo>
                  <a:lnTo>
                    <a:pt x="1277" y="231"/>
                  </a:lnTo>
                  <a:lnTo>
                    <a:pt x="1279" y="221"/>
                  </a:lnTo>
                  <a:lnTo>
                    <a:pt x="1282" y="215"/>
                  </a:lnTo>
                  <a:lnTo>
                    <a:pt x="1284" y="205"/>
                  </a:lnTo>
                  <a:lnTo>
                    <a:pt x="1284" y="197"/>
                  </a:lnTo>
                  <a:lnTo>
                    <a:pt x="1290" y="181"/>
                  </a:lnTo>
                  <a:lnTo>
                    <a:pt x="1290" y="176"/>
                  </a:lnTo>
                  <a:lnTo>
                    <a:pt x="1292" y="163"/>
                  </a:lnTo>
                  <a:lnTo>
                    <a:pt x="1295" y="155"/>
                  </a:lnTo>
                  <a:lnTo>
                    <a:pt x="1295" y="147"/>
                  </a:lnTo>
                  <a:lnTo>
                    <a:pt x="1298" y="139"/>
                  </a:lnTo>
                  <a:lnTo>
                    <a:pt x="1300" y="131"/>
                  </a:lnTo>
                  <a:lnTo>
                    <a:pt x="1305" y="118"/>
                  </a:lnTo>
                  <a:lnTo>
                    <a:pt x="1308" y="113"/>
                  </a:lnTo>
                  <a:lnTo>
                    <a:pt x="1311" y="108"/>
                  </a:lnTo>
                  <a:lnTo>
                    <a:pt x="1313" y="103"/>
                  </a:lnTo>
                  <a:lnTo>
                    <a:pt x="1316" y="97"/>
                  </a:lnTo>
                  <a:lnTo>
                    <a:pt x="1321" y="92"/>
                  </a:lnTo>
                  <a:lnTo>
                    <a:pt x="1326" y="84"/>
                  </a:lnTo>
                  <a:lnTo>
                    <a:pt x="1334" y="76"/>
                  </a:lnTo>
                  <a:lnTo>
                    <a:pt x="1339" y="68"/>
                  </a:lnTo>
                  <a:lnTo>
                    <a:pt x="1345" y="63"/>
                  </a:lnTo>
                  <a:lnTo>
                    <a:pt x="1347" y="58"/>
                  </a:lnTo>
                  <a:lnTo>
                    <a:pt x="1355" y="50"/>
                  </a:lnTo>
                  <a:lnTo>
                    <a:pt x="1360" y="45"/>
                  </a:lnTo>
                  <a:lnTo>
                    <a:pt x="1366" y="42"/>
                  </a:lnTo>
                  <a:lnTo>
                    <a:pt x="1374" y="34"/>
                  </a:lnTo>
                  <a:lnTo>
                    <a:pt x="1381" y="32"/>
                  </a:lnTo>
                  <a:lnTo>
                    <a:pt x="1387" y="26"/>
                  </a:lnTo>
                  <a:lnTo>
                    <a:pt x="1389" y="26"/>
                  </a:lnTo>
                  <a:lnTo>
                    <a:pt x="1395" y="21"/>
                  </a:lnTo>
                  <a:lnTo>
                    <a:pt x="1400" y="19"/>
                  </a:lnTo>
                  <a:lnTo>
                    <a:pt x="1408" y="13"/>
                  </a:lnTo>
                  <a:lnTo>
                    <a:pt x="1413" y="11"/>
                  </a:lnTo>
                  <a:lnTo>
                    <a:pt x="1418" y="8"/>
                  </a:lnTo>
                  <a:lnTo>
                    <a:pt x="1426" y="3"/>
                  </a:lnTo>
                  <a:lnTo>
                    <a:pt x="1434" y="0"/>
                  </a:lnTo>
                  <a:lnTo>
                    <a:pt x="1444" y="5"/>
                  </a:lnTo>
                  <a:lnTo>
                    <a:pt x="1452" y="11"/>
                  </a:lnTo>
                  <a:lnTo>
                    <a:pt x="1455" y="11"/>
                  </a:lnTo>
                  <a:lnTo>
                    <a:pt x="1457" y="13"/>
                  </a:lnTo>
                  <a:lnTo>
                    <a:pt x="1460" y="13"/>
                  </a:lnTo>
                  <a:lnTo>
                    <a:pt x="1465" y="16"/>
                  </a:lnTo>
                  <a:lnTo>
                    <a:pt x="1471" y="19"/>
                  </a:lnTo>
                  <a:lnTo>
                    <a:pt x="1478" y="21"/>
                  </a:lnTo>
                  <a:lnTo>
                    <a:pt x="1484" y="21"/>
                  </a:lnTo>
                  <a:lnTo>
                    <a:pt x="1492" y="21"/>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164" name="フリーフォーム 163"/>
            <p:cNvSpPr>
              <a:spLocks/>
            </p:cNvSpPr>
            <p:nvPr/>
          </p:nvSpPr>
          <p:spPr bwMode="auto">
            <a:xfrm>
              <a:off x="2695164" y="2957820"/>
              <a:ext cx="660926" cy="675476"/>
            </a:xfrm>
            <a:custGeom>
              <a:avLst/>
              <a:gdLst>
                <a:gd name="T0" fmla="*/ 1156 w 1379"/>
                <a:gd name="T1" fmla="*/ 221 h 1388"/>
                <a:gd name="T2" fmla="*/ 1162 w 1379"/>
                <a:gd name="T3" fmla="*/ 247 h 1388"/>
                <a:gd name="T4" fmla="*/ 1164 w 1379"/>
                <a:gd name="T5" fmla="*/ 276 h 1388"/>
                <a:gd name="T6" fmla="*/ 1162 w 1379"/>
                <a:gd name="T7" fmla="*/ 307 h 1388"/>
                <a:gd name="T8" fmla="*/ 1151 w 1379"/>
                <a:gd name="T9" fmla="*/ 357 h 1388"/>
                <a:gd name="T10" fmla="*/ 1107 w 1379"/>
                <a:gd name="T11" fmla="*/ 404 h 1388"/>
                <a:gd name="T12" fmla="*/ 1041 w 1379"/>
                <a:gd name="T13" fmla="*/ 446 h 1388"/>
                <a:gd name="T14" fmla="*/ 1012 w 1379"/>
                <a:gd name="T15" fmla="*/ 465 h 1388"/>
                <a:gd name="T16" fmla="*/ 978 w 1379"/>
                <a:gd name="T17" fmla="*/ 486 h 1388"/>
                <a:gd name="T18" fmla="*/ 936 w 1379"/>
                <a:gd name="T19" fmla="*/ 515 h 1388"/>
                <a:gd name="T20" fmla="*/ 933 w 1379"/>
                <a:gd name="T21" fmla="*/ 567 h 1388"/>
                <a:gd name="T22" fmla="*/ 949 w 1379"/>
                <a:gd name="T23" fmla="*/ 622 h 1388"/>
                <a:gd name="T24" fmla="*/ 954 w 1379"/>
                <a:gd name="T25" fmla="*/ 727 h 1388"/>
                <a:gd name="T26" fmla="*/ 962 w 1379"/>
                <a:gd name="T27" fmla="*/ 843 h 1388"/>
                <a:gd name="T28" fmla="*/ 1025 w 1379"/>
                <a:gd name="T29" fmla="*/ 843 h 1388"/>
                <a:gd name="T30" fmla="*/ 1112 w 1379"/>
                <a:gd name="T31" fmla="*/ 819 h 1388"/>
                <a:gd name="T32" fmla="*/ 1148 w 1379"/>
                <a:gd name="T33" fmla="*/ 832 h 1388"/>
                <a:gd name="T34" fmla="*/ 1190 w 1379"/>
                <a:gd name="T35" fmla="*/ 850 h 1388"/>
                <a:gd name="T36" fmla="*/ 1230 w 1379"/>
                <a:gd name="T37" fmla="*/ 858 h 1388"/>
                <a:gd name="T38" fmla="*/ 1277 w 1379"/>
                <a:gd name="T39" fmla="*/ 906 h 1388"/>
                <a:gd name="T40" fmla="*/ 1298 w 1379"/>
                <a:gd name="T41" fmla="*/ 937 h 1388"/>
                <a:gd name="T42" fmla="*/ 1308 w 1379"/>
                <a:gd name="T43" fmla="*/ 963 h 1388"/>
                <a:gd name="T44" fmla="*/ 1314 w 1379"/>
                <a:gd name="T45" fmla="*/ 1016 h 1388"/>
                <a:gd name="T46" fmla="*/ 1327 w 1379"/>
                <a:gd name="T47" fmla="*/ 1068 h 1388"/>
                <a:gd name="T48" fmla="*/ 1363 w 1379"/>
                <a:gd name="T49" fmla="*/ 1118 h 1388"/>
                <a:gd name="T50" fmla="*/ 1319 w 1379"/>
                <a:gd name="T51" fmla="*/ 1158 h 1388"/>
                <a:gd name="T52" fmla="*/ 1219 w 1379"/>
                <a:gd name="T53" fmla="*/ 1158 h 1388"/>
                <a:gd name="T54" fmla="*/ 1235 w 1379"/>
                <a:gd name="T55" fmla="*/ 1239 h 1388"/>
                <a:gd name="T56" fmla="*/ 1020 w 1379"/>
                <a:gd name="T57" fmla="*/ 1242 h 1388"/>
                <a:gd name="T58" fmla="*/ 910 w 1379"/>
                <a:gd name="T59" fmla="*/ 1236 h 1388"/>
                <a:gd name="T60" fmla="*/ 742 w 1379"/>
                <a:gd name="T61" fmla="*/ 1231 h 1388"/>
                <a:gd name="T62" fmla="*/ 629 w 1379"/>
                <a:gd name="T63" fmla="*/ 1257 h 1388"/>
                <a:gd name="T64" fmla="*/ 506 w 1379"/>
                <a:gd name="T65" fmla="*/ 1375 h 1388"/>
                <a:gd name="T66" fmla="*/ 441 w 1379"/>
                <a:gd name="T67" fmla="*/ 1310 h 1388"/>
                <a:gd name="T68" fmla="*/ 386 w 1379"/>
                <a:gd name="T69" fmla="*/ 1234 h 1388"/>
                <a:gd name="T70" fmla="*/ 325 w 1379"/>
                <a:gd name="T71" fmla="*/ 1144 h 1388"/>
                <a:gd name="T72" fmla="*/ 289 w 1379"/>
                <a:gd name="T73" fmla="*/ 1089 h 1388"/>
                <a:gd name="T74" fmla="*/ 247 w 1379"/>
                <a:gd name="T75" fmla="*/ 1029 h 1388"/>
                <a:gd name="T76" fmla="*/ 218 w 1379"/>
                <a:gd name="T77" fmla="*/ 984 h 1388"/>
                <a:gd name="T78" fmla="*/ 192 w 1379"/>
                <a:gd name="T79" fmla="*/ 942 h 1388"/>
                <a:gd name="T80" fmla="*/ 155 w 1379"/>
                <a:gd name="T81" fmla="*/ 869 h 1388"/>
                <a:gd name="T82" fmla="*/ 134 w 1379"/>
                <a:gd name="T83" fmla="*/ 816 h 1388"/>
                <a:gd name="T84" fmla="*/ 92 w 1379"/>
                <a:gd name="T85" fmla="*/ 719 h 1388"/>
                <a:gd name="T86" fmla="*/ 50 w 1379"/>
                <a:gd name="T87" fmla="*/ 627 h 1388"/>
                <a:gd name="T88" fmla="*/ 5 w 1379"/>
                <a:gd name="T89" fmla="*/ 512 h 1388"/>
                <a:gd name="T90" fmla="*/ 97 w 1379"/>
                <a:gd name="T91" fmla="*/ 501 h 1388"/>
                <a:gd name="T92" fmla="*/ 234 w 1379"/>
                <a:gd name="T93" fmla="*/ 517 h 1388"/>
                <a:gd name="T94" fmla="*/ 362 w 1379"/>
                <a:gd name="T95" fmla="*/ 525 h 1388"/>
                <a:gd name="T96" fmla="*/ 435 w 1379"/>
                <a:gd name="T97" fmla="*/ 520 h 1388"/>
                <a:gd name="T98" fmla="*/ 580 w 1379"/>
                <a:gd name="T99" fmla="*/ 496 h 1388"/>
                <a:gd name="T100" fmla="*/ 705 w 1379"/>
                <a:gd name="T101" fmla="*/ 457 h 1388"/>
                <a:gd name="T102" fmla="*/ 818 w 1379"/>
                <a:gd name="T103" fmla="*/ 399 h 1388"/>
                <a:gd name="T104" fmla="*/ 944 w 1379"/>
                <a:gd name="T105" fmla="*/ 302 h 1388"/>
                <a:gd name="T106" fmla="*/ 986 w 1379"/>
                <a:gd name="T107" fmla="*/ 200 h 1388"/>
                <a:gd name="T108" fmla="*/ 989 w 1379"/>
                <a:gd name="T109" fmla="*/ 63 h 1388"/>
                <a:gd name="T110" fmla="*/ 1036 w 1379"/>
                <a:gd name="T111" fmla="*/ 47 h 1388"/>
                <a:gd name="T112" fmla="*/ 1067 w 1379"/>
                <a:gd name="T113" fmla="*/ 89 h 1388"/>
                <a:gd name="T114" fmla="*/ 1104 w 1379"/>
                <a:gd name="T115" fmla="*/ 126 h 1388"/>
                <a:gd name="T116" fmla="*/ 1127 w 1379"/>
                <a:gd name="T117" fmla="*/ 158 h 1388"/>
                <a:gd name="T118" fmla="*/ 1141 w 1379"/>
                <a:gd name="T119" fmla="*/ 179 h 1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379" h="1388">
                  <a:moveTo>
                    <a:pt x="1146" y="192"/>
                  </a:moveTo>
                  <a:lnTo>
                    <a:pt x="1148" y="192"/>
                  </a:lnTo>
                  <a:lnTo>
                    <a:pt x="1148" y="194"/>
                  </a:lnTo>
                  <a:lnTo>
                    <a:pt x="1148" y="197"/>
                  </a:lnTo>
                  <a:lnTo>
                    <a:pt x="1151" y="200"/>
                  </a:lnTo>
                  <a:lnTo>
                    <a:pt x="1151" y="202"/>
                  </a:lnTo>
                  <a:lnTo>
                    <a:pt x="1151" y="205"/>
                  </a:lnTo>
                  <a:lnTo>
                    <a:pt x="1154" y="210"/>
                  </a:lnTo>
                  <a:lnTo>
                    <a:pt x="1154" y="213"/>
                  </a:lnTo>
                  <a:lnTo>
                    <a:pt x="1156" y="218"/>
                  </a:lnTo>
                  <a:lnTo>
                    <a:pt x="1156" y="221"/>
                  </a:lnTo>
                  <a:lnTo>
                    <a:pt x="1156" y="223"/>
                  </a:lnTo>
                  <a:lnTo>
                    <a:pt x="1159" y="223"/>
                  </a:lnTo>
                  <a:lnTo>
                    <a:pt x="1159" y="226"/>
                  </a:lnTo>
                  <a:lnTo>
                    <a:pt x="1159" y="229"/>
                  </a:lnTo>
                  <a:lnTo>
                    <a:pt x="1159" y="231"/>
                  </a:lnTo>
                  <a:lnTo>
                    <a:pt x="1159" y="234"/>
                  </a:lnTo>
                  <a:lnTo>
                    <a:pt x="1162" y="236"/>
                  </a:lnTo>
                  <a:lnTo>
                    <a:pt x="1162" y="239"/>
                  </a:lnTo>
                  <a:lnTo>
                    <a:pt x="1162" y="242"/>
                  </a:lnTo>
                  <a:lnTo>
                    <a:pt x="1162" y="244"/>
                  </a:lnTo>
                  <a:lnTo>
                    <a:pt x="1162" y="247"/>
                  </a:lnTo>
                  <a:lnTo>
                    <a:pt x="1162" y="250"/>
                  </a:lnTo>
                  <a:lnTo>
                    <a:pt x="1164" y="250"/>
                  </a:lnTo>
                  <a:lnTo>
                    <a:pt x="1164" y="252"/>
                  </a:lnTo>
                  <a:lnTo>
                    <a:pt x="1164" y="257"/>
                  </a:lnTo>
                  <a:lnTo>
                    <a:pt x="1164" y="263"/>
                  </a:lnTo>
                  <a:lnTo>
                    <a:pt x="1164" y="268"/>
                  </a:lnTo>
                  <a:lnTo>
                    <a:pt x="1164" y="270"/>
                  </a:lnTo>
                  <a:lnTo>
                    <a:pt x="1164" y="273"/>
                  </a:lnTo>
                  <a:lnTo>
                    <a:pt x="1167" y="273"/>
                  </a:lnTo>
                  <a:lnTo>
                    <a:pt x="1164" y="273"/>
                  </a:lnTo>
                  <a:lnTo>
                    <a:pt x="1164" y="276"/>
                  </a:lnTo>
                  <a:lnTo>
                    <a:pt x="1164" y="281"/>
                  </a:lnTo>
                  <a:lnTo>
                    <a:pt x="1164" y="284"/>
                  </a:lnTo>
                  <a:lnTo>
                    <a:pt x="1164" y="286"/>
                  </a:lnTo>
                  <a:lnTo>
                    <a:pt x="1164" y="289"/>
                  </a:lnTo>
                  <a:lnTo>
                    <a:pt x="1164" y="291"/>
                  </a:lnTo>
                  <a:lnTo>
                    <a:pt x="1164" y="294"/>
                  </a:lnTo>
                  <a:lnTo>
                    <a:pt x="1164" y="297"/>
                  </a:lnTo>
                  <a:lnTo>
                    <a:pt x="1164" y="299"/>
                  </a:lnTo>
                  <a:lnTo>
                    <a:pt x="1164" y="302"/>
                  </a:lnTo>
                  <a:lnTo>
                    <a:pt x="1164" y="305"/>
                  </a:lnTo>
                  <a:lnTo>
                    <a:pt x="1162" y="307"/>
                  </a:lnTo>
                  <a:lnTo>
                    <a:pt x="1162" y="312"/>
                  </a:lnTo>
                  <a:lnTo>
                    <a:pt x="1162" y="315"/>
                  </a:lnTo>
                  <a:lnTo>
                    <a:pt x="1162" y="318"/>
                  </a:lnTo>
                  <a:lnTo>
                    <a:pt x="1162" y="320"/>
                  </a:lnTo>
                  <a:lnTo>
                    <a:pt x="1159" y="326"/>
                  </a:lnTo>
                  <a:lnTo>
                    <a:pt x="1159" y="328"/>
                  </a:lnTo>
                  <a:lnTo>
                    <a:pt x="1159" y="336"/>
                  </a:lnTo>
                  <a:lnTo>
                    <a:pt x="1156" y="344"/>
                  </a:lnTo>
                  <a:lnTo>
                    <a:pt x="1154" y="352"/>
                  </a:lnTo>
                  <a:lnTo>
                    <a:pt x="1151" y="354"/>
                  </a:lnTo>
                  <a:lnTo>
                    <a:pt x="1151" y="357"/>
                  </a:lnTo>
                  <a:lnTo>
                    <a:pt x="1151" y="360"/>
                  </a:lnTo>
                  <a:lnTo>
                    <a:pt x="1148" y="362"/>
                  </a:lnTo>
                  <a:lnTo>
                    <a:pt x="1148" y="365"/>
                  </a:lnTo>
                  <a:lnTo>
                    <a:pt x="1146" y="368"/>
                  </a:lnTo>
                  <a:lnTo>
                    <a:pt x="1146" y="370"/>
                  </a:lnTo>
                  <a:lnTo>
                    <a:pt x="1143" y="373"/>
                  </a:lnTo>
                  <a:lnTo>
                    <a:pt x="1133" y="381"/>
                  </a:lnTo>
                  <a:lnTo>
                    <a:pt x="1133" y="383"/>
                  </a:lnTo>
                  <a:lnTo>
                    <a:pt x="1130" y="383"/>
                  </a:lnTo>
                  <a:lnTo>
                    <a:pt x="1117" y="394"/>
                  </a:lnTo>
                  <a:lnTo>
                    <a:pt x="1107" y="404"/>
                  </a:lnTo>
                  <a:lnTo>
                    <a:pt x="1104" y="407"/>
                  </a:lnTo>
                  <a:lnTo>
                    <a:pt x="1099" y="410"/>
                  </a:lnTo>
                  <a:lnTo>
                    <a:pt x="1096" y="412"/>
                  </a:lnTo>
                  <a:lnTo>
                    <a:pt x="1075" y="425"/>
                  </a:lnTo>
                  <a:lnTo>
                    <a:pt x="1070" y="428"/>
                  </a:lnTo>
                  <a:lnTo>
                    <a:pt x="1067" y="431"/>
                  </a:lnTo>
                  <a:lnTo>
                    <a:pt x="1065" y="433"/>
                  </a:lnTo>
                  <a:lnTo>
                    <a:pt x="1062" y="433"/>
                  </a:lnTo>
                  <a:lnTo>
                    <a:pt x="1059" y="436"/>
                  </a:lnTo>
                  <a:lnTo>
                    <a:pt x="1051" y="441"/>
                  </a:lnTo>
                  <a:lnTo>
                    <a:pt x="1041" y="446"/>
                  </a:lnTo>
                  <a:lnTo>
                    <a:pt x="1038" y="449"/>
                  </a:lnTo>
                  <a:lnTo>
                    <a:pt x="1036" y="449"/>
                  </a:lnTo>
                  <a:lnTo>
                    <a:pt x="1033" y="452"/>
                  </a:lnTo>
                  <a:lnTo>
                    <a:pt x="1030" y="454"/>
                  </a:lnTo>
                  <a:lnTo>
                    <a:pt x="1028" y="454"/>
                  </a:lnTo>
                  <a:lnTo>
                    <a:pt x="1028" y="457"/>
                  </a:lnTo>
                  <a:lnTo>
                    <a:pt x="1025" y="457"/>
                  </a:lnTo>
                  <a:lnTo>
                    <a:pt x="1020" y="462"/>
                  </a:lnTo>
                  <a:lnTo>
                    <a:pt x="1017" y="462"/>
                  </a:lnTo>
                  <a:lnTo>
                    <a:pt x="1015" y="465"/>
                  </a:lnTo>
                  <a:lnTo>
                    <a:pt x="1012" y="465"/>
                  </a:lnTo>
                  <a:lnTo>
                    <a:pt x="1010" y="467"/>
                  </a:lnTo>
                  <a:lnTo>
                    <a:pt x="1007" y="470"/>
                  </a:lnTo>
                  <a:lnTo>
                    <a:pt x="1004" y="470"/>
                  </a:lnTo>
                  <a:lnTo>
                    <a:pt x="1002" y="473"/>
                  </a:lnTo>
                  <a:lnTo>
                    <a:pt x="999" y="473"/>
                  </a:lnTo>
                  <a:lnTo>
                    <a:pt x="996" y="475"/>
                  </a:lnTo>
                  <a:lnTo>
                    <a:pt x="994" y="475"/>
                  </a:lnTo>
                  <a:lnTo>
                    <a:pt x="994" y="478"/>
                  </a:lnTo>
                  <a:lnTo>
                    <a:pt x="991" y="478"/>
                  </a:lnTo>
                  <a:lnTo>
                    <a:pt x="981" y="483"/>
                  </a:lnTo>
                  <a:lnTo>
                    <a:pt x="978" y="486"/>
                  </a:lnTo>
                  <a:lnTo>
                    <a:pt x="975" y="486"/>
                  </a:lnTo>
                  <a:lnTo>
                    <a:pt x="975" y="488"/>
                  </a:lnTo>
                  <a:lnTo>
                    <a:pt x="970" y="491"/>
                  </a:lnTo>
                  <a:lnTo>
                    <a:pt x="960" y="496"/>
                  </a:lnTo>
                  <a:lnTo>
                    <a:pt x="957" y="496"/>
                  </a:lnTo>
                  <a:lnTo>
                    <a:pt x="957" y="499"/>
                  </a:lnTo>
                  <a:lnTo>
                    <a:pt x="954" y="499"/>
                  </a:lnTo>
                  <a:lnTo>
                    <a:pt x="947" y="504"/>
                  </a:lnTo>
                  <a:lnTo>
                    <a:pt x="941" y="507"/>
                  </a:lnTo>
                  <a:lnTo>
                    <a:pt x="941" y="509"/>
                  </a:lnTo>
                  <a:lnTo>
                    <a:pt x="936" y="515"/>
                  </a:lnTo>
                  <a:lnTo>
                    <a:pt x="928" y="517"/>
                  </a:lnTo>
                  <a:lnTo>
                    <a:pt x="913" y="530"/>
                  </a:lnTo>
                  <a:lnTo>
                    <a:pt x="915" y="533"/>
                  </a:lnTo>
                  <a:lnTo>
                    <a:pt x="918" y="536"/>
                  </a:lnTo>
                  <a:lnTo>
                    <a:pt x="918" y="538"/>
                  </a:lnTo>
                  <a:lnTo>
                    <a:pt x="920" y="541"/>
                  </a:lnTo>
                  <a:lnTo>
                    <a:pt x="920" y="543"/>
                  </a:lnTo>
                  <a:lnTo>
                    <a:pt x="923" y="549"/>
                  </a:lnTo>
                  <a:lnTo>
                    <a:pt x="926" y="551"/>
                  </a:lnTo>
                  <a:lnTo>
                    <a:pt x="931" y="562"/>
                  </a:lnTo>
                  <a:lnTo>
                    <a:pt x="933" y="567"/>
                  </a:lnTo>
                  <a:lnTo>
                    <a:pt x="936" y="578"/>
                  </a:lnTo>
                  <a:lnTo>
                    <a:pt x="941" y="588"/>
                  </a:lnTo>
                  <a:lnTo>
                    <a:pt x="941" y="591"/>
                  </a:lnTo>
                  <a:lnTo>
                    <a:pt x="941" y="593"/>
                  </a:lnTo>
                  <a:lnTo>
                    <a:pt x="941" y="596"/>
                  </a:lnTo>
                  <a:lnTo>
                    <a:pt x="944" y="601"/>
                  </a:lnTo>
                  <a:lnTo>
                    <a:pt x="944" y="606"/>
                  </a:lnTo>
                  <a:lnTo>
                    <a:pt x="944" y="609"/>
                  </a:lnTo>
                  <a:lnTo>
                    <a:pt x="947" y="614"/>
                  </a:lnTo>
                  <a:lnTo>
                    <a:pt x="949" y="620"/>
                  </a:lnTo>
                  <a:lnTo>
                    <a:pt x="949" y="622"/>
                  </a:lnTo>
                  <a:lnTo>
                    <a:pt x="949" y="625"/>
                  </a:lnTo>
                  <a:lnTo>
                    <a:pt x="954" y="635"/>
                  </a:lnTo>
                  <a:lnTo>
                    <a:pt x="954" y="638"/>
                  </a:lnTo>
                  <a:lnTo>
                    <a:pt x="954" y="641"/>
                  </a:lnTo>
                  <a:lnTo>
                    <a:pt x="954" y="659"/>
                  </a:lnTo>
                  <a:lnTo>
                    <a:pt x="957" y="693"/>
                  </a:lnTo>
                  <a:lnTo>
                    <a:pt x="957" y="709"/>
                  </a:lnTo>
                  <a:lnTo>
                    <a:pt x="954" y="714"/>
                  </a:lnTo>
                  <a:lnTo>
                    <a:pt x="954" y="717"/>
                  </a:lnTo>
                  <a:lnTo>
                    <a:pt x="954" y="719"/>
                  </a:lnTo>
                  <a:lnTo>
                    <a:pt x="954" y="727"/>
                  </a:lnTo>
                  <a:lnTo>
                    <a:pt x="957" y="740"/>
                  </a:lnTo>
                  <a:lnTo>
                    <a:pt x="957" y="756"/>
                  </a:lnTo>
                  <a:lnTo>
                    <a:pt x="957" y="769"/>
                  </a:lnTo>
                  <a:lnTo>
                    <a:pt x="960" y="774"/>
                  </a:lnTo>
                  <a:lnTo>
                    <a:pt x="957" y="780"/>
                  </a:lnTo>
                  <a:lnTo>
                    <a:pt x="957" y="787"/>
                  </a:lnTo>
                  <a:lnTo>
                    <a:pt x="957" y="803"/>
                  </a:lnTo>
                  <a:lnTo>
                    <a:pt x="957" y="806"/>
                  </a:lnTo>
                  <a:lnTo>
                    <a:pt x="957" y="808"/>
                  </a:lnTo>
                  <a:lnTo>
                    <a:pt x="960" y="824"/>
                  </a:lnTo>
                  <a:lnTo>
                    <a:pt x="962" y="843"/>
                  </a:lnTo>
                  <a:lnTo>
                    <a:pt x="968" y="864"/>
                  </a:lnTo>
                  <a:lnTo>
                    <a:pt x="973" y="864"/>
                  </a:lnTo>
                  <a:lnTo>
                    <a:pt x="975" y="861"/>
                  </a:lnTo>
                  <a:lnTo>
                    <a:pt x="981" y="861"/>
                  </a:lnTo>
                  <a:lnTo>
                    <a:pt x="989" y="858"/>
                  </a:lnTo>
                  <a:lnTo>
                    <a:pt x="994" y="856"/>
                  </a:lnTo>
                  <a:lnTo>
                    <a:pt x="999" y="853"/>
                  </a:lnTo>
                  <a:lnTo>
                    <a:pt x="1007" y="850"/>
                  </a:lnTo>
                  <a:lnTo>
                    <a:pt x="1010" y="850"/>
                  </a:lnTo>
                  <a:lnTo>
                    <a:pt x="1015" y="848"/>
                  </a:lnTo>
                  <a:lnTo>
                    <a:pt x="1025" y="843"/>
                  </a:lnTo>
                  <a:lnTo>
                    <a:pt x="1038" y="840"/>
                  </a:lnTo>
                  <a:lnTo>
                    <a:pt x="1046" y="837"/>
                  </a:lnTo>
                  <a:lnTo>
                    <a:pt x="1057" y="832"/>
                  </a:lnTo>
                  <a:lnTo>
                    <a:pt x="1067" y="829"/>
                  </a:lnTo>
                  <a:lnTo>
                    <a:pt x="1072" y="829"/>
                  </a:lnTo>
                  <a:lnTo>
                    <a:pt x="1075" y="829"/>
                  </a:lnTo>
                  <a:lnTo>
                    <a:pt x="1078" y="827"/>
                  </a:lnTo>
                  <a:lnTo>
                    <a:pt x="1091" y="827"/>
                  </a:lnTo>
                  <a:lnTo>
                    <a:pt x="1101" y="827"/>
                  </a:lnTo>
                  <a:lnTo>
                    <a:pt x="1104" y="824"/>
                  </a:lnTo>
                  <a:lnTo>
                    <a:pt x="1112" y="819"/>
                  </a:lnTo>
                  <a:lnTo>
                    <a:pt x="1117" y="816"/>
                  </a:lnTo>
                  <a:lnTo>
                    <a:pt x="1125" y="814"/>
                  </a:lnTo>
                  <a:lnTo>
                    <a:pt x="1127" y="811"/>
                  </a:lnTo>
                  <a:lnTo>
                    <a:pt x="1133" y="822"/>
                  </a:lnTo>
                  <a:lnTo>
                    <a:pt x="1135" y="824"/>
                  </a:lnTo>
                  <a:lnTo>
                    <a:pt x="1135" y="827"/>
                  </a:lnTo>
                  <a:lnTo>
                    <a:pt x="1138" y="827"/>
                  </a:lnTo>
                  <a:lnTo>
                    <a:pt x="1141" y="829"/>
                  </a:lnTo>
                  <a:lnTo>
                    <a:pt x="1143" y="829"/>
                  </a:lnTo>
                  <a:lnTo>
                    <a:pt x="1146" y="829"/>
                  </a:lnTo>
                  <a:lnTo>
                    <a:pt x="1148" y="832"/>
                  </a:lnTo>
                  <a:lnTo>
                    <a:pt x="1151" y="840"/>
                  </a:lnTo>
                  <a:lnTo>
                    <a:pt x="1154" y="848"/>
                  </a:lnTo>
                  <a:lnTo>
                    <a:pt x="1156" y="848"/>
                  </a:lnTo>
                  <a:lnTo>
                    <a:pt x="1169" y="850"/>
                  </a:lnTo>
                  <a:lnTo>
                    <a:pt x="1175" y="848"/>
                  </a:lnTo>
                  <a:lnTo>
                    <a:pt x="1177" y="848"/>
                  </a:lnTo>
                  <a:lnTo>
                    <a:pt x="1180" y="848"/>
                  </a:lnTo>
                  <a:lnTo>
                    <a:pt x="1183" y="848"/>
                  </a:lnTo>
                  <a:lnTo>
                    <a:pt x="1185" y="850"/>
                  </a:lnTo>
                  <a:lnTo>
                    <a:pt x="1188" y="850"/>
                  </a:lnTo>
                  <a:lnTo>
                    <a:pt x="1190" y="850"/>
                  </a:lnTo>
                  <a:lnTo>
                    <a:pt x="1198" y="848"/>
                  </a:lnTo>
                  <a:lnTo>
                    <a:pt x="1204" y="848"/>
                  </a:lnTo>
                  <a:lnTo>
                    <a:pt x="1206" y="848"/>
                  </a:lnTo>
                  <a:lnTo>
                    <a:pt x="1209" y="850"/>
                  </a:lnTo>
                  <a:lnTo>
                    <a:pt x="1211" y="850"/>
                  </a:lnTo>
                  <a:lnTo>
                    <a:pt x="1214" y="850"/>
                  </a:lnTo>
                  <a:lnTo>
                    <a:pt x="1217" y="850"/>
                  </a:lnTo>
                  <a:lnTo>
                    <a:pt x="1219" y="853"/>
                  </a:lnTo>
                  <a:lnTo>
                    <a:pt x="1222" y="853"/>
                  </a:lnTo>
                  <a:lnTo>
                    <a:pt x="1227" y="856"/>
                  </a:lnTo>
                  <a:lnTo>
                    <a:pt x="1230" y="858"/>
                  </a:lnTo>
                  <a:lnTo>
                    <a:pt x="1232" y="861"/>
                  </a:lnTo>
                  <a:lnTo>
                    <a:pt x="1240" y="866"/>
                  </a:lnTo>
                  <a:lnTo>
                    <a:pt x="1248" y="871"/>
                  </a:lnTo>
                  <a:lnTo>
                    <a:pt x="1251" y="874"/>
                  </a:lnTo>
                  <a:lnTo>
                    <a:pt x="1259" y="874"/>
                  </a:lnTo>
                  <a:lnTo>
                    <a:pt x="1259" y="877"/>
                  </a:lnTo>
                  <a:lnTo>
                    <a:pt x="1261" y="882"/>
                  </a:lnTo>
                  <a:lnTo>
                    <a:pt x="1261" y="885"/>
                  </a:lnTo>
                  <a:lnTo>
                    <a:pt x="1274" y="900"/>
                  </a:lnTo>
                  <a:lnTo>
                    <a:pt x="1277" y="903"/>
                  </a:lnTo>
                  <a:lnTo>
                    <a:pt x="1277" y="906"/>
                  </a:lnTo>
                  <a:lnTo>
                    <a:pt x="1280" y="908"/>
                  </a:lnTo>
                  <a:lnTo>
                    <a:pt x="1282" y="911"/>
                  </a:lnTo>
                  <a:lnTo>
                    <a:pt x="1282" y="913"/>
                  </a:lnTo>
                  <a:lnTo>
                    <a:pt x="1282" y="916"/>
                  </a:lnTo>
                  <a:lnTo>
                    <a:pt x="1285" y="921"/>
                  </a:lnTo>
                  <a:lnTo>
                    <a:pt x="1287" y="927"/>
                  </a:lnTo>
                  <a:lnTo>
                    <a:pt x="1287" y="929"/>
                  </a:lnTo>
                  <a:lnTo>
                    <a:pt x="1290" y="932"/>
                  </a:lnTo>
                  <a:lnTo>
                    <a:pt x="1295" y="932"/>
                  </a:lnTo>
                  <a:lnTo>
                    <a:pt x="1298" y="934"/>
                  </a:lnTo>
                  <a:lnTo>
                    <a:pt x="1298" y="937"/>
                  </a:lnTo>
                  <a:lnTo>
                    <a:pt x="1298" y="940"/>
                  </a:lnTo>
                  <a:lnTo>
                    <a:pt x="1298" y="942"/>
                  </a:lnTo>
                  <a:lnTo>
                    <a:pt x="1298" y="945"/>
                  </a:lnTo>
                  <a:lnTo>
                    <a:pt x="1298" y="948"/>
                  </a:lnTo>
                  <a:lnTo>
                    <a:pt x="1308" y="948"/>
                  </a:lnTo>
                  <a:lnTo>
                    <a:pt x="1308" y="953"/>
                  </a:lnTo>
                  <a:lnTo>
                    <a:pt x="1306" y="953"/>
                  </a:lnTo>
                  <a:lnTo>
                    <a:pt x="1306" y="955"/>
                  </a:lnTo>
                  <a:lnTo>
                    <a:pt x="1306" y="958"/>
                  </a:lnTo>
                  <a:lnTo>
                    <a:pt x="1306" y="961"/>
                  </a:lnTo>
                  <a:lnTo>
                    <a:pt x="1308" y="963"/>
                  </a:lnTo>
                  <a:lnTo>
                    <a:pt x="1308" y="969"/>
                  </a:lnTo>
                  <a:lnTo>
                    <a:pt x="1308" y="971"/>
                  </a:lnTo>
                  <a:lnTo>
                    <a:pt x="1308" y="974"/>
                  </a:lnTo>
                  <a:lnTo>
                    <a:pt x="1311" y="979"/>
                  </a:lnTo>
                  <a:lnTo>
                    <a:pt x="1308" y="979"/>
                  </a:lnTo>
                  <a:lnTo>
                    <a:pt x="1306" y="982"/>
                  </a:lnTo>
                  <a:lnTo>
                    <a:pt x="1303" y="982"/>
                  </a:lnTo>
                  <a:lnTo>
                    <a:pt x="1308" y="995"/>
                  </a:lnTo>
                  <a:lnTo>
                    <a:pt x="1311" y="1003"/>
                  </a:lnTo>
                  <a:lnTo>
                    <a:pt x="1314" y="1011"/>
                  </a:lnTo>
                  <a:lnTo>
                    <a:pt x="1314" y="1016"/>
                  </a:lnTo>
                  <a:lnTo>
                    <a:pt x="1316" y="1021"/>
                  </a:lnTo>
                  <a:lnTo>
                    <a:pt x="1316" y="1029"/>
                  </a:lnTo>
                  <a:lnTo>
                    <a:pt x="1316" y="1034"/>
                  </a:lnTo>
                  <a:lnTo>
                    <a:pt x="1316" y="1042"/>
                  </a:lnTo>
                  <a:lnTo>
                    <a:pt x="1319" y="1047"/>
                  </a:lnTo>
                  <a:lnTo>
                    <a:pt x="1319" y="1053"/>
                  </a:lnTo>
                  <a:lnTo>
                    <a:pt x="1321" y="1055"/>
                  </a:lnTo>
                  <a:lnTo>
                    <a:pt x="1321" y="1058"/>
                  </a:lnTo>
                  <a:lnTo>
                    <a:pt x="1324" y="1060"/>
                  </a:lnTo>
                  <a:lnTo>
                    <a:pt x="1324" y="1066"/>
                  </a:lnTo>
                  <a:lnTo>
                    <a:pt x="1327" y="1068"/>
                  </a:lnTo>
                  <a:lnTo>
                    <a:pt x="1329" y="1071"/>
                  </a:lnTo>
                  <a:lnTo>
                    <a:pt x="1340" y="1081"/>
                  </a:lnTo>
                  <a:lnTo>
                    <a:pt x="1348" y="1092"/>
                  </a:lnTo>
                  <a:lnTo>
                    <a:pt x="1350" y="1095"/>
                  </a:lnTo>
                  <a:lnTo>
                    <a:pt x="1353" y="1095"/>
                  </a:lnTo>
                  <a:lnTo>
                    <a:pt x="1353" y="1097"/>
                  </a:lnTo>
                  <a:lnTo>
                    <a:pt x="1353" y="1100"/>
                  </a:lnTo>
                  <a:lnTo>
                    <a:pt x="1361" y="1108"/>
                  </a:lnTo>
                  <a:lnTo>
                    <a:pt x="1363" y="1113"/>
                  </a:lnTo>
                  <a:lnTo>
                    <a:pt x="1363" y="1116"/>
                  </a:lnTo>
                  <a:lnTo>
                    <a:pt x="1363" y="1118"/>
                  </a:lnTo>
                  <a:lnTo>
                    <a:pt x="1366" y="1123"/>
                  </a:lnTo>
                  <a:lnTo>
                    <a:pt x="1369" y="1129"/>
                  </a:lnTo>
                  <a:lnTo>
                    <a:pt x="1371" y="1134"/>
                  </a:lnTo>
                  <a:lnTo>
                    <a:pt x="1371" y="1137"/>
                  </a:lnTo>
                  <a:lnTo>
                    <a:pt x="1379" y="1158"/>
                  </a:lnTo>
                  <a:lnTo>
                    <a:pt x="1371" y="1163"/>
                  </a:lnTo>
                  <a:lnTo>
                    <a:pt x="1363" y="1163"/>
                  </a:lnTo>
                  <a:lnTo>
                    <a:pt x="1340" y="1160"/>
                  </a:lnTo>
                  <a:lnTo>
                    <a:pt x="1337" y="1160"/>
                  </a:lnTo>
                  <a:lnTo>
                    <a:pt x="1324" y="1158"/>
                  </a:lnTo>
                  <a:lnTo>
                    <a:pt x="1319" y="1158"/>
                  </a:lnTo>
                  <a:lnTo>
                    <a:pt x="1301" y="1158"/>
                  </a:lnTo>
                  <a:lnTo>
                    <a:pt x="1285" y="1158"/>
                  </a:lnTo>
                  <a:lnTo>
                    <a:pt x="1264" y="1155"/>
                  </a:lnTo>
                  <a:lnTo>
                    <a:pt x="1256" y="1152"/>
                  </a:lnTo>
                  <a:lnTo>
                    <a:pt x="1253" y="1152"/>
                  </a:lnTo>
                  <a:lnTo>
                    <a:pt x="1243" y="1150"/>
                  </a:lnTo>
                  <a:lnTo>
                    <a:pt x="1240" y="1150"/>
                  </a:lnTo>
                  <a:lnTo>
                    <a:pt x="1217" y="1147"/>
                  </a:lnTo>
                  <a:lnTo>
                    <a:pt x="1217" y="1152"/>
                  </a:lnTo>
                  <a:lnTo>
                    <a:pt x="1217" y="1155"/>
                  </a:lnTo>
                  <a:lnTo>
                    <a:pt x="1219" y="1158"/>
                  </a:lnTo>
                  <a:lnTo>
                    <a:pt x="1219" y="1168"/>
                  </a:lnTo>
                  <a:lnTo>
                    <a:pt x="1230" y="1189"/>
                  </a:lnTo>
                  <a:lnTo>
                    <a:pt x="1232" y="1194"/>
                  </a:lnTo>
                  <a:lnTo>
                    <a:pt x="1235" y="1202"/>
                  </a:lnTo>
                  <a:lnTo>
                    <a:pt x="1235" y="1205"/>
                  </a:lnTo>
                  <a:lnTo>
                    <a:pt x="1238" y="1207"/>
                  </a:lnTo>
                  <a:lnTo>
                    <a:pt x="1238" y="1210"/>
                  </a:lnTo>
                  <a:lnTo>
                    <a:pt x="1235" y="1215"/>
                  </a:lnTo>
                  <a:lnTo>
                    <a:pt x="1235" y="1228"/>
                  </a:lnTo>
                  <a:lnTo>
                    <a:pt x="1235" y="1231"/>
                  </a:lnTo>
                  <a:lnTo>
                    <a:pt x="1235" y="1239"/>
                  </a:lnTo>
                  <a:lnTo>
                    <a:pt x="1235" y="1244"/>
                  </a:lnTo>
                  <a:lnTo>
                    <a:pt x="1219" y="1247"/>
                  </a:lnTo>
                  <a:lnTo>
                    <a:pt x="1193" y="1247"/>
                  </a:lnTo>
                  <a:lnTo>
                    <a:pt x="1185" y="1247"/>
                  </a:lnTo>
                  <a:lnTo>
                    <a:pt x="1180" y="1247"/>
                  </a:lnTo>
                  <a:lnTo>
                    <a:pt x="1143" y="1244"/>
                  </a:lnTo>
                  <a:lnTo>
                    <a:pt x="1122" y="1244"/>
                  </a:lnTo>
                  <a:lnTo>
                    <a:pt x="1104" y="1244"/>
                  </a:lnTo>
                  <a:lnTo>
                    <a:pt x="1078" y="1242"/>
                  </a:lnTo>
                  <a:lnTo>
                    <a:pt x="1051" y="1242"/>
                  </a:lnTo>
                  <a:lnTo>
                    <a:pt x="1020" y="1242"/>
                  </a:lnTo>
                  <a:lnTo>
                    <a:pt x="996" y="1239"/>
                  </a:lnTo>
                  <a:lnTo>
                    <a:pt x="983" y="1239"/>
                  </a:lnTo>
                  <a:lnTo>
                    <a:pt x="970" y="1239"/>
                  </a:lnTo>
                  <a:lnTo>
                    <a:pt x="954" y="1239"/>
                  </a:lnTo>
                  <a:lnTo>
                    <a:pt x="952" y="1239"/>
                  </a:lnTo>
                  <a:lnTo>
                    <a:pt x="949" y="1239"/>
                  </a:lnTo>
                  <a:lnTo>
                    <a:pt x="947" y="1239"/>
                  </a:lnTo>
                  <a:lnTo>
                    <a:pt x="944" y="1239"/>
                  </a:lnTo>
                  <a:lnTo>
                    <a:pt x="941" y="1239"/>
                  </a:lnTo>
                  <a:lnTo>
                    <a:pt x="933" y="1236"/>
                  </a:lnTo>
                  <a:lnTo>
                    <a:pt x="910" y="1236"/>
                  </a:lnTo>
                  <a:lnTo>
                    <a:pt x="884" y="1236"/>
                  </a:lnTo>
                  <a:lnTo>
                    <a:pt x="860" y="1236"/>
                  </a:lnTo>
                  <a:lnTo>
                    <a:pt x="829" y="1234"/>
                  </a:lnTo>
                  <a:lnTo>
                    <a:pt x="808" y="1234"/>
                  </a:lnTo>
                  <a:lnTo>
                    <a:pt x="805" y="1234"/>
                  </a:lnTo>
                  <a:lnTo>
                    <a:pt x="779" y="1234"/>
                  </a:lnTo>
                  <a:lnTo>
                    <a:pt x="771" y="1234"/>
                  </a:lnTo>
                  <a:lnTo>
                    <a:pt x="768" y="1234"/>
                  </a:lnTo>
                  <a:lnTo>
                    <a:pt x="763" y="1231"/>
                  </a:lnTo>
                  <a:lnTo>
                    <a:pt x="760" y="1231"/>
                  </a:lnTo>
                  <a:lnTo>
                    <a:pt x="742" y="1231"/>
                  </a:lnTo>
                  <a:lnTo>
                    <a:pt x="716" y="1231"/>
                  </a:lnTo>
                  <a:lnTo>
                    <a:pt x="698" y="1231"/>
                  </a:lnTo>
                  <a:lnTo>
                    <a:pt x="695" y="1231"/>
                  </a:lnTo>
                  <a:lnTo>
                    <a:pt x="692" y="1231"/>
                  </a:lnTo>
                  <a:lnTo>
                    <a:pt x="684" y="1234"/>
                  </a:lnTo>
                  <a:lnTo>
                    <a:pt x="677" y="1236"/>
                  </a:lnTo>
                  <a:lnTo>
                    <a:pt x="674" y="1236"/>
                  </a:lnTo>
                  <a:lnTo>
                    <a:pt x="663" y="1242"/>
                  </a:lnTo>
                  <a:lnTo>
                    <a:pt x="653" y="1247"/>
                  </a:lnTo>
                  <a:lnTo>
                    <a:pt x="640" y="1252"/>
                  </a:lnTo>
                  <a:lnTo>
                    <a:pt x="629" y="1257"/>
                  </a:lnTo>
                  <a:lnTo>
                    <a:pt x="619" y="1265"/>
                  </a:lnTo>
                  <a:lnTo>
                    <a:pt x="608" y="1270"/>
                  </a:lnTo>
                  <a:lnTo>
                    <a:pt x="598" y="1278"/>
                  </a:lnTo>
                  <a:lnTo>
                    <a:pt x="587" y="1283"/>
                  </a:lnTo>
                  <a:lnTo>
                    <a:pt x="572" y="1297"/>
                  </a:lnTo>
                  <a:lnTo>
                    <a:pt x="561" y="1307"/>
                  </a:lnTo>
                  <a:lnTo>
                    <a:pt x="551" y="1318"/>
                  </a:lnTo>
                  <a:lnTo>
                    <a:pt x="540" y="1331"/>
                  </a:lnTo>
                  <a:lnTo>
                    <a:pt x="532" y="1344"/>
                  </a:lnTo>
                  <a:lnTo>
                    <a:pt x="509" y="1373"/>
                  </a:lnTo>
                  <a:lnTo>
                    <a:pt x="506" y="1375"/>
                  </a:lnTo>
                  <a:lnTo>
                    <a:pt x="496" y="1388"/>
                  </a:lnTo>
                  <a:lnTo>
                    <a:pt x="490" y="1383"/>
                  </a:lnTo>
                  <a:lnTo>
                    <a:pt x="490" y="1381"/>
                  </a:lnTo>
                  <a:lnTo>
                    <a:pt x="488" y="1375"/>
                  </a:lnTo>
                  <a:lnTo>
                    <a:pt x="480" y="1367"/>
                  </a:lnTo>
                  <a:lnTo>
                    <a:pt x="477" y="1362"/>
                  </a:lnTo>
                  <a:lnTo>
                    <a:pt x="472" y="1357"/>
                  </a:lnTo>
                  <a:lnTo>
                    <a:pt x="462" y="1341"/>
                  </a:lnTo>
                  <a:lnTo>
                    <a:pt x="456" y="1331"/>
                  </a:lnTo>
                  <a:lnTo>
                    <a:pt x="448" y="1320"/>
                  </a:lnTo>
                  <a:lnTo>
                    <a:pt x="441" y="1310"/>
                  </a:lnTo>
                  <a:lnTo>
                    <a:pt x="438" y="1304"/>
                  </a:lnTo>
                  <a:lnTo>
                    <a:pt x="435" y="1302"/>
                  </a:lnTo>
                  <a:lnTo>
                    <a:pt x="433" y="1299"/>
                  </a:lnTo>
                  <a:lnTo>
                    <a:pt x="428" y="1291"/>
                  </a:lnTo>
                  <a:lnTo>
                    <a:pt x="422" y="1283"/>
                  </a:lnTo>
                  <a:lnTo>
                    <a:pt x="417" y="1273"/>
                  </a:lnTo>
                  <a:lnTo>
                    <a:pt x="414" y="1270"/>
                  </a:lnTo>
                  <a:lnTo>
                    <a:pt x="407" y="1260"/>
                  </a:lnTo>
                  <a:lnTo>
                    <a:pt x="396" y="1247"/>
                  </a:lnTo>
                  <a:lnTo>
                    <a:pt x="388" y="1234"/>
                  </a:lnTo>
                  <a:lnTo>
                    <a:pt x="386" y="1234"/>
                  </a:lnTo>
                  <a:lnTo>
                    <a:pt x="383" y="1231"/>
                  </a:lnTo>
                  <a:lnTo>
                    <a:pt x="367" y="1210"/>
                  </a:lnTo>
                  <a:lnTo>
                    <a:pt x="367" y="1207"/>
                  </a:lnTo>
                  <a:lnTo>
                    <a:pt x="357" y="1192"/>
                  </a:lnTo>
                  <a:lnTo>
                    <a:pt x="354" y="1189"/>
                  </a:lnTo>
                  <a:lnTo>
                    <a:pt x="351" y="1186"/>
                  </a:lnTo>
                  <a:lnTo>
                    <a:pt x="349" y="1181"/>
                  </a:lnTo>
                  <a:lnTo>
                    <a:pt x="338" y="1165"/>
                  </a:lnTo>
                  <a:lnTo>
                    <a:pt x="328" y="1150"/>
                  </a:lnTo>
                  <a:lnTo>
                    <a:pt x="325" y="1147"/>
                  </a:lnTo>
                  <a:lnTo>
                    <a:pt x="325" y="1144"/>
                  </a:lnTo>
                  <a:lnTo>
                    <a:pt x="323" y="1144"/>
                  </a:lnTo>
                  <a:lnTo>
                    <a:pt x="320" y="1137"/>
                  </a:lnTo>
                  <a:lnTo>
                    <a:pt x="315" y="1129"/>
                  </a:lnTo>
                  <a:lnTo>
                    <a:pt x="312" y="1129"/>
                  </a:lnTo>
                  <a:lnTo>
                    <a:pt x="307" y="1121"/>
                  </a:lnTo>
                  <a:lnTo>
                    <a:pt x="307" y="1118"/>
                  </a:lnTo>
                  <a:lnTo>
                    <a:pt x="299" y="1108"/>
                  </a:lnTo>
                  <a:lnTo>
                    <a:pt x="296" y="1102"/>
                  </a:lnTo>
                  <a:lnTo>
                    <a:pt x="291" y="1097"/>
                  </a:lnTo>
                  <a:lnTo>
                    <a:pt x="289" y="1092"/>
                  </a:lnTo>
                  <a:lnTo>
                    <a:pt x="289" y="1089"/>
                  </a:lnTo>
                  <a:lnTo>
                    <a:pt x="286" y="1089"/>
                  </a:lnTo>
                  <a:lnTo>
                    <a:pt x="286" y="1087"/>
                  </a:lnTo>
                  <a:lnTo>
                    <a:pt x="283" y="1084"/>
                  </a:lnTo>
                  <a:lnTo>
                    <a:pt x="278" y="1076"/>
                  </a:lnTo>
                  <a:lnTo>
                    <a:pt x="275" y="1071"/>
                  </a:lnTo>
                  <a:lnTo>
                    <a:pt x="270" y="1063"/>
                  </a:lnTo>
                  <a:lnTo>
                    <a:pt x="260" y="1050"/>
                  </a:lnTo>
                  <a:lnTo>
                    <a:pt x="255" y="1042"/>
                  </a:lnTo>
                  <a:lnTo>
                    <a:pt x="255" y="1039"/>
                  </a:lnTo>
                  <a:lnTo>
                    <a:pt x="252" y="1039"/>
                  </a:lnTo>
                  <a:lnTo>
                    <a:pt x="247" y="1029"/>
                  </a:lnTo>
                  <a:lnTo>
                    <a:pt x="239" y="1018"/>
                  </a:lnTo>
                  <a:lnTo>
                    <a:pt x="239" y="1016"/>
                  </a:lnTo>
                  <a:lnTo>
                    <a:pt x="234" y="1011"/>
                  </a:lnTo>
                  <a:lnTo>
                    <a:pt x="231" y="1005"/>
                  </a:lnTo>
                  <a:lnTo>
                    <a:pt x="228" y="1000"/>
                  </a:lnTo>
                  <a:lnTo>
                    <a:pt x="226" y="997"/>
                  </a:lnTo>
                  <a:lnTo>
                    <a:pt x="223" y="995"/>
                  </a:lnTo>
                  <a:lnTo>
                    <a:pt x="220" y="992"/>
                  </a:lnTo>
                  <a:lnTo>
                    <a:pt x="220" y="990"/>
                  </a:lnTo>
                  <a:lnTo>
                    <a:pt x="218" y="987"/>
                  </a:lnTo>
                  <a:lnTo>
                    <a:pt x="218" y="984"/>
                  </a:lnTo>
                  <a:lnTo>
                    <a:pt x="215" y="982"/>
                  </a:lnTo>
                  <a:lnTo>
                    <a:pt x="213" y="974"/>
                  </a:lnTo>
                  <a:lnTo>
                    <a:pt x="210" y="974"/>
                  </a:lnTo>
                  <a:lnTo>
                    <a:pt x="210" y="971"/>
                  </a:lnTo>
                  <a:lnTo>
                    <a:pt x="205" y="963"/>
                  </a:lnTo>
                  <a:lnTo>
                    <a:pt x="202" y="961"/>
                  </a:lnTo>
                  <a:lnTo>
                    <a:pt x="197" y="953"/>
                  </a:lnTo>
                  <a:lnTo>
                    <a:pt x="194" y="950"/>
                  </a:lnTo>
                  <a:lnTo>
                    <a:pt x="194" y="948"/>
                  </a:lnTo>
                  <a:lnTo>
                    <a:pt x="192" y="945"/>
                  </a:lnTo>
                  <a:lnTo>
                    <a:pt x="192" y="942"/>
                  </a:lnTo>
                  <a:lnTo>
                    <a:pt x="184" y="929"/>
                  </a:lnTo>
                  <a:lnTo>
                    <a:pt x="181" y="924"/>
                  </a:lnTo>
                  <a:lnTo>
                    <a:pt x="178" y="919"/>
                  </a:lnTo>
                  <a:lnTo>
                    <a:pt x="178" y="916"/>
                  </a:lnTo>
                  <a:lnTo>
                    <a:pt x="176" y="916"/>
                  </a:lnTo>
                  <a:lnTo>
                    <a:pt x="173" y="908"/>
                  </a:lnTo>
                  <a:lnTo>
                    <a:pt x="168" y="898"/>
                  </a:lnTo>
                  <a:lnTo>
                    <a:pt x="165" y="890"/>
                  </a:lnTo>
                  <a:lnTo>
                    <a:pt x="163" y="887"/>
                  </a:lnTo>
                  <a:lnTo>
                    <a:pt x="158" y="871"/>
                  </a:lnTo>
                  <a:lnTo>
                    <a:pt x="155" y="869"/>
                  </a:lnTo>
                  <a:lnTo>
                    <a:pt x="155" y="866"/>
                  </a:lnTo>
                  <a:lnTo>
                    <a:pt x="155" y="864"/>
                  </a:lnTo>
                  <a:lnTo>
                    <a:pt x="150" y="856"/>
                  </a:lnTo>
                  <a:lnTo>
                    <a:pt x="150" y="853"/>
                  </a:lnTo>
                  <a:lnTo>
                    <a:pt x="147" y="848"/>
                  </a:lnTo>
                  <a:lnTo>
                    <a:pt x="147" y="845"/>
                  </a:lnTo>
                  <a:lnTo>
                    <a:pt x="144" y="843"/>
                  </a:lnTo>
                  <a:lnTo>
                    <a:pt x="142" y="837"/>
                  </a:lnTo>
                  <a:lnTo>
                    <a:pt x="137" y="827"/>
                  </a:lnTo>
                  <a:lnTo>
                    <a:pt x="137" y="824"/>
                  </a:lnTo>
                  <a:lnTo>
                    <a:pt x="134" y="816"/>
                  </a:lnTo>
                  <a:lnTo>
                    <a:pt x="129" y="808"/>
                  </a:lnTo>
                  <a:lnTo>
                    <a:pt x="129" y="806"/>
                  </a:lnTo>
                  <a:lnTo>
                    <a:pt x="126" y="801"/>
                  </a:lnTo>
                  <a:lnTo>
                    <a:pt x="121" y="790"/>
                  </a:lnTo>
                  <a:lnTo>
                    <a:pt x="121" y="787"/>
                  </a:lnTo>
                  <a:lnTo>
                    <a:pt x="118" y="777"/>
                  </a:lnTo>
                  <a:lnTo>
                    <a:pt x="110" y="761"/>
                  </a:lnTo>
                  <a:lnTo>
                    <a:pt x="105" y="751"/>
                  </a:lnTo>
                  <a:lnTo>
                    <a:pt x="95" y="722"/>
                  </a:lnTo>
                  <a:lnTo>
                    <a:pt x="92" y="722"/>
                  </a:lnTo>
                  <a:lnTo>
                    <a:pt x="92" y="719"/>
                  </a:lnTo>
                  <a:lnTo>
                    <a:pt x="81" y="698"/>
                  </a:lnTo>
                  <a:lnTo>
                    <a:pt x="81" y="696"/>
                  </a:lnTo>
                  <a:lnTo>
                    <a:pt x="79" y="693"/>
                  </a:lnTo>
                  <a:lnTo>
                    <a:pt x="79" y="690"/>
                  </a:lnTo>
                  <a:lnTo>
                    <a:pt x="74" y="683"/>
                  </a:lnTo>
                  <a:lnTo>
                    <a:pt x="71" y="677"/>
                  </a:lnTo>
                  <a:lnTo>
                    <a:pt x="68" y="669"/>
                  </a:lnTo>
                  <a:lnTo>
                    <a:pt x="66" y="664"/>
                  </a:lnTo>
                  <a:lnTo>
                    <a:pt x="63" y="656"/>
                  </a:lnTo>
                  <a:lnTo>
                    <a:pt x="61" y="651"/>
                  </a:lnTo>
                  <a:lnTo>
                    <a:pt x="50" y="627"/>
                  </a:lnTo>
                  <a:lnTo>
                    <a:pt x="47" y="625"/>
                  </a:lnTo>
                  <a:lnTo>
                    <a:pt x="47" y="620"/>
                  </a:lnTo>
                  <a:lnTo>
                    <a:pt x="37" y="601"/>
                  </a:lnTo>
                  <a:lnTo>
                    <a:pt x="32" y="588"/>
                  </a:lnTo>
                  <a:lnTo>
                    <a:pt x="26" y="575"/>
                  </a:lnTo>
                  <a:lnTo>
                    <a:pt x="26" y="572"/>
                  </a:lnTo>
                  <a:lnTo>
                    <a:pt x="21" y="559"/>
                  </a:lnTo>
                  <a:lnTo>
                    <a:pt x="19" y="557"/>
                  </a:lnTo>
                  <a:lnTo>
                    <a:pt x="16" y="551"/>
                  </a:lnTo>
                  <a:lnTo>
                    <a:pt x="0" y="515"/>
                  </a:lnTo>
                  <a:lnTo>
                    <a:pt x="5" y="512"/>
                  </a:lnTo>
                  <a:lnTo>
                    <a:pt x="13" y="509"/>
                  </a:lnTo>
                  <a:lnTo>
                    <a:pt x="19" y="509"/>
                  </a:lnTo>
                  <a:lnTo>
                    <a:pt x="26" y="507"/>
                  </a:lnTo>
                  <a:lnTo>
                    <a:pt x="34" y="504"/>
                  </a:lnTo>
                  <a:lnTo>
                    <a:pt x="42" y="501"/>
                  </a:lnTo>
                  <a:lnTo>
                    <a:pt x="47" y="501"/>
                  </a:lnTo>
                  <a:lnTo>
                    <a:pt x="53" y="501"/>
                  </a:lnTo>
                  <a:lnTo>
                    <a:pt x="58" y="499"/>
                  </a:lnTo>
                  <a:lnTo>
                    <a:pt x="63" y="499"/>
                  </a:lnTo>
                  <a:lnTo>
                    <a:pt x="84" y="499"/>
                  </a:lnTo>
                  <a:lnTo>
                    <a:pt x="97" y="501"/>
                  </a:lnTo>
                  <a:lnTo>
                    <a:pt x="113" y="501"/>
                  </a:lnTo>
                  <a:lnTo>
                    <a:pt x="129" y="504"/>
                  </a:lnTo>
                  <a:lnTo>
                    <a:pt x="139" y="504"/>
                  </a:lnTo>
                  <a:lnTo>
                    <a:pt x="150" y="507"/>
                  </a:lnTo>
                  <a:lnTo>
                    <a:pt x="160" y="507"/>
                  </a:lnTo>
                  <a:lnTo>
                    <a:pt x="165" y="509"/>
                  </a:lnTo>
                  <a:lnTo>
                    <a:pt x="178" y="509"/>
                  </a:lnTo>
                  <a:lnTo>
                    <a:pt x="202" y="515"/>
                  </a:lnTo>
                  <a:lnTo>
                    <a:pt x="207" y="515"/>
                  </a:lnTo>
                  <a:lnTo>
                    <a:pt x="218" y="515"/>
                  </a:lnTo>
                  <a:lnTo>
                    <a:pt x="234" y="517"/>
                  </a:lnTo>
                  <a:lnTo>
                    <a:pt x="249" y="520"/>
                  </a:lnTo>
                  <a:lnTo>
                    <a:pt x="265" y="522"/>
                  </a:lnTo>
                  <a:lnTo>
                    <a:pt x="281" y="522"/>
                  </a:lnTo>
                  <a:lnTo>
                    <a:pt x="294" y="525"/>
                  </a:lnTo>
                  <a:lnTo>
                    <a:pt x="302" y="525"/>
                  </a:lnTo>
                  <a:lnTo>
                    <a:pt x="323" y="525"/>
                  </a:lnTo>
                  <a:lnTo>
                    <a:pt x="331" y="525"/>
                  </a:lnTo>
                  <a:lnTo>
                    <a:pt x="336" y="525"/>
                  </a:lnTo>
                  <a:lnTo>
                    <a:pt x="349" y="525"/>
                  </a:lnTo>
                  <a:lnTo>
                    <a:pt x="354" y="525"/>
                  </a:lnTo>
                  <a:lnTo>
                    <a:pt x="362" y="525"/>
                  </a:lnTo>
                  <a:lnTo>
                    <a:pt x="365" y="525"/>
                  </a:lnTo>
                  <a:lnTo>
                    <a:pt x="370" y="525"/>
                  </a:lnTo>
                  <a:lnTo>
                    <a:pt x="375" y="525"/>
                  </a:lnTo>
                  <a:lnTo>
                    <a:pt x="383" y="525"/>
                  </a:lnTo>
                  <a:lnTo>
                    <a:pt x="388" y="522"/>
                  </a:lnTo>
                  <a:lnTo>
                    <a:pt x="396" y="522"/>
                  </a:lnTo>
                  <a:lnTo>
                    <a:pt x="401" y="522"/>
                  </a:lnTo>
                  <a:lnTo>
                    <a:pt x="404" y="522"/>
                  </a:lnTo>
                  <a:lnTo>
                    <a:pt x="414" y="522"/>
                  </a:lnTo>
                  <a:lnTo>
                    <a:pt x="428" y="522"/>
                  </a:lnTo>
                  <a:lnTo>
                    <a:pt x="435" y="520"/>
                  </a:lnTo>
                  <a:lnTo>
                    <a:pt x="446" y="520"/>
                  </a:lnTo>
                  <a:lnTo>
                    <a:pt x="462" y="517"/>
                  </a:lnTo>
                  <a:lnTo>
                    <a:pt x="469" y="515"/>
                  </a:lnTo>
                  <a:lnTo>
                    <a:pt x="477" y="515"/>
                  </a:lnTo>
                  <a:lnTo>
                    <a:pt x="485" y="512"/>
                  </a:lnTo>
                  <a:lnTo>
                    <a:pt x="493" y="512"/>
                  </a:lnTo>
                  <a:lnTo>
                    <a:pt x="506" y="509"/>
                  </a:lnTo>
                  <a:lnTo>
                    <a:pt x="522" y="507"/>
                  </a:lnTo>
                  <a:lnTo>
                    <a:pt x="543" y="504"/>
                  </a:lnTo>
                  <a:lnTo>
                    <a:pt x="561" y="499"/>
                  </a:lnTo>
                  <a:lnTo>
                    <a:pt x="580" y="496"/>
                  </a:lnTo>
                  <a:lnTo>
                    <a:pt x="595" y="494"/>
                  </a:lnTo>
                  <a:lnTo>
                    <a:pt x="603" y="491"/>
                  </a:lnTo>
                  <a:lnTo>
                    <a:pt x="611" y="491"/>
                  </a:lnTo>
                  <a:lnTo>
                    <a:pt x="624" y="486"/>
                  </a:lnTo>
                  <a:lnTo>
                    <a:pt x="632" y="483"/>
                  </a:lnTo>
                  <a:lnTo>
                    <a:pt x="642" y="480"/>
                  </a:lnTo>
                  <a:lnTo>
                    <a:pt x="658" y="475"/>
                  </a:lnTo>
                  <a:lnTo>
                    <a:pt x="671" y="473"/>
                  </a:lnTo>
                  <a:lnTo>
                    <a:pt x="679" y="467"/>
                  </a:lnTo>
                  <a:lnTo>
                    <a:pt x="690" y="465"/>
                  </a:lnTo>
                  <a:lnTo>
                    <a:pt x="705" y="457"/>
                  </a:lnTo>
                  <a:lnTo>
                    <a:pt x="719" y="452"/>
                  </a:lnTo>
                  <a:lnTo>
                    <a:pt x="732" y="446"/>
                  </a:lnTo>
                  <a:lnTo>
                    <a:pt x="742" y="441"/>
                  </a:lnTo>
                  <a:lnTo>
                    <a:pt x="755" y="436"/>
                  </a:lnTo>
                  <a:lnTo>
                    <a:pt x="763" y="431"/>
                  </a:lnTo>
                  <a:lnTo>
                    <a:pt x="771" y="428"/>
                  </a:lnTo>
                  <a:lnTo>
                    <a:pt x="776" y="425"/>
                  </a:lnTo>
                  <a:lnTo>
                    <a:pt x="784" y="420"/>
                  </a:lnTo>
                  <a:lnTo>
                    <a:pt x="792" y="415"/>
                  </a:lnTo>
                  <a:lnTo>
                    <a:pt x="805" y="407"/>
                  </a:lnTo>
                  <a:lnTo>
                    <a:pt x="818" y="399"/>
                  </a:lnTo>
                  <a:lnTo>
                    <a:pt x="839" y="383"/>
                  </a:lnTo>
                  <a:lnTo>
                    <a:pt x="842" y="383"/>
                  </a:lnTo>
                  <a:lnTo>
                    <a:pt x="844" y="381"/>
                  </a:lnTo>
                  <a:lnTo>
                    <a:pt x="847" y="378"/>
                  </a:lnTo>
                  <a:lnTo>
                    <a:pt x="855" y="373"/>
                  </a:lnTo>
                  <a:lnTo>
                    <a:pt x="878" y="354"/>
                  </a:lnTo>
                  <a:lnTo>
                    <a:pt x="899" y="341"/>
                  </a:lnTo>
                  <a:lnTo>
                    <a:pt x="915" y="328"/>
                  </a:lnTo>
                  <a:lnTo>
                    <a:pt x="926" y="318"/>
                  </a:lnTo>
                  <a:lnTo>
                    <a:pt x="933" y="312"/>
                  </a:lnTo>
                  <a:lnTo>
                    <a:pt x="944" y="302"/>
                  </a:lnTo>
                  <a:lnTo>
                    <a:pt x="949" y="294"/>
                  </a:lnTo>
                  <a:lnTo>
                    <a:pt x="954" y="286"/>
                  </a:lnTo>
                  <a:lnTo>
                    <a:pt x="957" y="284"/>
                  </a:lnTo>
                  <a:lnTo>
                    <a:pt x="960" y="278"/>
                  </a:lnTo>
                  <a:lnTo>
                    <a:pt x="965" y="270"/>
                  </a:lnTo>
                  <a:lnTo>
                    <a:pt x="965" y="265"/>
                  </a:lnTo>
                  <a:lnTo>
                    <a:pt x="970" y="257"/>
                  </a:lnTo>
                  <a:lnTo>
                    <a:pt x="973" y="247"/>
                  </a:lnTo>
                  <a:lnTo>
                    <a:pt x="975" y="234"/>
                  </a:lnTo>
                  <a:lnTo>
                    <a:pt x="978" y="223"/>
                  </a:lnTo>
                  <a:lnTo>
                    <a:pt x="986" y="200"/>
                  </a:lnTo>
                  <a:lnTo>
                    <a:pt x="991" y="171"/>
                  </a:lnTo>
                  <a:lnTo>
                    <a:pt x="994" y="168"/>
                  </a:lnTo>
                  <a:lnTo>
                    <a:pt x="994" y="160"/>
                  </a:lnTo>
                  <a:lnTo>
                    <a:pt x="994" y="155"/>
                  </a:lnTo>
                  <a:lnTo>
                    <a:pt x="994" y="150"/>
                  </a:lnTo>
                  <a:lnTo>
                    <a:pt x="994" y="137"/>
                  </a:lnTo>
                  <a:lnTo>
                    <a:pt x="994" y="121"/>
                  </a:lnTo>
                  <a:lnTo>
                    <a:pt x="994" y="108"/>
                  </a:lnTo>
                  <a:lnTo>
                    <a:pt x="991" y="89"/>
                  </a:lnTo>
                  <a:lnTo>
                    <a:pt x="989" y="76"/>
                  </a:lnTo>
                  <a:lnTo>
                    <a:pt x="989" y="63"/>
                  </a:lnTo>
                  <a:lnTo>
                    <a:pt x="989" y="61"/>
                  </a:lnTo>
                  <a:lnTo>
                    <a:pt x="994" y="40"/>
                  </a:lnTo>
                  <a:lnTo>
                    <a:pt x="999" y="26"/>
                  </a:lnTo>
                  <a:lnTo>
                    <a:pt x="1002" y="16"/>
                  </a:lnTo>
                  <a:lnTo>
                    <a:pt x="1002" y="13"/>
                  </a:lnTo>
                  <a:lnTo>
                    <a:pt x="1007" y="0"/>
                  </a:lnTo>
                  <a:lnTo>
                    <a:pt x="1023" y="29"/>
                  </a:lnTo>
                  <a:lnTo>
                    <a:pt x="1025" y="34"/>
                  </a:lnTo>
                  <a:lnTo>
                    <a:pt x="1028" y="40"/>
                  </a:lnTo>
                  <a:lnTo>
                    <a:pt x="1033" y="45"/>
                  </a:lnTo>
                  <a:lnTo>
                    <a:pt x="1036" y="47"/>
                  </a:lnTo>
                  <a:lnTo>
                    <a:pt x="1038" y="53"/>
                  </a:lnTo>
                  <a:lnTo>
                    <a:pt x="1046" y="61"/>
                  </a:lnTo>
                  <a:lnTo>
                    <a:pt x="1046" y="63"/>
                  </a:lnTo>
                  <a:lnTo>
                    <a:pt x="1049" y="63"/>
                  </a:lnTo>
                  <a:lnTo>
                    <a:pt x="1049" y="66"/>
                  </a:lnTo>
                  <a:lnTo>
                    <a:pt x="1054" y="71"/>
                  </a:lnTo>
                  <a:lnTo>
                    <a:pt x="1057" y="74"/>
                  </a:lnTo>
                  <a:lnTo>
                    <a:pt x="1059" y="76"/>
                  </a:lnTo>
                  <a:lnTo>
                    <a:pt x="1059" y="79"/>
                  </a:lnTo>
                  <a:lnTo>
                    <a:pt x="1067" y="87"/>
                  </a:lnTo>
                  <a:lnTo>
                    <a:pt x="1067" y="89"/>
                  </a:lnTo>
                  <a:lnTo>
                    <a:pt x="1072" y="95"/>
                  </a:lnTo>
                  <a:lnTo>
                    <a:pt x="1078" y="100"/>
                  </a:lnTo>
                  <a:lnTo>
                    <a:pt x="1083" y="105"/>
                  </a:lnTo>
                  <a:lnTo>
                    <a:pt x="1086" y="108"/>
                  </a:lnTo>
                  <a:lnTo>
                    <a:pt x="1088" y="110"/>
                  </a:lnTo>
                  <a:lnTo>
                    <a:pt x="1091" y="113"/>
                  </a:lnTo>
                  <a:lnTo>
                    <a:pt x="1093" y="116"/>
                  </a:lnTo>
                  <a:lnTo>
                    <a:pt x="1096" y="118"/>
                  </a:lnTo>
                  <a:lnTo>
                    <a:pt x="1099" y="121"/>
                  </a:lnTo>
                  <a:lnTo>
                    <a:pt x="1101" y="124"/>
                  </a:lnTo>
                  <a:lnTo>
                    <a:pt x="1104" y="126"/>
                  </a:lnTo>
                  <a:lnTo>
                    <a:pt x="1107" y="129"/>
                  </a:lnTo>
                  <a:lnTo>
                    <a:pt x="1109" y="131"/>
                  </a:lnTo>
                  <a:lnTo>
                    <a:pt x="1112" y="134"/>
                  </a:lnTo>
                  <a:lnTo>
                    <a:pt x="1117" y="139"/>
                  </a:lnTo>
                  <a:lnTo>
                    <a:pt x="1120" y="142"/>
                  </a:lnTo>
                  <a:lnTo>
                    <a:pt x="1120" y="145"/>
                  </a:lnTo>
                  <a:lnTo>
                    <a:pt x="1122" y="150"/>
                  </a:lnTo>
                  <a:lnTo>
                    <a:pt x="1125" y="150"/>
                  </a:lnTo>
                  <a:lnTo>
                    <a:pt x="1125" y="152"/>
                  </a:lnTo>
                  <a:lnTo>
                    <a:pt x="1127" y="155"/>
                  </a:lnTo>
                  <a:lnTo>
                    <a:pt x="1127" y="158"/>
                  </a:lnTo>
                  <a:lnTo>
                    <a:pt x="1130" y="160"/>
                  </a:lnTo>
                  <a:lnTo>
                    <a:pt x="1130" y="163"/>
                  </a:lnTo>
                  <a:lnTo>
                    <a:pt x="1133" y="166"/>
                  </a:lnTo>
                  <a:lnTo>
                    <a:pt x="1133" y="168"/>
                  </a:lnTo>
                  <a:lnTo>
                    <a:pt x="1135" y="168"/>
                  </a:lnTo>
                  <a:lnTo>
                    <a:pt x="1135" y="171"/>
                  </a:lnTo>
                  <a:lnTo>
                    <a:pt x="1135" y="173"/>
                  </a:lnTo>
                  <a:lnTo>
                    <a:pt x="1138" y="173"/>
                  </a:lnTo>
                  <a:lnTo>
                    <a:pt x="1138" y="176"/>
                  </a:lnTo>
                  <a:lnTo>
                    <a:pt x="1138" y="179"/>
                  </a:lnTo>
                  <a:lnTo>
                    <a:pt x="1141" y="179"/>
                  </a:lnTo>
                  <a:lnTo>
                    <a:pt x="1141" y="181"/>
                  </a:lnTo>
                  <a:lnTo>
                    <a:pt x="1143" y="184"/>
                  </a:lnTo>
                  <a:lnTo>
                    <a:pt x="1143" y="187"/>
                  </a:lnTo>
                  <a:lnTo>
                    <a:pt x="1146" y="187"/>
                  </a:lnTo>
                  <a:lnTo>
                    <a:pt x="1146" y="189"/>
                  </a:lnTo>
                  <a:lnTo>
                    <a:pt x="1146" y="192"/>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166" name="フリーフォーム 165"/>
            <p:cNvSpPr>
              <a:spLocks noEditPoints="1"/>
            </p:cNvSpPr>
            <p:nvPr/>
          </p:nvSpPr>
          <p:spPr bwMode="auto">
            <a:xfrm>
              <a:off x="463632" y="3859128"/>
              <a:ext cx="1384295" cy="1133893"/>
            </a:xfrm>
            <a:custGeom>
              <a:avLst/>
              <a:gdLst>
                <a:gd name="T0" fmla="*/ 2768 w 2889"/>
                <a:gd name="T1" fmla="*/ 564 h 2330"/>
                <a:gd name="T2" fmla="*/ 2779 w 2889"/>
                <a:gd name="T3" fmla="*/ 577 h 2330"/>
                <a:gd name="T4" fmla="*/ 2781 w 2889"/>
                <a:gd name="T5" fmla="*/ 582 h 2330"/>
                <a:gd name="T6" fmla="*/ 2789 w 2889"/>
                <a:gd name="T7" fmla="*/ 596 h 2330"/>
                <a:gd name="T8" fmla="*/ 2815 w 2889"/>
                <a:gd name="T9" fmla="*/ 632 h 2330"/>
                <a:gd name="T10" fmla="*/ 2870 w 2889"/>
                <a:gd name="T11" fmla="*/ 727 h 2330"/>
                <a:gd name="T12" fmla="*/ 2889 w 2889"/>
                <a:gd name="T13" fmla="*/ 758 h 2330"/>
                <a:gd name="T14" fmla="*/ 2760 w 2889"/>
                <a:gd name="T15" fmla="*/ 800 h 2330"/>
                <a:gd name="T16" fmla="*/ 2611 w 2889"/>
                <a:gd name="T17" fmla="*/ 858 h 2330"/>
                <a:gd name="T18" fmla="*/ 2427 w 2889"/>
                <a:gd name="T19" fmla="*/ 931 h 2330"/>
                <a:gd name="T20" fmla="*/ 2309 w 2889"/>
                <a:gd name="T21" fmla="*/ 968 h 2330"/>
                <a:gd name="T22" fmla="*/ 2178 w 2889"/>
                <a:gd name="T23" fmla="*/ 1042 h 2330"/>
                <a:gd name="T24" fmla="*/ 2050 w 2889"/>
                <a:gd name="T25" fmla="*/ 1128 h 2330"/>
                <a:gd name="T26" fmla="*/ 2008 w 2889"/>
                <a:gd name="T27" fmla="*/ 1181 h 2330"/>
                <a:gd name="T28" fmla="*/ 1861 w 2889"/>
                <a:gd name="T29" fmla="*/ 1446 h 2330"/>
                <a:gd name="T30" fmla="*/ 1837 w 2889"/>
                <a:gd name="T31" fmla="*/ 1477 h 2330"/>
                <a:gd name="T32" fmla="*/ 1809 w 2889"/>
                <a:gd name="T33" fmla="*/ 1490 h 2330"/>
                <a:gd name="T34" fmla="*/ 1759 w 2889"/>
                <a:gd name="T35" fmla="*/ 1498 h 2330"/>
                <a:gd name="T36" fmla="*/ 1701 w 2889"/>
                <a:gd name="T37" fmla="*/ 1538 h 2330"/>
                <a:gd name="T38" fmla="*/ 1628 w 2889"/>
                <a:gd name="T39" fmla="*/ 1574 h 2330"/>
                <a:gd name="T40" fmla="*/ 1591 w 2889"/>
                <a:gd name="T41" fmla="*/ 1593 h 2330"/>
                <a:gd name="T42" fmla="*/ 1547 w 2889"/>
                <a:gd name="T43" fmla="*/ 1619 h 2330"/>
                <a:gd name="T44" fmla="*/ 1397 w 2889"/>
                <a:gd name="T45" fmla="*/ 1708 h 2330"/>
                <a:gd name="T46" fmla="*/ 1075 w 2889"/>
                <a:gd name="T47" fmla="*/ 2034 h 2330"/>
                <a:gd name="T48" fmla="*/ 403 w 2889"/>
                <a:gd name="T49" fmla="*/ 2288 h 2330"/>
                <a:gd name="T50" fmla="*/ 225 w 2889"/>
                <a:gd name="T51" fmla="*/ 1960 h 2330"/>
                <a:gd name="T52" fmla="*/ 435 w 2889"/>
                <a:gd name="T53" fmla="*/ 1559 h 2330"/>
                <a:gd name="T54" fmla="*/ 605 w 2889"/>
                <a:gd name="T55" fmla="*/ 987 h 2330"/>
                <a:gd name="T56" fmla="*/ 962 w 2889"/>
                <a:gd name="T57" fmla="*/ 727 h 2330"/>
                <a:gd name="T58" fmla="*/ 1499 w 2889"/>
                <a:gd name="T59" fmla="*/ 554 h 2330"/>
                <a:gd name="T60" fmla="*/ 1581 w 2889"/>
                <a:gd name="T61" fmla="*/ 517 h 2330"/>
                <a:gd name="T62" fmla="*/ 1667 w 2889"/>
                <a:gd name="T63" fmla="*/ 475 h 2330"/>
                <a:gd name="T64" fmla="*/ 1785 w 2889"/>
                <a:gd name="T65" fmla="*/ 425 h 2330"/>
                <a:gd name="T66" fmla="*/ 1890 w 2889"/>
                <a:gd name="T67" fmla="*/ 375 h 2330"/>
                <a:gd name="T68" fmla="*/ 2108 w 2889"/>
                <a:gd name="T69" fmla="*/ 260 h 2330"/>
                <a:gd name="T70" fmla="*/ 2254 w 2889"/>
                <a:gd name="T71" fmla="*/ 178 h 2330"/>
                <a:gd name="T72" fmla="*/ 2370 w 2889"/>
                <a:gd name="T73" fmla="*/ 118 h 2330"/>
                <a:gd name="T74" fmla="*/ 2506 w 2889"/>
                <a:gd name="T75" fmla="*/ 37 h 2330"/>
                <a:gd name="T76" fmla="*/ 2569 w 2889"/>
                <a:gd name="T77" fmla="*/ 8 h 2330"/>
                <a:gd name="T78" fmla="*/ 2637 w 2889"/>
                <a:gd name="T79" fmla="*/ 107 h 2330"/>
                <a:gd name="T80" fmla="*/ 2634 w 2889"/>
                <a:gd name="T81" fmla="*/ 121 h 2330"/>
                <a:gd name="T82" fmla="*/ 2603 w 2889"/>
                <a:gd name="T83" fmla="*/ 144 h 2330"/>
                <a:gd name="T84" fmla="*/ 2593 w 2889"/>
                <a:gd name="T85" fmla="*/ 165 h 2330"/>
                <a:gd name="T86" fmla="*/ 2606 w 2889"/>
                <a:gd name="T87" fmla="*/ 212 h 2330"/>
                <a:gd name="T88" fmla="*/ 2624 w 2889"/>
                <a:gd name="T89" fmla="*/ 262 h 2330"/>
                <a:gd name="T90" fmla="*/ 2632 w 2889"/>
                <a:gd name="T91" fmla="*/ 302 h 2330"/>
                <a:gd name="T92" fmla="*/ 2616 w 2889"/>
                <a:gd name="T93" fmla="*/ 373 h 2330"/>
                <a:gd name="T94" fmla="*/ 2577 w 2889"/>
                <a:gd name="T95" fmla="*/ 462 h 2330"/>
                <a:gd name="T96" fmla="*/ 2574 w 2889"/>
                <a:gd name="T97" fmla="*/ 480 h 2330"/>
                <a:gd name="T98" fmla="*/ 2574 w 2889"/>
                <a:gd name="T99" fmla="*/ 496 h 2330"/>
                <a:gd name="T100" fmla="*/ 2648 w 2889"/>
                <a:gd name="T101" fmla="*/ 512 h 2330"/>
                <a:gd name="T102" fmla="*/ 2682 w 2889"/>
                <a:gd name="T103" fmla="*/ 517 h 2330"/>
                <a:gd name="T104" fmla="*/ 2710 w 2889"/>
                <a:gd name="T105" fmla="*/ 525 h 2330"/>
                <a:gd name="T106" fmla="*/ 2750 w 2889"/>
                <a:gd name="T107" fmla="*/ 546 h 2330"/>
                <a:gd name="T108" fmla="*/ 2760 w 2889"/>
                <a:gd name="T109" fmla="*/ 559 h 2330"/>
                <a:gd name="T110" fmla="*/ 2763 w 2889"/>
                <a:gd name="T111" fmla="*/ 561 h 2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889" h="2330">
                  <a:moveTo>
                    <a:pt x="2763" y="561"/>
                  </a:moveTo>
                  <a:lnTo>
                    <a:pt x="2763" y="561"/>
                  </a:lnTo>
                  <a:lnTo>
                    <a:pt x="2766" y="561"/>
                  </a:lnTo>
                  <a:lnTo>
                    <a:pt x="2766" y="564"/>
                  </a:lnTo>
                  <a:lnTo>
                    <a:pt x="2768" y="564"/>
                  </a:lnTo>
                  <a:lnTo>
                    <a:pt x="2768" y="567"/>
                  </a:lnTo>
                  <a:lnTo>
                    <a:pt x="2773" y="572"/>
                  </a:lnTo>
                  <a:lnTo>
                    <a:pt x="2776" y="575"/>
                  </a:lnTo>
                  <a:lnTo>
                    <a:pt x="2779" y="577"/>
                  </a:lnTo>
                  <a:lnTo>
                    <a:pt x="2779" y="580"/>
                  </a:lnTo>
                  <a:lnTo>
                    <a:pt x="2781" y="580"/>
                  </a:lnTo>
                  <a:lnTo>
                    <a:pt x="2781" y="582"/>
                  </a:lnTo>
                  <a:lnTo>
                    <a:pt x="2784" y="585"/>
                  </a:lnTo>
                  <a:lnTo>
                    <a:pt x="2787" y="588"/>
                  </a:lnTo>
                  <a:lnTo>
                    <a:pt x="2789" y="596"/>
                  </a:lnTo>
                  <a:lnTo>
                    <a:pt x="2794" y="601"/>
                  </a:lnTo>
                  <a:lnTo>
                    <a:pt x="2794" y="603"/>
                  </a:lnTo>
                  <a:lnTo>
                    <a:pt x="2815" y="632"/>
                  </a:lnTo>
                  <a:lnTo>
                    <a:pt x="2828" y="653"/>
                  </a:lnTo>
                  <a:lnTo>
                    <a:pt x="2836" y="672"/>
                  </a:lnTo>
                  <a:lnTo>
                    <a:pt x="2844" y="685"/>
                  </a:lnTo>
                  <a:lnTo>
                    <a:pt x="2849" y="695"/>
                  </a:lnTo>
                  <a:lnTo>
                    <a:pt x="2857" y="706"/>
                  </a:lnTo>
                  <a:lnTo>
                    <a:pt x="2863" y="714"/>
                  </a:lnTo>
                  <a:lnTo>
                    <a:pt x="2870" y="727"/>
                  </a:lnTo>
                  <a:lnTo>
                    <a:pt x="2873" y="732"/>
                  </a:lnTo>
                  <a:lnTo>
                    <a:pt x="2876" y="735"/>
                  </a:lnTo>
                  <a:lnTo>
                    <a:pt x="2881" y="745"/>
                  </a:lnTo>
                  <a:lnTo>
                    <a:pt x="2889" y="758"/>
                  </a:lnTo>
                  <a:lnTo>
                    <a:pt x="2878" y="758"/>
                  </a:lnTo>
                  <a:lnTo>
                    <a:pt x="2863" y="758"/>
                  </a:lnTo>
                  <a:lnTo>
                    <a:pt x="2855" y="764"/>
                  </a:lnTo>
                  <a:lnTo>
                    <a:pt x="2834" y="771"/>
                  </a:lnTo>
                  <a:lnTo>
                    <a:pt x="2810" y="779"/>
                  </a:lnTo>
                  <a:lnTo>
                    <a:pt x="2787" y="790"/>
                  </a:lnTo>
                  <a:lnTo>
                    <a:pt x="2760" y="800"/>
                  </a:lnTo>
                  <a:lnTo>
                    <a:pt x="2734" y="811"/>
                  </a:lnTo>
                  <a:lnTo>
                    <a:pt x="2729" y="813"/>
                  </a:lnTo>
                  <a:lnTo>
                    <a:pt x="2713" y="819"/>
                  </a:lnTo>
                  <a:lnTo>
                    <a:pt x="2690" y="827"/>
                  </a:lnTo>
                  <a:lnTo>
                    <a:pt x="2669" y="834"/>
                  </a:lnTo>
                  <a:lnTo>
                    <a:pt x="2648" y="842"/>
                  </a:lnTo>
                  <a:lnTo>
                    <a:pt x="2611" y="858"/>
                  </a:lnTo>
                  <a:lnTo>
                    <a:pt x="2572" y="874"/>
                  </a:lnTo>
                  <a:lnTo>
                    <a:pt x="2558" y="879"/>
                  </a:lnTo>
                  <a:lnTo>
                    <a:pt x="2553" y="882"/>
                  </a:lnTo>
                  <a:lnTo>
                    <a:pt x="2548" y="884"/>
                  </a:lnTo>
                  <a:lnTo>
                    <a:pt x="2488" y="908"/>
                  </a:lnTo>
                  <a:lnTo>
                    <a:pt x="2435" y="929"/>
                  </a:lnTo>
                  <a:lnTo>
                    <a:pt x="2427" y="931"/>
                  </a:lnTo>
                  <a:lnTo>
                    <a:pt x="2417" y="937"/>
                  </a:lnTo>
                  <a:lnTo>
                    <a:pt x="2414" y="937"/>
                  </a:lnTo>
                  <a:lnTo>
                    <a:pt x="2393" y="945"/>
                  </a:lnTo>
                  <a:lnTo>
                    <a:pt x="2367" y="955"/>
                  </a:lnTo>
                  <a:lnTo>
                    <a:pt x="2359" y="958"/>
                  </a:lnTo>
                  <a:lnTo>
                    <a:pt x="2309" y="968"/>
                  </a:lnTo>
                  <a:lnTo>
                    <a:pt x="2281" y="973"/>
                  </a:lnTo>
                  <a:lnTo>
                    <a:pt x="2257" y="979"/>
                  </a:lnTo>
                  <a:lnTo>
                    <a:pt x="2231" y="1005"/>
                  </a:lnTo>
                  <a:lnTo>
                    <a:pt x="2215" y="1021"/>
                  </a:lnTo>
                  <a:lnTo>
                    <a:pt x="2212" y="1021"/>
                  </a:lnTo>
                  <a:lnTo>
                    <a:pt x="2189" y="1034"/>
                  </a:lnTo>
                  <a:lnTo>
                    <a:pt x="2178" y="1042"/>
                  </a:lnTo>
                  <a:lnTo>
                    <a:pt x="2168" y="1047"/>
                  </a:lnTo>
                  <a:lnTo>
                    <a:pt x="2155" y="1055"/>
                  </a:lnTo>
                  <a:lnTo>
                    <a:pt x="2084" y="1102"/>
                  </a:lnTo>
                  <a:lnTo>
                    <a:pt x="2071" y="1113"/>
                  </a:lnTo>
                  <a:lnTo>
                    <a:pt x="2068" y="1113"/>
                  </a:lnTo>
                  <a:lnTo>
                    <a:pt x="2060" y="1120"/>
                  </a:lnTo>
                  <a:lnTo>
                    <a:pt x="2050" y="1128"/>
                  </a:lnTo>
                  <a:lnTo>
                    <a:pt x="2045" y="1134"/>
                  </a:lnTo>
                  <a:lnTo>
                    <a:pt x="2039" y="1139"/>
                  </a:lnTo>
                  <a:lnTo>
                    <a:pt x="2037" y="1144"/>
                  </a:lnTo>
                  <a:lnTo>
                    <a:pt x="2031" y="1149"/>
                  </a:lnTo>
                  <a:lnTo>
                    <a:pt x="2024" y="1160"/>
                  </a:lnTo>
                  <a:lnTo>
                    <a:pt x="2013" y="1170"/>
                  </a:lnTo>
                  <a:lnTo>
                    <a:pt x="2008" y="1181"/>
                  </a:lnTo>
                  <a:lnTo>
                    <a:pt x="1992" y="1207"/>
                  </a:lnTo>
                  <a:lnTo>
                    <a:pt x="1976" y="1233"/>
                  </a:lnTo>
                  <a:lnTo>
                    <a:pt x="1900" y="1378"/>
                  </a:lnTo>
                  <a:lnTo>
                    <a:pt x="1890" y="1393"/>
                  </a:lnTo>
                  <a:lnTo>
                    <a:pt x="1885" y="1401"/>
                  </a:lnTo>
                  <a:lnTo>
                    <a:pt x="1879" y="1412"/>
                  </a:lnTo>
                  <a:lnTo>
                    <a:pt x="1861" y="1446"/>
                  </a:lnTo>
                  <a:lnTo>
                    <a:pt x="1856" y="1451"/>
                  </a:lnTo>
                  <a:lnTo>
                    <a:pt x="1853" y="1454"/>
                  </a:lnTo>
                  <a:lnTo>
                    <a:pt x="1848" y="1462"/>
                  </a:lnTo>
                  <a:lnTo>
                    <a:pt x="1843" y="1467"/>
                  </a:lnTo>
                  <a:lnTo>
                    <a:pt x="1840" y="1472"/>
                  </a:lnTo>
                  <a:lnTo>
                    <a:pt x="1840" y="1475"/>
                  </a:lnTo>
                  <a:lnTo>
                    <a:pt x="1837" y="1477"/>
                  </a:lnTo>
                  <a:lnTo>
                    <a:pt x="1835" y="1477"/>
                  </a:lnTo>
                  <a:lnTo>
                    <a:pt x="1830" y="1480"/>
                  </a:lnTo>
                  <a:lnTo>
                    <a:pt x="1824" y="1483"/>
                  </a:lnTo>
                  <a:lnTo>
                    <a:pt x="1822" y="1485"/>
                  </a:lnTo>
                  <a:lnTo>
                    <a:pt x="1817" y="1488"/>
                  </a:lnTo>
                  <a:lnTo>
                    <a:pt x="1814" y="1488"/>
                  </a:lnTo>
                  <a:lnTo>
                    <a:pt x="1809" y="1490"/>
                  </a:lnTo>
                  <a:lnTo>
                    <a:pt x="1803" y="1493"/>
                  </a:lnTo>
                  <a:lnTo>
                    <a:pt x="1801" y="1493"/>
                  </a:lnTo>
                  <a:lnTo>
                    <a:pt x="1793" y="1493"/>
                  </a:lnTo>
                  <a:lnTo>
                    <a:pt x="1769" y="1496"/>
                  </a:lnTo>
                  <a:lnTo>
                    <a:pt x="1767" y="1498"/>
                  </a:lnTo>
                  <a:lnTo>
                    <a:pt x="1761" y="1498"/>
                  </a:lnTo>
                  <a:lnTo>
                    <a:pt x="1759" y="1498"/>
                  </a:lnTo>
                  <a:lnTo>
                    <a:pt x="1756" y="1501"/>
                  </a:lnTo>
                  <a:lnTo>
                    <a:pt x="1754" y="1504"/>
                  </a:lnTo>
                  <a:lnTo>
                    <a:pt x="1746" y="1509"/>
                  </a:lnTo>
                  <a:lnTo>
                    <a:pt x="1738" y="1514"/>
                  </a:lnTo>
                  <a:lnTo>
                    <a:pt x="1712" y="1530"/>
                  </a:lnTo>
                  <a:lnTo>
                    <a:pt x="1706" y="1535"/>
                  </a:lnTo>
                  <a:lnTo>
                    <a:pt x="1701" y="1538"/>
                  </a:lnTo>
                  <a:lnTo>
                    <a:pt x="1699" y="1540"/>
                  </a:lnTo>
                  <a:lnTo>
                    <a:pt x="1693" y="1540"/>
                  </a:lnTo>
                  <a:lnTo>
                    <a:pt x="1680" y="1548"/>
                  </a:lnTo>
                  <a:lnTo>
                    <a:pt x="1667" y="1556"/>
                  </a:lnTo>
                  <a:lnTo>
                    <a:pt x="1649" y="1564"/>
                  </a:lnTo>
                  <a:lnTo>
                    <a:pt x="1641" y="1569"/>
                  </a:lnTo>
                  <a:lnTo>
                    <a:pt x="1628" y="1574"/>
                  </a:lnTo>
                  <a:lnTo>
                    <a:pt x="1617" y="1580"/>
                  </a:lnTo>
                  <a:lnTo>
                    <a:pt x="1609" y="1585"/>
                  </a:lnTo>
                  <a:lnTo>
                    <a:pt x="1596" y="1590"/>
                  </a:lnTo>
                  <a:lnTo>
                    <a:pt x="1596" y="1593"/>
                  </a:lnTo>
                  <a:lnTo>
                    <a:pt x="1591" y="1593"/>
                  </a:lnTo>
                  <a:lnTo>
                    <a:pt x="1586" y="1595"/>
                  </a:lnTo>
                  <a:lnTo>
                    <a:pt x="1583" y="1598"/>
                  </a:lnTo>
                  <a:lnTo>
                    <a:pt x="1573" y="1603"/>
                  </a:lnTo>
                  <a:lnTo>
                    <a:pt x="1565" y="1609"/>
                  </a:lnTo>
                  <a:lnTo>
                    <a:pt x="1557" y="1611"/>
                  </a:lnTo>
                  <a:lnTo>
                    <a:pt x="1547" y="1619"/>
                  </a:lnTo>
                  <a:lnTo>
                    <a:pt x="1536" y="1627"/>
                  </a:lnTo>
                  <a:lnTo>
                    <a:pt x="1526" y="1632"/>
                  </a:lnTo>
                  <a:lnTo>
                    <a:pt x="1518" y="1637"/>
                  </a:lnTo>
                  <a:lnTo>
                    <a:pt x="1507" y="1643"/>
                  </a:lnTo>
                  <a:lnTo>
                    <a:pt x="1499" y="1648"/>
                  </a:lnTo>
                  <a:lnTo>
                    <a:pt x="1489" y="1653"/>
                  </a:lnTo>
                  <a:lnTo>
                    <a:pt x="1397" y="1708"/>
                  </a:lnTo>
                  <a:lnTo>
                    <a:pt x="1368" y="1737"/>
                  </a:lnTo>
                  <a:lnTo>
                    <a:pt x="1363" y="1745"/>
                  </a:lnTo>
                  <a:lnTo>
                    <a:pt x="1332" y="1792"/>
                  </a:lnTo>
                  <a:lnTo>
                    <a:pt x="1200" y="1992"/>
                  </a:lnTo>
                  <a:lnTo>
                    <a:pt x="1193" y="1989"/>
                  </a:lnTo>
                  <a:lnTo>
                    <a:pt x="1185" y="1984"/>
                  </a:lnTo>
                  <a:lnTo>
                    <a:pt x="1075" y="2034"/>
                  </a:lnTo>
                  <a:lnTo>
                    <a:pt x="781" y="2165"/>
                  </a:lnTo>
                  <a:lnTo>
                    <a:pt x="616" y="2236"/>
                  </a:lnTo>
                  <a:lnTo>
                    <a:pt x="511" y="2283"/>
                  </a:lnTo>
                  <a:lnTo>
                    <a:pt x="403" y="2330"/>
                  </a:lnTo>
                  <a:lnTo>
                    <a:pt x="403" y="2322"/>
                  </a:lnTo>
                  <a:lnTo>
                    <a:pt x="403" y="2288"/>
                  </a:lnTo>
                  <a:lnTo>
                    <a:pt x="403" y="2330"/>
                  </a:lnTo>
                  <a:lnTo>
                    <a:pt x="152" y="2107"/>
                  </a:lnTo>
                  <a:lnTo>
                    <a:pt x="147" y="2102"/>
                  </a:lnTo>
                  <a:lnTo>
                    <a:pt x="144" y="2091"/>
                  </a:lnTo>
                  <a:lnTo>
                    <a:pt x="144" y="2086"/>
                  </a:lnTo>
                  <a:lnTo>
                    <a:pt x="147" y="2052"/>
                  </a:lnTo>
                  <a:lnTo>
                    <a:pt x="225" y="1960"/>
                  </a:lnTo>
                  <a:lnTo>
                    <a:pt x="0" y="1942"/>
                  </a:lnTo>
                  <a:lnTo>
                    <a:pt x="105" y="1811"/>
                  </a:lnTo>
                  <a:lnTo>
                    <a:pt x="230" y="1658"/>
                  </a:lnTo>
                  <a:lnTo>
                    <a:pt x="249" y="1635"/>
                  </a:lnTo>
                  <a:lnTo>
                    <a:pt x="464" y="1677"/>
                  </a:lnTo>
                  <a:lnTo>
                    <a:pt x="440" y="1559"/>
                  </a:lnTo>
                  <a:lnTo>
                    <a:pt x="435" y="1559"/>
                  </a:lnTo>
                  <a:lnTo>
                    <a:pt x="68" y="1485"/>
                  </a:lnTo>
                  <a:lnTo>
                    <a:pt x="68" y="1454"/>
                  </a:lnTo>
                  <a:lnTo>
                    <a:pt x="68" y="1446"/>
                  </a:lnTo>
                  <a:lnTo>
                    <a:pt x="68" y="1278"/>
                  </a:lnTo>
                  <a:lnTo>
                    <a:pt x="68" y="1218"/>
                  </a:lnTo>
                  <a:lnTo>
                    <a:pt x="566" y="1005"/>
                  </a:lnTo>
                  <a:lnTo>
                    <a:pt x="605" y="987"/>
                  </a:lnTo>
                  <a:lnTo>
                    <a:pt x="605" y="908"/>
                  </a:lnTo>
                  <a:lnTo>
                    <a:pt x="608" y="811"/>
                  </a:lnTo>
                  <a:lnTo>
                    <a:pt x="784" y="785"/>
                  </a:lnTo>
                  <a:lnTo>
                    <a:pt x="815" y="774"/>
                  </a:lnTo>
                  <a:lnTo>
                    <a:pt x="818" y="777"/>
                  </a:lnTo>
                  <a:lnTo>
                    <a:pt x="944" y="732"/>
                  </a:lnTo>
                  <a:lnTo>
                    <a:pt x="962" y="727"/>
                  </a:lnTo>
                  <a:lnTo>
                    <a:pt x="1001" y="714"/>
                  </a:lnTo>
                  <a:lnTo>
                    <a:pt x="1025" y="708"/>
                  </a:lnTo>
                  <a:lnTo>
                    <a:pt x="1033" y="703"/>
                  </a:lnTo>
                  <a:lnTo>
                    <a:pt x="1148" y="666"/>
                  </a:lnTo>
                  <a:lnTo>
                    <a:pt x="1166" y="661"/>
                  </a:lnTo>
                  <a:lnTo>
                    <a:pt x="1431" y="575"/>
                  </a:lnTo>
                  <a:lnTo>
                    <a:pt x="1499" y="554"/>
                  </a:lnTo>
                  <a:lnTo>
                    <a:pt x="1507" y="548"/>
                  </a:lnTo>
                  <a:lnTo>
                    <a:pt x="1520" y="543"/>
                  </a:lnTo>
                  <a:lnTo>
                    <a:pt x="1531" y="538"/>
                  </a:lnTo>
                  <a:lnTo>
                    <a:pt x="1541" y="533"/>
                  </a:lnTo>
                  <a:lnTo>
                    <a:pt x="1554" y="527"/>
                  </a:lnTo>
                  <a:lnTo>
                    <a:pt x="1567" y="522"/>
                  </a:lnTo>
                  <a:lnTo>
                    <a:pt x="1581" y="517"/>
                  </a:lnTo>
                  <a:lnTo>
                    <a:pt x="1594" y="509"/>
                  </a:lnTo>
                  <a:lnTo>
                    <a:pt x="1615" y="501"/>
                  </a:lnTo>
                  <a:lnTo>
                    <a:pt x="1623" y="496"/>
                  </a:lnTo>
                  <a:lnTo>
                    <a:pt x="1636" y="491"/>
                  </a:lnTo>
                  <a:lnTo>
                    <a:pt x="1651" y="485"/>
                  </a:lnTo>
                  <a:lnTo>
                    <a:pt x="1662" y="480"/>
                  </a:lnTo>
                  <a:lnTo>
                    <a:pt x="1667" y="475"/>
                  </a:lnTo>
                  <a:lnTo>
                    <a:pt x="1672" y="475"/>
                  </a:lnTo>
                  <a:lnTo>
                    <a:pt x="1696" y="464"/>
                  </a:lnTo>
                  <a:lnTo>
                    <a:pt x="1709" y="456"/>
                  </a:lnTo>
                  <a:lnTo>
                    <a:pt x="1727" y="451"/>
                  </a:lnTo>
                  <a:lnTo>
                    <a:pt x="1746" y="441"/>
                  </a:lnTo>
                  <a:lnTo>
                    <a:pt x="1767" y="433"/>
                  </a:lnTo>
                  <a:lnTo>
                    <a:pt x="1785" y="425"/>
                  </a:lnTo>
                  <a:lnTo>
                    <a:pt x="1809" y="415"/>
                  </a:lnTo>
                  <a:lnTo>
                    <a:pt x="1827" y="404"/>
                  </a:lnTo>
                  <a:lnTo>
                    <a:pt x="1830" y="404"/>
                  </a:lnTo>
                  <a:lnTo>
                    <a:pt x="1845" y="396"/>
                  </a:lnTo>
                  <a:lnTo>
                    <a:pt x="1866" y="388"/>
                  </a:lnTo>
                  <a:lnTo>
                    <a:pt x="1885" y="378"/>
                  </a:lnTo>
                  <a:lnTo>
                    <a:pt x="1890" y="375"/>
                  </a:lnTo>
                  <a:lnTo>
                    <a:pt x="1900" y="373"/>
                  </a:lnTo>
                  <a:lnTo>
                    <a:pt x="2071" y="278"/>
                  </a:lnTo>
                  <a:lnTo>
                    <a:pt x="2076" y="275"/>
                  </a:lnTo>
                  <a:lnTo>
                    <a:pt x="2079" y="275"/>
                  </a:lnTo>
                  <a:lnTo>
                    <a:pt x="2087" y="273"/>
                  </a:lnTo>
                  <a:lnTo>
                    <a:pt x="2108" y="260"/>
                  </a:lnTo>
                  <a:lnTo>
                    <a:pt x="2110" y="257"/>
                  </a:lnTo>
                  <a:lnTo>
                    <a:pt x="2113" y="257"/>
                  </a:lnTo>
                  <a:lnTo>
                    <a:pt x="2210" y="205"/>
                  </a:lnTo>
                  <a:lnTo>
                    <a:pt x="2212" y="202"/>
                  </a:lnTo>
                  <a:lnTo>
                    <a:pt x="2254" y="178"/>
                  </a:lnTo>
                  <a:lnTo>
                    <a:pt x="2273" y="170"/>
                  </a:lnTo>
                  <a:lnTo>
                    <a:pt x="2294" y="160"/>
                  </a:lnTo>
                  <a:lnTo>
                    <a:pt x="2315" y="147"/>
                  </a:lnTo>
                  <a:lnTo>
                    <a:pt x="2341" y="134"/>
                  </a:lnTo>
                  <a:lnTo>
                    <a:pt x="2364" y="121"/>
                  </a:lnTo>
                  <a:lnTo>
                    <a:pt x="2367" y="121"/>
                  </a:lnTo>
                  <a:lnTo>
                    <a:pt x="2370" y="118"/>
                  </a:lnTo>
                  <a:lnTo>
                    <a:pt x="2385" y="110"/>
                  </a:lnTo>
                  <a:lnTo>
                    <a:pt x="2391" y="107"/>
                  </a:lnTo>
                  <a:lnTo>
                    <a:pt x="2401" y="100"/>
                  </a:lnTo>
                  <a:lnTo>
                    <a:pt x="2430" y="86"/>
                  </a:lnTo>
                  <a:lnTo>
                    <a:pt x="2456" y="71"/>
                  </a:lnTo>
                  <a:lnTo>
                    <a:pt x="2480" y="55"/>
                  </a:lnTo>
                  <a:lnTo>
                    <a:pt x="2506" y="37"/>
                  </a:lnTo>
                  <a:lnTo>
                    <a:pt x="2532" y="21"/>
                  </a:lnTo>
                  <a:lnTo>
                    <a:pt x="2551" y="10"/>
                  </a:lnTo>
                  <a:lnTo>
                    <a:pt x="2553" y="8"/>
                  </a:lnTo>
                  <a:lnTo>
                    <a:pt x="2561" y="2"/>
                  </a:lnTo>
                  <a:lnTo>
                    <a:pt x="2564" y="0"/>
                  </a:lnTo>
                  <a:lnTo>
                    <a:pt x="2569" y="8"/>
                  </a:lnTo>
                  <a:lnTo>
                    <a:pt x="2598" y="50"/>
                  </a:lnTo>
                  <a:lnTo>
                    <a:pt x="2616" y="81"/>
                  </a:lnTo>
                  <a:lnTo>
                    <a:pt x="2627" y="94"/>
                  </a:lnTo>
                  <a:lnTo>
                    <a:pt x="2632" y="105"/>
                  </a:lnTo>
                  <a:lnTo>
                    <a:pt x="2637" y="107"/>
                  </a:lnTo>
                  <a:lnTo>
                    <a:pt x="2637" y="110"/>
                  </a:lnTo>
                  <a:lnTo>
                    <a:pt x="2640" y="115"/>
                  </a:lnTo>
                  <a:lnTo>
                    <a:pt x="2640" y="118"/>
                  </a:lnTo>
                  <a:lnTo>
                    <a:pt x="2637" y="118"/>
                  </a:lnTo>
                  <a:lnTo>
                    <a:pt x="2634" y="121"/>
                  </a:lnTo>
                  <a:lnTo>
                    <a:pt x="2629" y="126"/>
                  </a:lnTo>
                  <a:lnTo>
                    <a:pt x="2627" y="126"/>
                  </a:lnTo>
                  <a:lnTo>
                    <a:pt x="2616" y="134"/>
                  </a:lnTo>
                  <a:lnTo>
                    <a:pt x="2608" y="139"/>
                  </a:lnTo>
                  <a:lnTo>
                    <a:pt x="2606" y="142"/>
                  </a:lnTo>
                  <a:lnTo>
                    <a:pt x="2603" y="144"/>
                  </a:lnTo>
                  <a:lnTo>
                    <a:pt x="2600" y="147"/>
                  </a:lnTo>
                  <a:lnTo>
                    <a:pt x="2598" y="152"/>
                  </a:lnTo>
                  <a:lnTo>
                    <a:pt x="2595" y="157"/>
                  </a:lnTo>
                  <a:lnTo>
                    <a:pt x="2595" y="160"/>
                  </a:lnTo>
                  <a:lnTo>
                    <a:pt x="2593" y="163"/>
                  </a:lnTo>
                  <a:lnTo>
                    <a:pt x="2593" y="165"/>
                  </a:lnTo>
                  <a:lnTo>
                    <a:pt x="2593" y="168"/>
                  </a:lnTo>
                  <a:lnTo>
                    <a:pt x="2593" y="170"/>
                  </a:lnTo>
                  <a:lnTo>
                    <a:pt x="2593" y="173"/>
                  </a:lnTo>
                  <a:lnTo>
                    <a:pt x="2593" y="176"/>
                  </a:lnTo>
                  <a:lnTo>
                    <a:pt x="2593" y="181"/>
                  </a:lnTo>
                  <a:lnTo>
                    <a:pt x="2598" y="189"/>
                  </a:lnTo>
                  <a:lnTo>
                    <a:pt x="2606" y="212"/>
                  </a:lnTo>
                  <a:lnTo>
                    <a:pt x="2606" y="215"/>
                  </a:lnTo>
                  <a:lnTo>
                    <a:pt x="2608" y="220"/>
                  </a:lnTo>
                  <a:lnTo>
                    <a:pt x="2611" y="226"/>
                  </a:lnTo>
                  <a:lnTo>
                    <a:pt x="2611" y="228"/>
                  </a:lnTo>
                  <a:lnTo>
                    <a:pt x="2616" y="241"/>
                  </a:lnTo>
                  <a:lnTo>
                    <a:pt x="2619" y="249"/>
                  </a:lnTo>
                  <a:lnTo>
                    <a:pt x="2624" y="262"/>
                  </a:lnTo>
                  <a:lnTo>
                    <a:pt x="2629" y="275"/>
                  </a:lnTo>
                  <a:lnTo>
                    <a:pt x="2632" y="278"/>
                  </a:lnTo>
                  <a:lnTo>
                    <a:pt x="2632" y="283"/>
                  </a:lnTo>
                  <a:lnTo>
                    <a:pt x="2632" y="286"/>
                  </a:lnTo>
                  <a:lnTo>
                    <a:pt x="2634" y="291"/>
                  </a:lnTo>
                  <a:lnTo>
                    <a:pt x="2634" y="296"/>
                  </a:lnTo>
                  <a:lnTo>
                    <a:pt x="2632" y="302"/>
                  </a:lnTo>
                  <a:lnTo>
                    <a:pt x="2632" y="320"/>
                  </a:lnTo>
                  <a:lnTo>
                    <a:pt x="2629" y="338"/>
                  </a:lnTo>
                  <a:lnTo>
                    <a:pt x="2629" y="352"/>
                  </a:lnTo>
                  <a:lnTo>
                    <a:pt x="2629" y="354"/>
                  </a:lnTo>
                  <a:lnTo>
                    <a:pt x="2624" y="362"/>
                  </a:lnTo>
                  <a:lnTo>
                    <a:pt x="2616" y="373"/>
                  </a:lnTo>
                  <a:lnTo>
                    <a:pt x="2585" y="417"/>
                  </a:lnTo>
                  <a:lnTo>
                    <a:pt x="2579" y="425"/>
                  </a:lnTo>
                  <a:lnTo>
                    <a:pt x="2577" y="430"/>
                  </a:lnTo>
                  <a:lnTo>
                    <a:pt x="2577" y="459"/>
                  </a:lnTo>
                  <a:lnTo>
                    <a:pt x="2577" y="462"/>
                  </a:lnTo>
                  <a:lnTo>
                    <a:pt x="2577" y="467"/>
                  </a:lnTo>
                  <a:lnTo>
                    <a:pt x="2574" y="472"/>
                  </a:lnTo>
                  <a:lnTo>
                    <a:pt x="2574" y="477"/>
                  </a:lnTo>
                  <a:lnTo>
                    <a:pt x="2574" y="480"/>
                  </a:lnTo>
                  <a:lnTo>
                    <a:pt x="2574" y="483"/>
                  </a:lnTo>
                  <a:lnTo>
                    <a:pt x="2574" y="488"/>
                  </a:lnTo>
                  <a:lnTo>
                    <a:pt x="2574" y="493"/>
                  </a:lnTo>
                  <a:lnTo>
                    <a:pt x="2574" y="496"/>
                  </a:lnTo>
                  <a:lnTo>
                    <a:pt x="2600" y="501"/>
                  </a:lnTo>
                  <a:lnTo>
                    <a:pt x="2606" y="504"/>
                  </a:lnTo>
                  <a:lnTo>
                    <a:pt x="2621" y="506"/>
                  </a:lnTo>
                  <a:lnTo>
                    <a:pt x="2634" y="509"/>
                  </a:lnTo>
                  <a:lnTo>
                    <a:pt x="2642" y="509"/>
                  </a:lnTo>
                  <a:lnTo>
                    <a:pt x="2648" y="512"/>
                  </a:lnTo>
                  <a:lnTo>
                    <a:pt x="2650" y="512"/>
                  </a:lnTo>
                  <a:lnTo>
                    <a:pt x="2661" y="514"/>
                  </a:lnTo>
                  <a:lnTo>
                    <a:pt x="2663" y="514"/>
                  </a:lnTo>
                  <a:lnTo>
                    <a:pt x="2666" y="514"/>
                  </a:lnTo>
                  <a:lnTo>
                    <a:pt x="2682" y="517"/>
                  </a:lnTo>
                  <a:lnTo>
                    <a:pt x="2682" y="519"/>
                  </a:lnTo>
                  <a:lnTo>
                    <a:pt x="2690" y="519"/>
                  </a:lnTo>
                  <a:lnTo>
                    <a:pt x="2708" y="522"/>
                  </a:lnTo>
                  <a:lnTo>
                    <a:pt x="2710" y="525"/>
                  </a:lnTo>
                  <a:lnTo>
                    <a:pt x="2713" y="525"/>
                  </a:lnTo>
                  <a:lnTo>
                    <a:pt x="2739" y="535"/>
                  </a:lnTo>
                  <a:lnTo>
                    <a:pt x="2745" y="540"/>
                  </a:lnTo>
                  <a:lnTo>
                    <a:pt x="2747" y="543"/>
                  </a:lnTo>
                  <a:lnTo>
                    <a:pt x="2747" y="546"/>
                  </a:lnTo>
                  <a:lnTo>
                    <a:pt x="2750" y="546"/>
                  </a:lnTo>
                  <a:lnTo>
                    <a:pt x="2750" y="548"/>
                  </a:lnTo>
                  <a:lnTo>
                    <a:pt x="2752" y="548"/>
                  </a:lnTo>
                  <a:lnTo>
                    <a:pt x="2758" y="556"/>
                  </a:lnTo>
                  <a:lnTo>
                    <a:pt x="2760" y="556"/>
                  </a:lnTo>
                  <a:lnTo>
                    <a:pt x="2760" y="559"/>
                  </a:lnTo>
                  <a:lnTo>
                    <a:pt x="2763" y="559"/>
                  </a:lnTo>
                  <a:lnTo>
                    <a:pt x="2763" y="561"/>
                  </a:lnTo>
                  <a:moveTo>
                    <a:pt x="723" y="1981"/>
                  </a:moveTo>
                  <a:lnTo>
                    <a:pt x="723" y="1992"/>
                  </a:lnTo>
                  <a:lnTo>
                    <a:pt x="723" y="1981"/>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168" name="フリーフォーム 167"/>
            <p:cNvSpPr>
              <a:spLocks/>
            </p:cNvSpPr>
            <p:nvPr/>
          </p:nvSpPr>
          <p:spPr bwMode="auto">
            <a:xfrm>
              <a:off x="2824302" y="3559092"/>
              <a:ext cx="521442" cy="719546"/>
            </a:xfrm>
            <a:custGeom>
              <a:avLst/>
              <a:gdLst>
                <a:gd name="T0" fmla="*/ 590 w 1088"/>
                <a:gd name="T1" fmla="*/ 5 h 1478"/>
                <a:gd name="T2" fmla="*/ 684 w 1088"/>
                <a:gd name="T3" fmla="*/ 8 h 1478"/>
                <a:gd name="T4" fmla="*/ 873 w 1088"/>
                <a:gd name="T5" fmla="*/ 13 h 1478"/>
                <a:gd name="T6" fmla="*/ 868 w 1088"/>
                <a:gd name="T7" fmla="*/ 207 h 1478"/>
                <a:gd name="T8" fmla="*/ 863 w 1088"/>
                <a:gd name="T9" fmla="*/ 378 h 1478"/>
                <a:gd name="T10" fmla="*/ 857 w 1088"/>
                <a:gd name="T11" fmla="*/ 520 h 1478"/>
                <a:gd name="T12" fmla="*/ 847 w 1088"/>
                <a:gd name="T13" fmla="*/ 764 h 1478"/>
                <a:gd name="T14" fmla="*/ 831 w 1088"/>
                <a:gd name="T15" fmla="*/ 984 h 1478"/>
                <a:gd name="T16" fmla="*/ 897 w 1088"/>
                <a:gd name="T17" fmla="*/ 1118 h 1478"/>
                <a:gd name="T18" fmla="*/ 999 w 1088"/>
                <a:gd name="T19" fmla="*/ 1121 h 1478"/>
                <a:gd name="T20" fmla="*/ 1028 w 1088"/>
                <a:gd name="T21" fmla="*/ 1100 h 1478"/>
                <a:gd name="T22" fmla="*/ 1057 w 1088"/>
                <a:gd name="T23" fmla="*/ 1107 h 1478"/>
                <a:gd name="T24" fmla="*/ 1033 w 1088"/>
                <a:gd name="T25" fmla="*/ 1113 h 1478"/>
                <a:gd name="T26" fmla="*/ 1038 w 1088"/>
                <a:gd name="T27" fmla="*/ 1123 h 1478"/>
                <a:gd name="T28" fmla="*/ 1083 w 1088"/>
                <a:gd name="T29" fmla="*/ 1123 h 1478"/>
                <a:gd name="T30" fmla="*/ 1054 w 1088"/>
                <a:gd name="T31" fmla="*/ 1131 h 1478"/>
                <a:gd name="T32" fmla="*/ 1031 w 1088"/>
                <a:gd name="T33" fmla="*/ 1126 h 1478"/>
                <a:gd name="T34" fmla="*/ 1010 w 1088"/>
                <a:gd name="T35" fmla="*/ 1155 h 1478"/>
                <a:gd name="T36" fmla="*/ 1002 w 1088"/>
                <a:gd name="T37" fmla="*/ 1178 h 1478"/>
                <a:gd name="T38" fmla="*/ 994 w 1088"/>
                <a:gd name="T39" fmla="*/ 1210 h 1478"/>
                <a:gd name="T40" fmla="*/ 994 w 1088"/>
                <a:gd name="T41" fmla="*/ 1249 h 1478"/>
                <a:gd name="T42" fmla="*/ 1002 w 1088"/>
                <a:gd name="T43" fmla="*/ 1273 h 1478"/>
                <a:gd name="T44" fmla="*/ 986 w 1088"/>
                <a:gd name="T45" fmla="*/ 1302 h 1478"/>
                <a:gd name="T46" fmla="*/ 975 w 1088"/>
                <a:gd name="T47" fmla="*/ 1331 h 1478"/>
                <a:gd name="T48" fmla="*/ 962 w 1088"/>
                <a:gd name="T49" fmla="*/ 1415 h 1478"/>
                <a:gd name="T50" fmla="*/ 873 w 1088"/>
                <a:gd name="T51" fmla="*/ 1457 h 1478"/>
                <a:gd name="T52" fmla="*/ 737 w 1088"/>
                <a:gd name="T53" fmla="*/ 1417 h 1478"/>
                <a:gd name="T54" fmla="*/ 663 w 1088"/>
                <a:gd name="T55" fmla="*/ 1378 h 1478"/>
                <a:gd name="T56" fmla="*/ 622 w 1088"/>
                <a:gd name="T57" fmla="*/ 1373 h 1478"/>
                <a:gd name="T58" fmla="*/ 561 w 1088"/>
                <a:gd name="T59" fmla="*/ 1367 h 1478"/>
                <a:gd name="T60" fmla="*/ 511 w 1088"/>
                <a:gd name="T61" fmla="*/ 1357 h 1478"/>
                <a:gd name="T62" fmla="*/ 407 w 1088"/>
                <a:gd name="T63" fmla="*/ 1338 h 1478"/>
                <a:gd name="T64" fmla="*/ 218 w 1088"/>
                <a:gd name="T65" fmla="*/ 1275 h 1478"/>
                <a:gd name="T66" fmla="*/ 202 w 1088"/>
                <a:gd name="T67" fmla="*/ 1320 h 1478"/>
                <a:gd name="T68" fmla="*/ 197 w 1088"/>
                <a:gd name="T69" fmla="*/ 1346 h 1478"/>
                <a:gd name="T70" fmla="*/ 95 w 1088"/>
                <a:gd name="T71" fmla="*/ 1344 h 1478"/>
                <a:gd name="T72" fmla="*/ 13 w 1088"/>
                <a:gd name="T73" fmla="*/ 1152 h 1478"/>
                <a:gd name="T74" fmla="*/ 24 w 1088"/>
                <a:gd name="T75" fmla="*/ 1039 h 1478"/>
                <a:gd name="T76" fmla="*/ 40 w 1088"/>
                <a:gd name="T77" fmla="*/ 971 h 1478"/>
                <a:gd name="T78" fmla="*/ 50 w 1088"/>
                <a:gd name="T79" fmla="*/ 919 h 1478"/>
                <a:gd name="T80" fmla="*/ 53 w 1088"/>
                <a:gd name="T81" fmla="*/ 884 h 1478"/>
                <a:gd name="T82" fmla="*/ 40 w 1088"/>
                <a:gd name="T83" fmla="*/ 832 h 1478"/>
                <a:gd name="T84" fmla="*/ 24 w 1088"/>
                <a:gd name="T85" fmla="*/ 779 h 1478"/>
                <a:gd name="T86" fmla="*/ 13 w 1088"/>
                <a:gd name="T87" fmla="*/ 732 h 1478"/>
                <a:gd name="T88" fmla="*/ 71 w 1088"/>
                <a:gd name="T89" fmla="*/ 682 h 1478"/>
                <a:gd name="T90" fmla="*/ 87 w 1088"/>
                <a:gd name="T91" fmla="*/ 606 h 1478"/>
                <a:gd name="T92" fmla="*/ 100 w 1088"/>
                <a:gd name="T93" fmla="*/ 512 h 1478"/>
                <a:gd name="T94" fmla="*/ 97 w 1088"/>
                <a:gd name="T95" fmla="*/ 486 h 1478"/>
                <a:gd name="T96" fmla="*/ 84 w 1088"/>
                <a:gd name="T97" fmla="*/ 446 h 1478"/>
                <a:gd name="T98" fmla="*/ 87 w 1088"/>
                <a:gd name="T99" fmla="*/ 417 h 1478"/>
                <a:gd name="T100" fmla="*/ 87 w 1088"/>
                <a:gd name="T101" fmla="*/ 381 h 1478"/>
                <a:gd name="T102" fmla="*/ 74 w 1088"/>
                <a:gd name="T103" fmla="*/ 346 h 1478"/>
                <a:gd name="T104" fmla="*/ 76 w 1088"/>
                <a:gd name="T105" fmla="*/ 294 h 1478"/>
                <a:gd name="T106" fmla="*/ 76 w 1088"/>
                <a:gd name="T107" fmla="*/ 276 h 1478"/>
                <a:gd name="T108" fmla="*/ 158 w 1088"/>
                <a:gd name="T109" fmla="*/ 241 h 1478"/>
                <a:gd name="T110" fmla="*/ 239 w 1088"/>
                <a:gd name="T111" fmla="*/ 142 h 1478"/>
                <a:gd name="T112" fmla="*/ 349 w 1088"/>
                <a:gd name="T113" fmla="*/ 34 h 1478"/>
                <a:gd name="T114" fmla="*/ 425 w 1088"/>
                <a:gd name="T115" fmla="*/ 0 h 1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88" h="1478">
                  <a:moveTo>
                    <a:pt x="490" y="0"/>
                  </a:moveTo>
                  <a:lnTo>
                    <a:pt x="493" y="0"/>
                  </a:lnTo>
                  <a:lnTo>
                    <a:pt x="498" y="3"/>
                  </a:lnTo>
                  <a:lnTo>
                    <a:pt x="501" y="3"/>
                  </a:lnTo>
                  <a:lnTo>
                    <a:pt x="509" y="3"/>
                  </a:lnTo>
                  <a:lnTo>
                    <a:pt x="535" y="3"/>
                  </a:lnTo>
                  <a:lnTo>
                    <a:pt x="538" y="3"/>
                  </a:lnTo>
                  <a:lnTo>
                    <a:pt x="559" y="3"/>
                  </a:lnTo>
                  <a:lnTo>
                    <a:pt x="590" y="5"/>
                  </a:lnTo>
                  <a:lnTo>
                    <a:pt x="614" y="5"/>
                  </a:lnTo>
                  <a:lnTo>
                    <a:pt x="640" y="5"/>
                  </a:lnTo>
                  <a:lnTo>
                    <a:pt x="663" y="5"/>
                  </a:lnTo>
                  <a:lnTo>
                    <a:pt x="671" y="8"/>
                  </a:lnTo>
                  <a:lnTo>
                    <a:pt x="674" y="8"/>
                  </a:lnTo>
                  <a:lnTo>
                    <a:pt x="677" y="8"/>
                  </a:lnTo>
                  <a:lnTo>
                    <a:pt x="679" y="8"/>
                  </a:lnTo>
                  <a:lnTo>
                    <a:pt x="682" y="8"/>
                  </a:lnTo>
                  <a:lnTo>
                    <a:pt x="684" y="8"/>
                  </a:lnTo>
                  <a:lnTo>
                    <a:pt x="700" y="8"/>
                  </a:lnTo>
                  <a:lnTo>
                    <a:pt x="713" y="8"/>
                  </a:lnTo>
                  <a:lnTo>
                    <a:pt x="726" y="8"/>
                  </a:lnTo>
                  <a:lnTo>
                    <a:pt x="750" y="11"/>
                  </a:lnTo>
                  <a:lnTo>
                    <a:pt x="781" y="11"/>
                  </a:lnTo>
                  <a:lnTo>
                    <a:pt x="808" y="11"/>
                  </a:lnTo>
                  <a:lnTo>
                    <a:pt x="834" y="13"/>
                  </a:lnTo>
                  <a:lnTo>
                    <a:pt x="852" y="13"/>
                  </a:lnTo>
                  <a:lnTo>
                    <a:pt x="873" y="13"/>
                  </a:lnTo>
                  <a:lnTo>
                    <a:pt x="873" y="21"/>
                  </a:lnTo>
                  <a:lnTo>
                    <a:pt x="873" y="26"/>
                  </a:lnTo>
                  <a:lnTo>
                    <a:pt x="871" y="87"/>
                  </a:lnTo>
                  <a:lnTo>
                    <a:pt x="871" y="113"/>
                  </a:lnTo>
                  <a:lnTo>
                    <a:pt x="871" y="144"/>
                  </a:lnTo>
                  <a:lnTo>
                    <a:pt x="871" y="147"/>
                  </a:lnTo>
                  <a:lnTo>
                    <a:pt x="868" y="168"/>
                  </a:lnTo>
                  <a:lnTo>
                    <a:pt x="868" y="189"/>
                  </a:lnTo>
                  <a:lnTo>
                    <a:pt x="868" y="207"/>
                  </a:lnTo>
                  <a:lnTo>
                    <a:pt x="868" y="231"/>
                  </a:lnTo>
                  <a:lnTo>
                    <a:pt x="865" y="257"/>
                  </a:lnTo>
                  <a:lnTo>
                    <a:pt x="865" y="289"/>
                  </a:lnTo>
                  <a:lnTo>
                    <a:pt x="865" y="294"/>
                  </a:lnTo>
                  <a:lnTo>
                    <a:pt x="865" y="320"/>
                  </a:lnTo>
                  <a:lnTo>
                    <a:pt x="863" y="333"/>
                  </a:lnTo>
                  <a:lnTo>
                    <a:pt x="863" y="346"/>
                  </a:lnTo>
                  <a:lnTo>
                    <a:pt x="863" y="367"/>
                  </a:lnTo>
                  <a:lnTo>
                    <a:pt x="863" y="378"/>
                  </a:lnTo>
                  <a:lnTo>
                    <a:pt x="863" y="407"/>
                  </a:lnTo>
                  <a:lnTo>
                    <a:pt x="863" y="409"/>
                  </a:lnTo>
                  <a:lnTo>
                    <a:pt x="863" y="423"/>
                  </a:lnTo>
                  <a:lnTo>
                    <a:pt x="860" y="428"/>
                  </a:lnTo>
                  <a:lnTo>
                    <a:pt x="860" y="444"/>
                  </a:lnTo>
                  <a:lnTo>
                    <a:pt x="860" y="454"/>
                  </a:lnTo>
                  <a:lnTo>
                    <a:pt x="860" y="462"/>
                  </a:lnTo>
                  <a:lnTo>
                    <a:pt x="857" y="480"/>
                  </a:lnTo>
                  <a:lnTo>
                    <a:pt x="857" y="520"/>
                  </a:lnTo>
                  <a:lnTo>
                    <a:pt x="857" y="541"/>
                  </a:lnTo>
                  <a:lnTo>
                    <a:pt x="855" y="575"/>
                  </a:lnTo>
                  <a:lnTo>
                    <a:pt x="855" y="609"/>
                  </a:lnTo>
                  <a:lnTo>
                    <a:pt x="855" y="617"/>
                  </a:lnTo>
                  <a:lnTo>
                    <a:pt x="855" y="625"/>
                  </a:lnTo>
                  <a:lnTo>
                    <a:pt x="852" y="659"/>
                  </a:lnTo>
                  <a:lnTo>
                    <a:pt x="852" y="669"/>
                  </a:lnTo>
                  <a:lnTo>
                    <a:pt x="850" y="722"/>
                  </a:lnTo>
                  <a:lnTo>
                    <a:pt x="847" y="764"/>
                  </a:lnTo>
                  <a:lnTo>
                    <a:pt x="844" y="774"/>
                  </a:lnTo>
                  <a:lnTo>
                    <a:pt x="839" y="892"/>
                  </a:lnTo>
                  <a:lnTo>
                    <a:pt x="837" y="932"/>
                  </a:lnTo>
                  <a:lnTo>
                    <a:pt x="837" y="937"/>
                  </a:lnTo>
                  <a:lnTo>
                    <a:pt x="837" y="940"/>
                  </a:lnTo>
                  <a:lnTo>
                    <a:pt x="834" y="958"/>
                  </a:lnTo>
                  <a:lnTo>
                    <a:pt x="834" y="961"/>
                  </a:lnTo>
                  <a:lnTo>
                    <a:pt x="831" y="982"/>
                  </a:lnTo>
                  <a:lnTo>
                    <a:pt x="831" y="984"/>
                  </a:lnTo>
                  <a:lnTo>
                    <a:pt x="823" y="1065"/>
                  </a:lnTo>
                  <a:lnTo>
                    <a:pt x="826" y="1065"/>
                  </a:lnTo>
                  <a:lnTo>
                    <a:pt x="823" y="1079"/>
                  </a:lnTo>
                  <a:lnTo>
                    <a:pt x="823" y="1105"/>
                  </a:lnTo>
                  <a:lnTo>
                    <a:pt x="829" y="1107"/>
                  </a:lnTo>
                  <a:lnTo>
                    <a:pt x="847" y="1110"/>
                  </a:lnTo>
                  <a:lnTo>
                    <a:pt x="850" y="1110"/>
                  </a:lnTo>
                  <a:lnTo>
                    <a:pt x="873" y="1115"/>
                  </a:lnTo>
                  <a:lnTo>
                    <a:pt x="897" y="1118"/>
                  </a:lnTo>
                  <a:lnTo>
                    <a:pt x="926" y="1123"/>
                  </a:lnTo>
                  <a:lnTo>
                    <a:pt x="965" y="1128"/>
                  </a:lnTo>
                  <a:lnTo>
                    <a:pt x="975" y="1131"/>
                  </a:lnTo>
                  <a:lnTo>
                    <a:pt x="981" y="1131"/>
                  </a:lnTo>
                  <a:lnTo>
                    <a:pt x="986" y="1128"/>
                  </a:lnTo>
                  <a:lnTo>
                    <a:pt x="991" y="1126"/>
                  </a:lnTo>
                  <a:lnTo>
                    <a:pt x="994" y="1123"/>
                  </a:lnTo>
                  <a:lnTo>
                    <a:pt x="996" y="1123"/>
                  </a:lnTo>
                  <a:lnTo>
                    <a:pt x="999" y="1121"/>
                  </a:lnTo>
                  <a:lnTo>
                    <a:pt x="1002" y="1118"/>
                  </a:lnTo>
                  <a:lnTo>
                    <a:pt x="1004" y="1115"/>
                  </a:lnTo>
                  <a:lnTo>
                    <a:pt x="1012" y="1110"/>
                  </a:lnTo>
                  <a:lnTo>
                    <a:pt x="1015" y="1105"/>
                  </a:lnTo>
                  <a:lnTo>
                    <a:pt x="1017" y="1105"/>
                  </a:lnTo>
                  <a:lnTo>
                    <a:pt x="1020" y="1102"/>
                  </a:lnTo>
                  <a:lnTo>
                    <a:pt x="1025" y="1102"/>
                  </a:lnTo>
                  <a:lnTo>
                    <a:pt x="1025" y="1100"/>
                  </a:lnTo>
                  <a:lnTo>
                    <a:pt x="1028" y="1100"/>
                  </a:lnTo>
                  <a:lnTo>
                    <a:pt x="1031" y="1100"/>
                  </a:lnTo>
                  <a:lnTo>
                    <a:pt x="1038" y="1100"/>
                  </a:lnTo>
                  <a:lnTo>
                    <a:pt x="1054" y="1100"/>
                  </a:lnTo>
                  <a:lnTo>
                    <a:pt x="1070" y="1102"/>
                  </a:lnTo>
                  <a:lnTo>
                    <a:pt x="1078" y="1102"/>
                  </a:lnTo>
                  <a:lnTo>
                    <a:pt x="1075" y="1102"/>
                  </a:lnTo>
                  <a:lnTo>
                    <a:pt x="1070" y="1102"/>
                  </a:lnTo>
                  <a:lnTo>
                    <a:pt x="1059" y="1105"/>
                  </a:lnTo>
                  <a:lnTo>
                    <a:pt x="1057" y="1107"/>
                  </a:lnTo>
                  <a:lnTo>
                    <a:pt x="1054" y="1107"/>
                  </a:lnTo>
                  <a:lnTo>
                    <a:pt x="1051" y="1107"/>
                  </a:lnTo>
                  <a:lnTo>
                    <a:pt x="1049" y="1110"/>
                  </a:lnTo>
                  <a:lnTo>
                    <a:pt x="1046" y="1110"/>
                  </a:lnTo>
                  <a:lnTo>
                    <a:pt x="1044" y="1110"/>
                  </a:lnTo>
                  <a:lnTo>
                    <a:pt x="1041" y="1110"/>
                  </a:lnTo>
                  <a:lnTo>
                    <a:pt x="1041" y="1113"/>
                  </a:lnTo>
                  <a:lnTo>
                    <a:pt x="1036" y="1113"/>
                  </a:lnTo>
                  <a:lnTo>
                    <a:pt x="1033" y="1113"/>
                  </a:lnTo>
                  <a:lnTo>
                    <a:pt x="1031" y="1115"/>
                  </a:lnTo>
                  <a:lnTo>
                    <a:pt x="1028" y="1115"/>
                  </a:lnTo>
                  <a:lnTo>
                    <a:pt x="1025" y="1115"/>
                  </a:lnTo>
                  <a:lnTo>
                    <a:pt x="1025" y="1118"/>
                  </a:lnTo>
                  <a:lnTo>
                    <a:pt x="1028" y="1121"/>
                  </a:lnTo>
                  <a:lnTo>
                    <a:pt x="1031" y="1121"/>
                  </a:lnTo>
                  <a:lnTo>
                    <a:pt x="1033" y="1121"/>
                  </a:lnTo>
                  <a:lnTo>
                    <a:pt x="1036" y="1121"/>
                  </a:lnTo>
                  <a:lnTo>
                    <a:pt x="1038" y="1123"/>
                  </a:lnTo>
                  <a:lnTo>
                    <a:pt x="1041" y="1123"/>
                  </a:lnTo>
                  <a:lnTo>
                    <a:pt x="1044" y="1123"/>
                  </a:lnTo>
                  <a:lnTo>
                    <a:pt x="1054" y="1121"/>
                  </a:lnTo>
                  <a:lnTo>
                    <a:pt x="1070" y="1121"/>
                  </a:lnTo>
                  <a:lnTo>
                    <a:pt x="1083" y="1118"/>
                  </a:lnTo>
                  <a:lnTo>
                    <a:pt x="1088" y="1118"/>
                  </a:lnTo>
                  <a:lnTo>
                    <a:pt x="1088" y="1123"/>
                  </a:lnTo>
                  <a:lnTo>
                    <a:pt x="1086" y="1123"/>
                  </a:lnTo>
                  <a:lnTo>
                    <a:pt x="1083" y="1123"/>
                  </a:lnTo>
                  <a:lnTo>
                    <a:pt x="1080" y="1123"/>
                  </a:lnTo>
                  <a:lnTo>
                    <a:pt x="1078" y="1123"/>
                  </a:lnTo>
                  <a:lnTo>
                    <a:pt x="1075" y="1123"/>
                  </a:lnTo>
                  <a:lnTo>
                    <a:pt x="1072" y="1123"/>
                  </a:lnTo>
                  <a:lnTo>
                    <a:pt x="1070" y="1126"/>
                  </a:lnTo>
                  <a:lnTo>
                    <a:pt x="1065" y="1126"/>
                  </a:lnTo>
                  <a:lnTo>
                    <a:pt x="1065" y="1128"/>
                  </a:lnTo>
                  <a:lnTo>
                    <a:pt x="1054" y="1128"/>
                  </a:lnTo>
                  <a:lnTo>
                    <a:pt x="1054" y="1131"/>
                  </a:lnTo>
                  <a:lnTo>
                    <a:pt x="1049" y="1131"/>
                  </a:lnTo>
                  <a:lnTo>
                    <a:pt x="1049" y="1128"/>
                  </a:lnTo>
                  <a:lnTo>
                    <a:pt x="1046" y="1128"/>
                  </a:lnTo>
                  <a:lnTo>
                    <a:pt x="1044" y="1128"/>
                  </a:lnTo>
                  <a:lnTo>
                    <a:pt x="1041" y="1128"/>
                  </a:lnTo>
                  <a:lnTo>
                    <a:pt x="1038" y="1128"/>
                  </a:lnTo>
                  <a:lnTo>
                    <a:pt x="1036" y="1126"/>
                  </a:lnTo>
                  <a:lnTo>
                    <a:pt x="1033" y="1126"/>
                  </a:lnTo>
                  <a:lnTo>
                    <a:pt x="1031" y="1126"/>
                  </a:lnTo>
                  <a:lnTo>
                    <a:pt x="1028" y="1126"/>
                  </a:lnTo>
                  <a:lnTo>
                    <a:pt x="1025" y="1126"/>
                  </a:lnTo>
                  <a:lnTo>
                    <a:pt x="1025" y="1123"/>
                  </a:lnTo>
                  <a:lnTo>
                    <a:pt x="1020" y="1121"/>
                  </a:lnTo>
                  <a:lnTo>
                    <a:pt x="1015" y="1128"/>
                  </a:lnTo>
                  <a:lnTo>
                    <a:pt x="1004" y="1144"/>
                  </a:lnTo>
                  <a:lnTo>
                    <a:pt x="999" y="1149"/>
                  </a:lnTo>
                  <a:lnTo>
                    <a:pt x="1007" y="1155"/>
                  </a:lnTo>
                  <a:lnTo>
                    <a:pt x="1010" y="1155"/>
                  </a:lnTo>
                  <a:lnTo>
                    <a:pt x="1012" y="1157"/>
                  </a:lnTo>
                  <a:lnTo>
                    <a:pt x="1015" y="1157"/>
                  </a:lnTo>
                  <a:lnTo>
                    <a:pt x="1012" y="1160"/>
                  </a:lnTo>
                  <a:lnTo>
                    <a:pt x="1010" y="1165"/>
                  </a:lnTo>
                  <a:lnTo>
                    <a:pt x="1010" y="1168"/>
                  </a:lnTo>
                  <a:lnTo>
                    <a:pt x="1007" y="1168"/>
                  </a:lnTo>
                  <a:lnTo>
                    <a:pt x="1004" y="1173"/>
                  </a:lnTo>
                  <a:lnTo>
                    <a:pt x="1002" y="1176"/>
                  </a:lnTo>
                  <a:lnTo>
                    <a:pt x="1002" y="1178"/>
                  </a:lnTo>
                  <a:lnTo>
                    <a:pt x="1002" y="1181"/>
                  </a:lnTo>
                  <a:lnTo>
                    <a:pt x="1002" y="1184"/>
                  </a:lnTo>
                  <a:lnTo>
                    <a:pt x="1002" y="1186"/>
                  </a:lnTo>
                  <a:lnTo>
                    <a:pt x="1002" y="1189"/>
                  </a:lnTo>
                  <a:lnTo>
                    <a:pt x="1002" y="1194"/>
                  </a:lnTo>
                  <a:lnTo>
                    <a:pt x="1002" y="1197"/>
                  </a:lnTo>
                  <a:lnTo>
                    <a:pt x="996" y="1197"/>
                  </a:lnTo>
                  <a:lnTo>
                    <a:pt x="996" y="1205"/>
                  </a:lnTo>
                  <a:lnTo>
                    <a:pt x="994" y="1210"/>
                  </a:lnTo>
                  <a:lnTo>
                    <a:pt x="991" y="1218"/>
                  </a:lnTo>
                  <a:lnTo>
                    <a:pt x="989" y="1223"/>
                  </a:lnTo>
                  <a:lnTo>
                    <a:pt x="986" y="1228"/>
                  </a:lnTo>
                  <a:lnTo>
                    <a:pt x="986" y="1231"/>
                  </a:lnTo>
                  <a:lnTo>
                    <a:pt x="989" y="1233"/>
                  </a:lnTo>
                  <a:lnTo>
                    <a:pt x="989" y="1239"/>
                  </a:lnTo>
                  <a:lnTo>
                    <a:pt x="994" y="1244"/>
                  </a:lnTo>
                  <a:lnTo>
                    <a:pt x="994" y="1247"/>
                  </a:lnTo>
                  <a:lnTo>
                    <a:pt x="994" y="1249"/>
                  </a:lnTo>
                  <a:lnTo>
                    <a:pt x="996" y="1249"/>
                  </a:lnTo>
                  <a:lnTo>
                    <a:pt x="996" y="1252"/>
                  </a:lnTo>
                  <a:lnTo>
                    <a:pt x="999" y="1257"/>
                  </a:lnTo>
                  <a:lnTo>
                    <a:pt x="999" y="1260"/>
                  </a:lnTo>
                  <a:lnTo>
                    <a:pt x="996" y="1262"/>
                  </a:lnTo>
                  <a:lnTo>
                    <a:pt x="999" y="1262"/>
                  </a:lnTo>
                  <a:lnTo>
                    <a:pt x="999" y="1265"/>
                  </a:lnTo>
                  <a:lnTo>
                    <a:pt x="1002" y="1268"/>
                  </a:lnTo>
                  <a:lnTo>
                    <a:pt x="1002" y="1273"/>
                  </a:lnTo>
                  <a:lnTo>
                    <a:pt x="1002" y="1278"/>
                  </a:lnTo>
                  <a:lnTo>
                    <a:pt x="1002" y="1281"/>
                  </a:lnTo>
                  <a:lnTo>
                    <a:pt x="1002" y="1283"/>
                  </a:lnTo>
                  <a:lnTo>
                    <a:pt x="999" y="1283"/>
                  </a:lnTo>
                  <a:lnTo>
                    <a:pt x="996" y="1289"/>
                  </a:lnTo>
                  <a:lnTo>
                    <a:pt x="994" y="1291"/>
                  </a:lnTo>
                  <a:lnTo>
                    <a:pt x="991" y="1294"/>
                  </a:lnTo>
                  <a:lnTo>
                    <a:pt x="991" y="1296"/>
                  </a:lnTo>
                  <a:lnTo>
                    <a:pt x="986" y="1302"/>
                  </a:lnTo>
                  <a:lnTo>
                    <a:pt x="983" y="1307"/>
                  </a:lnTo>
                  <a:lnTo>
                    <a:pt x="978" y="1312"/>
                  </a:lnTo>
                  <a:lnTo>
                    <a:pt x="975" y="1315"/>
                  </a:lnTo>
                  <a:lnTo>
                    <a:pt x="973" y="1317"/>
                  </a:lnTo>
                  <a:lnTo>
                    <a:pt x="973" y="1320"/>
                  </a:lnTo>
                  <a:lnTo>
                    <a:pt x="973" y="1323"/>
                  </a:lnTo>
                  <a:lnTo>
                    <a:pt x="973" y="1325"/>
                  </a:lnTo>
                  <a:lnTo>
                    <a:pt x="975" y="1328"/>
                  </a:lnTo>
                  <a:lnTo>
                    <a:pt x="975" y="1331"/>
                  </a:lnTo>
                  <a:lnTo>
                    <a:pt x="978" y="1333"/>
                  </a:lnTo>
                  <a:lnTo>
                    <a:pt x="978" y="1338"/>
                  </a:lnTo>
                  <a:lnTo>
                    <a:pt x="978" y="1344"/>
                  </a:lnTo>
                  <a:lnTo>
                    <a:pt x="975" y="1349"/>
                  </a:lnTo>
                  <a:lnTo>
                    <a:pt x="973" y="1370"/>
                  </a:lnTo>
                  <a:lnTo>
                    <a:pt x="968" y="1391"/>
                  </a:lnTo>
                  <a:lnTo>
                    <a:pt x="965" y="1401"/>
                  </a:lnTo>
                  <a:lnTo>
                    <a:pt x="965" y="1404"/>
                  </a:lnTo>
                  <a:lnTo>
                    <a:pt x="962" y="1415"/>
                  </a:lnTo>
                  <a:lnTo>
                    <a:pt x="962" y="1420"/>
                  </a:lnTo>
                  <a:lnTo>
                    <a:pt x="962" y="1433"/>
                  </a:lnTo>
                  <a:lnTo>
                    <a:pt x="962" y="1467"/>
                  </a:lnTo>
                  <a:lnTo>
                    <a:pt x="960" y="1475"/>
                  </a:lnTo>
                  <a:lnTo>
                    <a:pt x="960" y="1478"/>
                  </a:lnTo>
                  <a:lnTo>
                    <a:pt x="954" y="1478"/>
                  </a:lnTo>
                  <a:lnTo>
                    <a:pt x="934" y="1472"/>
                  </a:lnTo>
                  <a:lnTo>
                    <a:pt x="894" y="1462"/>
                  </a:lnTo>
                  <a:lnTo>
                    <a:pt x="873" y="1457"/>
                  </a:lnTo>
                  <a:lnTo>
                    <a:pt x="857" y="1454"/>
                  </a:lnTo>
                  <a:lnTo>
                    <a:pt x="852" y="1454"/>
                  </a:lnTo>
                  <a:lnTo>
                    <a:pt x="795" y="1441"/>
                  </a:lnTo>
                  <a:lnTo>
                    <a:pt x="787" y="1436"/>
                  </a:lnTo>
                  <a:lnTo>
                    <a:pt x="776" y="1433"/>
                  </a:lnTo>
                  <a:lnTo>
                    <a:pt x="771" y="1430"/>
                  </a:lnTo>
                  <a:lnTo>
                    <a:pt x="747" y="1422"/>
                  </a:lnTo>
                  <a:lnTo>
                    <a:pt x="742" y="1420"/>
                  </a:lnTo>
                  <a:lnTo>
                    <a:pt x="737" y="1417"/>
                  </a:lnTo>
                  <a:lnTo>
                    <a:pt x="726" y="1412"/>
                  </a:lnTo>
                  <a:lnTo>
                    <a:pt x="716" y="1404"/>
                  </a:lnTo>
                  <a:lnTo>
                    <a:pt x="713" y="1404"/>
                  </a:lnTo>
                  <a:lnTo>
                    <a:pt x="713" y="1401"/>
                  </a:lnTo>
                  <a:lnTo>
                    <a:pt x="695" y="1394"/>
                  </a:lnTo>
                  <a:lnTo>
                    <a:pt x="687" y="1391"/>
                  </a:lnTo>
                  <a:lnTo>
                    <a:pt x="666" y="1380"/>
                  </a:lnTo>
                  <a:lnTo>
                    <a:pt x="663" y="1380"/>
                  </a:lnTo>
                  <a:lnTo>
                    <a:pt x="663" y="1378"/>
                  </a:lnTo>
                  <a:lnTo>
                    <a:pt x="661" y="1378"/>
                  </a:lnTo>
                  <a:lnTo>
                    <a:pt x="656" y="1378"/>
                  </a:lnTo>
                  <a:lnTo>
                    <a:pt x="650" y="1378"/>
                  </a:lnTo>
                  <a:lnTo>
                    <a:pt x="648" y="1378"/>
                  </a:lnTo>
                  <a:lnTo>
                    <a:pt x="643" y="1375"/>
                  </a:lnTo>
                  <a:lnTo>
                    <a:pt x="637" y="1375"/>
                  </a:lnTo>
                  <a:lnTo>
                    <a:pt x="627" y="1375"/>
                  </a:lnTo>
                  <a:lnTo>
                    <a:pt x="622" y="1375"/>
                  </a:lnTo>
                  <a:lnTo>
                    <a:pt x="622" y="1373"/>
                  </a:lnTo>
                  <a:lnTo>
                    <a:pt x="619" y="1373"/>
                  </a:lnTo>
                  <a:lnTo>
                    <a:pt x="616" y="1373"/>
                  </a:lnTo>
                  <a:lnTo>
                    <a:pt x="614" y="1373"/>
                  </a:lnTo>
                  <a:lnTo>
                    <a:pt x="603" y="1373"/>
                  </a:lnTo>
                  <a:lnTo>
                    <a:pt x="598" y="1373"/>
                  </a:lnTo>
                  <a:lnTo>
                    <a:pt x="595" y="1373"/>
                  </a:lnTo>
                  <a:lnTo>
                    <a:pt x="590" y="1373"/>
                  </a:lnTo>
                  <a:lnTo>
                    <a:pt x="564" y="1367"/>
                  </a:lnTo>
                  <a:lnTo>
                    <a:pt x="561" y="1367"/>
                  </a:lnTo>
                  <a:lnTo>
                    <a:pt x="556" y="1365"/>
                  </a:lnTo>
                  <a:lnTo>
                    <a:pt x="553" y="1365"/>
                  </a:lnTo>
                  <a:lnTo>
                    <a:pt x="543" y="1359"/>
                  </a:lnTo>
                  <a:lnTo>
                    <a:pt x="540" y="1359"/>
                  </a:lnTo>
                  <a:lnTo>
                    <a:pt x="532" y="1359"/>
                  </a:lnTo>
                  <a:lnTo>
                    <a:pt x="530" y="1357"/>
                  </a:lnTo>
                  <a:lnTo>
                    <a:pt x="527" y="1357"/>
                  </a:lnTo>
                  <a:lnTo>
                    <a:pt x="525" y="1357"/>
                  </a:lnTo>
                  <a:lnTo>
                    <a:pt x="511" y="1357"/>
                  </a:lnTo>
                  <a:lnTo>
                    <a:pt x="501" y="1354"/>
                  </a:lnTo>
                  <a:lnTo>
                    <a:pt x="493" y="1354"/>
                  </a:lnTo>
                  <a:lnTo>
                    <a:pt x="485" y="1352"/>
                  </a:lnTo>
                  <a:lnTo>
                    <a:pt x="483" y="1352"/>
                  </a:lnTo>
                  <a:lnTo>
                    <a:pt x="475" y="1352"/>
                  </a:lnTo>
                  <a:lnTo>
                    <a:pt x="456" y="1349"/>
                  </a:lnTo>
                  <a:lnTo>
                    <a:pt x="441" y="1346"/>
                  </a:lnTo>
                  <a:lnTo>
                    <a:pt x="409" y="1338"/>
                  </a:lnTo>
                  <a:lnTo>
                    <a:pt x="407" y="1338"/>
                  </a:lnTo>
                  <a:lnTo>
                    <a:pt x="404" y="1338"/>
                  </a:lnTo>
                  <a:lnTo>
                    <a:pt x="399" y="1338"/>
                  </a:lnTo>
                  <a:lnTo>
                    <a:pt x="391" y="1338"/>
                  </a:lnTo>
                  <a:lnTo>
                    <a:pt x="349" y="1331"/>
                  </a:lnTo>
                  <a:lnTo>
                    <a:pt x="249" y="1315"/>
                  </a:lnTo>
                  <a:lnTo>
                    <a:pt x="249" y="1312"/>
                  </a:lnTo>
                  <a:lnTo>
                    <a:pt x="247" y="1312"/>
                  </a:lnTo>
                  <a:lnTo>
                    <a:pt x="223" y="1283"/>
                  </a:lnTo>
                  <a:lnTo>
                    <a:pt x="218" y="1275"/>
                  </a:lnTo>
                  <a:lnTo>
                    <a:pt x="213" y="1273"/>
                  </a:lnTo>
                  <a:lnTo>
                    <a:pt x="213" y="1270"/>
                  </a:lnTo>
                  <a:lnTo>
                    <a:pt x="207" y="1268"/>
                  </a:lnTo>
                  <a:lnTo>
                    <a:pt x="205" y="1262"/>
                  </a:lnTo>
                  <a:lnTo>
                    <a:pt x="202" y="1260"/>
                  </a:lnTo>
                  <a:lnTo>
                    <a:pt x="202" y="1310"/>
                  </a:lnTo>
                  <a:lnTo>
                    <a:pt x="202" y="1312"/>
                  </a:lnTo>
                  <a:lnTo>
                    <a:pt x="202" y="1317"/>
                  </a:lnTo>
                  <a:lnTo>
                    <a:pt x="202" y="1320"/>
                  </a:lnTo>
                  <a:lnTo>
                    <a:pt x="202" y="1323"/>
                  </a:lnTo>
                  <a:lnTo>
                    <a:pt x="205" y="1328"/>
                  </a:lnTo>
                  <a:lnTo>
                    <a:pt x="205" y="1331"/>
                  </a:lnTo>
                  <a:lnTo>
                    <a:pt x="210" y="1341"/>
                  </a:lnTo>
                  <a:lnTo>
                    <a:pt x="210" y="1346"/>
                  </a:lnTo>
                  <a:lnTo>
                    <a:pt x="213" y="1346"/>
                  </a:lnTo>
                  <a:lnTo>
                    <a:pt x="213" y="1349"/>
                  </a:lnTo>
                  <a:lnTo>
                    <a:pt x="202" y="1349"/>
                  </a:lnTo>
                  <a:lnTo>
                    <a:pt x="197" y="1346"/>
                  </a:lnTo>
                  <a:lnTo>
                    <a:pt x="186" y="1346"/>
                  </a:lnTo>
                  <a:lnTo>
                    <a:pt x="181" y="1346"/>
                  </a:lnTo>
                  <a:lnTo>
                    <a:pt x="178" y="1346"/>
                  </a:lnTo>
                  <a:lnTo>
                    <a:pt x="176" y="1346"/>
                  </a:lnTo>
                  <a:lnTo>
                    <a:pt x="173" y="1346"/>
                  </a:lnTo>
                  <a:lnTo>
                    <a:pt x="158" y="1346"/>
                  </a:lnTo>
                  <a:lnTo>
                    <a:pt x="116" y="1344"/>
                  </a:lnTo>
                  <a:lnTo>
                    <a:pt x="105" y="1344"/>
                  </a:lnTo>
                  <a:lnTo>
                    <a:pt x="95" y="1344"/>
                  </a:lnTo>
                  <a:lnTo>
                    <a:pt x="89" y="1344"/>
                  </a:lnTo>
                  <a:lnTo>
                    <a:pt x="87" y="1344"/>
                  </a:lnTo>
                  <a:lnTo>
                    <a:pt x="0" y="1341"/>
                  </a:lnTo>
                  <a:lnTo>
                    <a:pt x="0" y="1338"/>
                  </a:lnTo>
                  <a:lnTo>
                    <a:pt x="0" y="1336"/>
                  </a:lnTo>
                  <a:lnTo>
                    <a:pt x="0" y="1333"/>
                  </a:lnTo>
                  <a:lnTo>
                    <a:pt x="0" y="1328"/>
                  </a:lnTo>
                  <a:lnTo>
                    <a:pt x="0" y="1323"/>
                  </a:lnTo>
                  <a:lnTo>
                    <a:pt x="13" y="1152"/>
                  </a:lnTo>
                  <a:lnTo>
                    <a:pt x="13" y="1134"/>
                  </a:lnTo>
                  <a:lnTo>
                    <a:pt x="13" y="1131"/>
                  </a:lnTo>
                  <a:lnTo>
                    <a:pt x="19" y="1081"/>
                  </a:lnTo>
                  <a:lnTo>
                    <a:pt x="19" y="1068"/>
                  </a:lnTo>
                  <a:lnTo>
                    <a:pt x="21" y="1058"/>
                  </a:lnTo>
                  <a:lnTo>
                    <a:pt x="21" y="1052"/>
                  </a:lnTo>
                  <a:lnTo>
                    <a:pt x="21" y="1050"/>
                  </a:lnTo>
                  <a:lnTo>
                    <a:pt x="21" y="1044"/>
                  </a:lnTo>
                  <a:lnTo>
                    <a:pt x="24" y="1039"/>
                  </a:lnTo>
                  <a:lnTo>
                    <a:pt x="24" y="1034"/>
                  </a:lnTo>
                  <a:lnTo>
                    <a:pt x="26" y="1026"/>
                  </a:lnTo>
                  <a:lnTo>
                    <a:pt x="29" y="1016"/>
                  </a:lnTo>
                  <a:lnTo>
                    <a:pt x="32" y="1005"/>
                  </a:lnTo>
                  <a:lnTo>
                    <a:pt x="32" y="1003"/>
                  </a:lnTo>
                  <a:lnTo>
                    <a:pt x="34" y="992"/>
                  </a:lnTo>
                  <a:lnTo>
                    <a:pt x="37" y="987"/>
                  </a:lnTo>
                  <a:lnTo>
                    <a:pt x="37" y="982"/>
                  </a:lnTo>
                  <a:lnTo>
                    <a:pt x="40" y="971"/>
                  </a:lnTo>
                  <a:lnTo>
                    <a:pt x="42" y="961"/>
                  </a:lnTo>
                  <a:lnTo>
                    <a:pt x="42" y="958"/>
                  </a:lnTo>
                  <a:lnTo>
                    <a:pt x="45" y="945"/>
                  </a:lnTo>
                  <a:lnTo>
                    <a:pt x="47" y="937"/>
                  </a:lnTo>
                  <a:lnTo>
                    <a:pt x="47" y="932"/>
                  </a:lnTo>
                  <a:lnTo>
                    <a:pt x="50" y="929"/>
                  </a:lnTo>
                  <a:lnTo>
                    <a:pt x="50" y="924"/>
                  </a:lnTo>
                  <a:lnTo>
                    <a:pt x="50" y="921"/>
                  </a:lnTo>
                  <a:lnTo>
                    <a:pt x="50" y="919"/>
                  </a:lnTo>
                  <a:lnTo>
                    <a:pt x="53" y="916"/>
                  </a:lnTo>
                  <a:lnTo>
                    <a:pt x="53" y="913"/>
                  </a:lnTo>
                  <a:lnTo>
                    <a:pt x="53" y="908"/>
                  </a:lnTo>
                  <a:lnTo>
                    <a:pt x="53" y="905"/>
                  </a:lnTo>
                  <a:lnTo>
                    <a:pt x="53" y="903"/>
                  </a:lnTo>
                  <a:lnTo>
                    <a:pt x="53" y="898"/>
                  </a:lnTo>
                  <a:lnTo>
                    <a:pt x="53" y="895"/>
                  </a:lnTo>
                  <a:lnTo>
                    <a:pt x="53" y="892"/>
                  </a:lnTo>
                  <a:lnTo>
                    <a:pt x="53" y="884"/>
                  </a:lnTo>
                  <a:lnTo>
                    <a:pt x="53" y="882"/>
                  </a:lnTo>
                  <a:lnTo>
                    <a:pt x="50" y="877"/>
                  </a:lnTo>
                  <a:lnTo>
                    <a:pt x="50" y="874"/>
                  </a:lnTo>
                  <a:lnTo>
                    <a:pt x="50" y="869"/>
                  </a:lnTo>
                  <a:lnTo>
                    <a:pt x="47" y="861"/>
                  </a:lnTo>
                  <a:lnTo>
                    <a:pt x="47" y="856"/>
                  </a:lnTo>
                  <a:lnTo>
                    <a:pt x="45" y="848"/>
                  </a:lnTo>
                  <a:lnTo>
                    <a:pt x="42" y="842"/>
                  </a:lnTo>
                  <a:lnTo>
                    <a:pt x="40" y="832"/>
                  </a:lnTo>
                  <a:lnTo>
                    <a:pt x="34" y="821"/>
                  </a:lnTo>
                  <a:lnTo>
                    <a:pt x="32" y="811"/>
                  </a:lnTo>
                  <a:lnTo>
                    <a:pt x="29" y="806"/>
                  </a:lnTo>
                  <a:lnTo>
                    <a:pt x="29" y="800"/>
                  </a:lnTo>
                  <a:lnTo>
                    <a:pt x="26" y="800"/>
                  </a:lnTo>
                  <a:lnTo>
                    <a:pt x="26" y="795"/>
                  </a:lnTo>
                  <a:lnTo>
                    <a:pt x="29" y="793"/>
                  </a:lnTo>
                  <a:lnTo>
                    <a:pt x="26" y="785"/>
                  </a:lnTo>
                  <a:lnTo>
                    <a:pt x="24" y="779"/>
                  </a:lnTo>
                  <a:lnTo>
                    <a:pt x="21" y="769"/>
                  </a:lnTo>
                  <a:lnTo>
                    <a:pt x="19" y="766"/>
                  </a:lnTo>
                  <a:lnTo>
                    <a:pt x="19" y="764"/>
                  </a:lnTo>
                  <a:lnTo>
                    <a:pt x="19" y="761"/>
                  </a:lnTo>
                  <a:lnTo>
                    <a:pt x="13" y="751"/>
                  </a:lnTo>
                  <a:lnTo>
                    <a:pt x="11" y="740"/>
                  </a:lnTo>
                  <a:lnTo>
                    <a:pt x="8" y="735"/>
                  </a:lnTo>
                  <a:lnTo>
                    <a:pt x="8" y="732"/>
                  </a:lnTo>
                  <a:lnTo>
                    <a:pt x="13" y="732"/>
                  </a:lnTo>
                  <a:lnTo>
                    <a:pt x="19" y="732"/>
                  </a:lnTo>
                  <a:lnTo>
                    <a:pt x="26" y="730"/>
                  </a:lnTo>
                  <a:lnTo>
                    <a:pt x="32" y="730"/>
                  </a:lnTo>
                  <a:lnTo>
                    <a:pt x="40" y="730"/>
                  </a:lnTo>
                  <a:lnTo>
                    <a:pt x="55" y="730"/>
                  </a:lnTo>
                  <a:lnTo>
                    <a:pt x="58" y="730"/>
                  </a:lnTo>
                  <a:lnTo>
                    <a:pt x="68" y="693"/>
                  </a:lnTo>
                  <a:lnTo>
                    <a:pt x="71" y="685"/>
                  </a:lnTo>
                  <a:lnTo>
                    <a:pt x="71" y="682"/>
                  </a:lnTo>
                  <a:lnTo>
                    <a:pt x="74" y="674"/>
                  </a:lnTo>
                  <a:lnTo>
                    <a:pt x="74" y="672"/>
                  </a:lnTo>
                  <a:lnTo>
                    <a:pt x="76" y="659"/>
                  </a:lnTo>
                  <a:lnTo>
                    <a:pt x="79" y="648"/>
                  </a:lnTo>
                  <a:lnTo>
                    <a:pt x="81" y="640"/>
                  </a:lnTo>
                  <a:lnTo>
                    <a:pt x="81" y="632"/>
                  </a:lnTo>
                  <a:lnTo>
                    <a:pt x="84" y="630"/>
                  </a:lnTo>
                  <a:lnTo>
                    <a:pt x="84" y="619"/>
                  </a:lnTo>
                  <a:lnTo>
                    <a:pt x="87" y="606"/>
                  </a:lnTo>
                  <a:lnTo>
                    <a:pt x="89" y="598"/>
                  </a:lnTo>
                  <a:lnTo>
                    <a:pt x="92" y="590"/>
                  </a:lnTo>
                  <a:lnTo>
                    <a:pt x="92" y="583"/>
                  </a:lnTo>
                  <a:lnTo>
                    <a:pt x="95" y="575"/>
                  </a:lnTo>
                  <a:lnTo>
                    <a:pt x="97" y="562"/>
                  </a:lnTo>
                  <a:lnTo>
                    <a:pt x="97" y="543"/>
                  </a:lnTo>
                  <a:lnTo>
                    <a:pt x="100" y="530"/>
                  </a:lnTo>
                  <a:lnTo>
                    <a:pt x="100" y="522"/>
                  </a:lnTo>
                  <a:lnTo>
                    <a:pt x="100" y="512"/>
                  </a:lnTo>
                  <a:lnTo>
                    <a:pt x="100" y="509"/>
                  </a:lnTo>
                  <a:lnTo>
                    <a:pt x="102" y="507"/>
                  </a:lnTo>
                  <a:lnTo>
                    <a:pt x="100" y="507"/>
                  </a:lnTo>
                  <a:lnTo>
                    <a:pt x="100" y="504"/>
                  </a:lnTo>
                  <a:lnTo>
                    <a:pt x="100" y="501"/>
                  </a:lnTo>
                  <a:lnTo>
                    <a:pt x="100" y="499"/>
                  </a:lnTo>
                  <a:lnTo>
                    <a:pt x="100" y="493"/>
                  </a:lnTo>
                  <a:lnTo>
                    <a:pt x="97" y="488"/>
                  </a:lnTo>
                  <a:lnTo>
                    <a:pt x="97" y="486"/>
                  </a:lnTo>
                  <a:lnTo>
                    <a:pt x="97" y="483"/>
                  </a:lnTo>
                  <a:lnTo>
                    <a:pt x="95" y="478"/>
                  </a:lnTo>
                  <a:lnTo>
                    <a:pt x="92" y="472"/>
                  </a:lnTo>
                  <a:lnTo>
                    <a:pt x="87" y="462"/>
                  </a:lnTo>
                  <a:lnTo>
                    <a:pt x="84" y="457"/>
                  </a:lnTo>
                  <a:lnTo>
                    <a:pt x="84" y="454"/>
                  </a:lnTo>
                  <a:lnTo>
                    <a:pt x="84" y="451"/>
                  </a:lnTo>
                  <a:lnTo>
                    <a:pt x="84" y="449"/>
                  </a:lnTo>
                  <a:lnTo>
                    <a:pt x="84" y="446"/>
                  </a:lnTo>
                  <a:lnTo>
                    <a:pt x="84" y="444"/>
                  </a:lnTo>
                  <a:lnTo>
                    <a:pt x="84" y="441"/>
                  </a:lnTo>
                  <a:lnTo>
                    <a:pt x="84" y="438"/>
                  </a:lnTo>
                  <a:lnTo>
                    <a:pt x="84" y="436"/>
                  </a:lnTo>
                  <a:lnTo>
                    <a:pt x="87" y="430"/>
                  </a:lnTo>
                  <a:lnTo>
                    <a:pt x="87" y="428"/>
                  </a:lnTo>
                  <a:lnTo>
                    <a:pt x="87" y="423"/>
                  </a:lnTo>
                  <a:lnTo>
                    <a:pt x="87" y="420"/>
                  </a:lnTo>
                  <a:lnTo>
                    <a:pt x="87" y="417"/>
                  </a:lnTo>
                  <a:lnTo>
                    <a:pt x="87" y="415"/>
                  </a:lnTo>
                  <a:lnTo>
                    <a:pt x="87" y="412"/>
                  </a:lnTo>
                  <a:lnTo>
                    <a:pt x="87" y="409"/>
                  </a:lnTo>
                  <a:lnTo>
                    <a:pt x="87" y="407"/>
                  </a:lnTo>
                  <a:lnTo>
                    <a:pt x="87" y="399"/>
                  </a:lnTo>
                  <a:lnTo>
                    <a:pt x="89" y="388"/>
                  </a:lnTo>
                  <a:lnTo>
                    <a:pt x="87" y="386"/>
                  </a:lnTo>
                  <a:lnTo>
                    <a:pt x="87" y="383"/>
                  </a:lnTo>
                  <a:lnTo>
                    <a:pt x="87" y="381"/>
                  </a:lnTo>
                  <a:lnTo>
                    <a:pt x="81" y="375"/>
                  </a:lnTo>
                  <a:lnTo>
                    <a:pt x="76" y="373"/>
                  </a:lnTo>
                  <a:lnTo>
                    <a:pt x="74" y="370"/>
                  </a:lnTo>
                  <a:lnTo>
                    <a:pt x="74" y="367"/>
                  </a:lnTo>
                  <a:lnTo>
                    <a:pt x="74" y="362"/>
                  </a:lnTo>
                  <a:lnTo>
                    <a:pt x="74" y="360"/>
                  </a:lnTo>
                  <a:lnTo>
                    <a:pt x="74" y="354"/>
                  </a:lnTo>
                  <a:lnTo>
                    <a:pt x="74" y="352"/>
                  </a:lnTo>
                  <a:lnTo>
                    <a:pt x="74" y="346"/>
                  </a:lnTo>
                  <a:lnTo>
                    <a:pt x="74" y="339"/>
                  </a:lnTo>
                  <a:lnTo>
                    <a:pt x="74" y="333"/>
                  </a:lnTo>
                  <a:lnTo>
                    <a:pt x="76" y="325"/>
                  </a:lnTo>
                  <a:lnTo>
                    <a:pt x="76" y="318"/>
                  </a:lnTo>
                  <a:lnTo>
                    <a:pt x="76" y="312"/>
                  </a:lnTo>
                  <a:lnTo>
                    <a:pt x="76" y="307"/>
                  </a:lnTo>
                  <a:lnTo>
                    <a:pt x="76" y="302"/>
                  </a:lnTo>
                  <a:lnTo>
                    <a:pt x="76" y="299"/>
                  </a:lnTo>
                  <a:lnTo>
                    <a:pt x="76" y="294"/>
                  </a:lnTo>
                  <a:lnTo>
                    <a:pt x="76" y="291"/>
                  </a:lnTo>
                  <a:lnTo>
                    <a:pt x="74" y="291"/>
                  </a:lnTo>
                  <a:lnTo>
                    <a:pt x="74" y="289"/>
                  </a:lnTo>
                  <a:lnTo>
                    <a:pt x="74" y="286"/>
                  </a:lnTo>
                  <a:lnTo>
                    <a:pt x="74" y="283"/>
                  </a:lnTo>
                  <a:lnTo>
                    <a:pt x="71" y="281"/>
                  </a:lnTo>
                  <a:lnTo>
                    <a:pt x="71" y="278"/>
                  </a:lnTo>
                  <a:lnTo>
                    <a:pt x="68" y="273"/>
                  </a:lnTo>
                  <a:lnTo>
                    <a:pt x="76" y="276"/>
                  </a:lnTo>
                  <a:lnTo>
                    <a:pt x="89" y="276"/>
                  </a:lnTo>
                  <a:lnTo>
                    <a:pt x="110" y="278"/>
                  </a:lnTo>
                  <a:lnTo>
                    <a:pt x="123" y="276"/>
                  </a:lnTo>
                  <a:lnTo>
                    <a:pt x="126" y="276"/>
                  </a:lnTo>
                  <a:lnTo>
                    <a:pt x="129" y="273"/>
                  </a:lnTo>
                  <a:lnTo>
                    <a:pt x="131" y="270"/>
                  </a:lnTo>
                  <a:lnTo>
                    <a:pt x="134" y="265"/>
                  </a:lnTo>
                  <a:lnTo>
                    <a:pt x="147" y="252"/>
                  </a:lnTo>
                  <a:lnTo>
                    <a:pt x="158" y="241"/>
                  </a:lnTo>
                  <a:lnTo>
                    <a:pt x="186" y="210"/>
                  </a:lnTo>
                  <a:lnTo>
                    <a:pt x="194" y="197"/>
                  </a:lnTo>
                  <a:lnTo>
                    <a:pt x="207" y="181"/>
                  </a:lnTo>
                  <a:lnTo>
                    <a:pt x="220" y="165"/>
                  </a:lnTo>
                  <a:lnTo>
                    <a:pt x="223" y="163"/>
                  </a:lnTo>
                  <a:lnTo>
                    <a:pt x="223" y="160"/>
                  </a:lnTo>
                  <a:lnTo>
                    <a:pt x="226" y="157"/>
                  </a:lnTo>
                  <a:lnTo>
                    <a:pt x="236" y="144"/>
                  </a:lnTo>
                  <a:lnTo>
                    <a:pt x="239" y="142"/>
                  </a:lnTo>
                  <a:lnTo>
                    <a:pt x="262" y="113"/>
                  </a:lnTo>
                  <a:lnTo>
                    <a:pt x="270" y="100"/>
                  </a:lnTo>
                  <a:lnTo>
                    <a:pt x="281" y="87"/>
                  </a:lnTo>
                  <a:lnTo>
                    <a:pt x="291" y="76"/>
                  </a:lnTo>
                  <a:lnTo>
                    <a:pt x="302" y="66"/>
                  </a:lnTo>
                  <a:lnTo>
                    <a:pt x="317" y="52"/>
                  </a:lnTo>
                  <a:lnTo>
                    <a:pt x="328" y="47"/>
                  </a:lnTo>
                  <a:lnTo>
                    <a:pt x="338" y="39"/>
                  </a:lnTo>
                  <a:lnTo>
                    <a:pt x="349" y="34"/>
                  </a:lnTo>
                  <a:lnTo>
                    <a:pt x="359" y="26"/>
                  </a:lnTo>
                  <a:lnTo>
                    <a:pt x="370" y="21"/>
                  </a:lnTo>
                  <a:lnTo>
                    <a:pt x="383" y="16"/>
                  </a:lnTo>
                  <a:lnTo>
                    <a:pt x="393" y="11"/>
                  </a:lnTo>
                  <a:lnTo>
                    <a:pt x="404" y="5"/>
                  </a:lnTo>
                  <a:lnTo>
                    <a:pt x="407" y="5"/>
                  </a:lnTo>
                  <a:lnTo>
                    <a:pt x="414" y="3"/>
                  </a:lnTo>
                  <a:lnTo>
                    <a:pt x="422" y="0"/>
                  </a:lnTo>
                  <a:lnTo>
                    <a:pt x="425" y="0"/>
                  </a:lnTo>
                  <a:lnTo>
                    <a:pt x="428" y="0"/>
                  </a:lnTo>
                  <a:lnTo>
                    <a:pt x="446" y="0"/>
                  </a:lnTo>
                  <a:lnTo>
                    <a:pt x="472" y="0"/>
                  </a:lnTo>
                  <a:lnTo>
                    <a:pt x="490" y="0"/>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170" name="フリーフォーム 169"/>
            <p:cNvSpPr>
              <a:spLocks/>
            </p:cNvSpPr>
            <p:nvPr/>
          </p:nvSpPr>
          <p:spPr bwMode="auto">
            <a:xfrm>
              <a:off x="2661464" y="4524967"/>
              <a:ext cx="626866" cy="632229"/>
            </a:xfrm>
            <a:custGeom>
              <a:avLst/>
              <a:gdLst>
                <a:gd name="T0" fmla="*/ 595 w 1308"/>
                <a:gd name="T1" fmla="*/ 10 h 1299"/>
                <a:gd name="T2" fmla="*/ 655 w 1308"/>
                <a:gd name="T3" fmla="*/ 13 h 1299"/>
                <a:gd name="T4" fmla="*/ 760 w 1308"/>
                <a:gd name="T5" fmla="*/ 26 h 1299"/>
                <a:gd name="T6" fmla="*/ 810 w 1308"/>
                <a:gd name="T7" fmla="*/ 28 h 1299"/>
                <a:gd name="T8" fmla="*/ 860 w 1308"/>
                <a:gd name="T9" fmla="*/ 34 h 1299"/>
                <a:gd name="T10" fmla="*/ 899 w 1308"/>
                <a:gd name="T11" fmla="*/ 39 h 1299"/>
                <a:gd name="T12" fmla="*/ 946 w 1308"/>
                <a:gd name="T13" fmla="*/ 42 h 1299"/>
                <a:gd name="T14" fmla="*/ 999 w 1308"/>
                <a:gd name="T15" fmla="*/ 47 h 1299"/>
                <a:gd name="T16" fmla="*/ 1049 w 1308"/>
                <a:gd name="T17" fmla="*/ 52 h 1299"/>
                <a:gd name="T18" fmla="*/ 1114 w 1308"/>
                <a:gd name="T19" fmla="*/ 89 h 1299"/>
                <a:gd name="T20" fmla="*/ 1174 w 1308"/>
                <a:gd name="T21" fmla="*/ 112 h 1299"/>
                <a:gd name="T22" fmla="*/ 1208 w 1308"/>
                <a:gd name="T23" fmla="*/ 115 h 1299"/>
                <a:gd name="T24" fmla="*/ 1222 w 1308"/>
                <a:gd name="T25" fmla="*/ 167 h 1299"/>
                <a:gd name="T26" fmla="*/ 1214 w 1308"/>
                <a:gd name="T27" fmla="*/ 188 h 1299"/>
                <a:gd name="T28" fmla="*/ 1227 w 1308"/>
                <a:gd name="T29" fmla="*/ 225 h 1299"/>
                <a:gd name="T30" fmla="*/ 1232 w 1308"/>
                <a:gd name="T31" fmla="*/ 257 h 1299"/>
                <a:gd name="T32" fmla="*/ 1232 w 1308"/>
                <a:gd name="T33" fmla="*/ 288 h 1299"/>
                <a:gd name="T34" fmla="*/ 1261 w 1308"/>
                <a:gd name="T35" fmla="*/ 291 h 1299"/>
                <a:gd name="T36" fmla="*/ 1303 w 1308"/>
                <a:gd name="T37" fmla="*/ 291 h 1299"/>
                <a:gd name="T38" fmla="*/ 1308 w 1308"/>
                <a:gd name="T39" fmla="*/ 333 h 1299"/>
                <a:gd name="T40" fmla="*/ 1274 w 1308"/>
                <a:gd name="T41" fmla="*/ 367 h 1299"/>
                <a:gd name="T42" fmla="*/ 1208 w 1308"/>
                <a:gd name="T43" fmla="*/ 393 h 1299"/>
                <a:gd name="T44" fmla="*/ 1125 w 1308"/>
                <a:gd name="T45" fmla="*/ 427 h 1299"/>
                <a:gd name="T46" fmla="*/ 1153 w 1308"/>
                <a:gd name="T47" fmla="*/ 469 h 1299"/>
                <a:gd name="T48" fmla="*/ 1237 w 1308"/>
                <a:gd name="T49" fmla="*/ 579 h 1299"/>
                <a:gd name="T50" fmla="*/ 1201 w 1308"/>
                <a:gd name="T51" fmla="*/ 721 h 1299"/>
                <a:gd name="T52" fmla="*/ 1208 w 1308"/>
                <a:gd name="T53" fmla="*/ 887 h 1299"/>
                <a:gd name="T54" fmla="*/ 983 w 1308"/>
                <a:gd name="T55" fmla="*/ 860 h 1299"/>
                <a:gd name="T56" fmla="*/ 983 w 1308"/>
                <a:gd name="T57" fmla="*/ 942 h 1299"/>
                <a:gd name="T58" fmla="*/ 973 w 1308"/>
                <a:gd name="T59" fmla="*/ 1018 h 1299"/>
                <a:gd name="T60" fmla="*/ 949 w 1308"/>
                <a:gd name="T61" fmla="*/ 1133 h 1299"/>
                <a:gd name="T62" fmla="*/ 933 w 1308"/>
                <a:gd name="T63" fmla="*/ 1188 h 1299"/>
                <a:gd name="T64" fmla="*/ 983 w 1308"/>
                <a:gd name="T65" fmla="*/ 1249 h 1299"/>
                <a:gd name="T66" fmla="*/ 983 w 1308"/>
                <a:gd name="T67" fmla="*/ 1280 h 1299"/>
                <a:gd name="T68" fmla="*/ 944 w 1308"/>
                <a:gd name="T69" fmla="*/ 1288 h 1299"/>
                <a:gd name="T70" fmla="*/ 881 w 1308"/>
                <a:gd name="T71" fmla="*/ 1262 h 1299"/>
                <a:gd name="T72" fmla="*/ 815 w 1308"/>
                <a:gd name="T73" fmla="*/ 1191 h 1299"/>
                <a:gd name="T74" fmla="*/ 700 w 1308"/>
                <a:gd name="T75" fmla="*/ 1099 h 1299"/>
                <a:gd name="T76" fmla="*/ 687 w 1308"/>
                <a:gd name="T77" fmla="*/ 1073 h 1299"/>
                <a:gd name="T78" fmla="*/ 682 w 1308"/>
                <a:gd name="T79" fmla="*/ 1020 h 1299"/>
                <a:gd name="T80" fmla="*/ 674 w 1308"/>
                <a:gd name="T81" fmla="*/ 989 h 1299"/>
                <a:gd name="T82" fmla="*/ 430 w 1308"/>
                <a:gd name="T83" fmla="*/ 952 h 1299"/>
                <a:gd name="T84" fmla="*/ 370 w 1308"/>
                <a:gd name="T85" fmla="*/ 999 h 1299"/>
                <a:gd name="T86" fmla="*/ 294 w 1308"/>
                <a:gd name="T87" fmla="*/ 965 h 1299"/>
                <a:gd name="T88" fmla="*/ 173 w 1308"/>
                <a:gd name="T89" fmla="*/ 850 h 1299"/>
                <a:gd name="T90" fmla="*/ 34 w 1308"/>
                <a:gd name="T91" fmla="*/ 716 h 1299"/>
                <a:gd name="T92" fmla="*/ 29 w 1308"/>
                <a:gd name="T93" fmla="*/ 640 h 1299"/>
                <a:gd name="T94" fmla="*/ 47 w 1308"/>
                <a:gd name="T95" fmla="*/ 587 h 1299"/>
                <a:gd name="T96" fmla="*/ 65 w 1308"/>
                <a:gd name="T97" fmla="*/ 524 h 1299"/>
                <a:gd name="T98" fmla="*/ 76 w 1308"/>
                <a:gd name="T99" fmla="*/ 482 h 1299"/>
                <a:gd name="T100" fmla="*/ 86 w 1308"/>
                <a:gd name="T101" fmla="*/ 451 h 1299"/>
                <a:gd name="T102" fmla="*/ 97 w 1308"/>
                <a:gd name="T103" fmla="*/ 409 h 1299"/>
                <a:gd name="T104" fmla="*/ 113 w 1308"/>
                <a:gd name="T105" fmla="*/ 349 h 1299"/>
                <a:gd name="T106" fmla="*/ 141 w 1308"/>
                <a:gd name="T107" fmla="*/ 246 h 1299"/>
                <a:gd name="T108" fmla="*/ 165 w 1308"/>
                <a:gd name="T109" fmla="*/ 162 h 1299"/>
                <a:gd name="T110" fmla="*/ 186 w 1308"/>
                <a:gd name="T111" fmla="*/ 81 h 1299"/>
                <a:gd name="T112" fmla="*/ 218 w 1308"/>
                <a:gd name="T113" fmla="*/ 7 h 1299"/>
                <a:gd name="T114" fmla="*/ 252 w 1308"/>
                <a:gd name="T115" fmla="*/ 5 h 1299"/>
                <a:gd name="T116" fmla="*/ 283 w 1308"/>
                <a:gd name="T117" fmla="*/ 5 h 1299"/>
                <a:gd name="T118" fmla="*/ 328 w 1308"/>
                <a:gd name="T119" fmla="*/ 5 h 1299"/>
                <a:gd name="T120" fmla="*/ 451 w 1308"/>
                <a:gd name="T121" fmla="*/ 2 h 1299"/>
                <a:gd name="T122" fmla="*/ 495 w 1308"/>
                <a:gd name="T123" fmla="*/ 2 h 1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308" h="1299">
                  <a:moveTo>
                    <a:pt x="550" y="7"/>
                  </a:moveTo>
                  <a:lnTo>
                    <a:pt x="558" y="7"/>
                  </a:lnTo>
                  <a:lnTo>
                    <a:pt x="561" y="7"/>
                  </a:lnTo>
                  <a:lnTo>
                    <a:pt x="566" y="7"/>
                  </a:lnTo>
                  <a:lnTo>
                    <a:pt x="571" y="7"/>
                  </a:lnTo>
                  <a:lnTo>
                    <a:pt x="577" y="7"/>
                  </a:lnTo>
                  <a:lnTo>
                    <a:pt x="579" y="7"/>
                  </a:lnTo>
                  <a:lnTo>
                    <a:pt x="585" y="10"/>
                  </a:lnTo>
                  <a:lnTo>
                    <a:pt x="587" y="10"/>
                  </a:lnTo>
                  <a:lnTo>
                    <a:pt x="590" y="10"/>
                  </a:lnTo>
                  <a:lnTo>
                    <a:pt x="592" y="10"/>
                  </a:lnTo>
                  <a:lnTo>
                    <a:pt x="595" y="10"/>
                  </a:lnTo>
                  <a:lnTo>
                    <a:pt x="600" y="10"/>
                  </a:lnTo>
                  <a:lnTo>
                    <a:pt x="603" y="10"/>
                  </a:lnTo>
                  <a:lnTo>
                    <a:pt x="611" y="10"/>
                  </a:lnTo>
                  <a:lnTo>
                    <a:pt x="613" y="10"/>
                  </a:lnTo>
                  <a:lnTo>
                    <a:pt x="619" y="10"/>
                  </a:lnTo>
                  <a:lnTo>
                    <a:pt x="624" y="10"/>
                  </a:lnTo>
                  <a:lnTo>
                    <a:pt x="624" y="13"/>
                  </a:lnTo>
                  <a:lnTo>
                    <a:pt x="626" y="13"/>
                  </a:lnTo>
                  <a:lnTo>
                    <a:pt x="629" y="10"/>
                  </a:lnTo>
                  <a:lnTo>
                    <a:pt x="637" y="13"/>
                  </a:lnTo>
                  <a:lnTo>
                    <a:pt x="653" y="13"/>
                  </a:lnTo>
                  <a:lnTo>
                    <a:pt x="655" y="13"/>
                  </a:lnTo>
                  <a:lnTo>
                    <a:pt x="655" y="15"/>
                  </a:lnTo>
                  <a:lnTo>
                    <a:pt x="658" y="15"/>
                  </a:lnTo>
                  <a:lnTo>
                    <a:pt x="666" y="15"/>
                  </a:lnTo>
                  <a:lnTo>
                    <a:pt x="702" y="18"/>
                  </a:lnTo>
                  <a:lnTo>
                    <a:pt x="702" y="21"/>
                  </a:lnTo>
                  <a:lnTo>
                    <a:pt x="705" y="21"/>
                  </a:lnTo>
                  <a:lnTo>
                    <a:pt x="710" y="21"/>
                  </a:lnTo>
                  <a:lnTo>
                    <a:pt x="721" y="21"/>
                  </a:lnTo>
                  <a:lnTo>
                    <a:pt x="726" y="21"/>
                  </a:lnTo>
                  <a:lnTo>
                    <a:pt x="729" y="21"/>
                  </a:lnTo>
                  <a:lnTo>
                    <a:pt x="744" y="23"/>
                  </a:lnTo>
                  <a:lnTo>
                    <a:pt x="760" y="26"/>
                  </a:lnTo>
                  <a:lnTo>
                    <a:pt x="763" y="26"/>
                  </a:lnTo>
                  <a:lnTo>
                    <a:pt x="771" y="26"/>
                  </a:lnTo>
                  <a:lnTo>
                    <a:pt x="784" y="26"/>
                  </a:lnTo>
                  <a:lnTo>
                    <a:pt x="786" y="26"/>
                  </a:lnTo>
                  <a:lnTo>
                    <a:pt x="786" y="28"/>
                  </a:lnTo>
                  <a:lnTo>
                    <a:pt x="789" y="28"/>
                  </a:lnTo>
                  <a:lnTo>
                    <a:pt x="792" y="28"/>
                  </a:lnTo>
                  <a:lnTo>
                    <a:pt x="794" y="28"/>
                  </a:lnTo>
                  <a:lnTo>
                    <a:pt x="799" y="28"/>
                  </a:lnTo>
                  <a:lnTo>
                    <a:pt x="805" y="28"/>
                  </a:lnTo>
                  <a:lnTo>
                    <a:pt x="807" y="28"/>
                  </a:lnTo>
                  <a:lnTo>
                    <a:pt x="810" y="28"/>
                  </a:lnTo>
                  <a:lnTo>
                    <a:pt x="813" y="28"/>
                  </a:lnTo>
                  <a:lnTo>
                    <a:pt x="815" y="28"/>
                  </a:lnTo>
                  <a:lnTo>
                    <a:pt x="818" y="28"/>
                  </a:lnTo>
                  <a:lnTo>
                    <a:pt x="818" y="31"/>
                  </a:lnTo>
                  <a:lnTo>
                    <a:pt x="823" y="31"/>
                  </a:lnTo>
                  <a:lnTo>
                    <a:pt x="826" y="31"/>
                  </a:lnTo>
                  <a:lnTo>
                    <a:pt x="828" y="31"/>
                  </a:lnTo>
                  <a:lnTo>
                    <a:pt x="831" y="31"/>
                  </a:lnTo>
                  <a:lnTo>
                    <a:pt x="834" y="31"/>
                  </a:lnTo>
                  <a:lnTo>
                    <a:pt x="855" y="34"/>
                  </a:lnTo>
                  <a:lnTo>
                    <a:pt x="857" y="34"/>
                  </a:lnTo>
                  <a:lnTo>
                    <a:pt x="860" y="34"/>
                  </a:lnTo>
                  <a:lnTo>
                    <a:pt x="862" y="34"/>
                  </a:lnTo>
                  <a:lnTo>
                    <a:pt x="865" y="34"/>
                  </a:lnTo>
                  <a:lnTo>
                    <a:pt x="868" y="36"/>
                  </a:lnTo>
                  <a:lnTo>
                    <a:pt x="870" y="36"/>
                  </a:lnTo>
                  <a:lnTo>
                    <a:pt x="876" y="36"/>
                  </a:lnTo>
                  <a:lnTo>
                    <a:pt x="881" y="36"/>
                  </a:lnTo>
                  <a:lnTo>
                    <a:pt x="883" y="36"/>
                  </a:lnTo>
                  <a:lnTo>
                    <a:pt x="886" y="36"/>
                  </a:lnTo>
                  <a:lnTo>
                    <a:pt x="889" y="36"/>
                  </a:lnTo>
                  <a:lnTo>
                    <a:pt x="891" y="36"/>
                  </a:lnTo>
                  <a:lnTo>
                    <a:pt x="894" y="36"/>
                  </a:lnTo>
                  <a:lnTo>
                    <a:pt x="899" y="39"/>
                  </a:lnTo>
                  <a:lnTo>
                    <a:pt x="912" y="39"/>
                  </a:lnTo>
                  <a:lnTo>
                    <a:pt x="915" y="39"/>
                  </a:lnTo>
                  <a:lnTo>
                    <a:pt x="917" y="39"/>
                  </a:lnTo>
                  <a:lnTo>
                    <a:pt x="923" y="39"/>
                  </a:lnTo>
                  <a:lnTo>
                    <a:pt x="925" y="39"/>
                  </a:lnTo>
                  <a:lnTo>
                    <a:pt x="928" y="39"/>
                  </a:lnTo>
                  <a:lnTo>
                    <a:pt x="931" y="42"/>
                  </a:lnTo>
                  <a:lnTo>
                    <a:pt x="933" y="42"/>
                  </a:lnTo>
                  <a:lnTo>
                    <a:pt x="938" y="42"/>
                  </a:lnTo>
                  <a:lnTo>
                    <a:pt x="941" y="42"/>
                  </a:lnTo>
                  <a:lnTo>
                    <a:pt x="944" y="42"/>
                  </a:lnTo>
                  <a:lnTo>
                    <a:pt x="946" y="42"/>
                  </a:lnTo>
                  <a:lnTo>
                    <a:pt x="949" y="42"/>
                  </a:lnTo>
                  <a:lnTo>
                    <a:pt x="959" y="44"/>
                  </a:lnTo>
                  <a:lnTo>
                    <a:pt x="967" y="44"/>
                  </a:lnTo>
                  <a:lnTo>
                    <a:pt x="973" y="44"/>
                  </a:lnTo>
                  <a:lnTo>
                    <a:pt x="975" y="44"/>
                  </a:lnTo>
                  <a:lnTo>
                    <a:pt x="978" y="44"/>
                  </a:lnTo>
                  <a:lnTo>
                    <a:pt x="980" y="44"/>
                  </a:lnTo>
                  <a:lnTo>
                    <a:pt x="983" y="44"/>
                  </a:lnTo>
                  <a:lnTo>
                    <a:pt x="986" y="47"/>
                  </a:lnTo>
                  <a:lnTo>
                    <a:pt x="993" y="47"/>
                  </a:lnTo>
                  <a:lnTo>
                    <a:pt x="996" y="47"/>
                  </a:lnTo>
                  <a:lnTo>
                    <a:pt x="999" y="47"/>
                  </a:lnTo>
                  <a:lnTo>
                    <a:pt x="1001" y="47"/>
                  </a:lnTo>
                  <a:lnTo>
                    <a:pt x="1007" y="47"/>
                  </a:lnTo>
                  <a:lnTo>
                    <a:pt x="1009" y="47"/>
                  </a:lnTo>
                  <a:lnTo>
                    <a:pt x="1012" y="47"/>
                  </a:lnTo>
                  <a:lnTo>
                    <a:pt x="1014" y="49"/>
                  </a:lnTo>
                  <a:lnTo>
                    <a:pt x="1017" y="49"/>
                  </a:lnTo>
                  <a:lnTo>
                    <a:pt x="1022" y="49"/>
                  </a:lnTo>
                  <a:lnTo>
                    <a:pt x="1028" y="49"/>
                  </a:lnTo>
                  <a:lnTo>
                    <a:pt x="1030" y="49"/>
                  </a:lnTo>
                  <a:lnTo>
                    <a:pt x="1035" y="49"/>
                  </a:lnTo>
                  <a:lnTo>
                    <a:pt x="1041" y="52"/>
                  </a:lnTo>
                  <a:lnTo>
                    <a:pt x="1049" y="52"/>
                  </a:lnTo>
                  <a:lnTo>
                    <a:pt x="1051" y="52"/>
                  </a:lnTo>
                  <a:lnTo>
                    <a:pt x="1056" y="52"/>
                  </a:lnTo>
                  <a:lnTo>
                    <a:pt x="1059" y="52"/>
                  </a:lnTo>
                  <a:lnTo>
                    <a:pt x="1062" y="52"/>
                  </a:lnTo>
                  <a:lnTo>
                    <a:pt x="1064" y="52"/>
                  </a:lnTo>
                  <a:lnTo>
                    <a:pt x="1085" y="55"/>
                  </a:lnTo>
                  <a:lnTo>
                    <a:pt x="1085" y="62"/>
                  </a:lnTo>
                  <a:lnTo>
                    <a:pt x="1085" y="81"/>
                  </a:lnTo>
                  <a:lnTo>
                    <a:pt x="1085" y="86"/>
                  </a:lnTo>
                  <a:lnTo>
                    <a:pt x="1096" y="86"/>
                  </a:lnTo>
                  <a:lnTo>
                    <a:pt x="1104" y="86"/>
                  </a:lnTo>
                  <a:lnTo>
                    <a:pt x="1114" y="89"/>
                  </a:lnTo>
                  <a:lnTo>
                    <a:pt x="1130" y="91"/>
                  </a:lnTo>
                  <a:lnTo>
                    <a:pt x="1140" y="91"/>
                  </a:lnTo>
                  <a:lnTo>
                    <a:pt x="1151" y="94"/>
                  </a:lnTo>
                  <a:lnTo>
                    <a:pt x="1151" y="97"/>
                  </a:lnTo>
                  <a:lnTo>
                    <a:pt x="1151" y="104"/>
                  </a:lnTo>
                  <a:lnTo>
                    <a:pt x="1148" y="104"/>
                  </a:lnTo>
                  <a:lnTo>
                    <a:pt x="1148" y="112"/>
                  </a:lnTo>
                  <a:lnTo>
                    <a:pt x="1151" y="112"/>
                  </a:lnTo>
                  <a:lnTo>
                    <a:pt x="1159" y="112"/>
                  </a:lnTo>
                  <a:lnTo>
                    <a:pt x="1164" y="112"/>
                  </a:lnTo>
                  <a:lnTo>
                    <a:pt x="1169" y="112"/>
                  </a:lnTo>
                  <a:lnTo>
                    <a:pt x="1174" y="112"/>
                  </a:lnTo>
                  <a:lnTo>
                    <a:pt x="1180" y="112"/>
                  </a:lnTo>
                  <a:lnTo>
                    <a:pt x="1182" y="115"/>
                  </a:lnTo>
                  <a:lnTo>
                    <a:pt x="1185" y="115"/>
                  </a:lnTo>
                  <a:lnTo>
                    <a:pt x="1187" y="115"/>
                  </a:lnTo>
                  <a:lnTo>
                    <a:pt x="1190" y="115"/>
                  </a:lnTo>
                  <a:lnTo>
                    <a:pt x="1193" y="115"/>
                  </a:lnTo>
                  <a:lnTo>
                    <a:pt x="1195" y="115"/>
                  </a:lnTo>
                  <a:lnTo>
                    <a:pt x="1198" y="115"/>
                  </a:lnTo>
                  <a:lnTo>
                    <a:pt x="1201" y="115"/>
                  </a:lnTo>
                  <a:lnTo>
                    <a:pt x="1203" y="115"/>
                  </a:lnTo>
                  <a:lnTo>
                    <a:pt x="1206" y="115"/>
                  </a:lnTo>
                  <a:lnTo>
                    <a:pt x="1208" y="115"/>
                  </a:lnTo>
                  <a:lnTo>
                    <a:pt x="1211" y="115"/>
                  </a:lnTo>
                  <a:lnTo>
                    <a:pt x="1214" y="115"/>
                  </a:lnTo>
                  <a:lnTo>
                    <a:pt x="1216" y="115"/>
                  </a:lnTo>
                  <a:lnTo>
                    <a:pt x="1219" y="125"/>
                  </a:lnTo>
                  <a:lnTo>
                    <a:pt x="1219" y="128"/>
                  </a:lnTo>
                  <a:lnTo>
                    <a:pt x="1222" y="131"/>
                  </a:lnTo>
                  <a:lnTo>
                    <a:pt x="1222" y="141"/>
                  </a:lnTo>
                  <a:lnTo>
                    <a:pt x="1224" y="141"/>
                  </a:lnTo>
                  <a:lnTo>
                    <a:pt x="1224" y="146"/>
                  </a:lnTo>
                  <a:lnTo>
                    <a:pt x="1222" y="157"/>
                  </a:lnTo>
                  <a:lnTo>
                    <a:pt x="1222" y="162"/>
                  </a:lnTo>
                  <a:lnTo>
                    <a:pt x="1222" y="167"/>
                  </a:lnTo>
                  <a:lnTo>
                    <a:pt x="1222" y="170"/>
                  </a:lnTo>
                  <a:lnTo>
                    <a:pt x="1219" y="170"/>
                  </a:lnTo>
                  <a:lnTo>
                    <a:pt x="1219" y="173"/>
                  </a:lnTo>
                  <a:lnTo>
                    <a:pt x="1216" y="173"/>
                  </a:lnTo>
                  <a:lnTo>
                    <a:pt x="1216" y="175"/>
                  </a:lnTo>
                  <a:lnTo>
                    <a:pt x="1214" y="178"/>
                  </a:lnTo>
                  <a:lnTo>
                    <a:pt x="1214" y="181"/>
                  </a:lnTo>
                  <a:lnTo>
                    <a:pt x="1211" y="181"/>
                  </a:lnTo>
                  <a:lnTo>
                    <a:pt x="1211" y="183"/>
                  </a:lnTo>
                  <a:lnTo>
                    <a:pt x="1214" y="183"/>
                  </a:lnTo>
                  <a:lnTo>
                    <a:pt x="1214" y="186"/>
                  </a:lnTo>
                  <a:lnTo>
                    <a:pt x="1214" y="188"/>
                  </a:lnTo>
                  <a:lnTo>
                    <a:pt x="1219" y="196"/>
                  </a:lnTo>
                  <a:lnTo>
                    <a:pt x="1219" y="199"/>
                  </a:lnTo>
                  <a:lnTo>
                    <a:pt x="1219" y="202"/>
                  </a:lnTo>
                  <a:lnTo>
                    <a:pt x="1222" y="207"/>
                  </a:lnTo>
                  <a:lnTo>
                    <a:pt x="1224" y="207"/>
                  </a:lnTo>
                  <a:lnTo>
                    <a:pt x="1224" y="209"/>
                  </a:lnTo>
                  <a:lnTo>
                    <a:pt x="1224" y="212"/>
                  </a:lnTo>
                  <a:lnTo>
                    <a:pt x="1227" y="212"/>
                  </a:lnTo>
                  <a:lnTo>
                    <a:pt x="1227" y="215"/>
                  </a:lnTo>
                  <a:lnTo>
                    <a:pt x="1227" y="217"/>
                  </a:lnTo>
                  <a:lnTo>
                    <a:pt x="1227" y="220"/>
                  </a:lnTo>
                  <a:lnTo>
                    <a:pt x="1227" y="225"/>
                  </a:lnTo>
                  <a:lnTo>
                    <a:pt x="1227" y="228"/>
                  </a:lnTo>
                  <a:lnTo>
                    <a:pt x="1227" y="230"/>
                  </a:lnTo>
                  <a:lnTo>
                    <a:pt x="1227" y="233"/>
                  </a:lnTo>
                  <a:lnTo>
                    <a:pt x="1227" y="236"/>
                  </a:lnTo>
                  <a:lnTo>
                    <a:pt x="1229" y="236"/>
                  </a:lnTo>
                  <a:lnTo>
                    <a:pt x="1229" y="241"/>
                  </a:lnTo>
                  <a:lnTo>
                    <a:pt x="1229" y="246"/>
                  </a:lnTo>
                  <a:lnTo>
                    <a:pt x="1229" y="249"/>
                  </a:lnTo>
                  <a:lnTo>
                    <a:pt x="1229" y="251"/>
                  </a:lnTo>
                  <a:lnTo>
                    <a:pt x="1229" y="254"/>
                  </a:lnTo>
                  <a:lnTo>
                    <a:pt x="1229" y="257"/>
                  </a:lnTo>
                  <a:lnTo>
                    <a:pt x="1232" y="257"/>
                  </a:lnTo>
                  <a:lnTo>
                    <a:pt x="1232" y="259"/>
                  </a:lnTo>
                  <a:lnTo>
                    <a:pt x="1232" y="262"/>
                  </a:lnTo>
                  <a:lnTo>
                    <a:pt x="1232" y="265"/>
                  </a:lnTo>
                  <a:lnTo>
                    <a:pt x="1232" y="267"/>
                  </a:lnTo>
                  <a:lnTo>
                    <a:pt x="1232" y="270"/>
                  </a:lnTo>
                  <a:lnTo>
                    <a:pt x="1232" y="272"/>
                  </a:lnTo>
                  <a:lnTo>
                    <a:pt x="1232" y="275"/>
                  </a:lnTo>
                  <a:lnTo>
                    <a:pt x="1232" y="278"/>
                  </a:lnTo>
                  <a:lnTo>
                    <a:pt x="1232" y="280"/>
                  </a:lnTo>
                  <a:lnTo>
                    <a:pt x="1232" y="283"/>
                  </a:lnTo>
                  <a:lnTo>
                    <a:pt x="1232" y="286"/>
                  </a:lnTo>
                  <a:lnTo>
                    <a:pt x="1232" y="288"/>
                  </a:lnTo>
                  <a:lnTo>
                    <a:pt x="1232" y="291"/>
                  </a:lnTo>
                  <a:lnTo>
                    <a:pt x="1235" y="291"/>
                  </a:lnTo>
                  <a:lnTo>
                    <a:pt x="1237" y="291"/>
                  </a:lnTo>
                  <a:lnTo>
                    <a:pt x="1240" y="291"/>
                  </a:lnTo>
                  <a:lnTo>
                    <a:pt x="1243" y="291"/>
                  </a:lnTo>
                  <a:lnTo>
                    <a:pt x="1245" y="291"/>
                  </a:lnTo>
                  <a:lnTo>
                    <a:pt x="1248" y="291"/>
                  </a:lnTo>
                  <a:lnTo>
                    <a:pt x="1250" y="291"/>
                  </a:lnTo>
                  <a:lnTo>
                    <a:pt x="1253" y="291"/>
                  </a:lnTo>
                  <a:lnTo>
                    <a:pt x="1256" y="291"/>
                  </a:lnTo>
                  <a:lnTo>
                    <a:pt x="1258" y="291"/>
                  </a:lnTo>
                  <a:lnTo>
                    <a:pt x="1261" y="291"/>
                  </a:lnTo>
                  <a:lnTo>
                    <a:pt x="1266" y="291"/>
                  </a:lnTo>
                  <a:lnTo>
                    <a:pt x="1269" y="291"/>
                  </a:lnTo>
                  <a:lnTo>
                    <a:pt x="1274" y="291"/>
                  </a:lnTo>
                  <a:lnTo>
                    <a:pt x="1277" y="291"/>
                  </a:lnTo>
                  <a:lnTo>
                    <a:pt x="1284" y="291"/>
                  </a:lnTo>
                  <a:lnTo>
                    <a:pt x="1287" y="291"/>
                  </a:lnTo>
                  <a:lnTo>
                    <a:pt x="1290" y="291"/>
                  </a:lnTo>
                  <a:lnTo>
                    <a:pt x="1292" y="291"/>
                  </a:lnTo>
                  <a:lnTo>
                    <a:pt x="1295" y="291"/>
                  </a:lnTo>
                  <a:lnTo>
                    <a:pt x="1298" y="291"/>
                  </a:lnTo>
                  <a:lnTo>
                    <a:pt x="1300" y="291"/>
                  </a:lnTo>
                  <a:lnTo>
                    <a:pt x="1303" y="291"/>
                  </a:lnTo>
                  <a:lnTo>
                    <a:pt x="1305" y="291"/>
                  </a:lnTo>
                  <a:lnTo>
                    <a:pt x="1308" y="291"/>
                  </a:lnTo>
                  <a:lnTo>
                    <a:pt x="1308" y="293"/>
                  </a:lnTo>
                  <a:lnTo>
                    <a:pt x="1308" y="296"/>
                  </a:lnTo>
                  <a:lnTo>
                    <a:pt x="1308" y="299"/>
                  </a:lnTo>
                  <a:lnTo>
                    <a:pt x="1308" y="301"/>
                  </a:lnTo>
                  <a:lnTo>
                    <a:pt x="1308" y="304"/>
                  </a:lnTo>
                  <a:lnTo>
                    <a:pt x="1308" y="317"/>
                  </a:lnTo>
                  <a:lnTo>
                    <a:pt x="1308" y="320"/>
                  </a:lnTo>
                  <a:lnTo>
                    <a:pt x="1308" y="328"/>
                  </a:lnTo>
                  <a:lnTo>
                    <a:pt x="1308" y="330"/>
                  </a:lnTo>
                  <a:lnTo>
                    <a:pt x="1308" y="333"/>
                  </a:lnTo>
                  <a:lnTo>
                    <a:pt x="1308" y="335"/>
                  </a:lnTo>
                  <a:lnTo>
                    <a:pt x="1308" y="341"/>
                  </a:lnTo>
                  <a:lnTo>
                    <a:pt x="1308" y="343"/>
                  </a:lnTo>
                  <a:lnTo>
                    <a:pt x="1308" y="346"/>
                  </a:lnTo>
                  <a:lnTo>
                    <a:pt x="1308" y="351"/>
                  </a:lnTo>
                  <a:lnTo>
                    <a:pt x="1308" y="354"/>
                  </a:lnTo>
                  <a:lnTo>
                    <a:pt x="1308" y="364"/>
                  </a:lnTo>
                  <a:lnTo>
                    <a:pt x="1308" y="367"/>
                  </a:lnTo>
                  <a:lnTo>
                    <a:pt x="1292" y="367"/>
                  </a:lnTo>
                  <a:lnTo>
                    <a:pt x="1290" y="367"/>
                  </a:lnTo>
                  <a:lnTo>
                    <a:pt x="1284" y="367"/>
                  </a:lnTo>
                  <a:lnTo>
                    <a:pt x="1274" y="367"/>
                  </a:lnTo>
                  <a:lnTo>
                    <a:pt x="1271" y="367"/>
                  </a:lnTo>
                  <a:lnTo>
                    <a:pt x="1271" y="370"/>
                  </a:lnTo>
                  <a:lnTo>
                    <a:pt x="1271" y="372"/>
                  </a:lnTo>
                  <a:lnTo>
                    <a:pt x="1271" y="375"/>
                  </a:lnTo>
                  <a:lnTo>
                    <a:pt x="1271" y="380"/>
                  </a:lnTo>
                  <a:lnTo>
                    <a:pt x="1271" y="393"/>
                  </a:lnTo>
                  <a:lnTo>
                    <a:pt x="1271" y="396"/>
                  </a:lnTo>
                  <a:lnTo>
                    <a:pt x="1235" y="396"/>
                  </a:lnTo>
                  <a:lnTo>
                    <a:pt x="1232" y="396"/>
                  </a:lnTo>
                  <a:lnTo>
                    <a:pt x="1219" y="396"/>
                  </a:lnTo>
                  <a:lnTo>
                    <a:pt x="1211" y="393"/>
                  </a:lnTo>
                  <a:lnTo>
                    <a:pt x="1208" y="393"/>
                  </a:lnTo>
                  <a:lnTo>
                    <a:pt x="1211" y="396"/>
                  </a:lnTo>
                  <a:lnTo>
                    <a:pt x="1203" y="396"/>
                  </a:lnTo>
                  <a:lnTo>
                    <a:pt x="1177" y="396"/>
                  </a:lnTo>
                  <a:lnTo>
                    <a:pt x="1177" y="388"/>
                  </a:lnTo>
                  <a:lnTo>
                    <a:pt x="1140" y="385"/>
                  </a:lnTo>
                  <a:lnTo>
                    <a:pt x="1122" y="385"/>
                  </a:lnTo>
                  <a:lnTo>
                    <a:pt x="1122" y="388"/>
                  </a:lnTo>
                  <a:lnTo>
                    <a:pt x="1122" y="393"/>
                  </a:lnTo>
                  <a:lnTo>
                    <a:pt x="1125" y="406"/>
                  </a:lnTo>
                  <a:lnTo>
                    <a:pt x="1125" y="409"/>
                  </a:lnTo>
                  <a:lnTo>
                    <a:pt x="1125" y="417"/>
                  </a:lnTo>
                  <a:lnTo>
                    <a:pt x="1125" y="427"/>
                  </a:lnTo>
                  <a:lnTo>
                    <a:pt x="1153" y="427"/>
                  </a:lnTo>
                  <a:lnTo>
                    <a:pt x="1153" y="430"/>
                  </a:lnTo>
                  <a:lnTo>
                    <a:pt x="1153" y="435"/>
                  </a:lnTo>
                  <a:lnTo>
                    <a:pt x="1153" y="438"/>
                  </a:lnTo>
                  <a:lnTo>
                    <a:pt x="1153" y="440"/>
                  </a:lnTo>
                  <a:lnTo>
                    <a:pt x="1153" y="443"/>
                  </a:lnTo>
                  <a:lnTo>
                    <a:pt x="1153" y="451"/>
                  </a:lnTo>
                  <a:lnTo>
                    <a:pt x="1153" y="454"/>
                  </a:lnTo>
                  <a:lnTo>
                    <a:pt x="1153" y="456"/>
                  </a:lnTo>
                  <a:lnTo>
                    <a:pt x="1153" y="459"/>
                  </a:lnTo>
                  <a:lnTo>
                    <a:pt x="1153" y="467"/>
                  </a:lnTo>
                  <a:lnTo>
                    <a:pt x="1153" y="469"/>
                  </a:lnTo>
                  <a:lnTo>
                    <a:pt x="1153" y="475"/>
                  </a:lnTo>
                  <a:lnTo>
                    <a:pt x="1153" y="477"/>
                  </a:lnTo>
                  <a:lnTo>
                    <a:pt x="1153" y="480"/>
                  </a:lnTo>
                  <a:lnTo>
                    <a:pt x="1153" y="485"/>
                  </a:lnTo>
                  <a:lnTo>
                    <a:pt x="1153" y="488"/>
                  </a:lnTo>
                  <a:lnTo>
                    <a:pt x="1153" y="498"/>
                  </a:lnTo>
                  <a:lnTo>
                    <a:pt x="1203" y="503"/>
                  </a:lnTo>
                  <a:lnTo>
                    <a:pt x="1232" y="503"/>
                  </a:lnTo>
                  <a:lnTo>
                    <a:pt x="1232" y="509"/>
                  </a:lnTo>
                  <a:lnTo>
                    <a:pt x="1235" y="561"/>
                  </a:lnTo>
                  <a:lnTo>
                    <a:pt x="1240" y="561"/>
                  </a:lnTo>
                  <a:lnTo>
                    <a:pt x="1237" y="579"/>
                  </a:lnTo>
                  <a:lnTo>
                    <a:pt x="1237" y="582"/>
                  </a:lnTo>
                  <a:lnTo>
                    <a:pt x="1235" y="616"/>
                  </a:lnTo>
                  <a:lnTo>
                    <a:pt x="1235" y="621"/>
                  </a:lnTo>
                  <a:lnTo>
                    <a:pt x="1203" y="619"/>
                  </a:lnTo>
                  <a:lnTo>
                    <a:pt x="1198" y="619"/>
                  </a:lnTo>
                  <a:lnTo>
                    <a:pt x="1198" y="661"/>
                  </a:lnTo>
                  <a:lnTo>
                    <a:pt x="1198" y="663"/>
                  </a:lnTo>
                  <a:lnTo>
                    <a:pt x="1201" y="695"/>
                  </a:lnTo>
                  <a:lnTo>
                    <a:pt x="1201" y="698"/>
                  </a:lnTo>
                  <a:lnTo>
                    <a:pt x="1201" y="700"/>
                  </a:lnTo>
                  <a:lnTo>
                    <a:pt x="1201" y="719"/>
                  </a:lnTo>
                  <a:lnTo>
                    <a:pt x="1201" y="721"/>
                  </a:lnTo>
                  <a:lnTo>
                    <a:pt x="1201" y="740"/>
                  </a:lnTo>
                  <a:lnTo>
                    <a:pt x="1201" y="742"/>
                  </a:lnTo>
                  <a:lnTo>
                    <a:pt x="1203" y="761"/>
                  </a:lnTo>
                  <a:lnTo>
                    <a:pt x="1203" y="774"/>
                  </a:lnTo>
                  <a:lnTo>
                    <a:pt x="1203" y="782"/>
                  </a:lnTo>
                  <a:lnTo>
                    <a:pt x="1203" y="784"/>
                  </a:lnTo>
                  <a:lnTo>
                    <a:pt x="1203" y="800"/>
                  </a:lnTo>
                  <a:lnTo>
                    <a:pt x="1203" y="805"/>
                  </a:lnTo>
                  <a:lnTo>
                    <a:pt x="1206" y="842"/>
                  </a:lnTo>
                  <a:lnTo>
                    <a:pt x="1206" y="845"/>
                  </a:lnTo>
                  <a:lnTo>
                    <a:pt x="1208" y="884"/>
                  </a:lnTo>
                  <a:lnTo>
                    <a:pt x="1208" y="887"/>
                  </a:lnTo>
                  <a:lnTo>
                    <a:pt x="1206" y="887"/>
                  </a:lnTo>
                  <a:lnTo>
                    <a:pt x="1203" y="887"/>
                  </a:lnTo>
                  <a:lnTo>
                    <a:pt x="1159" y="887"/>
                  </a:lnTo>
                  <a:lnTo>
                    <a:pt x="1125" y="889"/>
                  </a:lnTo>
                  <a:lnTo>
                    <a:pt x="1080" y="892"/>
                  </a:lnTo>
                  <a:lnTo>
                    <a:pt x="1080" y="850"/>
                  </a:lnTo>
                  <a:lnTo>
                    <a:pt x="1012" y="852"/>
                  </a:lnTo>
                  <a:lnTo>
                    <a:pt x="1004" y="852"/>
                  </a:lnTo>
                  <a:lnTo>
                    <a:pt x="983" y="852"/>
                  </a:lnTo>
                  <a:lnTo>
                    <a:pt x="983" y="855"/>
                  </a:lnTo>
                  <a:lnTo>
                    <a:pt x="983" y="858"/>
                  </a:lnTo>
                  <a:lnTo>
                    <a:pt x="983" y="860"/>
                  </a:lnTo>
                  <a:lnTo>
                    <a:pt x="980" y="873"/>
                  </a:lnTo>
                  <a:lnTo>
                    <a:pt x="983" y="889"/>
                  </a:lnTo>
                  <a:lnTo>
                    <a:pt x="983" y="894"/>
                  </a:lnTo>
                  <a:lnTo>
                    <a:pt x="983" y="900"/>
                  </a:lnTo>
                  <a:lnTo>
                    <a:pt x="983" y="902"/>
                  </a:lnTo>
                  <a:lnTo>
                    <a:pt x="983" y="905"/>
                  </a:lnTo>
                  <a:lnTo>
                    <a:pt x="983" y="910"/>
                  </a:lnTo>
                  <a:lnTo>
                    <a:pt x="983" y="913"/>
                  </a:lnTo>
                  <a:lnTo>
                    <a:pt x="983" y="915"/>
                  </a:lnTo>
                  <a:lnTo>
                    <a:pt x="983" y="926"/>
                  </a:lnTo>
                  <a:lnTo>
                    <a:pt x="983" y="936"/>
                  </a:lnTo>
                  <a:lnTo>
                    <a:pt x="983" y="942"/>
                  </a:lnTo>
                  <a:lnTo>
                    <a:pt x="983" y="944"/>
                  </a:lnTo>
                  <a:lnTo>
                    <a:pt x="983" y="947"/>
                  </a:lnTo>
                  <a:lnTo>
                    <a:pt x="983" y="950"/>
                  </a:lnTo>
                  <a:lnTo>
                    <a:pt x="983" y="952"/>
                  </a:lnTo>
                  <a:lnTo>
                    <a:pt x="983" y="955"/>
                  </a:lnTo>
                  <a:lnTo>
                    <a:pt x="983" y="957"/>
                  </a:lnTo>
                  <a:lnTo>
                    <a:pt x="983" y="960"/>
                  </a:lnTo>
                  <a:lnTo>
                    <a:pt x="983" y="963"/>
                  </a:lnTo>
                  <a:lnTo>
                    <a:pt x="970" y="963"/>
                  </a:lnTo>
                  <a:lnTo>
                    <a:pt x="970" y="1002"/>
                  </a:lnTo>
                  <a:lnTo>
                    <a:pt x="973" y="1015"/>
                  </a:lnTo>
                  <a:lnTo>
                    <a:pt x="973" y="1018"/>
                  </a:lnTo>
                  <a:lnTo>
                    <a:pt x="975" y="1083"/>
                  </a:lnTo>
                  <a:lnTo>
                    <a:pt x="946" y="1083"/>
                  </a:lnTo>
                  <a:lnTo>
                    <a:pt x="946" y="1089"/>
                  </a:lnTo>
                  <a:lnTo>
                    <a:pt x="946" y="1110"/>
                  </a:lnTo>
                  <a:lnTo>
                    <a:pt x="946" y="1112"/>
                  </a:lnTo>
                  <a:lnTo>
                    <a:pt x="949" y="1117"/>
                  </a:lnTo>
                  <a:lnTo>
                    <a:pt x="949" y="1120"/>
                  </a:lnTo>
                  <a:lnTo>
                    <a:pt x="949" y="1123"/>
                  </a:lnTo>
                  <a:lnTo>
                    <a:pt x="949" y="1125"/>
                  </a:lnTo>
                  <a:lnTo>
                    <a:pt x="949" y="1128"/>
                  </a:lnTo>
                  <a:lnTo>
                    <a:pt x="949" y="1131"/>
                  </a:lnTo>
                  <a:lnTo>
                    <a:pt x="949" y="1133"/>
                  </a:lnTo>
                  <a:lnTo>
                    <a:pt x="949" y="1136"/>
                  </a:lnTo>
                  <a:lnTo>
                    <a:pt x="949" y="1138"/>
                  </a:lnTo>
                  <a:lnTo>
                    <a:pt x="949" y="1141"/>
                  </a:lnTo>
                  <a:lnTo>
                    <a:pt x="949" y="1144"/>
                  </a:lnTo>
                  <a:lnTo>
                    <a:pt x="923" y="1146"/>
                  </a:lnTo>
                  <a:lnTo>
                    <a:pt x="923" y="1154"/>
                  </a:lnTo>
                  <a:lnTo>
                    <a:pt x="923" y="1167"/>
                  </a:lnTo>
                  <a:lnTo>
                    <a:pt x="923" y="1175"/>
                  </a:lnTo>
                  <a:lnTo>
                    <a:pt x="923" y="1186"/>
                  </a:lnTo>
                  <a:lnTo>
                    <a:pt x="923" y="1188"/>
                  </a:lnTo>
                  <a:lnTo>
                    <a:pt x="925" y="1188"/>
                  </a:lnTo>
                  <a:lnTo>
                    <a:pt x="933" y="1188"/>
                  </a:lnTo>
                  <a:lnTo>
                    <a:pt x="938" y="1186"/>
                  </a:lnTo>
                  <a:lnTo>
                    <a:pt x="941" y="1194"/>
                  </a:lnTo>
                  <a:lnTo>
                    <a:pt x="941" y="1209"/>
                  </a:lnTo>
                  <a:lnTo>
                    <a:pt x="941" y="1212"/>
                  </a:lnTo>
                  <a:lnTo>
                    <a:pt x="941" y="1215"/>
                  </a:lnTo>
                  <a:lnTo>
                    <a:pt x="944" y="1215"/>
                  </a:lnTo>
                  <a:lnTo>
                    <a:pt x="944" y="1217"/>
                  </a:lnTo>
                  <a:lnTo>
                    <a:pt x="944" y="1220"/>
                  </a:lnTo>
                  <a:lnTo>
                    <a:pt x="944" y="1228"/>
                  </a:lnTo>
                  <a:lnTo>
                    <a:pt x="980" y="1225"/>
                  </a:lnTo>
                  <a:lnTo>
                    <a:pt x="983" y="1246"/>
                  </a:lnTo>
                  <a:lnTo>
                    <a:pt x="983" y="1249"/>
                  </a:lnTo>
                  <a:lnTo>
                    <a:pt x="983" y="1251"/>
                  </a:lnTo>
                  <a:lnTo>
                    <a:pt x="983" y="1254"/>
                  </a:lnTo>
                  <a:lnTo>
                    <a:pt x="983" y="1257"/>
                  </a:lnTo>
                  <a:lnTo>
                    <a:pt x="983" y="1259"/>
                  </a:lnTo>
                  <a:lnTo>
                    <a:pt x="983" y="1262"/>
                  </a:lnTo>
                  <a:lnTo>
                    <a:pt x="983" y="1264"/>
                  </a:lnTo>
                  <a:lnTo>
                    <a:pt x="983" y="1267"/>
                  </a:lnTo>
                  <a:lnTo>
                    <a:pt x="983" y="1270"/>
                  </a:lnTo>
                  <a:lnTo>
                    <a:pt x="983" y="1272"/>
                  </a:lnTo>
                  <a:lnTo>
                    <a:pt x="983" y="1275"/>
                  </a:lnTo>
                  <a:lnTo>
                    <a:pt x="983" y="1278"/>
                  </a:lnTo>
                  <a:lnTo>
                    <a:pt x="983" y="1280"/>
                  </a:lnTo>
                  <a:lnTo>
                    <a:pt x="983" y="1288"/>
                  </a:lnTo>
                  <a:lnTo>
                    <a:pt x="983" y="1291"/>
                  </a:lnTo>
                  <a:lnTo>
                    <a:pt x="980" y="1293"/>
                  </a:lnTo>
                  <a:lnTo>
                    <a:pt x="980" y="1296"/>
                  </a:lnTo>
                  <a:lnTo>
                    <a:pt x="980" y="1299"/>
                  </a:lnTo>
                  <a:lnTo>
                    <a:pt x="975" y="1293"/>
                  </a:lnTo>
                  <a:lnTo>
                    <a:pt x="973" y="1291"/>
                  </a:lnTo>
                  <a:lnTo>
                    <a:pt x="970" y="1291"/>
                  </a:lnTo>
                  <a:lnTo>
                    <a:pt x="967" y="1288"/>
                  </a:lnTo>
                  <a:lnTo>
                    <a:pt x="962" y="1288"/>
                  </a:lnTo>
                  <a:lnTo>
                    <a:pt x="946" y="1288"/>
                  </a:lnTo>
                  <a:lnTo>
                    <a:pt x="944" y="1288"/>
                  </a:lnTo>
                  <a:lnTo>
                    <a:pt x="941" y="1288"/>
                  </a:lnTo>
                  <a:lnTo>
                    <a:pt x="936" y="1288"/>
                  </a:lnTo>
                  <a:lnTo>
                    <a:pt x="928" y="1288"/>
                  </a:lnTo>
                  <a:lnTo>
                    <a:pt x="923" y="1288"/>
                  </a:lnTo>
                  <a:lnTo>
                    <a:pt x="920" y="1285"/>
                  </a:lnTo>
                  <a:lnTo>
                    <a:pt x="917" y="1285"/>
                  </a:lnTo>
                  <a:lnTo>
                    <a:pt x="912" y="1283"/>
                  </a:lnTo>
                  <a:lnTo>
                    <a:pt x="907" y="1280"/>
                  </a:lnTo>
                  <a:lnTo>
                    <a:pt x="902" y="1278"/>
                  </a:lnTo>
                  <a:lnTo>
                    <a:pt x="894" y="1272"/>
                  </a:lnTo>
                  <a:lnTo>
                    <a:pt x="886" y="1264"/>
                  </a:lnTo>
                  <a:lnTo>
                    <a:pt x="881" y="1262"/>
                  </a:lnTo>
                  <a:lnTo>
                    <a:pt x="878" y="1259"/>
                  </a:lnTo>
                  <a:lnTo>
                    <a:pt x="855" y="1241"/>
                  </a:lnTo>
                  <a:lnTo>
                    <a:pt x="855" y="1238"/>
                  </a:lnTo>
                  <a:lnTo>
                    <a:pt x="852" y="1238"/>
                  </a:lnTo>
                  <a:lnTo>
                    <a:pt x="834" y="1215"/>
                  </a:lnTo>
                  <a:lnTo>
                    <a:pt x="834" y="1212"/>
                  </a:lnTo>
                  <a:lnTo>
                    <a:pt x="828" y="1207"/>
                  </a:lnTo>
                  <a:lnTo>
                    <a:pt x="826" y="1204"/>
                  </a:lnTo>
                  <a:lnTo>
                    <a:pt x="826" y="1201"/>
                  </a:lnTo>
                  <a:lnTo>
                    <a:pt x="820" y="1196"/>
                  </a:lnTo>
                  <a:lnTo>
                    <a:pt x="820" y="1194"/>
                  </a:lnTo>
                  <a:lnTo>
                    <a:pt x="815" y="1191"/>
                  </a:lnTo>
                  <a:lnTo>
                    <a:pt x="813" y="1186"/>
                  </a:lnTo>
                  <a:lnTo>
                    <a:pt x="810" y="1183"/>
                  </a:lnTo>
                  <a:lnTo>
                    <a:pt x="805" y="1183"/>
                  </a:lnTo>
                  <a:lnTo>
                    <a:pt x="773" y="1159"/>
                  </a:lnTo>
                  <a:lnTo>
                    <a:pt x="768" y="1157"/>
                  </a:lnTo>
                  <a:lnTo>
                    <a:pt x="763" y="1154"/>
                  </a:lnTo>
                  <a:lnTo>
                    <a:pt x="758" y="1149"/>
                  </a:lnTo>
                  <a:lnTo>
                    <a:pt x="750" y="1144"/>
                  </a:lnTo>
                  <a:lnTo>
                    <a:pt x="734" y="1131"/>
                  </a:lnTo>
                  <a:lnTo>
                    <a:pt x="716" y="1112"/>
                  </a:lnTo>
                  <a:lnTo>
                    <a:pt x="713" y="1112"/>
                  </a:lnTo>
                  <a:lnTo>
                    <a:pt x="700" y="1099"/>
                  </a:lnTo>
                  <a:lnTo>
                    <a:pt x="697" y="1099"/>
                  </a:lnTo>
                  <a:lnTo>
                    <a:pt x="697" y="1096"/>
                  </a:lnTo>
                  <a:lnTo>
                    <a:pt x="697" y="1094"/>
                  </a:lnTo>
                  <a:lnTo>
                    <a:pt x="695" y="1094"/>
                  </a:lnTo>
                  <a:lnTo>
                    <a:pt x="692" y="1091"/>
                  </a:lnTo>
                  <a:lnTo>
                    <a:pt x="692" y="1089"/>
                  </a:lnTo>
                  <a:lnTo>
                    <a:pt x="689" y="1086"/>
                  </a:lnTo>
                  <a:lnTo>
                    <a:pt x="689" y="1083"/>
                  </a:lnTo>
                  <a:lnTo>
                    <a:pt x="689" y="1081"/>
                  </a:lnTo>
                  <a:lnTo>
                    <a:pt x="687" y="1081"/>
                  </a:lnTo>
                  <a:lnTo>
                    <a:pt x="687" y="1078"/>
                  </a:lnTo>
                  <a:lnTo>
                    <a:pt x="687" y="1073"/>
                  </a:lnTo>
                  <a:lnTo>
                    <a:pt x="684" y="1065"/>
                  </a:lnTo>
                  <a:lnTo>
                    <a:pt x="682" y="1057"/>
                  </a:lnTo>
                  <a:lnTo>
                    <a:pt x="679" y="1047"/>
                  </a:lnTo>
                  <a:lnTo>
                    <a:pt x="679" y="1044"/>
                  </a:lnTo>
                  <a:lnTo>
                    <a:pt x="679" y="1041"/>
                  </a:lnTo>
                  <a:lnTo>
                    <a:pt x="676" y="1039"/>
                  </a:lnTo>
                  <a:lnTo>
                    <a:pt x="676" y="1036"/>
                  </a:lnTo>
                  <a:lnTo>
                    <a:pt x="676" y="1034"/>
                  </a:lnTo>
                  <a:lnTo>
                    <a:pt x="679" y="1031"/>
                  </a:lnTo>
                  <a:lnTo>
                    <a:pt x="679" y="1028"/>
                  </a:lnTo>
                  <a:lnTo>
                    <a:pt x="679" y="1026"/>
                  </a:lnTo>
                  <a:lnTo>
                    <a:pt x="682" y="1020"/>
                  </a:lnTo>
                  <a:lnTo>
                    <a:pt x="682" y="1015"/>
                  </a:lnTo>
                  <a:lnTo>
                    <a:pt x="684" y="1013"/>
                  </a:lnTo>
                  <a:lnTo>
                    <a:pt x="684" y="1010"/>
                  </a:lnTo>
                  <a:lnTo>
                    <a:pt x="684" y="1007"/>
                  </a:lnTo>
                  <a:lnTo>
                    <a:pt x="684" y="1005"/>
                  </a:lnTo>
                  <a:lnTo>
                    <a:pt x="684" y="1002"/>
                  </a:lnTo>
                  <a:lnTo>
                    <a:pt x="682" y="999"/>
                  </a:lnTo>
                  <a:lnTo>
                    <a:pt x="682" y="997"/>
                  </a:lnTo>
                  <a:lnTo>
                    <a:pt x="679" y="994"/>
                  </a:lnTo>
                  <a:lnTo>
                    <a:pt x="679" y="992"/>
                  </a:lnTo>
                  <a:lnTo>
                    <a:pt x="676" y="992"/>
                  </a:lnTo>
                  <a:lnTo>
                    <a:pt x="674" y="989"/>
                  </a:lnTo>
                  <a:lnTo>
                    <a:pt x="671" y="989"/>
                  </a:lnTo>
                  <a:lnTo>
                    <a:pt x="658" y="986"/>
                  </a:lnTo>
                  <a:lnTo>
                    <a:pt x="629" y="981"/>
                  </a:lnTo>
                  <a:lnTo>
                    <a:pt x="579" y="976"/>
                  </a:lnTo>
                  <a:lnTo>
                    <a:pt x="564" y="973"/>
                  </a:lnTo>
                  <a:lnTo>
                    <a:pt x="532" y="968"/>
                  </a:lnTo>
                  <a:lnTo>
                    <a:pt x="503" y="965"/>
                  </a:lnTo>
                  <a:lnTo>
                    <a:pt x="488" y="960"/>
                  </a:lnTo>
                  <a:lnTo>
                    <a:pt x="477" y="960"/>
                  </a:lnTo>
                  <a:lnTo>
                    <a:pt x="461" y="957"/>
                  </a:lnTo>
                  <a:lnTo>
                    <a:pt x="440" y="955"/>
                  </a:lnTo>
                  <a:lnTo>
                    <a:pt x="430" y="952"/>
                  </a:lnTo>
                  <a:lnTo>
                    <a:pt x="427" y="952"/>
                  </a:lnTo>
                  <a:lnTo>
                    <a:pt x="425" y="955"/>
                  </a:lnTo>
                  <a:lnTo>
                    <a:pt x="422" y="955"/>
                  </a:lnTo>
                  <a:lnTo>
                    <a:pt x="411" y="963"/>
                  </a:lnTo>
                  <a:lnTo>
                    <a:pt x="401" y="973"/>
                  </a:lnTo>
                  <a:lnTo>
                    <a:pt x="398" y="973"/>
                  </a:lnTo>
                  <a:lnTo>
                    <a:pt x="396" y="976"/>
                  </a:lnTo>
                  <a:lnTo>
                    <a:pt x="380" y="986"/>
                  </a:lnTo>
                  <a:lnTo>
                    <a:pt x="375" y="992"/>
                  </a:lnTo>
                  <a:lnTo>
                    <a:pt x="372" y="994"/>
                  </a:lnTo>
                  <a:lnTo>
                    <a:pt x="370" y="997"/>
                  </a:lnTo>
                  <a:lnTo>
                    <a:pt x="370" y="999"/>
                  </a:lnTo>
                  <a:lnTo>
                    <a:pt x="367" y="1010"/>
                  </a:lnTo>
                  <a:lnTo>
                    <a:pt x="359" y="1036"/>
                  </a:lnTo>
                  <a:lnTo>
                    <a:pt x="356" y="1036"/>
                  </a:lnTo>
                  <a:lnTo>
                    <a:pt x="338" y="1028"/>
                  </a:lnTo>
                  <a:lnTo>
                    <a:pt x="330" y="1018"/>
                  </a:lnTo>
                  <a:lnTo>
                    <a:pt x="325" y="1010"/>
                  </a:lnTo>
                  <a:lnTo>
                    <a:pt x="320" y="999"/>
                  </a:lnTo>
                  <a:lnTo>
                    <a:pt x="312" y="989"/>
                  </a:lnTo>
                  <a:lnTo>
                    <a:pt x="301" y="973"/>
                  </a:lnTo>
                  <a:lnTo>
                    <a:pt x="299" y="971"/>
                  </a:lnTo>
                  <a:lnTo>
                    <a:pt x="296" y="968"/>
                  </a:lnTo>
                  <a:lnTo>
                    <a:pt x="294" y="965"/>
                  </a:lnTo>
                  <a:lnTo>
                    <a:pt x="288" y="957"/>
                  </a:lnTo>
                  <a:lnTo>
                    <a:pt x="283" y="950"/>
                  </a:lnTo>
                  <a:lnTo>
                    <a:pt x="278" y="944"/>
                  </a:lnTo>
                  <a:lnTo>
                    <a:pt x="273" y="939"/>
                  </a:lnTo>
                  <a:lnTo>
                    <a:pt x="262" y="929"/>
                  </a:lnTo>
                  <a:lnTo>
                    <a:pt x="249" y="918"/>
                  </a:lnTo>
                  <a:lnTo>
                    <a:pt x="238" y="910"/>
                  </a:lnTo>
                  <a:lnTo>
                    <a:pt x="223" y="894"/>
                  </a:lnTo>
                  <a:lnTo>
                    <a:pt x="210" y="881"/>
                  </a:lnTo>
                  <a:lnTo>
                    <a:pt x="191" y="866"/>
                  </a:lnTo>
                  <a:lnTo>
                    <a:pt x="183" y="858"/>
                  </a:lnTo>
                  <a:lnTo>
                    <a:pt x="173" y="850"/>
                  </a:lnTo>
                  <a:lnTo>
                    <a:pt x="162" y="839"/>
                  </a:lnTo>
                  <a:lnTo>
                    <a:pt x="147" y="826"/>
                  </a:lnTo>
                  <a:lnTo>
                    <a:pt x="131" y="813"/>
                  </a:lnTo>
                  <a:lnTo>
                    <a:pt x="110" y="792"/>
                  </a:lnTo>
                  <a:lnTo>
                    <a:pt x="105" y="787"/>
                  </a:lnTo>
                  <a:lnTo>
                    <a:pt x="92" y="776"/>
                  </a:lnTo>
                  <a:lnTo>
                    <a:pt x="81" y="763"/>
                  </a:lnTo>
                  <a:lnTo>
                    <a:pt x="73" y="755"/>
                  </a:lnTo>
                  <a:lnTo>
                    <a:pt x="65" y="747"/>
                  </a:lnTo>
                  <a:lnTo>
                    <a:pt x="44" y="726"/>
                  </a:lnTo>
                  <a:lnTo>
                    <a:pt x="39" y="721"/>
                  </a:lnTo>
                  <a:lnTo>
                    <a:pt x="34" y="716"/>
                  </a:lnTo>
                  <a:lnTo>
                    <a:pt x="21" y="703"/>
                  </a:lnTo>
                  <a:lnTo>
                    <a:pt x="8" y="690"/>
                  </a:lnTo>
                  <a:lnTo>
                    <a:pt x="0" y="682"/>
                  </a:lnTo>
                  <a:lnTo>
                    <a:pt x="5" y="677"/>
                  </a:lnTo>
                  <a:lnTo>
                    <a:pt x="8" y="674"/>
                  </a:lnTo>
                  <a:lnTo>
                    <a:pt x="10" y="669"/>
                  </a:lnTo>
                  <a:lnTo>
                    <a:pt x="16" y="661"/>
                  </a:lnTo>
                  <a:lnTo>
                    <a:pt x="21" y="653"/>
                  </a:lnTo>
                  <a:lnTo>
                    <a:pt x="26" y="648"/>
                  </a:lnTo>
                  <a:lnTo>
                    <a:pt x="26" y="645"/>
                  </a:lnTo>
                  <a:lnTo>
                    <a:pt x="29" y="642"/>
                  </a:lnTo>
                  <a:lnTo>
                    <a:pt x="29" y="640"/>
                  </a:lnTo>
                  <a:lnTo>
                    <a:pt x="31" y="637"/>
                  </a:lnTo>
                  <a:lnTo>
                    <a:pt x="34" y="632"/>
                  </a:lnTo>
                  <a:lnTo>
                    <a:pt x="34" y="629"/>
                  </a:lnTo>
                  <a:lnTo>
                    <a:pt x="37" y="627"/>
                  </a:lnTo>
                  <a:lnTo>
                    <a:pt x="37" y="624"/>
                  </a:lnTo>
                  <a:lnTo>
                    <a:pt x="39" y="621"/>
                  </a:lnTo>
                  <a:lnTo>
                    <a:pt x="39" y="616"/>
                  </a:lnTo>
                  <a:lnTo>
                    <a:pt x="39" y="614"/>
                  </a:lnTo>
                  <a:lnTo>
                    <a:pt x="42" y="606"/>
                  </a:lnTo>
                  <a:lnTo>
                    <a:pt x="44" y="595"/>
                  </a:lnTo>
                  <a:lnTo>
                    <a:pt x="47" y="590"/>
                  </a:lnTo>
                  <a:lnTo>
                    <a:pt x="47" y="587"/>
                  </a:lnTo>
                  <a:lnTo>
                    <a:pt x="50" y="579"/>
                  </a:lnTo>
                  <a:lnTo>
                    <a:pt x="52" y="572"/>
                  </a:lnTo>
                  <a:lnTo>
                    <a:pt x="55" y="566"/>
                  </a:lnTo>
                  <a:lnTo>
                    <a:pt x="55" y="561"/>
                  </a:lnTo>
                  <a:lnTo>
                    <a:pt x="58" y="556"/>
                  </a:lnTo>
                  <a:lnTo>
                    <a:pt x="58" y="548"/>
                  </a:lnTo>
                  <a:lnTo>
                    <a:pt x="60" y="543"/>
                  </a:lnTo>
                  <a:lnTo>
                    <a:pt x="60" y="538"/>
                  </a:lnTo>
                  <a:lnTo>
                    <a:pt x="63" y="535"/>
                  </a:lnTo>
                  <a:lnTo>
                    <a:pt x="63" y="530"/>
                  </a:lnTo>
                  <a:lnTo>
                    <a:pt x="65" y="527"/>
                  </a:lnTo>
                  <a:lnTo>
                    <a:pt x="65" y="524"/>
                  </a:lnTo>
                  <a:lnTo>
                    <a:pt x="65" y="522"/>
                  </a:lnTo>
                  <a:lnTo>
                    <a:pt x="68" y="519"/>
                  </a:lnTo>
                  <a:lnTo>
                    <a:pt x="68" y="517"/>
                  </a:lnTo>
                  <a:lnTo>
                    <a:pt x="71" y="509"/>
                  </a:lnTo>
                  <a:lnTo>
                    <a:pt x="71" y="503"/>
                  </a:lnTo>
                  <a:lnTo>
                    <a:pt x="71" y="501"/>
                  </a:lnTo>
                  <a:lnTo>
                    <a:pt x="73" y="498"/>
                  </a:lnTo>
                  <a:lnTo>
                    <a:pt x="73" y="496"/>
                  </a:lnTo>
                  <a:lnTo>
                    <a:pt x="73" y="493"/>
                  </a:lnTo>
                  <a:lnTo>
                    <a:pt x="76" y="488"/>
                  </a:lnTo>
                  <a:lnTo>
                    <a:pt x="76" y="485"/>
                  </a:lnTo>
                  <a:lnTo>
                    <a:pt x="76" y="482"/>
                  </a:lnTo>
                  <a:lnTo>
                    <a:pt x="79" y="480"/>
                  </a:lnTo>
                  <a:lnTo>
                    <a:pt x="79" y="475"/>
                  </a:lnTo>
                  <a:lnTo>
                    <a:pt x="79" y="472"/>
                  </a:lnTo>
                  <a:lnTo>
                    <a:pt x="81" y="469"/>
                  </a:lnTo>
                  <a:lnTo>
                    <a:pt x="81" y="467"/>
                  </a:lnTo>
                  <a:lnTo>
                    <a:pt x="81" y="464"/>
                  </a:lnTo>
                  <a:lnTo>
                    <a:pt x="81" y="461"/>
                  </a:lnTo>
                  <a:lnTo>
                    <a:pt x="84" y="461"/>
                  </a:lnTo>
                  <a:lnTo>
                    <a:pt x="84" y="459"/>
                  </a:lnTo>
                  <a:lnTo>
                    <a:pt x="84" y="456"/>
                  </a:lnTo>
                  <a:lnTo>
                    <a:pt x="84" y="454"/>
                  </a:lnTo>
                  <a:lnTo>
                    <a:pt x="86" y="451"/>
                  </a:lnTo>
                  <a:lnTo>
                    <a:pt x="86" y="448"/>
                  </a:lnTo>
                  <a:lnTo>
                    <a:pt x="86" y="443"/>
                  </a:lnTo>
                  <a:lnTo>
                    <a:pt x="89" y="435"/>
                  </a:lnTo>
                  <a:lnTo>
                    <a:pt x="92" y="430"/>
                  </a:lnTo>
                  <a:lnTo>
                    <a:pt x="92" y="427"/>
                  </a:lnTo>
                  <a:lnTo>
                    <a:pt x="92" y="425"/>
                  </a:lnTo>
                  <a:lnTo>
                    <a:pt x="94" y="422"/>
                  </a:lnTo>
                  <a:lnTo>
                    <a:pt x="94" y="419"/>
                  </a:lnTo>
                  <a:lnTo>
                    <a:pt x="94" y="417"/>
                  </a:lnTo>
                  <a:lnTo>
                    <a:pt x="94" y="414"/>
                  </a:lnTo>
                  <a:lnTo>
                    <a:pt x="97" y="412"/>
                  </a:lnTo>
                  <a:lnTo>
                    <a:pt x="97" y="409"/>
                  </a:lnTo>
                  <a:lnTo>
                    <a:pt x="97" y="406"/>
                  </a:lnTo>
                  <a:lnTo>
                    <a:pt x="100" y="404"/>
                  </a:lnTo>
                  <a:lnTo>
                    <a:pt x="100" y="401"/>
                  </a:lnTo>
                  <a:lnTo>
                    <a:pt x="100" y="396"/>
                  </a:lnTo>
                  <a:lnTo>
                    <a:pt x="102" y="393"/>
                  </a:lnTo>
                  <a:lnTo>
                    <a:pt x="102" y="391"/>
                  </a:lnTo>
                  <a:lnTo>
                    <a:pt x="105" y="383"/>
                  </a:lnTo>
                  <a:lnTo>
                    <a:pt x="105" y="380"/>
                  </a:lnTo>
                  <a:lnTo>
                    <a:pt x="105" y="377"/>
                  </a:lnTo>
                  <a:lnTo>
                    <a:pt x="107" y="372"/>
                  </a:lnTo>
                  <a:lnTo>
                    <a:pt x="113" y="354"/>
                  </a:lnTo>
                  <a:lnTo>
                    <a:pt x="113" y="349"/>
                  </a:lnTo>
                  <a:lnTo>
                    <a:pt x="115" y="343"/>
                  </a:lnTo>
                  <a:lnTo>
                    <a:pt x="115" y="341"/>
                  </a:lnTo>
                  <a:lnTo>
                    <a:pt x="118" y="338"/>
                  </a:lnTo>
                  <a:lnTo>
                    <a:pt x="118" y="330"/>
                  </a:lnTo>
                  <a:lnTo>
                    <a:pt x="121" y="325"/>
                  </a:lnTo>
                  <a:lnTo>
                    <a:pt x="123" y="317"/>
                  </a:lnTo>
                  <a:lnTo>
                    <a:pt x="123" y="314"/>
                  </a:lnTo>
                  <a:lnTo>
                    <a:pt x="123" y="312"/>
                  </a:lnTo>
                  <a:lnTo>
                    <a:pt x="131" y="280"/>
                  </a:lnTo>
                  <a:lnTo>
                    <a:pt x="134" y="278"/>
                  </a:lnTo>
                  <a:lnTo>
                    <a:pt x="141" y="249"/>
                  </a:lnTo>
                  <a:lnTo>
                    <a:pt x="141" y="246"/>
                  </a:lnTo>
                  <a:lnTo>
                    <a:pt x="141" y="241"/>
                  </a:lnTo>
                  <a:lnTo>
                    <a:pt x="144" y="238"/>
                  </a:lnTo>
                  <a:lnTo>
                    <a:pt x="144" y="233"/>
                  </a:lnTo>
                  <a:lnTo>
                    <a:pt x="149" y="217"/>
                  </a:lnTo>
                  <a:lnTo>
                    <a:pt x="157" y="191"/>
                  </a:lnTo>
                  <a:lnTo>
                    <a:pt x="157" y="188"/>
                  </a:lnTo>
                  <a:lnTo>
                    <a:pt x="157" y="186"/>
                  </a:lnTo>
                  <a:lnTo>
                    <a:pt x="160" y="183"/>
                  </a:lnTo>
                  <a:lnTo>
                    <a:pt x="162" y="173"/>
                  </a:lnTo>
                  <a:lnTo>
                    <a:pt x="162" y="170"/>
                  </a:lnTo>
                  <a:lnTo>
                    <a:pt x="162" y="167"/>
                  </a:lnTo>
                  <a:lnTo>
                    <a:pt x="165" y="162"/>
                  </a:lnTo>
                  <a:lnTo>
                    <a:pt x="165" y="154"/>
                  </a:lnTo>
                  <a:lnTo>
                    <a:pt x="168" y="152"/>
                  </a:lnTo>
                  <a:lnTo>
                    <a:pt x="168" y="144"/>
                  </a:lnTo>
                  <a:lnTo>
                    <a:pt x="170" y="141"/>
                  </a:lnTo>
                  <a:lnTo>
                    <a:pt x="170" y="136"/>
                  </a:lnTo>
                  <a:lnTo>
                    <a:pt x="173" y="133"/>
                  </a:lnTo>
                  <a:lnTo>
                    <a:pt x="176" y="123"/>
                  </a:lnTo>
                  <a:lnTo>
                    <a:pt x="176" y="120"/>
                  </a:lnTo>
                  <a:lnTo>
                    <a:pt x="176" y="118"/>
                  </a:lnTo>
                  <a:lnTo>
                    <a:pt x="178" y="115"/>
                  </a:lnTo>
                  <a:lnTo>
                    <a:pt x="183" y="97"/>
                  </a:lnTo>
                  <a:lnTo>
                    <a:pt x="186" y="81"/>
                  </a:lnTo>
                  <a:lnTo>
                    <a:pt x="189" y="68"/>
                  </a:lnTo>
                  <a:lnTo>
                    <a:pt x="191" y="68"/>
                  </a:lnTo>
                  <a:lnTo>
                    <a:pt x="191" y="57"/>
                  </a:lnTo>
                  <a:lnTo>
                    <a:pt x="194" y="52"/>
                  </a:lnTo>
                  <a:lnTo>
                    <a:pt x="197" y="47"/>
                  </a:lnTo>
                  <a:lnTo>
                    <a:pt x="197" y="39"/>
                  </a:lnTo>
                  <a:lnTo>
                    <a:pt x="202" y="21"/>
                  </a:lnTo>
                  <a:lnTo>
                    <a:pt x="207" y="7"/>
                  </a:lnTo>
                  <a:lnTo>
                    <a:pt x="210" y="7"/>
                  </a:lnTo>
                  <a:lnTo>
                    <a:pt x="212" y="7"/>
                  </a:lnTo>
                  <a:lnTo>
                    <a:pt x="215" y="7"/>
                  </a:lnTo>
                  <a:lnTo>
                    <a:pt x="218" y="7"/>
                  </a:lnTo>
                  <a:lnTo>
                    <a:pt x="220" y="7"/>
                  </a:lnTo>
                  <a:lnTo>
                    <a:pt x="223" y="7"/>
                  </a:lnTo>
                  <a:lnTo>
                    <a:pt x="225" y="7"/>
                  </a:lnTo>
                  <a:lnTo>
                    <a:pt x="228" y="7"/>
                  </a:lnTo>
                  <a:lnTo>
                    <a:pt x="231" y="7"/>
                  </a:lnTo>
                  <a:lnTo>
                    <a:pt x="233" y="7"/>
                  </a:lnTo>
                  <a:lnTo>
                    <a:pt x="236" y="7"/>
                  </a:lnTo>
                  <a:lnTo>
                    <a:pt x="238" y="7"/>
                  </a:lnTo>
                  <a:lnTo>
                    <a:pt x="244" y="7"/>
                  </a:lnTo>
                  <a:lnTo>
                    <a:pt x="246" y="7"/>
                  </a:lnTo>
                  <a:lnTo>
                    <a:pt x="249" y="7"/>
                  </a:lnTo>
                  <a:lnTo>
                    <a:pt x="252" y="5"/>
                  </a:lnTo>
                  <a:lnTo>
                    <a:pt x="254" y="5"/>
                  </a:lnTo>
                  <a:lnTo>
                    <a:pt x="257" y="5"/>
                  </a:lnTo>
                  <a:lnTo>
                    <a:pt x="259" y="5"/>
                  </a:lnTo>
                  <a:lnTo>
                    <a:pt x="262" y="5"/>
                  </a:lnTo>
                  <a:lnTo>
                    <a:pt x="265" y="5"/>
                  </a:lnTo>
                  <a:lnTo>
                    <a:pt x="267" y="5"/>
                  </a:lnTo>
                  <a:lnTo>
                    <a:pt x="270" y="5"/>
                  </a:lnTo>
                  <a:lnTo>
                    <a:pt x="273" y="5"/>
                  </a:lnTo>
                  <a:lnTo>
                    <a:pt x="275" y="5"/>
                  </a:lnTo>
                  <a:lnTo>
                    <a:pt x="278" y="5"/>
                  </a:lnTo>
                  <a:lnTo>
                    <a:pt x="280" y="5"/>
                  </a:lnTo>
                  <a:lnTo>
                    <a:pt x="283" y="5"/>
                  </a:lnTo>
                  <a:lnTo>
                    <a:pt x="286" y="5"/>
                  </a:lnTo>
                  <a:lnTo>
                    <a:pt x="288" y="5"/>
                  </a:lnTo>
                  <a:lnTo>
                    <a:pt x="291" y="5"/>
                  </a:lnTo>
                  <a:lnTo>
                    <a:pt x="296" y="5"/>
                  </a:lnTo>
                  <a:lnTo>
                    <a:pt x="301" y="5"/>
                  </a:lnTo>
                  <a:lnTo>
                    <a:pt x="304" y="5"/>
                  </a:lnTo>
                  <a:lnTo>
                    <a:pt x="307" y="5"/>
                  </a:lnTo>
                  <a:lnTo>
                    <a:pt x="309" y="5"/>
                  </a:lnTo>
                  <a:lnTo>
                    <a:pt x="312" y="5"/>
                  </a:lnTo>
                  <a:lnTo>
                    <a:pt x="315" y="5"/>
                  </a:lnTo>
                  <a:lnTo>
                    <a:pt x="317" y="5"/>
                  </a:lnTo>
                  <a:lnTo>
                    <a:pt x="328" y="5"/>
                  </a:lnTo>
                  <a:lnTo>
                    <a:pt x="330" y="5"/>
                  </a:lnTo>
                  <a:lnTo>
                    <a:pt x="333" y="5"/>
                  </a:lnTo>
                  <a:lnTo>
                    <a:pt x="338" y="5"/>
                  </a:lnTo>
                  <a:lnTo>
                    <a:pt x="341" y="5"/>
                  </a:lnTo>
                  <a:lnTo>
                    <a:pt x="367" y="5"/>
                  </a:lnTo>
                  <a:lnTo>
                    <a:pt x="377" y="2"/>
                  </a:lnTo>
                  <a:lnTo>
                    <a:pt x="388" y="2"/>
                  </a:lnTo>
                  <a:lnTo>
                    <a:pt x="404" y="2"/>
                  </a:lnTo>
                  <a:lnTo>
                    <a:pt x="409" y="2"/>
                  </a:lnTo>
                  <a:lnTo>
                    <a:pt x="417" y="2"/>
                  </a:lnTo>
                  <a:lnTo>
                    <a:pt x="448" y="2"/>
                  </a:lnTo>
                  <a:lnTo>
                    <a:pt x="451" y="2"/>
                  </a:lnTo>
                  <a:lnTo>
                    <a:pt x="456" y="2"/>
                  </a:lnTo>
                  <a:lnTo>
                    <a:pt x="459" y="2"/>
                  </a:lnTo>
                  <a:lnTo>
                    <a:pt x="469" y="2"/>
                  </a:lnTo>
                  <a:lnTo>
                    <a:pt x="474" y="0"/>
                  </a:lnTo>
                  <a:lnTo>
                    <a:pt x="477" y="0"/>
                  </a:lnTo>
                  <a:lnTo>
                    <a:pt x="480" y="0"/>
                  </a:lnTo>
                  <a:lnTo>
                    <a:pt x="480" y="2"/>
                  </a:lnTo>
                  <a:lnTo>
                    <a:pt x="482" y="2"/>
                  </a:lnTo>
                  <a:lnTo>
                    <a:pt x="485" y="2"/>
                  </a:lnTo>
                  <a:lnTo>
                    <a:pt x="488" y="2"/>
                  </a:lnTo>
                  <a:lnTo>
                    <a:pt x="490" y="2"/>
                  </a:lnTo>
                  <a:lnTo>
                    <a:pt x="495" y="2"/>
                  </a:lnTo>
                  <a:lnTo>
                    <a:pt x="498" y="2"/>
                  </a:lnTo>
                  <a:lnTo>
                    <a:pt x="501" y="2"/>
                  </a:lnTo>
                  <a:lnTo>
                    <a:pt x="506" y="2"/>
                  </a:lnTo>
                  <a:lnTo>
                    <a:pt x="550" y="7"/>
                  </a:lnTo>
                </a:path>
              </a:pathLst>
            </a:custGeom>
            <a:pattFill prst="pct25">
              <a:fgClr>
                <a:schemeClr val="accent1"/>
              </a:fgClr>
              <a:bgClr>
                <a:schemeClr val="accent1">
                  <a:lumMod val="20000"/>
                  <a:lumOff val="80000"/>
                </a:schemeClr>
              </a:bgClr>
            </a:patt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180" name="フリーフォーム 179"/>
            <p:cNvSpPr>
              <a:spLocks/>
            </p:cNvSpPr>
            <p:nvPr/>
          </p:nvSpPr>
          <p:spPr bwMode="auto">
            <a:xfrm>
              <a:off x="2242830" y="3948652"/>
              <a:ext cx="606998" cy="634700"/>
            </a:xfrm>
            <a:custGeom>
              <a:avLst/>
              <a:gdLst>
                <a:gd name="T0" fmla="*/ 1267 w 1267"/>
                <a:gd name="T1" fmla="*/ 108 h 1304"/>
                <a:gd name="T2" fmla="*/ 1264 w 1267"/>
                <a:gd name="T3" fmla="*/ 134 h 1304"/>
                <a:gd name="T4" fmla="*/ 1251 w 1267"/>
                <a:gd name="T5" fmla="*/ 192 h 1304"/>
                <a:gd name="T6" fmla="*/ 1235 w 1267"/>
                <a:gd name="T7" fmla="*/ 249 h 1304"/>
                <a:gd name="T8" fmla="*/ 1227 w 1267"/>
                <a:gd name="T9" fmla="*/ 357 h 1304"/>
                <a:gd name="T10" fmla="*/ 1214 w 1267"/>
                <a:gd name="T11" fmla="*/ 554 h 1304"/>
                <a:gd name="T12" fmla="*/ 1222 w 1267"/>
                <a:gd name="T13" fmla="*/ 612 h 1304"/>
                <a:gd name="T14" fmla="*/ 1225 w 1267"/>
                <a:gd name="T15" fmla="*/ 648 h 1304"/>
                <a:gd name="T16" fmla="*/ 1222 w 1267"/>
                <a:gd name="T17" fmla="*/ 688 h 1304"/>
                <a:gd name="T18" fmla="*/ 1219 w 1267"/>
                <a:gd name="T19" fmla="*/ 714 h 1304"/>
                <a:gd name="T20" fmla="*/ 1083 w 1267"/>
                <a:gd name="T21" fmla="*/ 824 h 1304"/>
                <a:gd name="T22" fmla="*/ 999 w 1267"/>
                <a:gd name="T23" fmla="*/ 814 h 1304"/>
                <a:gd name="T24" fmla="*/ 803 w 1267"/>
                <a:gd name="T25" fmla="*/ 774 h 1304"/>
                <a:gd name="T26" fmla="*/ 732 w 1267"/>
                <a:gd name="T27" fmla="*/ 1126 h 1304"/>
                <a:gd name="T28" fmla="*/ 640 w 1267"/>
                <a:gd name="T29" fmla="*/ 1147 h 1304"/>
                <a:gd name="T30" fmla="*/ 467 w 1267"/>
                <a:gd name="T31" fmla="*/ 1134 h 1304"/>
                <a:gd name="T32" fmla="*/ 443 w 1267"/>
                <a:gd name="T33" fmla="*/ 1304 h 1304"/>
                <a:gd name="T34" fmla="*/ 310 w 1267"/>
                <a:gd name="T35" fmla="*/ 1281 h 1304"/>
                <a:gd name="T36" fmla="*/ 200 w 1267"/>
                <a:gd name="T37" fmla="*/ 1273 h 1304"/>
                <a:gd name="T38" fmla="*/ 173 w 1267"/>
                <a:gd name="T39" fmla="*/ 1255 h 1304"/>
                <a:gd name="T40" fmla="*/ 121 w 1267"/>
                <a:gd name="T41" fmla="*/ 1260 h 1304"/>
                <a:gd name="T42" fmla="*/ 84 w 1267"/>
                <a:gd name="T43" fmla="*/ 1194 h 1304"/>
                <a:gd name="T44" fmla="*/ 55 w 1267"/>
                <a:gd name="T45" fmla="*/ 1139 h 1304"/>
                <a:gd name="T46" fmla="*/ 42 w 1267"/>
                <a:gd name="T47" fmla="*/ 1118 h 1304"/>
                <a:gd name="T48" fmla="*/ 21 w 1267"/>
                <a:gd name="T49" fmla="*/ 1076 h 1304"/>
                <a:gd name="T50" fmla="*/ 0 w 1267"/>
                <a:gd name="T51" fmla="*/ 1026 h 1304"/>
                <a:gd name="T52" fmla="*/ 8 w 1267"/>
                <a:gd name="T53" fmla="*/ 942 h 1304"/>
                <a:gd name="T54" fmla="*/ 21 w 1267"/>
                <a:gd name="T55" fmla="*/ 808 h 1304"/>
                <a:gd name="T56" fmla="*/ 27 w 1267"/>
                <a:gd name="T57" fmla="*/ 701 h 1304"/>
                <a:gd name="T58" fmla="*/ 35 w 1267"/>
                <a:gd name="T59" fmla="*/ 580 h 1304"/>
                <a:gd name="T60" fmla="*/ 37 w 1267"/>
                <a:gd name="T61" fmla="*/ 528 h 1304"/>
                <a:gd name="T62" fmla="*/ 37 w 1267"/>
                <a:gd name="T63" fmla="*/ 457 h 1304"/>
                <a:gd name="T64" fmla="*/ 35 w 1267"/>
                <a:gd name="T65" fmla="*/ 344 h 1304"/>
                <a:gd name="T66" fmla="*/ 29 w 1267"/>
                <a:gd name="T67" fmla="*/ 247 h 1304"/>
                <a:gd name="T68" fmla="*/ 24 w 1267"/>
                <a:gd name="T69" fmla="*/ 192 h 1304"/>
                <a:gd name="T70" fmla="*/ 19 w 1267"/>
                <a:gd name="T71" fmla="*/ 105 h 1304"/>
                <a:gd name="T72" fmla="*/ 61 w 1267"/>
                <a:gd name="T73" fmla="*/ 87 h 1304"/>
                <a:gd name="T74" fmla="*/ 142 w 1267"/>
                <a:gd name="T75" fmla="*/ 89 h 1304"/>
                <a:gd name="T76" fmla="*/ 223 w 1267"/>
                <a:gd name="T77" fmla="*/ 103 h 1304"/>
                <a:gd name="T78" fmla="*/ 284 w 1267"/>
                <a:gd name="T79" fmla="*/ 110 h 1304"/>
                <a:gd name="T80" fmla="*/ 357 w 1267"/>
                <a:gd name="T81" fmla="*/ 131 h 1304"/>
                <a:gd name="T82" fmla="*/ 415 w 1267"/>
                <a:gd name="T83" fmla="*/ 160 h 1304"/>
                <a:gd name="T84" fmla="*/ 446 w 1267"/>
                <a:gd name="T85" fmla="*/ 173 h 1304"/>
                <a:gd name="T86" fmla="*/ 530 w 1267"/>
                <a:gd name="T87" fmla="*/ 166 h 1304"/>
                <a:gd name="T88" fmla="*/ 658 w 1267"/>
                <a:gd name="T89" fmla="*/ 160 h 1304"/>
                <a:gd name="T90" fmla="*/ 685 w 1267"/>
                <a:gd name="T91" fmla="*/ 160 h 1304"/>
                <a:gd name="T92" fmla="*/ 766 w 1267"/>
                <a:gd name="T93" fmla="*/ 142 h 1304"/>
                <a:gd name="T94" fmla="*/ 797 w 1267"/>
                <a:gd name="T95" fmla="*/ 158 h 1304"/>
                <a:gd name="T96" fmla="*/ 818 w 1267"/>
                <a:gd name="T97" fmla="*/ 166 h 1304"/>
                <a:gd name="T98" fmla="*/ 842 w 1267"/>
                <a:gd name="T99" fmla="*/ 168 h 1304"/>
                <a:gd name="T100" fmla="*/ 884 w 1267"/>
                <a:gd name="T101" fmla="*/ 160 h 1304"/>
                <a:gd name="T102" fmla="*/ 926 w 1267"/>
                <a:gd name="T103" fmla="*/ 145 h 1304"/>
                <a:gd name="T104" fmla="*/ 984 w 1267"/>
                <a:gd name="T105" fmla="*/ 116 h 1304"/>
                <a:gd name="T106" fmla="*/ 1039 w 1267"/>
                <a:gd name="T107" fmla="*/ 84 h 1304"/>
                <a:gd name="T108" fmla="*/ 1073 w 1267"/>
                <a:gd name="T109" fmla="*/ 66 h 1304"/>
                <a:gd name="T110" fmla="*/ 1107 w 1267"/>
                <a:gd name="T111" fmla="*/ 47 h 1304"/>
                <a:gd name="T112" fmla="*/ 1136 w 1267"/>
                <a:gd name="T113" fmla="*/ 37 h 1304"/>
                <a:gd name="T114" fmla="*/ 1175 w 1267"/>
                <a:gd name="T115" fmla="*/ 21 h 1304"/>
                <a:gd name="T116" fmla="*/ 1225 w 1267"/>
                <a:gd name="T117" fmla="*/ 5 h 1304"/>
                <a:gd name="T118" fmla="*/ 1246 w 1267"/>
                <a:gd name="T119" fmla="*/ 16 h 1304"/>
                <a:gd name="T120" fmla="*/ 1264 w 1267"/>
                <a:gd name="T121" fmla="*/ 7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67" h="1304">
                  <a:moveTo>
                    <a:pt x="1264" y="79"/>
                  </a:moveTo>
                  <a:lnTo>
                    <a:pt x="1264" y="82"/>
                  </a:lnTo>
                  <a:lnTo>
                    <a:pt x="1267" y="87"/>
                  </a:lnTo>
                  <a:lnTo>
                    <a:pt x="1267" y="89"/>
                  </a:lnTo>
                  <a:lnTo>
                    <a:pt x="1267" y="97"/>
                  </a:lnTo>
                  <a:lnTo>
                    <a:pt x="1267" y="100"/>
                  </a:lnTo>
                  <a:lnTo>
                    <a:pt x="1267" y="103"/>
                  </a:lnTo>
                  <a:lnTo>
                    <a:pt x="1267" y="108"/>
                  </a:lnTo>
                  <a:lnTo>
                    <a:pt x="1267" y="110"/>
                  </a:lnTo>
                  <a:lnTo>
                    <a:pt x="1267" y="113"/>
                  </a:lnTo>
                  <a:lnTo>
                    <a:pt x="1267" y="118"/>
                  </a:lnTo>
                  <a:lnTo>
                    <a:pt x="1267" y="121"/>
                  </a:lnTo>
                  <a:lnTo>
                    <a:pt x="1264" y="124"/>
                  </a:lnTo>
                  <a:lnTo>
                    <a:pt x="1264" y="126"/>
                  </a:lnTo>
                  <a:lnTo>
                    <a:pt x="1264" y="129"/>
                  </a:lnTo>
                  <a:lnTo>
                    <a:pt x="1264" y="134"/>
                  </a:lnTo>
                  <a:lnTo>
                    <a:pt x="1261" y="137"/>
                  </a:lnTo>
                  <a:lnTo>
                    <a:pt x="1261" y="142"/>
                  </a:lnTo>
                  <a:lnTo>
                    <a:pt x="1259" y="150"/>
                  </a:lnTo>
                  <a:lnTo>
                    <a:pt x="1256" y="163"/>
                  </a:lnTo>
                  <a:lnTo>
                    <a:pt x="1256" y="166"/>
                  </a:lnTo>
                  <a:lnTo>
                    <a:pt x="1254" y="176"/>
                  </a:lnTo>
                  <a:lnTo>
                    <a:pt x="1251" y="187"/>
                  </a:lnTo>
                  <a:lnTo>
                    <a:pt x="1251" y="192"/>
                  </a:lnTo>
                  <a:lnTo>
                    <a:pt x="1248" y="197"/>
                  </a:lnTo>
                  <a:lnTo>
                    <a:pt x="1246" y="208"/>
                  </a:lnTo>
                  <a:lnTo>
                    <a:pt x="1246" y="210"/>
                  </a:lnTo>
                  <a:lnTo>
                    <a:pt x="1243" y="221"/>
                  </a:lnTo>
                  <a:lnTo>
                    <a:pt x="1240" y="231"/>
                  </a:lnTo>
                  <a:lnTo>
                    <a:pt x="1238" y="239"/>
                  </a:lnTo>
                  <a:lnTo>
                    <a:pt x="1238" y="244"/>
                  </a:lnTo>
                  <a:lnTo>
                    <a:pt x="1235" y="249"/>
                  </a:lnTo>
                  <a:lnTo>
                    <a:pt x="1235" y="255"/>
                  </a:lnTo>
                  <a:lnTo>
                    <a:pt x="1235" y="257"/>
                  </a:lnTo>
                  <a:lnTo>
                    <a:pt x="1235" y="263"/>
                  </a:lnTo>
                  <a:lnTo>
                    <a:pt x="1233" y="273"/>
                  </a:lnTo>
                  <a:lnTo>
                    <a:pt x="1233" y="286"/>
                  </a:lnTo>
                  <a:lnTo>
                    <a:pt x="1227" y="336"/>
                  </a:lnTo>
                  <a:lnTo>
                    <a:pt x="1227" y="339"/>
                  </a:lnTo>
                  <a:lnTo>
                    <a:pt x="1227" y="357"/>
                  </a:lnTo>
                  <a:lnTo>
                    <a:pt x="1214" y="528"/>
                  </a:lnTo>
                  <a:lnTo>
                    <a:pt x="1214" y="533"/>
                  </a:lnTo>
                  <a:lnTo>
                    <a:pt x="1214" y="538"/>
                  </a:lnTo>
                  <a:lnTo>
                    <a:pt x="1214" y="541"/>
                  </a:lnTo>
                  <a:lnTo>
                    <a:pt x="1214" y="543"/>
                  </a:lnTo>
                  <a:lnTo>
                    <a:pt x="1214" y="546"/>
                  </a:lnTo>
                  <a:lnTo>
                    <a:pt x="1214" y="549"/>
                  </a:lnTo>
                  <a:lnTo>
                    <a:pt x="1214" y="554"/>
                  </a:lnTo>
                  <a:lnTo>
                    <a:pt x="1214" y="557"/>
                  </a:lnTo>
                  <a:lnTo>
                    <a:pt x="1214" y="559"/>
                  </a:lnTo>
                  <a:lnTo>
                    <a:pt x="1217" y="572"/>
                  </a:lnTo>
                  <a:lnTo>
                    <a:pt x="1219" y="585"/>
                  </a:lnTo>
                  <a:lnTo>
                    <a:pt x="1219" y="588"/>
                  </a:lnTo>
                  <a:lnTo>
                    <a:pt x="1219" y="601"/>
                  </a:lnTo>
                  <a:lnTo>
                    <a:pt x="1222" y="609"/>
                  </a:lnTo>
                  <a:lnTo>
                    <a:pt x="1222" y="612"/>
                  </a:lnTo>
                  <a:lnTo>
                    <a:pt x="1222" y="614"/>
                  </a:lnTo>
                  <a:lnTo>
                    <a:pt x="1222" y="617"/>
                  </a:lnTo>
                  <a:lnTo>
                    <a:pt x="1222" y="620"/>
                  </a:lnTo>
                  <a:lnTo>
                    <a:pt x="1222" y="622"/>
                  </a:lnTo>
                  <a:lnTo>
                    <a:pt x="1222" y="625"/>
                  </a:lnTo>
                  <a:lnTo>
                    <a:pt x="1222" y="635"/>
                  </a:lnTo>
                  <a:lnTo>
                    <a:pt x="1222" y="641"/>
                  </a:lnTo>
                  <a:lnTo>
                    <a:pt x="1225" y="648"/>
                  </a:lnTo>
                  <a:lnTo>
                    <a:pt x="1225" y="654"/>
                  </a:lnTo>
                  <a:lnTo>
                    <a:pt x="1225" y="656"/>
                  </a:lnTo>
                  <a:lnTo>
                    <a:pt x="1225" y="659"/>
                  </a:lnTo>
                  <a:lnTo>
                    <a:pt x="1225" y="667"/>
                  </a:lnTo>
                  <a:lnTo>
                    <a:pt x="1225" y="672"/>
                  </a:lnTo>
                  <a:lnTo>
                    <a:pt x="1225" y="677"/>
                  </a:lnTo>
                  <a:lnTo>
                    <a:pt x="1225" y="683"/>
                  </a:lnTo>
                  <a:lnTo>
                    <a:pt x="1222" y="688"/>
                  </a:lnTo>
                  <a:lnTo>
                    <a:pt x="1222" y="693"/>
                  </a:lnTo>
                  <a:lnTo>
                    <a:pt x="1222" y="696"/>
                  </a:lnTo>
                  <a:lnTo>
                    <a:pt x="1222" y="701"/>
                  </a:lnTo>
                  <a:lnTo>
                    <a:pt x="1222" y="704"/>
                  </a:lnTo>
                  <a:lnTo>
                    <a:pt x="1219" y="706"/>
                  </a:lnTo>
                  <a:lnTo>
                    <a:pt x="1219" y="709"/>
                  </a:lnTo>
                  <a:lnTo>
                    <a:pt x="1219" y="711"/>
                  </a:lnTo>
                  <a:lnTo>
                    <a:pt x="1219" y="714"/>
                  </a:lnTo>
                  <a:lnTo>
                    <a:pt x="1217" y="722"/>
                  </a:lnTo>
                  <a:lnTo>
                    <a:pt x="1217" y="725"/>
                  </a:lnTo>
                  <a:lnTo>
                    <a:pt x="1214" y="732"/>
                  </a:lnTo>
                  <a:lnTo>
                    <a:pt x="1188" y="832"/>
                  </a:lnTo>
                  <a:lnTo>
                    <a:pt x="1183" y="832"/>
                  </a:lnTo>
                  <a:lnTo>
                    <a:pt x="1133" y="827"/>
                  </a:lnTo>
                  <a:lnTo>
                    <a:pt x="1091" y="824"/>
                  </a:lnTo>
                  <a:lnTo>
                    <a:pt x="1083" y="824"/>
                  </a:lnTo>
                  <a:lnTo>
                    <a:pt x="1078" y="824"/>
                  </a:lnTo>
                  <a:lnTo>
                    <a:pt x="1070" y="824"/>
                  </a:lnTo>
                  <a:lnTo>
                    <a:pt x="1033" y="822"/>
                  </a:lnTo>
                  <a:lnTo>
                    <a:pt x="1028" y="819"/>
                  </a:lnTo>
                  <a:lnTo>
                    <a:pt x="1025" y="819"/>
                  </a:lnTo>
                  <a:lnTo>
                    <a:pt x="1020" y="819"/>
                  </a:lnTo>
                  <a:lnTo>
                    <a:pt x="1015" y="816"/>
                  </a:lnTo>
                  <a:lnTo>
                    <a:pt x="999" y="814"/>
                  </a:lnTo>
                  <a:lnTo>
                    <a:pt x="994" y="811"/>
                  </a:lnTo>
                  <a:lnTo>
                    <a:pt x="965" y="806"/>
                  </a:lnTo>
                  <a:lnTo>
                    <a:pt x="960" y="803"/>
                  </a:lnTo>
                  <a:lnTo>
                    <a:pt x="957" y="803"/>
                  </a:lnTo>
                  <a:lnTo>
                    <a:pt x="908" y="793"/>
                  </a:lnTo>
                  <a:lnTo>
                    <a:pt x="839" y="777"/>
                  </a:lnTo>
                  <a:lnTo>
                    <a:pt x="805" y="774"/>
                  </a:lnTo>
                  <a:lnTo>
                    <a:pt x="803" y="774"/>
                  </a:lnTo>
                  <a:lnTo>
                    <a:pt x="776" y="774"/>
                  </a:lnTo>
                  <a:lnTo>
                    <a:pt x="771" y="829"/>
                  </a:lnTo>
                  <a:lnTo>
                    <a:pt x="771" y="835"/>
                  </a:lnTo>
                  <a:lnTo>
                    <a:pt x="766" y="879"/>
                  </a:lnTo>
                  <a:lnTo>
                    <a:pt x="761" y="940"/>
                  </a:lnTo>
                  <a:lnTo>
                    <a:pt x="758" y="963"/>
                  </a:lnTo>
                  <a:lnTo>
                    <a:pt x="748" y="1037"/>
                  </a:lnTo>
                  <a:lnTo>
                    <a:pt x="732" y="1126"/>
                  </a:lnTo>
                  <a:lnTo>
                    <a:pt x="727" y="1160"/>
                  </a:lnTo>
                  <a:lnTo>
                    <a:pt x="703" y="1155"/>
                  </a:lnTo>
                  <a:lnTo>
                    <a:pt x="690" y="1155"/>
                  </a:lnTo>
                  <a:lnTo>
                    <a:pt x="682" y="1152"/>
                  </a:lnTo>
                  <a:lnTo>
                    <a:pt x="674" y="1152"/>
                  </a:lnTo>
                  <a:lnTo>
                    <a:pt x="672" y="1150"/>
                  </a:lnTo>
                  <a:lnTo>
                    <a:pt x="656" y="1150"/>
                  </a:lnTo>
                  <a:lnTo>
                    <a:pt x="640" y="1147"/>
                  </a:lnTo>
                  <a:lnTo>
                    <a:pt x="609" y="1142"/>
                  </a:lnTo>
                  <a:lnTo>
                    <a:pt x="603" y="1139"/>
                  </a:lnTo>
                  <a:lnTo>
                    <a:pt x="596" y="1139"/>
                  </a:lnTo>
                  <a:lnTo>
                    <a:pt x="590" y="1139"/>
                  </a:lnTo>
                  <a:lnTo>
                    <a:pt x="572" y="1139"/>
                  </a:lnTo>
                  <a:lnTo>
                    <a:pt x="554" y="1139"/>
                  </a:lnTo>
                  <a:lnTo>
                    <a:pt x="512" y="1137"/>
                  </a:lnTo>
                  <a:lnTo>
                    <a:pt x="467" y="1134"/>
                  </a:lnTo>
                  <a:lnTo>
                    <a:pt x="467" y="1142"/>
                  </a:lnTo>
                  <a:lnTo>
                    <a:pt x="467" y="1150"/>
                  </a:lnTo>
                  <a:lnTo>
                    <a:pt x="464" y="1168"/>
                  </a:lnTo>
                  <a:lnTo>
                    <a:pt x="462" y="1197"/>
                  </a:lnTo>
                  <a:lnTo>
                    <a:pt x="459" y="1228"/>
                  </a:lnTo>
                  <a:lnTo>
                    <a:pt x="457" y="1260"/>
                  </a:lnTo>
                  <a:lnTo>
                    <a:pt x="454" y="1304"/>
                  </a:lnTo>
                  <a:lnTo>
                    <a:pt x="443" y="1304"/>
                  </a:lnTo>
                  <a:lnTo>
                    <a:pt x="425" y="1299"/>
                  </a:lnTo>
                  <a:lnTo>
                    <a:pt x="420" y="1299"/>
                  </a:lnTo>
                  <a:lnTo>
                    <a:pt x="417" y="1299"/>
                  </a:lnTo>
                  <a:lnTo>
                    <a:pt x="415" y="1299"/>
                  </a:lnTo>
                  <a:lnTo>
                    <a:pt x="391" y="1294"/>
                  </a:lnTo>
                  <a:lnTo>
                    <a:pt x="360" y="1289"/>
                  </a:lnTo>
                  <a:lnTo>
                    <a:pt x="320" y="1283"/>
                  </a:lnTo>
                  <a:lnTo>
                    <a:pt x="310" y="1281"/>
                  </a:lnTo>
                  <a:lnTo>
                    <a:pt x="299" y="1278"/>
                  </a:lnTo>
                  <a:lnTo>
                    <a:pt x="291" y="1278"/>
                  </a:lnTo>
                  <a:lnTo>
                    <a:pt x="268" y="1276"/>
                  </a:lnTo>
                  <a:lnTo>
                    <a:pt x="265" y="1276"/>
                  </a:lnTo>
                  <a:lnTo>
                    <a:pt x="255" y="1276"/>
                  </a:lnTo>
                  <a:lnTo>
                    <a:pt x="234" y="1276"/>
                  </a:lnTo>
                  <a:lnTo>
                    <a:pt x="215" y="1273"/>
                  </a:lnTo>
                  <a:lnTo>
                    <a:pt x="200" y="1273"/>
                  </a:lnTo>
                  <a:lnTo>
                    <a:pt x="197" y="1270"/>
                  </a:lnTo>
                  <a:lnTo>
                    <a:pt x="194" y="1270"/>
                  </a:lnTo>
                  <a:lnTo>
                    <a:pt x="189" y="1260"/>
                  </a:lnTo>
                  <a:lnTo>
                    <a:pt x="187" y="1249"/>
                  </a:lnTo>
                  <a:lnTo>
                    <a:pt x="184" y="1252"/>
                  </a:lnTo>
                  <a:lnTo>
                    <a:pt x="179" y="1252"/>
                  </a:lnTo>
                  <a:lnTo>
                    <a:pt x="176" y="1255"/>
                  </a:lnTo>
                  <a:lnTo>
                    <a:pt x="173" y="1255"/>
                  </a:lnTo>
                  <a:lnTo>
                    <a:pt x="168" y="1260"/>
                  </a:lnTo>
                  <a:lnTo>
                    <a:pt x="147" y="1268"/>
                  </a:lnTo>
                  <a:lnTo>
                    <a:pt x="139" y="1255"/>
                  </a:lnTo>
                  <a:lnTo>
                    <a:pt x="139" y="1252"/>
                  </a:lnTo>
                  <a:lnTo>
                    <a:pt x="137" y="1252"/>
                  </a:lnTo>
                  <a:lnTo>
                    <a:pt x="126" y="1260"/>
                  </a:lnTo>
                  <a:lnTo>
                    <a:pt x="124" y="1260"/>
                  </a:lnTo>
                  <a:lnTo>
                    <a:pt x="121" y="1260"/>
                  </a:lnTo>
                  <a:lnTo>
                    <a:pt x="116" y="1247"/>
                  </a:lnTo>
                  <a:lnTo>
                    <a:pt x="111" y="1239"/>
                  </a:lnTo>
                  <a:lnTo>
                    <a:pt x="103" y="1226"/>
                  </a:lnTo>
                  <a:lnTo>
                    <a:pt x="95" y="1213"/>
                  </a:lnTo>
                  <a:lnTo>
                    <a:pt x="90" y="1205"/>
                  </a:lnTo>
                  <a:lnTo>
                    <a:pt x="87" y="1200"/>
                  </a:lnTo>
                  <a:lnTo>
                    <a:pt x="87" y="1197"/>
                  </a:lnTo>
                  <a:lnTo>
                    <a:pt x="84" y="1194"/>
                  </a:lnTo>
                  <a:lnTo>
                    <a:pt x="82" y="1189"/>
                  </a:lnTo>
                  <a:lnTo>
                    <a:pt x="79" y="1186"/>
                  </a:lnTo>
                  <a:lnTo>
                    <a:pt x="79" y="1184"/>
                  </a:lnTo>
                  <a:lnTo>
                    <a:pt x="76" y="1179"/>
                  </a:lnTo>
                  <a:lnTo>
                    <a:pt x="74" y="1176"/>
                  </a:lnTo>
                  <a:lnTo>
                    <a:pt x="61" y="1152"/>
                  </a:lnTo>
                  <a:lnTo>
                    <a:pt x="55" y="1142"/>
                  </a:lnTo>
                  <a:lnTo>
                    <a:pt x="55" y="1139"/>
                  </a:lnTo>
                  <a:lnTo>
                    <a:pt x="53" y="1139"/>
                  </a:lnTo>
                  <a:lnTo>
                    <a:pt x="53" y="1137"/>
                  </a:lnTo>
                  <a:lnTo>
                    <a:pt x="53" y="1134"/>
                  </a:lnTo>
                  <a:lnTo>
                    <a:pt x="50" y="1131"/>
                  </a:lnTo>
                  <a:lnTo>
                    <a:pt x="48" y="1129"/>
                  </a:lnTo>
                  <a:lnTo>
                    <a:pt x="48" y="1123"/>
                  </a:lnTo>
                  <a:lnTo>
                    <a:pt x="45" y="1121"/>
                  </a:lnTo>
                  <a:lnTo>
                    <a:pt x="42" y="1118"/>
                  </a:lnTo>
                  <a:lnTo>
                    <a:pt x="42" y="1116"/>
                  </a:lnTo>
                  <a:lnTo>
                    <a:pt x="40" y="1113"/>
                  </a:lnTo>
                  <a:lnTo>
                    <a:pt x="40" y="1110"/>
                  </a:lnTo>
                  <a:lnTo>
                    <a:pt x="37" y="1108"/>
                  </a:lnTo>
                  <a:lnTo>
                    <a:pt x="35" y="1102"/>
                  </a:lnTo>
                  <a:lnTo>
                    <a:pt x="32" y="1097"/>
                  </a:lnTo>
                  <a:lnTo>
                    <a:pt x="29" y="1095"/>
                  </a:lnTo>
                  <a:lnTo>
                    <a:pt x="21" y="1076"/>
                  </a:lnTo>
                  <a:lnTo>
                    <a:pt x="11" y="1060"/>
                  </a:lnTo>
                  <a:lnTo>
                    <a:pt x="11" y="1058"/>
                  </a:lnTo>
                  <a:lnTo>
                    <a:pt x="11" y="1055"/>
                  </a:lnTo>
                  <a:lnTo>
                    <a:pt x="11" y="1053"/>
                  </a:lnTo>
                  <a:lnTo>
                    <a:pt x="11" y="1039"/>
                  </a:lnTo>
                  <a:lnTo>
                    <a:pt x="6" y="1039"/>
                  </a:lnTo>
                  <a:lnTo>
                    <a:pt x="0" y="1039"/>
                  </a:lnTo>
                  <a:lnTo>
                    <a:pt x="0" y="1026"/>
                  </a:lnTo>
                  <a:lnTo>
                    <a:pt x="0" y="1024"/>
                  </a:lnTo>
                  <a:lnTo>
                    <a:pt x="0" y="1016"/>
                  </a:lnTo>
                  <a:lnTo>
                    <a:pt x="6" y="987"/>
                  </a:lnTo>
                  <a:lnTo>
                    <a:pt x="6" y="984"/>
                  </a:lnTo>
                  <a:lnTo>
                    <a:pt x="8" y="961"/>
                  </a:lnTo>
                  <a:lnTo>
                    <a:pt x="8" y="958"/>
                  </a:lnTo>
                  <a:lnTo>
                    <a:pt x="8" y="955"/>
                  </a:lnTo>
                  <a:lnTo>
                    <a:pt x="8" y="942"/>
                  </a:lnTo>
                  <a:lnTo>
                    <a:pt x="11" y="927"/>
                  </a:lnTo>
                  <a:lnTo>
                    <a:pt x="14" y="906"/>
                  </a:lnTo>
                  <a:lnTo>
                    <a:pt x="14" y="903"/>
                  </a:lnTo>
                  <a:lnTo>
                    <a:pt x="14" y="900"/>
                  </a:lnTo>
                  <a:lnTo>
                    <a:pt x="16" y="861"/>
                  </a:lnTo>
                  <a:lnTo>
                    <a:pt x="16" y="858"/>
                  </a:lnTo>
                  <a:lnTo>
                    <a:pt x="21" y="811"/>
                  </a:lnTo>
                  <a:lnTo>
                    <a:pt x="21" y="808"/>
                  </a:lnTo>
                  <a:lnTo>
                    <a:pt x="21" y="806"/>
                  </a:lnTo>
                  <a:lnTo>
                    <a:pt x="21" y="801"/>
                  </a:lnTo>
                  <a:lnTo>
                    <a:pt x="24" y="782"/>
                  </a:lnTo>
                  <a:lnTo>
                    <a:pt x="24" y="764"/>
                  </a:lnTo>
                  <a:lnTo>
                    <a:pt x="27" y="722"/>
                  </a:lnTo>
                  <a:lnTo>
                    <a:pt x="27" y="717"/>
                  </a:lnTo>
                  <a:lnTo>
                    <a:pt x="27" y="706"/>
                  </a:lnTo>
                  <a:lnTo>
                    <a:pt x="27" y="701"/>
                  </a:lnTo>
                  <a:lnTo>
                    <a:pt x="29" y="696"/>
                  </a:lnTo>
                  <a:lnTo>
                    <a:pt x="29" y="683"/>
                  </a:lnTo>
                  <a:lnTo>
                    <a:pt x="29" y="664"/>
                  </a:lnTo>
                  <a:lnTo>
                    <a:pt x="29" y="651"/>
                  </a:lnTo>
                  <a:lnTo>
                    <a:pt x="32" y="635"/>
                  </a:lnTo>
                  <a:lnTo>
                    <a:pt x="32" y="630"/>
                  </a:lnTo>
                  <a:lnTo>
                    <a:pt x="32" y="606"/>
                  </a:lnTo>
                  <a:lnTo>
                    <a:pt x="35" y="580"/>
                  </a:lnTo>
                  <a:lnTo>
                    <a:pt x="35" y="578"/>
                  </a:lnTo>
                  <a:lnTo>
                    <a:pt x="35" y="567"/>
                  </a:lnTo>
                  <a:lnTo>
                    <a:pt x="35" y="546"/>
                  </a:lnTo>
                  <a:lnTo>
                    <a:pt x="35" y="541"/>
                  </a:lnTo>
                  <a:lnTo>
                    <a:pt x="35" y="538"/>
                  </a:lnTo>
                  <a:lnTo>
                    <a:pt x="35" y="536"/>
                  </a:lnTo>
                  <a:lnTo>
                    <a:pt x="37" y="530"/>
                  </a:lnTo>
                  <a:lnTo>
                    <a:pt x="37" y="528"/>
                  </a:lnTo>
                  <a:lnTo>
                    <a:pt x="37" y="525"/>
                  </a:lnTo>
                  <a:lnTo>
                    <a:pt x="37" y="522"/>
                  </a:lnTo>
                  <a:lnTo>
                    <a:pt x="37" y="520"/>
                  </a:lnTo>
                  <a:lnTo>
                    <a:pt x="37" y="512"/>
                  </a:lnTo>
                  <a:lnTo>
                    <a:pt x="37" y="494"/>
                  </a:lnTo>
                  <a:lnTo>
                    <a:pt x="37" y="491"/>
                  </a:lnTo>
                  <a:lnTo>
                    <a:pt x="37" y="459"/>
                  </a:lnTo>
                  <a:lnTo>
                    <a:pt x="37" y="457"/>
                  </a:lnTo>
                  <a:lnTo>
                    <a:pt x="37" y="452"/>
                  </a:lnTo>
                  <a:lnTo>
                    <a:pt x="37" y="438"/>
                  </a:lnTo>
                  <a:lnTo>
                    <a:pt x="37" y="394"/>
                  </a:lnTo>
                  <a:lnTo>
                    <a:pt x="37" y="391"/>
                  </a:lnTo>
                  <a:lnTo>
                    <a:pt x="37" y="386"/>
                  </a:lnTo>
                  <a:lnTo>
                    <a:pt x="37" y="362"/>
                  </a:lnTo>
                  <a:lnTo>
                    <a:pt x="37" y="360"/>
                  </a:lnTo>
                  <a:lnTo>
                    <a:pt x="35" y="344"/>
                  </a:lnTo>
                  <a:lnTo>
                    <a:pt x="35" y="339"/>
                  </a:lnTo>
                  <a:lnTo>
                    <a:pt x="35" y="326"/>
                  </a:lnTo>
                  <a:lnTo>
                    <a:pt x="35" y="318"/>
                  </a:lnTo>
                  <a:lnTo>
                    <a:pt x="35" y="299"/>
                  </a:lnTo>
                  <a:lnTo>
                    <a:pt x="35" y="294"/>
                  </a:lnTo>
                  <a:lnTo>
                    <a:pt x="32" y="278"/>
                  </a:lnTo>
                  <a:lnTo>
                    <a:pt x="32" y="263"/>
                  </a:lnTo>
                  <a:lnTo>
                    <a:pt x="29" y="247"/>
                  </a:lnTo>
                  <a:lnTo>
                    <a:pt x="29" y="242"/>
                  </a:lnTo>
                  <a:lnTo>
                    <a:pt x="29" y="239"/>
                  </a:lnTo>
                  <a:lnTo>
                    <a:pt x="29" y="234"/>
                  </a:lnTo>
                  <a:lnTo>
                    <a:pt x="27" y="218"/>
                  </a:lnTo>
                  <a:lnTo>
                    <a:pt x="27" y="215"/>
                  </a:lnTo>
                  <a:lnTo>
                    <a:pt x="27" y="213"/>
                  </a:lnTo>
                  <a:lnTo>
                    <a:pt x="27" y="210"/>
                  </a:lnTo>
                  <a:lnTo>
                    <a:pt x="24" y="192"/>
                  </a:lnTo>
                  <a:lnTo>
                    <a:pt x="24" y="187"/>
                  </a:lnTo>
                  <a:lnTo>
                    <a:pt x="24" y="179"/>
                  </a:lnTo>
                  <a:lnTo>
                    <a:pt x="21" y="147"/>
                  </a:lnTo>
                  <a:lnTo>
                    <a:pt x="21" y="145"/>
                  </a:lnTo>
                  <a:lnTo>
                    <a:pt x="21" y="134"/>
                  </a:lnTo>
                  <a:lnTo>
                    <a:pt x="19" y="118"/>
                  </a:lnTo>
                  <a:lnTo>
                    <a:pt x="19" y="110"/>
                  </a:lnTo>
                  <a:lnTo>
                    <a:pt x="19" y="105"/>
                  </a:lnTo>
                  <a:lnTo>
                    <a:pt x="19" y="103"/>
                  </a:lnTo>
                  <a:lnTo>
                    <a:pt x="19" y="95"/>
                  </a:lnTo>
                  <a:lnTo>
                    <a:pt x="27" y="92"/>
                  </a:lnTo>
                  <a:lnTo>
                    <a:pt x="29" y="92"/>
                  </a:lnTo>
                  <a:lnTo>
                    <a:pt x="32" y="92"/>
                  </a:lnTo>
                  <a:lnTo>
                    <a:pt x="40" y="92"/>
                  </a:lnTo>
                  <a:lnTo>
                    <a:pt x="50" y="89"/>
                  </a:lnTo>
                  <a:lnTo>
                    <a:pt x="61" y="87"/>
                  </a:lnTo>
                  <a:lnTo>
                    <a:pt x="71" y="87"/>
                  </a:lnTo>
                  <a:lnTo>
                    <a:pt x="84" y="87"/>
                  </a:lnTo>
                  <a:lnTo>
                    <a:pt x="95" y="87"/>
                  </a:lnTo>
                  <a:lnTo>
                    <a:pt x="105" y="87"/>
                  </a:lnTo>
                  <a:lnTo>
                    <a:pt x="129" y="87"/>
                  </a:lnTo>
                  <a:lnTo>
                    <a:pt x="132" y="87"/>
                  </a:lnTo>
                  <a:lnTo>
                    <a:pt x="137" y="87"/>
                  </a:lnTo>
                  <a:lnTo>
                    <a:pt x="142" y="89"/>
                  </a:lnTo>
                  <a:lnTo>
                    <a:pt x="145" y="89"/>
                  </a:lnTo>
                  <a:lnTo>
                    <a:pt x="152" y="89"/>
                  </a:lnTo>
                  <a:lnTo>
                    <a:pt x="158" y="89"/>
                  </a:lnTo>
                  <a:lnTo>
                    <a:pt x="166" y="92"/>
                  </a:lnTo>
                  <a:lnTo>
                    <a:pt x="179" y="95"/>
                  </a:lnTo>
                  <a:lnTo>
                    <a:pt x="187" y="97"/>
                  </a:lnTo>
                  <a:lnTo>
                    <a:pt x="200" y="100"/>
                  </a:lnTo>
                  <a:lnTo>
                    <a:pt x="223" y="103"/>
                  </a:lnTo>
                  <a:lnTo>
                    <a:pt x="226" y="103"/>
                  </a:lnTo>
                  <a:lnTo>
                    <a:pt x="229" y="105"/>
                  </a:lnTo>
                  <a:lnTo>
                    <a:pt x="239" y="105"/>
                  </a:lnTo>
                  <a:lnTo>
                    <a:pt x="249" y="108"/>
                  </a:lnTo>
                  <a:lnTo>
                    <a:pt x="257" y="108"/>
                  </a:lnTo>
                  <a:lnTo>
                    <a:pt x="268" y="108"/>
                  </a:lnTo>
                  <a:lnTo>
                    <a:pt x="281" y="110"/>
                  </a:lnTo>
                  <a:lnTo>
                    <a:pt x="284" y="110"/>
                  </a:lnTo>
                  <a:lnTo>
                    <a:pt x="307" y="110"/>
                  </a:lnTo>
                  <a:lnTo>
                    <a:pt x="310" y="113"/>
                  </a:lnTo>
                  <a:lnTo>
                    <a:pt x="312" y="113"/>
                  </a:lnTo>
                  <a:lnTo>
                    <a:pt x="323" y="116"/>
                  </a:lnTo>
                  <a:lnTo>
                    <a:pt x="326" y="118"/>
                  </a:lnTo>
                  <a:lnTo>
                    <a:pt x="331" y="121"/>
                  </a:lnTo>
                  <a:lnTo>
                    <a:pt x="344" y="126"/>
                  </a:lnTo>
                  <a:lnTo>
                    <a:pt x="357" y="131"/>
                  </a:lnTo>
                  <a:lnTo>
                    <a:pt x="373" y="137"/>
                  </a:lnTo>
                  <a:lnTo>
                    <a:pt x="386" y="142"/>
                  </a:lnTo>
                  <a:lnTo>
                    <a:pt x="388" y="145"/>
                  </a:lnTo>
                  <a:lnTo>
                    <a:pt x="391" y="147"/>
                  </a:lnTo>
                  <a:lnTo>
                    <a:pt x="399" y="150"/>
                  </a:lnTo>
                  <a:lnTo>
                    <a:pt x="404" y="155"/>
                  </a:lnTo>
                  <a:lnTo>
                    <a:pt x="412" y="158"/>
                  </a:lnTo>
                  <a:lnTo>
                    <a:pt x="415" y="160"/>
                  </a:lnTo>
                  <a:lnTo>
                    <a:pt x="417" y="163"/>
                  </a:lnTo>
                  <a:lnTo>
                    <a:pt x="420" y="163"/>
                  </a:lnTo>
                  <a:lnTo>
                    <a:pt x="425" y="166"/>
                  </a:lnTo>
                  <a:lnTo>
                    <a:pt x="428" y="166"/>
                  </a:lnTo>
                  <a:lnTo>
                    <a:pt x="433" y="168"/>
                  </a:lnTo>
                  <a:lnTo>
                    <a:pt x="441" y="171"/>
                  </a:lnTo>
                  <a:lnTo>
                    <a:pt x="443" y="173"/>
                  </a:lnTo>
                  <a:lnTo>
                    <a:pt x="446" y="173"/>
                  </a:lnTo>
                  <a:lnTo>
                    <a:pt x="449" y="173"/>
                  </a:lnTo>
                  <a:lnTo>
                    <a:pt x="451" y="176"/>
                  </a:lnTo>
                  <a:lnTo>
                    <a:pt x="454" y="176"/>
                  </a:lnTo>
                  <a:lnTo>
                    <a:pt x="483" y="171"/>
                  </a:lnTo>
                  <a:lnTo>
                    <a:pt x="491" y="171"/>
                  </a:lnTo>
                  <a:lnTo>
                    <a:pt x="522" y="168"/>
                  </a:lnTo>
                  <a:lnTo>
                    <a:pt x="527" y="168"/>
                  </a:lnTo>
                  <a:lnTo>
                    <a:pt x="530" y="166"/>
                  </a:lnTo>
                  <a:lnTo>
                    <a:pt x="535" y="166"/>
                  </a:lnTo>
                  <a:lnTo>
                    <a:pt x="546" y="160"/>
                  </a:lnTo>
                  <a:lnTo>
                    <a:pt x="556" y="158"/>
                  </a:lnTo>
                  <a:lnTo>
                    <a:pt x="569" y="155"/>
                  </a:lnTo>
                  <a:lnTo>
                    <a:pt x="582" y="158"/>
                  </a:lnTo>
                  <a:lnTo>
                    <a:pt x="601" y="158"/>
                  </a:lnTo>
                  <a:lnTo>
                    <a:pt x="617" y="158"/>
                  </a:lnTo>
                  <a:lnTo>
                    <a:pt x="658" y="160"/>
                  </a:lnTo>
                  <a:lnTo>
                    <a:pt x="666" y="163"/>
                  </a:lnTo>
                  <a:lnTo>
                    <a:pt x="672" y="163"/>
                  </a:lnTo>
                  <a:lnTo>
                    <a:pt x="674" y="163"/>
                  </a:lnTo>
                  <a:lnTo>
                    <a:pt x="677" y="163"/>
                  </a:lnTo>
                  <a:lnTo>
                    <a:pt x="679" y="163"/>
                  </a:lnTo>
                  <a:lnTo>
                    <a:pt x="682" y="163"/>
                  </a:lnTo>
                  <a:lnTo>
                    <a:pt x="685" y="163"/>
                  </a:lnTo>
                  <a:lnTo>
                    <a:pt x="685" y="160"/>
                  </a:lnTo>
                  <a:lnTo>
                    <a:pt x="693" y="160"/>
                  </a:lnTo>
                  <a:lnTo>
                    <a:pt x="732" y="152"/>
                  </a:lnTo>
                  <a:lnTo>
                    <a:pt x="742" y="147"/>
                  </a:lnTo>
                  <a:lnTo>
                    <a:pt x="755" y="147"/>
                  </a:lnTo>
                  <a:lnTo>
                    <a:pt x="758" y="145"/>
                  </a:lnTo>
                  <a:lnTo>
                    <a:pt x="761" y="145"/>
                  </a:lnTo>
                  <a:lnTo>
                    <a:pt x="763" y="145"/>
                  </a:lnTo>
                  <a:lnTo>
                    <a:pt x="766" y="142"/>
                  </a:lnTo>
                  <a:lnTo>
                    <a:pt x="769" y="139"/>
                  </a:lnTo>
                  <a:lnTo>
                    <a:pt x="771" y="139"/>
                  </a:lnTo>
                  <a:lnTo>
                    <a:pt x="782" y="147"/>
                  </a:lnTo>
                  <a:lnTo>
                    <a:pt x="790" y="150"/>
                  </a:lnTo>
                  <a:lnTo>
                    <a:pt x="790" y="152"/>
                  </a:lnTo>
                  <a:lnTo>
                    <a:pt x="792" y="152"/>
                  </a:lnTo>
                  <a:lnTo>
                    <a:pt x="797" y="155"/>
                  </a:lnTo>
                  <a:lnTo>
                    <a:pt x="797" y="158"/>
                  </a:lnTo>
                  <a:lnTo>
                    <a:pt x="800" y="158"/>
                  </a:lnTo>
                  <a:lnTo>
                    <a:pt x="803" y="160"/>
                  </a:lnTo>
                  <a:lnTo>
                    <a:pt x="805" y="160"/>
                  </a:lnTo>
                  <a:lnTo>
                    <a:pt x="808" y="160"/>
                  </a:lnTo>
                  <a:lnTo>
                    <a:pt x="811" y="163"/>
                  </a:lnTo>
                  <a:lnTo>
                    <a:pt x="813" y="163"/>
                  </a:lnTo>
                  <a:lnTo>
                    <a:pt x="816" y="163"/>
                  </a:lnTo>
                  <a:lnTo>
                    <a:pt x="818" y="166"/>
                  </a:lnTo>
                  <a:lnTo>
                    <a:pt x="826" y="168"/>
                  </a:lnTo>
                  <a:lnTo>
                    <a:pt x="829" y="168"/>
                  </a:lnTo>
                  <a:lnTo>
                    <a:pt x="831" y="168"/>
                  </a:lnTo>
                  <a:lnTo>
                    <a:pt x="831" y="171"/>
                  </a:lnTo>
                  <a:lnTo>
                    <a:pt x="834" y="171"/>
                  </a:lnTo>
                  <a:lnTo>
                    <a:pt x="837" y="171"/>
                  </a:lnTo>
                  <a:lnTo>
                    <a:pt x="839" y="171"/>
                  </a:lnTo>
                  <a:lnTo>
                    <a:pt x="842" y="168"/>
                  </a:lnTo>
                  <a:lnTo>
                    <a:pt x="845" y="168"/>
                  </a:lnTo>
                  <a:lnTo>
                    <a:pt x="850" y="168"/>
                  </a:lnTo>
                  <a:lnTo>
                    <a:pt x="852" y="168"/>
                  </a:lnTo>
                  <a:lnTo>
                    <a:pt x="858" y="168"/>
                  </a:lnTo>
                  <a:lnTo>
                    <a:pt x="860" y="166"/>
                  </a:lnTo>
                  <a:lnTo>
                    <a:pt x="866" y="166"/>
                  </a:lnTo>
                  <a:lnTo>
                    <a:pt x="873" y="163"/>
                  </a:lnTo>
                  <a:lnTo>
                    <a:pt x="884" y="160"/>
                  </a:lnTo>
                  <a:lnTo>
                    <a:pt x="892" y="158"/>
                  </a:lnTo>
                  <a:lnTo>
                    <a:pt x="897" y="155"/>
                  </a:lnTo>
                  <a:lnTo>
                    <a:pt x="905" y="152"/>
                  </a:lnTo>
                  <a:lnTo>
                    <a:pt x="910" y="150"/>
                  </a:lnTo>
                  <a:lnTo>
                    <a:pt x="918" y="147"/>
                  </a:lnTo>
                  <a:lnTo>
                    <a:pt x="921" y="147"/>
                  </a:lnTo>
                  <a:lnTo>
                    <a:pt x="923" y="145"/>
                  </a:lnTo>
                  <a:lnTo>
                    <a:pt x="926" y="145"/>
                  </a:lnTo>
                  <a:lnTo>
                    <a:pt x="934" y="142"/>
                  </a:lnTo>
                  <a:lnTo>
                    <a:pt x="939" y="137"/>
                  </a:lnTo>
                  <a:lnTo>
                    <a:pt x="942" y="137"/>
                  </a:lnTo>
                  <a:lnTo>
                    <a:pt x="952" y="131"/>
                  </a:lnTo>
                  <a:lnTo>
                    <a:pt x="960" y="129"/>
                  </a:lnTo>
                  <a:lnTo>
                    <a:pt x="970" y="124"/>
                  </a:lnTo>
                  <a:lnTo>
                    <a:pt x="976" y="118"/>
                  </a:lnTo>
                  <a:lnTo>
                    <a:pt x="984" y="116"/>
                  </a:lnTo>
                  <a:lnTo>
                    <a:pt x="994" y="110"/>
                  </a:lnTo>
                  <a:lnTo>
                    <a:pt x="1002" y="105"/>
                  </a:lnTo>
                  <a:lnTo>
                    <a:pt x="1010" y="103"/>
                  </a:lnTo>
                  <a:lnTo>
                    <a:pt x="1018" y="97"/>
                  </a:lnTo>
                  <a:lnTo>
                    <a:pt x="1023" y="95"/>
                  </a:lnTo>
                  <a:lnTo>
                    <a:pt x="1031" y="89"/>
                  </a:lnTo>
                  <a:lnTo>
                    <a:pt x="1036" y="87"/>
                  </a:lnTo>
                  <a:lnTo>
                    <a:pt x="1039" y="84"/>
                  </a:lnTo>
                  <a:lnTo>
                    <a:pt x="1041" y="84"/>
                  </a:lnTo>
                  <a:lnTo>
                    <a:pt x="1044" y="82"/>
                  </a:lnTo>
                  <a:lnTo>
                    <a:pt x="1046" y="82"/>
                  </a:lnTo>
                  <a:lnTo>
                    <a:pt x="1046" y="79"/>
                  </a:lnTo>
                  <a:lnTo>
                    <a:pt x="1054" y="76"/>
                  </a:lnTo>
                  <a:lnTo>
                    <a:pt x="1060" y="71"/>
                  </a:lnTo>
                  <a:lnTo>
                    <a:pt x="1067" y="68"/>
                  </a:lnTo>
                  <a:lnTo>
                    <a:pt x="1073" y="66"/>
                  </a:lnTo>
                  <a:lnTo>
                    <a:pt x="1078" y="63"/>
                  </a:lnTo>
                  <a:lnTo>
                    <a:pt x="1081" y="61"/>
                  </a:lnTo>
                  <a:lnTo>
                    <a:pt x="1086" y="58"/>
                  </a:lnTo>
                  <a:lnTo>
                    <a:pt x="1088" y="55"/>
                  </a:lnTo>
                  <a:lnTo>
                    <a:pt x="1091" y="55"/>
                  </a:lnTo>
                  <a:lnTo>
                    <a:pt x="1096" y="53"/>
                  </a:lnTo>
                  <a:lnTo>
                    <a:pt x="1102" y="50"/>
                  </a:lnTo>
                  <a:lnTo>
                    <a:pt x="1107" y="47"/>
                  </a:lnTo>
                  <a:lnTo>
                    <a:pt x="1109" y="47"/>
                  </a:lnTo>
                  <a:lnTo>
                    <a:pt x="1115" y="45"/>
                  </a:lnTo>
                  <a:lnTo>
                    <a:pt x="1120" y="42"/>
                  </a:lnTo>
                  <a:lnTo>
                    <a:pt x="1125" y="40"/>
                  </a:lnTo>
                  <a:lnTo>
                    <a:pt x="1128" y="40"/>
                  </a:lnTo>
                  <a:lnTo>
                    <a:pt x="1130" y="40"/>
                  </a:lnTo>
                  <a:lnTo>
                    <a:pt x="1133" y="37"/>
                  </a:lnTo>
                  <a:lnTo>
                    <a:pt x="1136" y="37"/>
                  </a:lnTo>
                  <a:lnTo>
                    <a:pt x="1138" y="37"/>
                  </a:lnTo>
                  <a:lnTo>
                    <a:pt x="1143" y="34"/>
                  </a:lnTo>
                  <a:lnTo>
                    <a:pt x="1146" y="32"/>
                  </a:lnTo>
                  <a:lnTo>
                    <a:pt x="1149" y="32"/>
                  </a:lnTo>
                  <a:lnTo>
                    <a:pt x="1154" y="29"/>
                  </a:lnTo>
                  <a:lnTo>
                    <a:pt x="1159" y="26"/>
                  </a:lnTo>
                  <a:lnTo>
                    <a:pt x="1167" y="24"/>
                  </a:lnTo>
                  <a:lnTo>
                    <a:pt x="1175" y="21"/>
                  </a:lnTo>
                  <a:lnTo>
                    <a:pt x="1183" y="19"/>
                  </a:lnTo>
                  <a:lnTo>
                    <a:pt x="1193" y="16"/>
                  </a:lnTo>
                  <a:lnTo>
                    <a:pt x="1199" y="13"/>
                  </a:lnTo>
                  <a:lnTo>
                    <a:pt x="1204" y="11"/>
                  </a:lnTo>
                  <a:lnTo>
                    <a:pt x="1212" y="11"/>
                  </a:lnTo>
                  <a:lnTo>
                    <a:pt x="1217" y="8"/>
                  </a:lnTo>
                  <a:lnTo>
                    <a:pt x="1222" y="5"/>
                  </a:lnTo>
                  <a:lnTo>
                    <a:pt x="1225" y="5"/>
                  </a:lnTo>
                  <a:lnTo>
                    <a:pt x="1233" y="3"/>
                  </a:lnTo>
                  <a:lnTo>
                    <a:pt x="1235" y="0"/>
                  </a:lnTo>
                  <a:lnTo>
                    <a:pt x="1238" y="0"/>
                  </a:lnTo>
                  <a:lnTo>
                    <a:pt x="1240" y="0"/>
                  </a:lnTo>
                  <a:lnTo>
                    <a:pt x="1240" y="5"/>
                  </a:lnTo>
                  <a:lnTo>
                    <a:pt x="1243" y="5"/>
                  </a:lnTo>
                  <a:lnTo>
                    <a:pt x="1243" y="11"/>
                  </a:lnTo>
                  <a:lnTo>
                    <a:pt x="1246" y="16"/>
                  </a:lnTo>
                  <a:lnTo>
                    <a:pt x="1248" y="26"/>
                  </a:lnTo>
                  <a:lnTo>
                    <a:pt x="1254" y="37"/>
                  </a:lnTo>
                  <a:lnTo>
                    <a:pt x="1256" y="47"/>
                  </a:lnTo>
                  <a:lnTo>
                    <a:pt x="1259" y="53"/>
                  </a:lnTo>
                  <a:lnTo>
                    <a:pt x="1261" y="61"/>
                  </a:lnTo>
                  <a:lnTo>
                    <a:pt x="1261" y="66"/>
                  </a:lnTo>
                  <a:lnTo>
                    <a:pt x="1264" y="74"/>
                  </a:lnTo>
                  <a:lnTo>
                    <a:pt x="1264" y="79"/>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199" name="フリーフォーム 198"/>
            <p:cNvSpPr>
              <a:spLocks/>
            </p:cNvSpPr>
            <p:nvPr/>
          </p:nvSpPr>
          <p:spPr bwMode="auto">
            <a:xfrm>
              <a:off x="721450" y="3286003"/>
              <a:ext cx="1150741" cy="948137"/>
            </a:xfrm>
            <a:custGeom>
              <a:avLst/>
              <a:gdLst>
                <a:gd name="T0" fmla="*/ 3 w 2402"/>
                <a:gd name="T1" fmla="*/ 1643 h 1948"/>
                <a:gd name="T2" fmla="*/ 58 w 2402"/>
                <a:gd name="T3" fmla="*/ 1544 h 1948"/>
                <a:gd name="T4" fmla="*/ 168 w 2402"/>
                <a:gd name="T5" fmla="*/ 1357 h 1948"/>
                <a:gd name="T6" fmla="*/ 252 w 2402"/>
                <a:gd name="T7" fmla="*/ 1218 h 1948"/>
                <a:gd name="T8" fmla="*/ 349 w 2402"/>
                <a:gd name="T9" fmla="*/ 1108 h 1948"/>
                <a:gd name="T10" fmla="*/ 420 w 2402"/>
                <a:gd name="T11" fmla="*/ 1053 h 1948"/>
                <a:gd name="T12" fmla="*/ 522 w 2402"/>
                <a:gd name="T13" fmla="*/ 1008 h 1948"/>
                <a:gd name="T14" fmla="*/ 789 w 2402"/>
                <a:gd name="T15" fmla="*/ 922 h 1948"/>
                <a:gd name="T16" fmla="*/ 816 w 2402"/>
                <a:gd name="T17" fmla="*/ 903 h 1948"/>
                <a:gd name="T18" fmla="*/ 855 w 2402"/>
                <a:gd name="T19" fmla="*/ 845 h 1948"/>
                <a:gd name="T20" fmla="*/ 907 w 2402"/>
                <a:gd name="T21" fmla="*/ 751 h 1948"/>
                <a:gd name="T22" fmla="*/ 944 w 2402"/>
                <a:gd name="T23" fmla="*/ 709 h 1948"/>
                <a:gd name="T24" fmla="*/ 978 w 2402"/>
                <a:gd name="T25" fmla="*/ 683 h 1948"/>
                <a:gd name="T26" fmla="*/ 1036 w 2402"/>
                <a:gd name="T27" fmla="*/ 643 h 1948"/>
                <a:gd name="T28" fmla="*/ 1104 w 2402"/>
                <a:gd name="T29" fmla="*/ 607 h 1948"/>
                <a:gd name="T30" fmla="*/ 1206 w 2402"/>
                <a:gd name="T31" fmla="*/ 557 h 1948"/>
                <a:gd name="T32" fmla="*/ 1314 w 2402"/>
                <a:gd name="T33" fmla="*/ 517 h 1948"/>
                <a:gd name="T34" fmla="*/ 1421 w 2402"/>
                <a:gd name="T35" fmla="*/ 475 h 1948"/>
                <a:gd name="T36" fmla="*/ 1471 w 2402"/>
                <a:gd name="T37" fmla="*/ 447 h 1948"/>
                <a:gd name="T38" fmla="*/ 1542 w 2402"/>
                <a:gd name="T39" fmla="*/ 368 h 1948"/>
                <a:gd name="T40" fmla="*/ 1565 w 2402"/>
                <a:gd name="T41" fmla="*/ 284 h 1948"/>
                <a:gd name="T42" fmla="*/ 1555 w 2402"/>
                <a:gd name="T43" fmla="*/ 221 h 1948"/>
                <a:gd name="T44" fmla="*/ 1502 w 2402"/>
                <a:gd name="T45" fmla="*/ 100 h 1948"/>
                <a:gd name="T46" fmla="*/ 1484 w 2402"/>
                <a:gd name="T47" fmla="*/ 32 h 1948"/>
                <a:gd name="T48" fmla="*/ 1523 w 2402"/>
                <a:gd name="T49" fmla="*/ 11 h 1948"/>
                <a:gd name="T50" fmla="*/ 1681 w 2402"/>
                <a:gd name="T51" fmla="*/ 45 h 1948"/>
                <a:gd name="T52" fmla="*/ 1715 w 2402"/>
                <a:gd name="T53" fmla="*/ 58 h 1948"/>
                <a:gd name="T54" fmla="*/ 1746 w 2402"/>
                <a:gd name="T55" fmla="*/ 71 h 1948"/>
                <a:gd name="T56" fmla="*/ 1772 w 2402"/>
                <a:gd name="T57" fmla="*/ 84 h 1948"/>
                <a:gd name="T58" fmla="*/ 1807 w 2402"/>
                <a:gd name="T59" fmla="*/ 108 h 1948"/>
                <a:gd name="T60" fmla="*/ 1835 w 2402"/>
                <a:gd name="T61" fmla="*/ 134 h 1948"/>
                <a:gd name="T62" fmla="*/ 1856 w 2402"/>
                <a:gd name="T63" fmla="*/ 155 h 1948"/>
                <a:gd name="T64" fmla="*/ 1888 w 2402"/>
                <a:gd name="T65" fmla="*/ 197 h 1948"/>
                <a:gd name="T66" fmla="*/ 1919 w 2402"/>
                <a:gd name="T67" fmla="*/ 234 h 1948"/>
                <a:gd name="T68" fmla="*/ 1959 w 2402"/>
                <a:gd name="T69" fmla="*/ 273 h 1948"/>
                <a:gd name="T70" fmla="*/ 1982 w 2402"/>
                <a:gd name="T71" fmla="*/ 305 h 1948"/>
                <a:gd name="T72" fmla="*/ 2029 w 2402"/>
                <a:gd name="T73" fmla="*/ 365 h 1948"/>
                <a:gd name="T74" fmla="*/ 2056 w 2402"/>
                <a:gd name="T75" fmla="*/ 405 h 1948"/>
                <a:gd name="T76" fmla="*/ 2092 w 2402"/>
                <a:gd name="T77" fmla="*/ 457 h 1948"/>
                <a:gd name="T78" fmla="*/ 2119 w 2402"/>
                <a:gd name="T79" fmla="*/ 494 h 1948"/>
                <a:gd name="T80" fmla="*/ 2160 w 2402"/>
                <a:gd name="T81" fmla="*/ 552 h 1948"/>
                <a:gd name="T82" fmla="*/ 2195 w 2402"/>
                <a:gd name="T83" fmla="*/ 601 h 1948"/>
                <a:gd name="T84" fmla="*/ 2208 w 2402"/>
                <a:gd name="T85" fmla="*/ 622 h 1948"/>
                <a:gd name="T86" fmla="*/ 2229 w 2402"/>
                <a:gd name="T87" fmla="*/ 654 h 1948"/>
                <a:gd name="T88" fmla="*/ 2265 w 2402"/>
                <a:gd name="T89" fmla="*/ 709 h 1948"/>
                <a:gd name="T90" fmla="*/ 2299 w 2402"/>
                <a:gd name="T91" fmla="*/ 756 h 1948"/>
                <a:gd name="T92" fmla="*/ 2326 w 2402"/>
                <a:gd name="T93" fmla="*/ 793 h 1948"/>
                <a:gd name="T94" fmla="*/ 2378 w 2402"/>
                <a:gd name="T95" fmla="*/ 914 h 1948"/>
                <a:gd name="T96" fmla="*/ 2218 w 2402"/>
                <a:gd name="T97" fmla="*/ 1032 h 1948"/>
                <a:gd name="T98" fmla="*/ 2087 w 2402"/>
                <a:gd name="T99" fmla="*/ 1121 h 1948"/>
                <a:gd name="T100" fmla="*/ 2001 w 2402"/>
                <a:gd name="T101" fmla="*/ 1181 h 1948"/>
                <a:gd name="T102" fmla="*/ 1835 w 2402"/>
                <a:gd name="T103" fmla="*/ 1281 h 1948"/>
                <a:gd name="T104" fmla="*/ 1704 w 2402"/>
                <a:gd name="T105" fmla="*/ 1349 h 1948"/>
                <a:gd name="T106" fmla="*/ 1526 w 2402"/>
                <a:gd name="T107" fmla="*/ 1446 h 1948"/>
                <a:gd name="T108" fmla="*/ 1277 w 2402"/>
                <a:gd name="T109" fmla="*/ 1575 h 1948"/>
                <a:gd name="T110" fmla="*/ 1122 w 2402"/>
                <a:gd name="T111" fmla="*/ 1646 h 1948"/>
                <a:gd name="T112" fmla="*/ 1031 w 2402"/>
                <a:gd name="T113" fmla="*/ 1688 h 1948"/>
                <a:gd name="T114" fmla="*/ 881 w 2402"/>
                <a:gd name="T115" fmla="*/ 1746 h 19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402" h="1948">
                  <a:moveTo>
                    <a:pt x="394" y="1903"/>
                  </a:moveTo>
                  <a:lnTo>
                    <a:pt x="268" y="1948"/>
                  </a:lnTo>
                  <a:lnTo>
                    <a:pt x="265" y="1945"/>
                  </a:lnTo>
                  <a:lnTo>
                    <a:pt x="255" y="1932"/>
                  </a:lnTo>
                  <a:lnTo>
                    <a:pt x="234" y="1911"/>
                  </a:lnTo>
                  <a:lnTo>
                    <a:pt x="150" y="1814"/>
                  </a:lnTo>
                  <a:lnTo>
                    <a:pt x="144" y="1806"/>
                  </a:lnTo>
                  <a:lnTo>
                    <a:pt x="3" y="1643"/>
                  </a:lnTo>
                  <a:lnTo>
                    <a:pt x="0" y="1641"/>
                  </a:lnTo>
                  <a:lnTo>
                    <a:pt x="8" y="1625"/>
                  </a:lnTo>
                  <a:lnTo>
                    <a:pt x="16" y="1612"/>
                  </a:lnTo>
                  <a:lnTo>
                    <a:pt x="27" y="1596"/>
                  </a:lnTo>
                  <a:lnTo>
                    <a:pt x="34" y="1583"/>
                  </a:lnTo>
                  <a:lnTo>
                    <a:pt x="45" y="1565"/>
                  </a:lnTo>
                  <a:lnTo>
                    <a:pt x="50" y="1554"/>
                  </a:lnTo>
                  <a:lnTo>
                    <a:pt x="58" y="1544"/>
                  </a:lnTo>
                  <a:lnTo>
                    <a:pt x="61" y="1538"/>
                  </a:lnTo>
                  <a:lnTo>
                    <a:pt x="74" y="1517"/>
                  </a:lnTo>
                  <a:lnTo>
                    <a:pt x="84" y="1502"/>
                  </a:lnTo>
                  <a:lnTo>
                    <a:pt x="108" y="1460"/>
                  </a:lnTo>
                  <a:lnTo>
                    <a:pt x="124" y="1436"/>
                  </a:lnTo>
                  <a:lnTo>
                    <a:pt x="131" y="1420"/>
                  </a:lnTo>
                  <a:lnTo>
                    <a:pt x="152" y="1386"/>
                  </a:lnTo>
                  <a:lnTo>
                    <a:pt x="168" y="1357"/>
                  </a:lnTo>
                  <a:lnTo>
                    <a:pt x="171" y="1357"/>
                  </a:lnTo>
                  <a:lnTo>
                    <a:pt x="173" y="1349"/>
                  </a:lnTo>
                  <a:lnTo>
                    <a:pt x="181" y="1336"/>
                  </a:lnTo>
                  <a:lnTo>
                    <a:pt x="202" y="1299"/>
                  </a:lnTo>
                  <a:lnTo>
                    <a:pt x="226" y="1265"/>
                  </a:lnTo>
                  <a:lnTo>
                    <a:pt x="234" y="1250"/>
                  </a:lnTo>
                  <a:lnTo>
                    <a:pt x="241" y="1236"/>
                  </a:lnTo>
                  <a:lnTo>
                    <a:pt x="252" y="1218"/>
                  </a:lnTo>
                  <a:lnTo>
                    <a:pt x="255" y="1218"/>
                  </a:lnTo>
                  <a:lnTo>
                    <a:pt x="265" y="1202"/>
                  </a:lnTo>
                  <a:lnTo>
                    <a:pt x="276" y="1187"/>
                  </a:lnTo>
                  <a:lnTo>
                    <a:pt x="294" y="1166"/>
                  </a:lnTo>
                  <a:lnTo>
                    <a:pt x="307" y="1150"/>
                  </a:lnTo>
                  <a:lnTo>
                    <a:pt x="320" y="1137"/>
                  </a:lnTo>
                  <a:lnTo>
                    <a:pt x="331" y="1124"/>
                  </a:lnTo>
                  <a:lnTo>
                    <a:pt x="349" y="1108"/>
                  </a:lnTo>
                  <a:lnTo>
                    <a:pt x="367" y="1089"/>
                  </a:lnTo>
                  <a:lnTo>
                    <a:pt x="383" y="1074"/>
                  </a:lnTo>
                  <a:lnTo>
                    <a:pt x="394" y="1066"/>
                  </a:lnTo>
                  <a:lnTo>
                    <a:pt x="401" y="1061"/>
                  </a:lnTo>
                  <a:lnTo>
                    <a:pt x="409" y="1055"/>
                  </a:lnTo>
                  <a:lnTo>
                    <a:pt x="415" y="1053"/>
                  </a:lnTo>
                  <a:lnTo>
                    <a:pt x="417" y="1053"/>
                  </a:lnTo>
                  <a:lnTo>
                    <a:pt x="420" y="1053"/>
                  </a:lnTo>
                  <a:lnTo>
                    <a:pt x="428" y="1048"/>
                  </a:lnTo>
                  <a:lnTo>
                    <a:pt x="438" y="1045"/>
                  </a:lnTo>
                  <a:lnTo>
                    <a:pt x="454" y="1037"/>
                  </a:lnTo>
                  <a:lnTo>
                    <a:pt x="470" y="1032"/>
                  </a:lnTo>
                  <a:lnTo>
                    <a:pt x="483" y="1027"/>
                  </a:lnTo>
                  <a:lnTo>
                    <a:pt x="496" y="1021"/>
                  </a:lnTo>
                  <a:lnTo>
                    <a:pt x="506" y="1016"/>
                  </a:lnTo>
                  <a:lnTo>
                    <a:pt x="522" y="1008"/>
                  </a:lnTo>
                  <a:lnTo>
                    <a:pt x="532" y="1006"/>
                  </a:lnTo>
                  <a:lnTo>
                    <a:pt x="572" y="992"/>
                  </a:lnTo>
                  <a:lnTo>
                    <a:pt x="593" y="985"/>
                  </a:lnTo>
                  <a:lnTo>
                    <a:pt x="635" y="971"/>
                  </a:lnTo>
                  <a:lnTo>
                    <a:pt x="679" y="956"/>
                  </a:lnTo>
                  <a:lnTo>
                    <a:pt x="716" y="945"/>
                  </a:lnTo>
                  <a:lnTo>
                    <a:pt x="755" y="932"/>
                  </a:lnTo>
                  <a:lnTo>
                    <a:pt x="789" y="922"/>
                  </a:lnTo>
                  <a:lnTo>
                    <a:pt x="792" y="919"/>
                  </a:lnTo>
                  <a:lnTo>
                    <a:pt x="797" y="916"/>
                  </a:lnTo>
                  <a:lnTo>
                    <a:pt x="800" y="916"/>
                  </a:lnTo>
                  <a:lnTo>
                    <a:pt x="803" y="914"/>
                  </a:lnTo>
                  <a:lnTo>
                    <a:pt x="805" y="914"/>
                  </a:lnTo>
                  <a:lnTo>
                    <a:pt x="813" y="908"/>
                  </a:lnTo>
                  <a:lnTo>
                    <a:pt x="816" y="906"/>
                  </a:lnTo>
                  <a:lnTo>
                    <a:pt x="816" y="903"/>
                  </a:lnTo>
                  <a:lnTo>
                    <a:pt x="821" y="898"/>
                  </a:lnTo>
                  <a:lnTo>
                    <a:pt x="826" y="893"/>
                  </a:lnTo>
                  <a:lnTo>
                    <a:pt x="829" y="890"/>
                  </a:lnTo>
                  <a:lnTo>
                    <a:pt x="834" y="882"/>
                  </a:lnTo>
                  <a:lnTo>
                    <a:pt x="837" y="877"/>
                  </a:lnTo>
                  <a:lnTo>
                    <a:pt x="842" y="869"/>
                  </a:lnTo>
                  <a:lnTo>
                    <a:pt x="847" y="861"/>
                  </a:lnTo>
                  <a:lnTo>
                    <a:pt x="855" y="845"/>
                  </a:lnTo>
                  <a:lnTo>
                    <a:pt x="863" y="832"/>
                  </a:lnTo>
                  <a:lnTo>
                    <a:pt x="868" y="819"/>
                  </a:lnTo>
                  <a:lnTo>
                    <a:pt x="879" y="798"/>
                  </a:lnTo>
                  <a:lnTo>
                    <a:pt x="886" y="788"/>
                  </a:lnTo>
                  <a:lnTo>
                    <a:pt x="894" y="775"/>
                  </a:lnTo>
                  <a:lnTo>
                    <a:pt x="900" y="764"/>
                  </a:lnTo>
                  <a:lnTo>
                    <a:pt x="905" y="756"/>
                  </a:lnTo>
                  <a:lnTo>
                    <a:pt x="907" y="751"/>
                  </a:lnTo>
                  <a:lnTo>
                    <a:pt x="913" y="746"/>
                  </a:lnTo>
                  <a:lnTo>
                    <a:pt x="918" y="740"/>
                  </a:lnTo>
                  <a:lnTo>
                    <a:pt x="923" y="733"/>
                  </a:lnTo>
                  <a:lnTo>
                    <a:pt x="928" y="727"/>
                  </a:lnTo>
                  <a:lnTo>
                    <a:pt x="931" y="722"/>
                  </a:lnTo>
                  <a:lnTo>
                    <a:pt x="936" y="717"/>
                  </a:lnTo>
                  <a:lnTo>
                    <a:pt x="941" y="712"/>
                  </a:lnTo>
                  <a:lnTo>
                    <a:pt x="944" y="709"/>
                  </a:lnTo>
                  <a:lnTo>
                    <a:pt x="947" y="706"/>
                  </a:lnTo>
                  <a:lnTo>
                    <a:pt x="949" y="706"/>
                  </a:lnTo>
                  <a:lnTo>
                    <a:pt x="949" y="704"/>
                  </a:lnTo>
                  <a:lnTo>
                    <a:pt x="952" y="704"/>
                  </a:lnTo>
                  <a:lnTo>
                    <a:pt x="952" y="701"/>
                  </a:lnTo>
                  <a:lnTo>
                    <a:pt x="962" y="693"/>
                  </a:lnTo>
                  <a:lnTo>
                    <a:pt x="973" y="685"/>
                  </a:lnTo>
                  <a:lnTo>
                    <a:pt x="978" y="683"/>
                  </a:lnTo>
                  <a:lnTo>
                    <a:pt x="983" y="677"/>
                  </a:lnTo>
                  <a:lnTo>
                    <a:pt x="991" y="672"/>
                  </a:lnTo>
                  <a:lnTo>
                    <a:pt x="997" y="667"/>
                  </a:lnTo>
                  <a:lnTo>
                    <a:pt x="1004" y="664"/>
                  </a:lnTo>
                  <a:lnTo>
                    <a:pt x="1010" y="659"/>
                  </a:lnTo>
                  <a:lnTo>
                    <a:pt x="1017" y="654"/>
                  </a:lnTo>
                  <a:lnTo>
                    <a:pt x="1028" y="649"/>
                  </a:lnTo>
                  <a:lnTo>
                    <a:pt x="1036" y="643"/>
                  </a:lnTo>
                  <a:lnTo>
                    <a:pt x="1041" y="641"/>
                  </a:lnTo>
                  <a:lnTo>
                    <a:pt x="1044" y="638"/>
                  </a:lnTo>
                  <a:lnTo>
                    <a:pt x="1049" y="635"/>
                  </a:lnTo>
                  <a:lnTo>
                    <a:pt x="1065" y="628"/>
                  </a:lnTo>
                  <a:lnTo>
                    <a:pt x="1073" y="622"/>
                  </a:lnTo>
                  <a:lnTo>
                    <a:pt x="1083" y="617"/>
                  </a:lnTo>
                  <a:lnTo>
                    <a:pt x="1094" y="612"/>
                  </a:lnTo>
                  <a:lnTo>
                    <a:pt x="1104" y="607"/>
                  </a:lnTo>
                  <a:lnTo>
                    <a:pt x="1125" y="596"/>
                  </a:lnTo>
                  <a:lnTo>
                    <a:pt x="1133" y="593"/>
                  </a:lnTo>
                  <a:lnTo>
                    <a:pt x="1149" y="586"/>
                  </a:lnTo>
                  <a:lnTo>
                    <a:pt x="1159" y="580"/>
                  </a:lnTo>
                  <a:lnTo>
                    <a:pt x="1172" y="573"/>
                  </a:lnTo>
                  <a:lnTo>
                    <a:pt x="1188" y="565"/>
                  </a:lnTo>
                  <a:lnTo>
                    <a:pt x="1198" y="559"/>
                  </a:lnTo>
                  <a:lnTo>
                    <a:pt x="1206" y="557"/>
                  </a:lnTo>
                  <a:lnTo>
                    <a:pt x="1219" y="552"/>
                  </a:lnTo>
                  <a:lnTo>
                    <a:pt x="1235" y="546"/>
                  </a:lnTo>
                  <a:lnTo>
                    <a:pt x="1253" y="538"/>
                  </a:lnTo>
                  <a:lnTo>
                    <a:pt x="1261" y="536"/>
                  </a:lnTo>
                  <a:lnTo>
                    <a:pt x="1277" y="531"/>
                  </a:lnTo>
                  <a:lnTo>
                    <a:pt x="1293" y="525"/>
                  </a:lnTo>
                  <a:lnTo>
                    <a:pt x="1306" y="520"/>
                  </a:lnTo>
                  <a:lnTo>
                    <a:pt x="1314" y="517"/>
                  </a:lnTo>
                  <a:lnTo>
                    <a:pt x="1335" y="510"/>
                  </a:lnTo>
                  <a:lnTo>
                    <a:pt x="1337" y="510"/>
                  </a:lnTo>
                  <a:lnTo>
                    <a:pt x="1343" y="507"/>
                  </a:lnTo>
                  <a:lnTo>
                    <a:pt x="1356" y="502"/>
                  </a:lnTo>
                  <a:lnTo>
                    <a:pt x="1374" y="496"/>
                  </a:lnTo>
                  <a:lnTo>
                    <a:pt x="1392" y="486"/>
                  </a:lnTo>
                  <a:lnTo>
                    <a:pt x="1408" y="481"/>
                  </a:lnTo>
                  <a:lnTo>
                    <a:pt x="1421" y="475"/>
                  </a:lnTo>
                  <a:lnTo>
                    <a:pt x="1429" y="473"/>
                  </a:lnTo>
                  <a:lnTo>
                    <a:pt x="1437" y="468"/>
                  </a:lnTo>
                  <a:lnTo>
                    <a:pt x="1442" y="468"/>
                  </a:lnTo>
                  <a:lnTo>
                    <a:pt x="1445" y="465"/>
                  </a:lnTo>
                  <a:lnTo>
                    <a:pt x="1453" y="460"/>
                  </a:lnTo>
                  <a:lnTo>
                    <a:pt x="1463" y="452"/>
                  </a:lnTo>
                  <a:lnTo>
                    <a:pt x="1466" y="449"/>
                  </a:lnTo>
                  <a:lnTo>
                    <a:pt x="1471" y="447"/>
                  </a:lnTo>
                  <a:lnTo>
                    <a:pt x="1476" y="441"/>
                  </a:lnTo>
                  <a:lnTo>
                    <a:pt x="1495" y="428"/>
                  </a:lnTo>
                  <a:lnTo>
                    <a:pt x="1508" y="412"/>
                  </a:lnTo>
                  <a:lnTo>
                    <a:pt x="1518" y="405"/>
                  </a:lnTo>
                  <a:lnTo>
                    <a:pt x="1526" y="394"/>
                  </a:lnTo>
                  <a:lnTo>
                    <a:pt x="1534" y="386"/>
                  </a:lnTo>
                  <a:lnTo>
                    <a:pt x="1537" y="376"/>
                  </a:lnTo>
                  <a:lnTo>
                    <a:pt x="1542" y="368"/>
                  </a:lnTo>
                  <a:lnTo>
                    <a:pt x="1547" y="357"/>
                  </a:lnTo>
                  <a:lnTo>
                    <a:pt x="1552" y="342"/>
                  </a:lnTo>
                  <a:lnTo>
                    <a:pt x="1558" y="323"/>
                  </a:lnTo>
                  <a:lnTo>
                    <a:pt x="1563" y="310"/>
                  </a:lnTo>
                  <a:lnTo>
                    <a:pt x="1565" y="302"/>
                  </a:lnTo>
                  <a:lnTo>
                    <a:pt x="1565" y="297"/>
                  </a:lnTo>
                  <a:lnTo>
                    <a:pt x="1565" y="292"/>
                  </a:lnTo>
                  <a:lnTo>
                    <a:pt x="1565" y="284"/>
                  </a:lnTo>
                  <a:lnTo>
                    <a:pt x="1565" y="273"/>
                  </a:lnTo>
                  <a:lnTo>
                    <a:pt x="1565" y="263"/>
                  </a:lnTo>
                  <a:lnTo>
                    <a:pt x="1563" y="252"/>
                  </a:lnTo>
                  <a:lnTo>
                    <a:pt x="1563" y="247"/>
                  </a:lnTo>
                  <a:lnTo>
                    <a:pt x="1563" y="239"/>
                  </a:lnTo>
                  <a:lnTo>
                    <a:pt x="1560" y="231"/>
                  </a:lnTo>
                  <a:lnTo>
                    <a:pt x="1558" y="229"/>
                  </a:lnTo>
                  <a:lnTo>
                    <a:pt x="1555" y="221"/>
                  </a:lnTo>
                  <a:lnTo>
                    <a:pt x="1552" y="213"/>
                  </a:lnTo>
                  <a:lnTo>
                    <a:pt x="1547" y="200"/>
                  </a:lnTo>
                  <a:lnTo>
                    <a:pt x="1542" y="187"/>
                  </a:lnTo>
                  <a:lnTo>
                    <a:pt x="1534" y="168"/>
                  </a:lnTo>
                  <a:lnTo>
                    <a:pt x="1526" y="150"/>
                  </a:lnTo>
                  <a:lnTo>
                    <a:pt x="1518" y="134"/>
                  </a:lnTo>
                  <a:lnTo>
                    <a:pt x="1508" y="113"/>
                  </a:lnTo>
                  <a:lnTo>
                    <a:pt x="1502" y="100"/>
                  </a:lnTo>
                  <a:lnTo>
                    <a:pt x="1495" y="84"/>
                  </a:lnTo>
                  <a:lnTo>
                    <a:pt x="1492" y="77"/>
                  </a:lnTo>
                  <a:lnTo>
                    <a:pt x="1489" y="71"/>
                  </a:lnTo>
                  <a:lnTo>
                    <a:pt x="1489" y="63"/>
                  </a:lnTo>
                  <a:lnTo>
                    <a:pt x="1487" y="56"/>
                  </a:lnTo>
                  <a:lnTo>
                    <a:pt x="1487" y="50"/>
                  </a:lnTo>
                  <a:lnTo>
                    <a:pt x="1484" y="42"/>
                  </a:lnTo>
                  <a:lnTo>
                    <a:pt x="1484" y="32"/>
                  </a:lnTo>
                  <a:lnTo>
                    <a:pt x="1481" y="24"/>
                  </a:lnTo>
                  <a:lnTo>
                    <a:pt x="1481" y="16"/>
                  </a:lnTo>
                  <a:lnTo>
                    <a:pt x="1481" y="11"/>
                  </a:lnTo>
                  <a:lnTo>
                    <a:pt x="1481" y="0"/>
                  </a:lnTo>
                  <a:lnTo>
                    <a:pt x="1484" y="0"/>
                  </a:lnTo>
                  <a:lnTo>
                    <a:pt x="1518" y="8"/>
                  </a:lnTo>
                  <a:lnTo>
                    <a:pt x="1521" y="8"/>
                  </a:lnTo>
                  <a:lnTo>
                    <a:pt x="1523" y="11"/>
                  </a:lnTo>
                  <a:lnTo>
                    <a:pt x="1537" y="14"/>
                  </a:lnTo>
                  <a:lnTo>
                    <a:pt x="1571" y="21"/>
                  </a:lnTo>
                  <a:lnTo>
                    <a:pt x="1657" y="40"/>
                  </a:lnTo>
                  <a:lnTo>
                    <a:pt x="1660" y="40"/>
                  </a:lnTo>
                  <a:lnTo>
                    <a:pt x="1662" y="42"/>
                  </a:lnTo>
                  <a:lnTo>
                    <a:pt x="1673" y="45"/>
                  </a:lnTo>
                  <a:lnTo>
                    <a:pt x="1678" y="45"/>
                  </a:lnTo>
                  <a:lnTo>
                    <a:pt x="1681" y="45"/>
                  </a:lnTo>
                  <a:lnTo>
                    <a:pt x="1683" y="48"/>
                  </a:lnTo>
                  <a:lnTo>
                    <a:pt x="1689" y="48"/>
                  </a:lnTo>
                  <a:lnTo>
                    <a:pt x="1691" y="50"/>
                  </a:lnTo>
                  <a:lnTo>
                    <a:pt x="1699" y="53"/>
                  </a:lnTo>
                  <a:lnTo>
                    <a:pt x="1704" y="53"/>
                  </a:lnTo>
                  <a:lnTo>
                    <a:pt x="1707" y="56"/>
                  </a:lnTo>
                  <a:lnTo>
                    <a:pt x="1712" y="56"/>
                  </a:lnTo>
                  <a:lnTo>
                    <a:pt x="1715" y="58"/>
                  </a:lnTo>
                  <a:lnTo>
                    <a:pt x="1720" y="61"/>
                  </a:lnTo>
                  <a:lnTo>
                    <a:pt x="1723" y="61"/>
                  </a:lnTo>
                  <a:lnTo>
                    <a:pt x="1725" y="63"/>
                  </a:lnTo>
                  <a:lnTo>
                    <a:pt x="1731" y="66"/>
                  </a:lnTo>
                  <a:lnTo>
                    <a:pt x="1738" y="69"/>
                  </a:lnTo>
                  <a:lnTo>
                    <a:pt x="1741" y="69"/>
                  </a:lnTo>
                  <a:lnTo>
                    <a:pt x="1744" y="71"/>
                  </a:lnTo>
                  <a:lnTo>
                    <a:pt x="1746" y="71"/>
                  </a:lnTo>
                  <a:lnTo>
                    <a:pt x="1749" y="71"/>
                  </a:lnTo>
                  <a:lnTo>
                    <a:pt x="1749" y="74"/>
                  </a:lnTo>
                  <a:lnTo>
                    <a:pt x="1754" y="74"/>
                  </a:lnTo>
                  <a:lnTo>
                    <a:pt x="1759" y="77"/>
                  </a:lnTo>
                  <a:lnTo>
                    <a:pt x="1762" y="79"/>
                  </a:lnTo>
                  <a:lnTo>
                    <a:pt x="1770" y="82"/>
                  </a:lnTo>
                  <a:lnTo>
                    <a:pt x="1770" y="84"/>
                  </a:lnTo>
                  <a:lnTo>
                    <a:pt x="1772" y="84"/>
                  </a:lnTo>
                  <a:lnTo>
                    <a:pt x="1775" y="84"/>
                  </a:lnTo>
                  <a:lnTo>
                    <a:pt x="1775" y="87"/>
                  </a:lnTo>
                  <a:lnTo>
                    <a:pt x="1778" y="87"/>
                  </a:lnTo>
                  <a:lnTo>
                    <a:pt x="1783" y="92"/>
                  </a:lnTo>
                  <a:lnTo>
                    <a:pt x="1791" y="97"/>
                  </a:lnTo>
                  <a:lnTo>
                    <a:pt x="1799" y="100"/>
                  </a:lnTo>
                  <a:lnTo>
                    <a:pt x="1804" y="105"/>
                  </a:lnTo>
                  <a:lnTo>
                    <a:pt x="1807" y="108"/>
                  </a:lnTo>
                  <a:lnTo>
                    <a:pt x="1812" y="111"/>
                  </a:lnTo>
                  <a:lnTo>
                    <a:pt x="1814" y="113"/>
                  </a:lnTo>
                  <a:lnTo>
                    <a:pt x="1820" y="116"/>
                  </a:lnTo>
                  <a:lnTo>
                    <a:pt x="1822" y="121"/>
                  </a:lnTo>
                  <a:lnTo>
                    <a:pt x="1828" y="124"/>
                  </a:lnTo>
                  <a:lnTo>
                    <a:pt x="1833" y="129"/>
                  </a:lnTo>
                  <a:lnTo>
                    <a:pt x="1835" y="132"/>
                  </a:lnTo>
                  <a:lnTo>
                    <a:pt x="1835" y="134"/>
                  </a:lnTo>
                  <a:lnTo>
                    <a:pt x="1838" y="137"/>
                  </a:lnTo>
                  <a:lnTo>
                    <a:pt x="1841" y="137"/>
                  </a:lnTo>
                  <a:lnTo>
                    <a:pt x="1843" y="139"/>
                  </a:lnTo>
                  <a:lnTo>
                    <a:pt x="1843" y="142"/>
                  </a:lnTo>
                  <a:lnTo>
                    <a:pt x="1846" y="142"/>
                  </a:lnTo>
                  <a:lnTo>
                    <a:pt x="1846" y="145"/>
                  </a:lnTo>
                  <a:lnTo>
                    <a:pt x="1851" y="150"/>
                  </a:lnTo>
                  <a:lnTo>
                    <a:pt x="1856" y="155"/>
                  </a:lnTo>
                  <a:lnTo>
                    <a:pt x="1859" y="160"/>
                  </a:lnTo>
                  <a:lnTo>
                    <a:pt x="1864" y="168"/>
                  </a:lnTo>
                  <a:lnTo>
                    <a:pt x="1869" y="174"/>
                  </a:lnTo>
                  <a:lnTo>
                    <a:pt x="1875" y="181"/>
                  </a:lnTo>
                  <a:lnTo>
                    <a:pt x="1880" y="187"/>
                  </a:lnTo>
                  <a:lnTo>
                    <a:pt x="1883" y="192"/>
                  </a:lnTo>
                  <a:lnTo>
                    <a:pt x="1885" y="195"/>
                  </a:lnTo>
                  <a:lnTo>
                    <a:pt x="1888" y="197"/>
                  </a:lnTo>
                  <a:lnTo>
                    <a:pt x="1893" y="205"/>
                  </a:lnTo>
                  <a:lnTo>
                    <a:pt x="1898" y="210"/>
                  </a:lnTo>
                  <a:lnTo>
                    <a:pt x="1901" y="216"/>
                  </a:lnTo>
                  <a:lnTo>
                    <a:pt x="1904" y="218"/>
                  </a:lnTo>
                  <a:lnTo>
                    <a:pt x="1909" y="223"/>
                  </a:lnTo>
                  <a:lnTo>
                    <a:pt x="1914" y="229"/>
                  </a:lnTo>
                  <a:lnTo>
                    <a:pt x="1917" y="231"/>
                  </a:lnTo>
                  <a:lnTo>
                    <a:pt x="1919" y="234"/>
                  </a:lnTo>
                  <a:lnTo>
                    <a:pt x="1925" y="239"/>
                  </a:lnTo>
                  <a:lnTo>
                    <a:pt x="1927" y="242"/>
                  </a:lnTo>
                  <a:lnTo>
                    <a:pt x="1930" y="247"/>
                  </a:lnTo>
                  <a:lnTo>
                    <a:pt x="1938" y="252"/>
                  </a:lnTo>
                  <a:lnTo>
                    <a:pt x="1943" y="260"/>
                  </a:lnTo>
                  <a:lnTo>
                    <a:pt x="1948" y="263"/>
                  </a:lnTo>
                  <a:lnTo>
                    <a:pt x="1953" y="268"/>
                  </a:lnTo>
                  <a:lnTo>
                    <a:pt x="1959" y="273"/>
                  </a:lnTo>
                  <a:lnTo>
                    <a:pt x="1961" y="279"/>
                  </a:lnTo>
                  <a:lnTo>
                    <a:pt x="1966" y="281"/>
                  </a:lnTo>
                  <a:lnTo>
                    <a:pt x="1966" y="284"/>
                  </a:lnTo>
                  <a:lnTo>
                    <a:pt x="1972" y="289"/>
                  </a:lnTo>
                  <a:lnTo>
                    <a:pt x="1977" y="294"/>
                  </a:lnTo>
                  <a:lnTo>
                    <a:pt x="1982" y="300"/>
                  </a:lnTo>
                  <a:lnTo>
                    <a:pt x="1982" y="302"/>
                  </a:lnTo>
                  <a:lnTo>
                    <a:pt x="1982" y="305"/>
                  </a:lnTo>
                  <a:lnTo>
                    <a:pt x="1998" y="323"/>
                  </a:lnTo>
                  <a:lnTo>
                    <a:pt x="2003" y="331"/>
                  </a:lnTo>
                  <a:lnTo>
                    <a:pt x="2008" y="336"/>
                  </a:lnTo>
                  <a:lnTo>
                    <a:pt x="2011" y="342"/>
                  </a:lnTo>
                  <a:lnTo>
                    <a:pt x="2019" y="352"/>
                  </a:lnTo>
                  <a:lnTo>
                    <a:pt x="2024" y="360"/>
                  </a:lnTo>
                  <a:lnTo>
                    <a:pt x="2027" y="363"/>
                  </a:lnTo>
                  <a:lnTo>
                    <a:pt x="2029" y="365"/>
                  </a:lnTo>
                  <a:lnTo>
                    <a:pt x="2035" y="373"/>
                  </a:lnTo>
                  <a:lnTo>
                    <a:pt x="2040" y="381"/>
                  </a:lnTo>
                  <a:lnTo>
                    <a:pt x="2043" y="386"/>
                  </a:lnTo>
                  <a:lnTo>
                    <a:pt x="2045" y="389"/>
                  </a:lnTo>
                  <a:lnTo>
                    <a:pt x="2050" y="397"/>
                  </a:lnTo>
                  <a:lnTo>
                    <a:pt x="2053" y="402"/>
                  </a:lnTo>
                  <a:lnTo>
                    <a:pt x="2056" y="402"/>
                  </a:lnTo>
                  <a:lnTo>
                    <a:pt x="2056" y="405"/>
                  </a:lnTo>
                  <a:lnTo>
                    <a:pt x="2058" y="410"/>
                  </a:lnTo>
                  <a:lnTo>
                    <a:pt x="2061" y="410"/>
                  </a:lnTo>
                  <a:lnTo>
                    <a:pt x="2066" y="420"/>
                  </a:lnTo>
                  <a:lnTo>
                    <a:pt x="2069" y="423"/>
                  </a:lnTo>
                  <a:lnTo>
                    <a:pt x="2077" y="433"/>
                  </a:lnTo>
                  <a:lnTo>
                    <a:pt x="2077" y="436"/>
                  </a:lnTo>
                  <a:lnTo>
                    <a:pt x="2084" y="447"/>
                  </a:lnTo>
                  <a:lnTo>
                    <a:pt x="2092" y="457"/>
                  </a:lnTo>
                  <a:lnTo>
                    <a:pt x="2092" y="460"/>
                  </a:lnTo>
                  <a:lnTo>
                    <a:pt x="2095" y="460"/>
                  </a:lnTo>
                  <a:lnTo>
                    <a:pt x="2095" y="462"/>
                  </a:lnTo>
                  <a:lnTo>
                    <a:pt x="2098" y="462"/>
                  </a:lnTo>
                  <a:lnTo>
                    <a:pt x="2098" y="465"/>
                  </a:lnTo>
                  <a:lnTo>
                    <a:pt x="2100" y="468"/>
                  </a:lnTo>
                  <a:lnTo>
                    <a:pt x="2108" y="478"/>
                  </a:lnTo>
                  <a:lnTo>
                    <a:pt x="2119" y="494"/>
                  </a:lnTo>
                  <a:lnTo>
                    <a:pt x="2121" y="496"/>
                  </a:lnTo>
                  <a:lnTo>
                    <a:pt x="2129" y="507"/>
                  </a:lnTo>
                  <a:lnTo>
                    <a:pt x="2129" y="510"/>
                  </a:lnTo>
                  <a:lnTo>
                    <a:pt x="2140" y="523"/>
                  </a:lnTo>
                  <a:lnTo>
                    <a:pt x="2153" y="541"/>
                  </a:lnTo>
                  <a:lnTo>
                    <a:pt x="2155" y="546"/>
                  </a:lnTo>
                  <a:lnTo>
                    <a:pt x="2158" y="549"/>
                  </a:lnTo>
                  <a:lnTo>
                    <a:pt x="2160" y="552"/>
                  </a:lnTo>
                  <a:lnTo>
                    <a:pt x="2166" y="559"/>
                  </a:lnTo>
                  <a:lnTo>
                    <a:pt x="2168" y="562"/>
                  </a:lnTo>
                  <a:lnTo>
                    <a:pt x="2168" y="565"/>
                  </a:lnTo>
                  <a:lnTo>
                    <a:pt x="2171" y="565"/>
                  </a:lnTo>
                  <a:lnTo>
                    <a:pt x="2176" y="575"/>
                  </a:lnTo>
                  <a:lnTo>
                    <a:pt x="2187" y="588"/>
                  </a:lnTo>
                  <a:lnTo>
                    <a:pt x="2189" y="593"/>
                  </a:lnTo>
                  <a:lnTo>
                    <a:pt x="2195" y="601"/>
                  </a:lnTo>
                  <a:lnTo>
                    <a:pt x="2197" y="601"/>
                  </a:lnTo>
                  <a:lnTo>
                    <a:pt x="2197" y="607"/>
                  </a:lnTo>
                  <a:lnTo>
                    <a:pt x="2200" y="607"/>
                  </a:lnTo>
                  <a:lnTo>
                    <a:pt x="2200" y="609"/>
                  </a:lnTo>
                  <a:lnTo>
                    <a:pt x="2202" y="612"/>
                  </a:lnTo>
                  <a:lnTo>
                    <a:pt x="2205" y="617"/>
                  </a:lnTo>
                  <a:lnTo>
                    <a:pt x="2208" y="620"/>
                  </a:lnTo>
                  <a:lnTo>
                    <a:pt x="2208" y="622"/>
                  </a:lnTo>
                  <a:lnTo>
                    <a:pt x="2210" y="622"/>
                  </a:lnTo>
                  <a:lnTo>
                    <a:pt x="2210" y="625"/>
                  </a:lnTo>
                  <a:lnTo>
                    <a:pt x="2213" y="628"/>
                  </a:lnTo>
                  <a:lnTo>
                    <a:pt x="2216" y="633"/>
                  </a:lnTo>
                  <a:lnTo>
                    <a:pt x="2218" y="635"/>
                  </a:lnTo>
                  <a:lnTo>
                    <a:pt x="2223" y="646"/>
                  </a:lnTo>
                  <a:lnTo>
                    <a:pt x="2229" y="651"/>
                  </a:lnTo>
                  <a:lnTo>
                    <a:pt x="2229" y="654"/>
                  </a:lnTo>
                  <a:lnTo>
                    <a:pt x="2231" y="654"/>
                  </a:lnTo>
                  <a:lnTo>
                    <a:pt x="2234" y="662"/>
                  </a:lnTo>
                  <a:lnTo>
                    <a:pt x="2237" y="664"/>
                  </a:lnTo>
                  <a:lnTo>
                    <a:pt x="2247" y="680"/>
                  </a:lnTo>
                  <a:lnTo>
                    <a:pt x="2250" y="683"/>
                  </a:lnTo>
                  <a:lnTo>
                    <a:pt x="2250" y="685"/>
                  </a:lnTo>
                  <a:lnTo>
                    <a:pt x="2257" y="696"/>
                  </a:lnTo>
                  <a:lnTo>
                    <a:pt x="2265" y="709"/>
                  </a:lnTo>
                  <a:lnTo>
                    <a:pt x="2268" y="709"/>
                  </a:lnTo>
                  <a:lnTo>
                    <a:pt x="2268" y="712"/>
                  </a:lnTo>
                  <a:lnTo>
                    <a:pt x="2271" y="712"/>
                  </a:lnTo>
                  <a:lnTo>
                    <a:pt x="2278" y="727"/>
                  </a:lnTo>
                  <a:lnTo>
                    <a:pt x="2284" y="733"/>
                  </a:lnTo>
                  <a:lnTo>
                    <a:pt x="2289" y="740"/>
                  </a:lnTo>
                  <a:lnTo>
                    <a:pt x="2297" y="751"/>
                  </a:lnTo>
                  <a:lnTo>
                    <a:pt x="2299" y="756"/>
                  </a:lnTo>
                  <a:lnTo>
                    <a:pt x="2302" y="759"/>
                  </a:lnTo>
                  <a:lnTo>
                    <a:pt x="2305" y="761"/>
                  </a:lnTo>
                  <a:lnTo>
                    <a:pt x="2313" y="772"/>
                  </a:lnTo>
                  <a:lnTo>
                    <a:pt x="2318" y="780"/>
                  </a:lnTo>
                  <a:lnTo>
                    <a:pt x="2320" y="785"/>
                  </a:lnTo>
                  <a:lnTo>
                    <a:pt x="2323" y="790"/>
                  </a:lnTo>
                  <a:lnTo>
                    <a:pt x="2326" y="790"/>
                  </a:lnTo>
                  <a:lnTo>
                    <a:pt x="2326" y="793"/>
                  </a:lnTo>
                  <a:lnTo>
                    <a:pt x="2344" y="817"/>
                  </a:lnTo>
                  <a:lnTo>
                    <a:pt x="2349" y="827"/>
                  </a:lnTo>
                  <a:lnTo>
                    <a:pt x="2368" y="851"/>
                  </a:lnTo>
                  <a:lnTo>
                    <a:pt x="2378" y="864"/>
                  </a:lnTo>
                  <a:lnTo>
                    <a:pt x="2402" y="895"/>
                  </a:lnTo>
                  <a:lnTo>
                    <a:pt x="2402" y="898"/>
                  </a:lnTo>
                  <a:lnTo>
                    <a:pt x="2396" y="901"/>
                  </a:lnTo>
                  <a:lnTo>
                    <a:pt x="2378" y="914"/>
                  </a:lnTo>
                  <a:lnTo>
                    <a:pt x="2344" y="940"/>
                  </a:lnTo>
                  <a:lnTo>
                    <a:pt x="2320" y="958"/>
                  </a:lnTo>
                  <a:lnTo>
                    <a:pt x="2297" y="974"/>
                  </a:lnTo>
                  <a:lnTo>
                    <a:pt x="2289" y="979"/>
                  </a:lnTo>
                  <a:lnTo>
                    <a:pt x="2271" y="992"/>
                  </a:lnTo>
                  <a:lnTo>
                    <a:pt x="2255" y="1006"/>
                  </a:lnTo>
                  <a:lnTo>
                    <a:pt x="2237" y="1019"/>
                  </a:lnTo>
                  <a:lnTo>
                    <a:pt x="2218" y="1032"/>
                  </a:lnTo>
                  <a:lnTo>
                    <a:pt x="2187" y="1055"/>
                  </a:lnTo>
                  <a:lnTo>
                    <a:pt x="2168" y="1066"/>
                  </a:lnTo>
                  <a:lnTo>
                    <a:pt x="2160" y="1071"/>
                  </a:lnTo>
                  <a:lnTo>
                    <a:pt x="2155" y="1076"/>
                  </a:lnTo>
                  <a:lnTo>
                    <a:pt x="2134" y="1089"/>
                  </a:lnTo>
                  <a:lnTo>
                    <a:pt x="2119" y="1100"/>
                  </a:lnTo>
                  <a:lnTo>
                    <a:pt x="2098" y="1113"/>
                  </a:lnTo>
                  <a:lnTo>
                    <a:pt x="2087" y="1121"/>
                  </a:lnTo>
                  <a:lnTo>
                    <a:pt x="2074" y="1131"/>
                  </a:lnTo>
                  <a:lnTo>
                    <a:pt x="2045" y="1152"/>
                  </a:lnTo>
                  <a:lnTo>
                    <a:pt x="2019" y="1168"/>
                  </a:lnTo>
                  <a:lnTo>
                    <a:pt x="2016" y="1171"/>
                  </a:lnTo>
                  <a:lnTo>
                    <a:pt x="2014" y="1171"/>
                  </a:lnTo>
                  <a:lnTo>
                    <a:pt x="2011" y="1173"/>
                  </a:lnTo>
                  <a:lnTo>
                    <a:pt x="2003" y="1179"/>
                  </a:lnTo>
                  <a:lnTo>
                    <a:pt x="2001" y="1181"/>
                  </a:lnTo>
                  <a:lnTo>
                    <a:pt x="1982" y="1192"/>
                  </a:lnTo>
                  <a:lnTo>
                    <a:pt x="1956" y="1208"/>
                  </a:lnTo>
                  <a:lnTo>
                    <a:pt x="1930" y="1226"/>
                  </a:lnTo>
                  <a:lnTo>
                    <a:pt x="1906" y="1242"/>
                  </a:lnTo>
                  <a:lnTo>
                    <a:pt x="1880" y="1257"/>
                  </a:lnTo>
                  <a:lnTo>
                    <a:pt x="1851" y="1271"/>
                  </a:lnTo>
                  <a:lnTo>
                    <a:pt x="1841" y="1278"/>
                  </a:lnTo>
                  <a:lnTo>
                    <a:pt x="1835" y="1281"/>
                  </a:lnTo>
                  <a:lnTo>
                    <a:pt x="1820" y="1289"/>
                  </a:lnTo>
                  <a:lnTo>
                    <a:pt x="1817" y="1292"/>
                  </a:lnTo>
                  <a:lnTo>
                    <a:pt x="1814" y="1292"/>
                  </a:lnTo>
                  <a:lnTo>
                    <a:pt x="1791" y="1305"/>
                  </a:lnTo>
                  <a:lnTo>
                    <a:pt x="1765" y="1318"/>
                  </a:lnTo>
                  <a:lnTo>
                    <a:pt x="1744" y="1331"/>
                  </a:lnTo>
                  <a:lnTo>
                    <a:pt x="1723" y="1341"/>
                  </a:lnTo>
                  <a:lnTo>
                    <a:pt x="1704" y="1349"/>
                  </a:lnTo>
                  <a:lnTo>
                    <a:pt x="1662" y="1373"/>
                  </a:lnTo>
                  <a:lnTo>
                    <a:pt x="1660" y="1376"/>
                  </a:lnTo>
                  <a:lnTo>
                    <a:pt x="1563" y="1428"/>
                  </a:lnTo>
                  <a:lnTo>
                    <a:pt x="1560" y="1428"/>
                  </a:lnTo>
                  <a:lnTo>
                    <a:pt x="1558" y="1431"/>
                  </a:lnTo>
                  <a:lnTo>
                    <a:pt x="1537" y="1444"/>
                  </a:lnTo>
                  <a:lnTo>
                    <a:pt x="1529" y="1446"/>
                  </a:lnTo>
                  <a:lnTo>
                    <a:pt x="1526" y="1446"/>
                  </a:lnTo>
                  <a:lnTo>
                    <a:pt x="1521" y="1449"/>
                  </a:lnTo>
                  <a:lnTo>
                    <a:pt x="1350" y="1544"/>
                  </a:lnTo>
                  <a:lnTo>
                    <a:pt x="1340" y="1546"/>
                  </a:lnTo>
                  <a:lnTo>
                    <a:pt x="1335" y="1549"/>
                  </a:lnTo>
                  <a:lnTo>
                    <a:pt x="1316" y="1559"/>
                  </a:lnTo>
                  <a:lnTo>
                    <a:pt x="1295" y="1567"/>
                  </a:lnTo>
                  <a:lnTo>
                    <a:pt x="1280" y="1575"/>
                  </a:lnTo>
                  <a:lnTo>
                    <a:pt x="1277" y="1575"/>
                  </a:lnTo>
                  <a:lnTo>
                    <a:pt x="1259" y="1586"/>
                  </a:lnTo>
                  <a:lnTo>
                    <a:pt x="1235" y="1596"/>
                  </a:lnTo>
                  <a:lnTo>
                    <a:pt x="1217" y="1604"/>
                  </a:lnTo>
                  <a:lnTo>
                    <a:pt x="1196" y="1612"/>
                  </a:lnTo>
                  <a:lnTo>
                    <a:pt x="1177" y="1622"/>
                  </a:lnTo>
                  <a:lnTo>
                    <a:pt x="1159" y="1627"/>
                  </a:lnTo>
                  <a:lnTo>
                    <a:pt x="1146" y="1635"/>
                  </a:lnTo>
                  <a:lnTo>
                    <a:pt x="1122" y="1646"/>
                  </a:lnTo>
                  <a:lnTo>
                    <a:pt x="1117" y="1646"/>
                  </a:lnTo>
                  <a:lnTo>
                    <a:pt x="1112" y="1651"/>
                  </a:lnTo>
                  <a:lnTo>
                    <a:pt x="1101" y="1656"/>
                  </a:lnTo>
                  <a:lnTo>
                    <a:pt x="1086" y="1662"/>
                  </a:lnTo>
                  <a:lnTo>
                    <a:pt x="1073" y="1667"/>
                  </a:lnTo>
                  <a:lnTo>
                    <a:pt x="1065" y="1672"/>
                  </a:lnTo>
                  <a:lnTo>
                    <a:pt x="1044" y="1680"/>
                  </a:lnTo>
                  <a:lnTo>
                    <a:pt x="1031" y="1688"/>
                  </a:lnTo>
                  <a:lnTo>
                    <a:pt x="1017" y="1693"/>
                  </a:lnTo>
                  <a:lnTo>
                    <a:pt x="1004" y="1698"/>
                  </a:lnTo>
                  <a:lnTo>
                    <a:pt x="991" y="1704"/>
                  </a:lnTo>
                  <a:lnTo>
                    <a:pt x="981" y="1709"/>
                  </a:lnTo>
                  <a:lnTo>
                    <a:pt x="970" y="1714"/>
                  </a:lnTo>
                  <a:lnTo>
                    <a:pt x="957" y="1719"/>
                  </a:lnTo>
                  <a:lnTo>
                    <a:pt x="949" y="1725"/>
                  </a:lnTo>
                  <a:lnTo>
                    <a:pt x="881" y="1746"/>
                  </a:lnTo>
                  <a:lnTo>
                    <a:pt x="616" y="1832"/>
                  </a:lnTo>
                  <a:lnTo>
                    <a:pt x="598" y="1837"/>
                  </a:lnTo>
                  <a:lnTo>
                    <a:pt x="483" y="1874"/>
                  </a:lnTo>
                  <a:lnTo>
                    <a:pt x="475" y="1879"/>
                  </a:lnTo>
                  <a:lnTo>
                    <a:pt x="451" y="1885"/>
                  </a:lnTo>
                  <a:lnTo>
                    <a:pt x="412" y="1898"/>
                  </a:lnTo>
                  <a:lnTo>
                    <a:pt x="394" y="1903"/>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00" name="フリーフォーム 199"/>
            <p:cNvSpPr>
              <a:spLocks/>
            </p:cNvSpPr>
            <p:nvPr/>
          </p:nvSpPr>
          <p:spPr bwMode="auto">
            <a:xfrm>
              <a:off x="2766123" y="4178059"/>
              <a:ext cx="519009" cy="374395"/>
            </a:xfrm>
            <a:custGeom>
              <a:avLst/>
              <a:gdLst>
                <a:gd name="T0" fmla="*/ 634 w 1083"/>
                <a:gd name="T1" fmla="*/ 97 h 769"/>
                <a:gd name="T2" fmla="*/ 676 w 1083"/>
                <a:gd name="T3" fmla="*/ 105 h 769"/>
                <a:gd name="T4" fmla="*/ 726 w 1083"/>
                <a:gd name="T5" fmla="*/ 113 h 769"/>
                <a:gd name="T6" fmla="*/ 760 w 1083"/>
                <a:gd name="T7" fmla="*/ 115 h 769"/>
                <a:gd name="T8" fmla="*/ 786 w 1083"/>
                <a:gd name="T9" fmla="*/ 120 h 769"/>
                <a:gd name="T10" fmla="*/ 849 w 1083"/>
                <a:gd name="T11" fmla="*/ 152 h 769"/>
                <a:gd name="T12" fmla="*/ 918 w 1083"/>
                <a:gd name="T13" fmla="*/ 181 h 769"/>
                <a:gd name="T14" fmla="*/ 1083 w 1083"/>
                <a:gd name="T15" fmla="*/ 218 h 769"/>
                <a:gd name="T16" fmla="*/ 1077 w 1083"/>
                <a:gd name="T17" fmla="*/ 265 h 769"/>
                <a:gd name="T18" fmla="*/ 1075 w 1083"/>
                <a:gd name="T19" fmla="*/ 283 h 769"/>
                <a:gd name="T20" fmla="*/ 1080 w 1083"/>
                <a:gd name="T21" fmla="*/ 304 h 769"/>
                <a:gd name="T22" fmla="*/ 1072 w 1083"/>
                <a:gd name="T23" fmla="*/ 330 h 769"/>
                <a:gd name="T24" fmla="*/ 1064 w 1083"/>
                <a:gd name="T25" fmla="*/ 367 h 769"/>
                <a:gd name="T26" fmla="*/ 1051 w 1083"/>
                <a:gd name="T27" fmla="*/ 401 h 769"/>
                <a:gd name="T28" fmla="*/ 1043 w 1083"/>
                <a:gd name="T29" fmla="*/ 433 h 769"/>
                <a:gd name="T30" fmla="*/ 1038 w 1083"/>
                <a:gd name="T31" fmla="*/ 506 h 769"/>
                <a:gd name="T32" fmla="*/ 1036 w 1083"/>
                <a:gd name="T33" fmla="*/ 540 h 769"/>
                <a:gd name="T34" fmla="*/ 1033 w 1083"/>
                <a:gd name="T35" fmla="*/ 561 h 769"/>
                <a:gd name="T36" fmla="*/ 1038 w 1083"/>
                <a:gd name="T37" fmla="*/ 590 h 769"/>
                <a:gd name="T38" fmla="*/ 957 w 1083"/>
                <a:gd name="T39" fmla="*/ 616 h 769"/>
                <a:gd name="T40" fmla="*/ 878 w 1083"/>
                <a:gd name="T41" fmla="*/ 761 h 769"/>
                <a:gd name="T42" fmla="*/ 844 w 1083"/>
                <a:gd name="T43" fmla="*/ 766 h 769"/>
                <a:gd name="T44" fmla="*/ 810 w 1083"/>
                <a:gd name="T45" fmla="*/ 763 h 769"/>
                <a:gd name="T46" fmla="*/ 789 w 1083"/>
                <a:gd name="T47" fmla="*/ 761 h 769"/>
                <a:gd name="T48" fmla="*/ 766 w 1083"/>
                <a:gd name="T49" fmla="*/ 758 h 769"/>
                <a:gd name="T50" fmla="*/ 731 w 1083"/>
                <a:gd name="T51" fmla="*/ 756 h 769"/>
                <a:gd name="T52" fmla="*/ 708 w 1083"/>
                <a:gd name="T53" fmla="*/ 753 h 769"/>
                <a:gd name="T54" fmla="*/ 676 w 1083"/>
                <a:gd name="T55" fmla="*/ 750 h 769"/>
                <a:gd name="T56" fmla="*/ 653 w 1083"/>
                <a:gd name="T57" fmla="*/ 748 h 769"/>
                <a:gd name="T58" fmla="*/ 616 w 1083"/>
                <a:gd name="T59" fmla="*/ 745 h 769"/>
                <a:gd name="T60" fmla="*/ 598 w 1083"/>
                <a:gd name="T61" fmla="*/ 742 h 769"/>
                <a:gd name="T62" fmla="*/ 577 w 1083"/>
                <a:gd name="T63" fmla="*/ 740 h 769"/>
                <a:gd name="T64" fmla="*/ 514 w 1083"/>
                <a:gd name="T65" fmla="*/ 735 h 769"/>
                <a:gd name="T66" fmla="*/ 448 w 1083"/>
                <a:gd name="T67" fmla="*/ 729 h 769"/>
                <a:gd name="T68" fmla="*/ 417 w 1083"/>
                <a:gd name="T69" fmla="*/ 724 h 769"/>
                <a:gd name="T70" fmla="*/ 385 w 1083"/>
                <a:gd name="T71" fmla="*/ 724 h 769"/>
                <a:gd name="T72" fmla="*/ 359 w 1083"/>
                <a:gd name="T73" fmla="*/ 721 h 769"/>
                <a:gd name="T74" fmla="*/ 288 w 1083"/>
                <a:gd name="T75" fmla="*/ 716 h 769"/>
                <a:gd name="T76" fmla="*/ 270 w 1083"/>
                <a:gd name="T77" fmla="*/ 714 h 769"/>
                <a:gd name="T78" fmla="*/ 210 w 1083"/>
                <a:gd name="T79" fmla="*/ 716 h 769"/>
                <a:gd name="T80" fmla="*/ 131 w 1083"/>
                <a:gd name="T81" fmla="*/ 719 h 769"/>
                <a:gd name="T82" fmla="*/ 102 w 1083"/>
                <a:gd name="T83" fmla="*/ 719 h 769"/>
                <a:gd name="T84" fmla="*/ 79 w 1083"/>
                <a:gd name="T85" fmla="*/ 719 h 769"/>
                <a:gd name="T86" fmla="*/ 60 w 1083"/>
                <a:gd name="T87" fmla="*/ 719 h 769"/>
                <a:gd name="T88" fmla="*/ 42 w 1083"/>
                <a:gd name="T89" fmla="*/ 721 h 769"/>
                <a:gd name="T90" fmla="*/ 21 w 1083"/>
                <a:gd name="T91" fmla="*/ 721 h 769"/>
                <a:gd name="T92" fmla="*/ 3 w 1083"/>
                <a:gd name="T93" fmla="*/ 721 h 769"/>
                <a:gd name="T94" fmla="*/ 8 w 1083"/>
                <a:gd name="T95" fmla="*/ 693 h 769"/>
                <a:gd name="T96" fmla="*/ 42 w 1083"/>
                <a:gd name="T97" fmla="*/ 572 h 769"/>
                <a:gd name="T98" fmla="*/ 79 w 1083"/>
                <a:gd name="T99" fmla="*/ 462 h 769"/>
                <a:gd name="T100" fmla="*/ 89 w 1083"/>
                <a:gd name="T101" fmla="*/ 412 h 769"/>
                <a:gd name="T102" fmla="*/ 94 w 1083"/>
                <a:gd name="T103" fmla="*/ 385 h 769"/>
                <a:gd name="T104" fmla="*/ 128 w 1083"/>
                <a:gd name="T105" fmla="*/ 249 h 769"/>
                <a:gd name="T106" fmla="*/ 131 w 1083"/>
                <a:gd name="T107" fmla="*/ 228 h 769"/>
                <a:gd name="T108" fmla="*/ 134 w 1083"/>
                <a:gd name="T109" fmla="*/ 191 h 769"/>
                <a:gd name="T110" fmla="*/ 131 w 1083"/>
                <a:gd name="T111" fmla="*/ 155 h 769"/>
                <a:gd name="T112" fmla="*/ 128 w 1083"/>
                <a:gd name="T113" fmla="*/ 120 h 769"/>
                <a:gd name="T114" fmla="*/ 210 w 1083"/>
                <a:gd name="T115" fmla="*/ 84 h 769"/>
                <a:gd name="T116" fmla="*/ 299 w 1083"/>
                <a:gd name="T117" fmla="*/ 86 h 769"/>
                <a:gd name="T118" fmla="*/ 336 w 1083"/>
                <a:gd name="T119" fmla="*/ 86 h 769"/>
                <a:gd name="T120" fmla="*/ 325 w 1083"/>
                <a:gd name="T121" fmla="*/ 57 h 769"/>
                <a:gd name="T122" fmla="*/ 336 w 1083"/>
                <a:gd name="T123" fmla="*/ 13 h 769"/>
                <a:gd name="T124" fmla="*/ 514 w 1083"/>
                <a:gd name="T125" fmla="*/ 78 h 7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83" h="769">
                  <a:moveTo>
                    <a:pt x="579" y="89"/>
                  </a:moveTo>
                  <a:lnTo>
                    <a:pt x="598" y="92"/>
                  </a:lnTo>
                  <a:lnTo>
                    <a:pt x="606" y="92"/>
                  </a:lnTo>
                  <a:lnTo>
                    <a:pt x="608" y="92"/>
                  </a:lnTo>
                  <a:lnTo>
                    <a:pt x="616" y="94"/>
                  </a:lnTo>
                  <a:lnTo>
                    <a:pt x="624" y="94"/>
                  </a:lnTo>
                  <a:lnTo>
                    <a:pt x="634" y="97"/>
                  </a:lnTo>
                  <a:lnTo>
                    <a:pt x="648" y="97"/>
                  </a:lnTo>
                  <a:lnTo>
                    <a:pt x="650" y="97"/>
                  </a:lnTo>
                  <a:lnTo>
                    <a:pt x="653" y="97"/>
                  </a:lnTo>
                  <a:lnTo>
                    <a:pt x="655" y="99"/>
                  </a:lnTo>
                  <a:lnTo>
                    <a:pt x="663" y="99"/>
                  </a:lnTo>
                  <a:lnTo>
                    <a:pt x="666" y="99"/>
                  </a:lnTo>
                  <a:lnTo>
                    <a:pt x="676" y="105"/>
                  </a:lnTo>
                  <a:lnTo>
                    <a:pt x="679" y="105"/>
                  </a:lnTo>
                  <a:lnTo>
                    <a:pt x="684" y="107"/>
                  </a:lnTo>
                  <a:lnTo>
                    <a:pt x="687" y="107"/>
                  </a:lnTo>
                  <a:lnTo>
                    <a:pt x="713" y="113"/>
                  </a:lnTo>
                  <a:lnTo>
                    <a:pt x="718" y="113"/>
                  </a:lnTo>
                  <a:lnTo>
                    <a:pt x="721" y="113"/>
                  </a:lnTo>
                  <a:lnTo>
                    <a:pt x="726" y="113"/>
                  </a:lnTo>
                  <a:lnTo>
                    <a:pt x="737" y="113"/>
                  </a:lnTo>
                  <a:lnTo>
                    <a:pt x="739" y="113"/>
                  </a:lnTo>
                  <a:lnTo>
                    <a:pt x="742" y="113"/>
                  </a:lnTo>
                  <a:lnTo>
                    <a:pt x="745" y="113"/>
                  </a:lnTo>
                  <a:lnTo>
                    <a:pt x="745" y="115"/>
                  </a:lnTo>
                  <a:lnTo>
                    <a:pt x="750" y="115"/>
                  </a:lnTo>
                  <a:lnTo>
                    <a:pt x="760" y="115"/>
                  </a:lnTo>
                  <a:lnTo>
                    <a:pt x="766" y="115"/>
                  </a:lnTo>
                  <a:lnTo>
                    <a:pt x="771" y="118"/>
                  </a:lnTo>
                  <a:lnTo>
                    <a:pt x="773" y="118"/>
                  </a:lnTo>
                  <a:lnTo>
                    <a:pt x="779" y="118"/>
                  </a:lnTo>
                  <a:lnTo>
                    <a:pt x="784" y="118"/>
                  </a:lnTo>
                  <a:lnTo>
                    <a:pt x="786" y="118"/>
                  </a:lnTo>
                  <a:lnTo>
                    <a:pt x="786" y="120"/>
                  </a:lnTo>
                  <a:lnTo>
                    <a:pt x="789" y="120"/>
                  </a:lnTo>
                  <a:lnTo>
                    <a:pt x="810" y="131"/>
                  </a:lnTo>
                  <a:lnTo>
                    <a:pt x="818" y="134"/>
                  </a:lnTo>
                  <a:lnTo>
                    <a:pt x="836" y="141"/>
                  </a:lnTo>
                  <a:lnTo>
                    <a:pt x="836" y="144"/>
                  </a:lnTo>
                  <a:lnTo>
                    <a:pt x="839" y="144"/>
                  </a:lnTo>
                  <a:lnTo>
                    <a:pt x="849" y="152"/>
                  </a:lnTo>
                  <a:lnTo>
                    <a:pt x="860" y="157"/>
                  </a:lnTo>
                  <a:lnTo>
                    <a:pt x="865" y="160"/>
                  </a:lnTo>
                  <a:lnTo>
                    <a:pt x="870" y="162"/>
                  </a:lnTo>
                  <a:lnTo>
                    <a:pt x="894" y="170"/>
                  </a:lnTo>
                  <a:lnTo>
                    <a:pt x="899" y="173"/>
                  </a:lnTo>
                  <a:lnTo>
                    <a:pt x="910" y="176"/>
                  </a:lnTo>
                  <a:lnTo>
                    <a:pt x="918" y="181"/>
                  </a:lnTo>
                  <a:lnTo>
                    <a:pt x="975" y="194"/>
                  </a:lnTo>
                  <a:lnTo>
                    <a:pt x="980" y="194"/>
                  </a:lnTo>
                  <a:lnTo>
                    <a:pt x="996" y="197"/>
                  </a:lnTo>
                  <a:lnTo>
                    <a:pt x="1017" y="202"/>
                  </a:lnTo>
                  <a:lnTo>
                    <a:pt x="1057" y="212"/>
                  </a:lnTo>
                  <a:lnTo>
                    <a:pt x="1077" y="218"/>
                  </a:lnTo>
                  <a:lnTo>
                    <a:pt x="1083" y="218"/>
                  </a:lnTo>
                  <a:lnTo>
                    <a:pt x="1083" y="223"/>
                  </a:lnTo>
                  <a:lnTo>
                    <a:pt x="1080" y="249"/>
                  </a:lnTo>
                  <a:lnTo>
                    <a:pt x="1080" y="257"/>
                  </a:lnTo>
                  <a:lnTo>
                    <a:pt x="1080" y="260"/>
                  </a:lnTo>
                  <a:lnTo>
                    <a:pt x="1080" y="262"/>
                  </a:lnTo>
                  <a:lnTo>
                    <a:pt x="1077" y="262"/>
                  </a:lnTo>
                  <a:lnTo>
                    <a:pt x="1077" y="265"/>
                  </a:lnTo>
                  <a:lnTo>
                    <a:pt x="1075" y="267"/>
                  </a:lnTo>
                  <a:lnTo>
                    <a:pt x="1075" y="270"/>
                  </a:lnTo>
                  <a:lnTo>
                    <a:pt x="1072" y="270"/>
                  </a:lnTo>
                  <a:lnTo>
                    <a:pt x="1072" y="273"/>
                  </a:lnTo>
                  <a:lnTo>
                    <a:pt x="1072" y="278"/>
                  </a:lnTo>
                  <a:lnTo>
                    <a:pt x="1072" y="280"/>
                  </a:lnTo>
                  <a:lnTo>
                    <a:pt x="1075" y="283"/>
                  </a:lnTo>
                  <a:lnTo>
                    <a:pt x="1077" y="286"/>
                  </a:lnTo>
                  <a:lnTo>
                    <a:pt x="1077" y="288"/>
                  </a:lnTo>
                  <a:lnTo>
                    <a:pt x="1080" y="291"/>
                  </a:lnTo>
                  <a:lnTo>
                    <a:pt x="1080" y="294"/>
                  </a:lnTo>
                  <a:lnTo>
                    <a:pt x="1080" y="299"/>
                  </a:lnTo>
                  <a:lnTo>
                    <a:pt x="1080" y="301"/>
                  </a:lnTo>
                  <a:lnTo>
                    <a:pt x="1080" y="304"/>
                  </a:lnTo>
                  <a:lnTo>
                    <a:pt x="1077" y="307"/>
                  </a:lnTo>
                  <a:lnTo>
                    <a:pt x="1077" y="309"/>
                  </a:lnTo>
                  <a:lnTo>
                    <a:pt x="1077" y="312"/>
                  </a:lnTo>
                  <a:lnTo>
                    <a:pt x="1075" y="320"/>
                  </a:lnTo>
                  <a:lnTo>
                    <a:pt x="1072" y="322"/>
                  </a:lnTo>
                  <a:lnTo>
                    <a:pt x="1072" y="328"/>
                  </a:lnTo>
                  <a:lnTo>
                    <a:pt x="1072" y="330"/>
                  </a:lnTo>
                  <a:lnTo>
                    <a:pt x="1072" y="333"/>
                  </a:lnTo>
                  <a:lnTo>
                    <a:pt x="1070" y="338"/>
                  </a:lnTo>
                  <a:lnTo>
                    <a:pt x="1067" y="351"/>
                  </a:lnTo>
                  <a:lnTo>
                    <a:pt x="1067" y="354"/>
                  </a:lnTo>
                  <a:lnTo>
                    <a:pt x="1067" y="357"/>
                  </a:lnTo>
                  <a:lnTo>
                    <a:pt x="1067" y="359"/>
                  </a:lnTo>
                  <a:lnTo>
                    <a:pt x="1064" y="367"/>
                  </a:lnTo>
                  <a:lnTo>
                    <a:pt x="1062" y="370"/>
                  </a:lnTo>
                  <a:lnTo>
                    <a:pt x="1059" y="370"/>
                  </a:lnTo>
                  <a:lnTo>
                    <a:pt x="1054" y="372"/>
                  </a:lnTo>
                  <a:lnTo>
                    <a:pt x="1051" y="375"/>
                  </a:lnTo>
                  <a:lnTo>
                    <a:pt x="1051" y="391"/>
                  </a:lnTo>
                  <a:lnTo>
                    <a:pt x="1051" y="399"/>
                  </a:lnTo>
                  <a:lnTo>
                    <a:pt x="1051" y="401"/>
                  </a:lnTo>
                  <a:lnTo>
                    <a:pt x="1049" y="409"/>
                  </a:lnTo>
                  <a:lnTo>
                    <a:pt x="1049" y="412"/>
                  </a:lnTo>
                  <a:lnTo>
                    <a:pt x="1049" y="420"/>
                  </a:lnTo>
                  <a:lnTo>
                    <a:pt x="1046" y="425"/>
                  </a:lnTo>
                  <a:lnTo>
                    <a:pt x="1046" y="427"/>
                  </a:lnTo>
                  <a:lnTo>
                    <a:pt x="1046" y="430"/>
                  </a:lnTo>
                  <a:lnTo>
                    <a:pt x="1043" y="433"/>
                  </a:lnTo>
                  <a:lnTo>
                    <a:pt x="1043" y="451"/>
                  </a:lnTo>
                  <a:lnTo>
                    <a:pt x="1041" y="477"/>
                  </a:lnTo>
                  <a:lnTo>
                    <a:pt x="1041" y="480"/>
                  </a:lnTo>
                  <a:lnTo>
                    <a:pt x="1041" y="485"/>
                  </a:lnTo>
                  <a:lnTo>
                    <a:pt x="1041" y="490"/>
                  </a:lnTo>
                  <a:lnTo>
                    <a:pt x="1041" y="493"/>
                  </a:lnTo>
                  <a:lnTo>
                    <a:pt x="1038" y="506"/>
                  </a:lnTo>
                  <a:lnTo>
                    <a:pt x="1038" y="509"/>
                  </a:lnTo>
                  <a:lnTo>
                    <a:pt x="1038" y="517"/>
                  </a:lnTo>
                  <a:lnTo>
                    <a:pt x="1036" y="519"/>
                  </a:lnTo>
                  <a:lnTo>
                    <a:pt x="1036" y="525"/>
                  </a:lnTo>
                  <a:lnTo>
                    <a:pt x="1036" y="530"/>
                  </a:lnTo>
                  <a:lnTo>
                    <a:pt x="1036" y="535"/>
                  </a:lnTo>
                  <a:lnTo>
                    <a:pt x="1036" y="540"/>
                  </a:lnTo>
                  <a:lnTo>
                    <a:pt x="1036" y="543"/>
                  </a:lnTo>
                  <a:lnTo>
                    <a:pt x="1036" y="546"/>
                  </a:lnTo>
                  <a:lnTo>
                    <a:pt x="1036" y="548"/>
                  </a:lnTo>
                  <a:lnTo>
                    <a:pt x="1036" y="551"/>
                  </a:lnTo>
                  <a:lnTo>
                    <a:pt x="1036" y="553"/>
                  </a:lnTo>
                  <a:lnTo>
                    <a:pt x="1036" y="556"/>
                  </a:lnTo>
                  <a:lnTo>
                    <a:pt x="1033" y="561"/>
                  </a:lnTo>
                  <a:lnTo>
                    <a:pt x="1033" y="567"/>
                  </a:lnTo>
                  <a:lnTo>
                    <a:pt x="1033" y="569"/>
                  </a:lnTo>
                  <a:lnTo>
                    <a:pt x="1033" y="572"/>
                  </a:lnTo>
                  <a:lnTo>
                    <a:pt x="1033" y="574"/>
                  </a:lnTo>
                  <a:lnTo>
                    <a:pt x="1036" y="574"/>
                  </a:lnTo>
                  <a:lnTo>
                    <a:pt x="1036" y="580"/>
                  </a:lnTo>
                  <a:lnTo>
                    <a:pt x="1038" y="590"/>
                  </a:lnTo>
                  <a:lnTo>
                    <a:pt x="1038" y="593"/>
                  </a:lnTo>
                  <a:lnTo>
                    <a:pt x="1038" y="619"/>
                  </a:lnTo>
                  <a:lnTo>
                    <a:pt x="1017" y="619"/>
                  </a:lnTo>
                  <a:lnTo>
                    <a:pt x="996" y="619"/>
                  </a:lnTo>
                  <a:lnTo>
                    <a:pt x="965" y="616"/>
                  </a:lnTo>
                  <a:lnTo>
                    <a:pt x="960" y="616"/>
                  </a:lnTo>
                  <a:lnTo>
                    <a:pt x="957" y="616"/>
                  </a:lnTo>
                  <a:lnTo>
                    <a:pt x="946" y="616"/>
                  </a:lnTo>
                  <a:lnTo>
                    <a:pt x="925" y="614"/>
                  </a:lnTo>
                  <a:lnTo>
                    <a:pt x="891" y="614"/>
                  </a:lnTo>
                  <a:lnTo>
                    <a:pt x="886" y="672"/>
                  </a:lnTo>
                  <a:lnTo>
                    <a:pt x="883" y="714"/>
                  </a:lnTo>
                  <a:lnTo>
                    <a:pt x="881" y="732"/>
                  </a:lnTo>
                  <a:lnTo>
                    <a:pt x="878" y="761"/>
                  </a:lnTo>
                  <a:lnTo>
                    <a:pt x="878" y="766"/>
                  </a:lnTo>
                  <a:lnTo>
                    <a:pt x="878" y="769"/>
                  </a:lnTo>
                  <a:lnTo>
                    <a:pt x="857" y="766"/>
                  </a:lnTo>
                  <a:lnTo>
                    <a:pt x="855" y="766"/>
                  </a:lnTo>
                  <a:lnTo>
                    <a:pt x="852" y="766"/>
                  </a:lnTo>
                  <a:lnTo>
                    <a:pt x="849" y="766"/>
                  </a:lnTo>
                  <a:lnTo>
                    <a:pt x="844" y="766"/>
                  </a:lnTo>
                  <a:lnTo>
                    <a:pt x="842" y="766"/>
                  </a:lnTo>
                  <a:lnTo>
                    <a:pt x="834" y="766"/>
                  </a:lnTo>
                  <a:lnTo>
                    <a:pt x="828" y="763"/>
                  </a:lnTo>
                  <a:lnTo>
                    <a:pt x="823" y="763"/>
                  </a:lnTo>
                  <a:lnTo>
                    <a:pt x="821" y="763"/>
                  </a:lnTo>
                  <a:lnTo>
                    <a:pt x="815" y="763"/>
                  </a:lnTo>
                  <a:lnTo>
                    <a:pt x="810" y="763"/>
                  </a:lnTo>
                  <a:lnTo>
                    <a:pt x="807" y="763"/>
                  </a:lnTo>
                  <a:lnTo>
                    <a:pt x="805" y="761"/>
                  </a:lnTo>
                  <a:lnTo>
                    <a:pt x="802" y="761"/>
                  </a:lnTo>
                  <a:lnTo>
                    <a:pt x="800" y="761"/>
                  </a:lnTo>
                  <a:lnTo>
                    <a:pt x="794" y="761"/>
                  </a:lnTo>
                  <a:lnTo>
                    <a:pt x="792" y="761"/>
                  </a:lnTo>
                  <a:lnTo>
                    <a:pt x="789" y="761"/>
                  </a:lnTo>
                  <a:lnTo>
                    <a:pt x="786" y="761"/>
                  </a:lnTo>
                  <a:lnTo>
                    <a:pt x="779" y="761"/>
                  </a:lnTo>
                  <a:lnTo>
                    <a:pt x="776" y="758"/>
                  </a:lnTo>
                  <a:lnTo>
                    <a:pt x="773" y="758"/>
                  </a:lnTo>
                  <a:lnTo>
                    <a:pt x="771" y="758"/>
                  </a:lnTo>
                  <a:lnTo>
                    <a:pt x="768" y="758"/>
                  </a:lnTo>
                  <a:lnTo>
                    <a:pt x="766" y="758"/>
                  </a:lnTo>
                  <a:lnTo>
                    <a:pt x="760" y="758"/>
                  </a:lnTo>
                  <a:lnTo>
                    <a:pt x="752" y="758"/>
                  </a:lnTo>
                  <a:lnTo>
                    <a:pt x="742" y="756"/>
                  </a:lnTo>
                  <a:lnTo>
                    <a:pt x="739" y="756"/>
                  </a:lnTo>
                  <a:lnTo>
                    <a:pt x="737" y="756"/>
                  </a:lnTo>
                  <a:lnTo>
                    <a:pt x="734" y="756"/>
                  </a:lnTo>
                  <a:lnTo>
                    <a:pt x="731" y="756"/>
                  </a:lnTo>
                  <a:lnTo>
                    <a:pt x="726" y="756"/>
                  </a:lnTo>
                  <a:lnTo>
                    <a:pt x="724" y="756"/>
                  </a:lnTo>
                  <a:lnTo>
                    <a:pt x="721" y="753"/>
                  </a:lnTo>
                  <a:lnTo>
                    <a:pt x="718" y="753"/>
                  </a:lnTo>
                  <a:lnTo>
                    <a:pt x="716" y="753"/>
                  </a:lnTo>
                  <a:lnTo>
                    <a:pt x="710" y="753"/>
                  </a:lnTo>
                  <a:lnTo>
                    <a:pt x="708" y="753"/>
                  </a:lnTo>
                  <a:lnTo>
                    <a:pt x="705" y="753"/>
                  </a:lnTo>
                  <a:lnTo>
                    <a:pt x="692" y="753"/>
                  </a:lnTo>
                  <a:lnTo>
                    <a:pt x="687" y="750"/>
                  </a:lnTo>
                  <a:lnTo>
                    <a:pt x="684" y="750"/>
                  </a:lnTo>
                  <a:lnTo>
                    <a:pt x="682" y="750"/>
                  </a:lnTo>
                  <a:lnTo>
                    <a:pt x="679" y="750"/>
                  </a:lnTo>
                  <a:lnTo>
                    <a:pt x="676" y="750"/>
                  </a:lnTo>
                  <a:lnTo>
                    <a:pt x="674" y="750"/>
                  </a:lnTo>
                  <a:lnTo>
                    <a:pt x="669" y="750"/>
                  </a:lnTo>
                  <a:lnTo>
                    <a:pt x="663" y="750"/>
                  </a:lnTo>
                  <a:lnTo>
                    <a:pt x="661" y="750"/>
                  </a:lnTo>
                  <a:lnTo>
                    <a:pt x="658" y="748"/>
                  </a:lnTo>
                  <a:lnTo>
                    <a:pt x="655" y="748"/>
                  </a:lnTo>
                  <a:lnTo>
                    <a:pt x="653" y="748"/>
                  </a:lnTo>
                  <a:lnTo>
                    <a:pt x="650" y="748"/>
                  </a:lnTo>
                  <a:lnTo>
                    <a:pt x="648" y="748"/>
                  </a:lnTo>
                  <a:lnTo>
                    <a:pt x="627" y="745"/>
                  </a:lnTo>
                  <a:lnTo>
                    <a:pt x="624" y="745"/>
                  </a:lnTo>
                  <a:lnTo>
                    <a:pt x="621" y="745"/>
                  </a:lnTo>
                  <a:lnTo>
                    <a:pt x="619" y="745"/>
                  </a:lnTo>
                  <a:lnTo>
                    <a:pt x="616" y="745"/>
                  </a:lnTo>
                  <a:lnTo>
                    <a:pt x="611" y="745"/>
                  </a:lnTo>
                  <a:lnTo>
                    <a:pt x="611" y="742"/>
                  </a:lnTo>
                  <a:lnTo>
                    <a:pt x="608" y="742"/>
                  </a:lnTo>
                  <a:lnTo>
                    <a:pt x="606" y="742"/>
                  </a:lnTo>
                  <a:lnTo>
                    <a:pt x="603" y="742"/>
                  </a:lnTo>
                  <a:lnTo>
                    <a:pt x="600" y="742"/>
                  </a:lnTo>
                  <a:lnTo>
                    <a:pt x="598" y="742"/>
                  </a:lnTo>
                  <a:lnTo>
                    <a:pt x="592" y="742"/>
                  </a:lnTo>
                  <a:lnTo>
                    <a:pt x="587" y="742"/>
                  </a:lnTo>
                  <a:lnTo>
                    <a:pt x="585" y="742"/>
                  </a:lnTo>
                  <a:lnTo>
                    <a:pt x="582" y="742"/>
                  </a:lnTo>
                  <a:lnTo>
                    <a:pt x="579" y="742"/>
                  </a:lnTo>
                  <a:lnTo>
                    <a:pt x="579" y="740"/>
                  </a:lnTo>
                  <a:lnTo>
                    <a:pt x="577" y="740"/>
                  </a:lnTo>
                  <a:lnTo>
                    <a:pt x="564" y="740"/>
                  </a:lnTo>
                  <a:lnTo>
                    <a:pt x="556" y="740"/>
                  </a:lnTo>
                  <a:lnTo>
                    <a:pt x="553" y="740"/>
                  </a:lnTo>
                  <a:lnTo>
                    <a:pt x="537" y="737"/>
                  </a:lnTo>
                  <a:lnTo>
                    <a:pt x="522" y="735"/>
                  </a:lnTo>
                  <a:lnTo>
                    <a:pt x="519" y="735"/>
                  </a:lnTo>
                  <a:lnTo>
                    <a:pt x="514" y="735"/>
                  </a:lnTo>
                  <a:lnTo>
                    <a:pt x="503" y="735"/>
                  </a:lnTo>
                  <a:lnTo>
                    <a:pt x="498" y="735"/>
                  </a:lnTo>
                  <a:lnTo>
                    <a:pt x="495" y="735"/>
                  </a:lnTo>
                  <a:lnTo>
                    <a:pt x="495" y="732"/>
                  </a:lnTo>
                  <a:lnTo>
                    <a:pt x="459" y="729"/>
                  </a:lnTo>
                  <a:lnTo>
                    <a:pt x="451" y="729"/>
                  </a:lnTo>
                  <a:lnTo>
                    <a:pt x="448" y="729"/>
                  </a:lnTo>
                  <a:lnTo>
                    <a:pt x="448" y="727"/>
                  </a:lnTo>
                  <a:lnTo>
                    <a:pt x="446" y="727"/>
                  </a:lnTo>
                  <a:lnTo>
                    <a:pt x="430" y="727"/>
                  </a:lnTo>
                  <a:lnTo>
                    <a:pt x="422" y="724"/>
                  </a:lnTo>
                  <a:lnTo>
                    <a:pt x="419" y="727"/>
                  </a:lnTo>
                  <a:lnTo>
                    <a:pt x="417" y="727"/>
                  </a:lnTo>
                  <a:lnTo>
                    <a:pt x="417" y="724"/>
                  </a:lnTo>
                  <a:lnTo>
                    <a:pt x="412" y="724"/>
                  </a:lnTo>
                  <a:lnTo>
                    <a:pt x="406" y="724"/>
                  </a:lnTo>
                  <a:lnTo>
                    <a:pt x="404" y="724"/>
                  </a:lnTo>
                  <a:lnTo>
                    <a:pt x="396" y="724"/>
                  </a:lnTo>
                  <a:lnTo>
                    <a:pt x="393" y="724"/>
                  </a:lnTo>
                  <a:lnTo>
                    <a:pt x="388" y="724"/>
                  </a:lnTo>
                  <a:lnTo>
                    <a:pt x="385" y="724"/>
                  </a:lnTo>
                  <a:lnTo>
                    <a:pt x="383" y="724"/>
                  </a:lnTo>
                  <a:lnTo>
                    <a:pt x="380" y="724"/>
                  </a:lnTo>
                  <a:lnTo>
                    <a:pt x="378" y="724"/>
                  </a:lnTo>
                  <a:lnTo>
                    <a:pt x="372" y="721"/>
                  </a:lnTo>
                  <a:lnTo>
                    <a:pt x="370" y="721"/>
                  </a:lnTo>
                  <a:lnTo>
                    <a:pt x="364" y="721"/>
                  </a:lnTo>
                  <a:lnTo>
                    <a:pt x="359" y="721"/>
                  </a:lnTo>
                  <a:lnTo>
                    <a:pt x="354" y="721"/>
                  </a:lnTo>
                  <a:lnTo>
                    <a:pt x="351" y="721"/>
                  </a:lnTo>
                  <a:lnTo>
                    <a:pt x="343" y="721"/>
                  </a:lnTo>
                  <a:lnTo>
                    <a:pt x="299" y="716"/>
                  </a:lnTo>
                  <a:lnTo>
                    <a:pt x="294" y="716"/>
                  </a:lnTo>
                  <a:lnTo>
                    <a:pt x="291" y="716"/>
                  </a:lnTo>
                  <a:lnTo>
                    <a:pt x="288" y="716"/>
                  </a:lnTo>
                  <a:lnTo>
                    <a:pt x="283" y="716"/>
                  </a:lnTo>
                  <a:lnTo>
                    <a:pt x="281" y="716"/>
                  </a:lnTo>
                  <a:lnTo>
                    <a:pt x="278" y="716"/>
                  </a:lnTo>
                  <a:lnTo>
                    <a:pt x="275" y="716"/>
                  </a:lnTo>
                  <a:lnTo>
                    <a:pt x="273" y="716"/>
                  </a:lnTo>
                  <a:lnTo>
                    <a:pt x="273" y="714"/>
                  </a:lnTo>
                  <a:lnTo>
                    <a:pt x="270" y="714"/>
                  </a:lnTo>
                  <a:lnTo>
                    <a:pt x="267" y="714"/>
                  </a:lnTo>
                  <a:lnTo>
                    <a:pt x="262" y="716"/>
                  </a:lnTo>
                  <a:lnTo>
                    <a:pt x="252" y="716"/>
                  </a:lnTo>
                  <a:lnTo>
                    <a:pt x="249" y="716"/>
                  </a:lnTo>
                  <a:lnTo>
                    <a:pt x="244" y="716"/>
                  </a:lnTo>
                  <a:lnTo>
                    <a:pt x="241" y="716"/>
                  </a:lnTo>
                  <a:lnTo>
                    <a:pt x="210" y="716"/>
                  </a:lnTo>
                  <a:lnTo>
                    <a:pt x="202" y="716"/>
                  </a:lnTo>
                  <a:lnTo>
                    <a:pt x="197" y="716"/>
                  </a:lnTo>
                  <a:lnTo>
                    <a:pt x="181" y="716"/>
                  </a:lnTo>
                  <a:lnTo>
                    <a:pt x="170" y="716"/>
                  </a:lnTo>
                  <a:lnTo>
                    <a:pt x="160" y="719"/>
                  </a:lnTo>
                  <a:lnTo>
                    <a:pt x="134" y="719"/>
                  </a:lnTo>
                  <a:lnTo>
                    <a:pt x="131" y="719"/>
                  </a:lnTo>
                  <a:lnTo>
                    <a:pt x="126" y="719"/>
                  </a:lnTo>
                  <a:lnTo>
                    <a:pt x="123" y="719"/>
                  </a:lnTo>
                  <a:lnTo>
                    <a:pt x="121" y="719"/>
                  </a:lnTo>
                  <a:lnTo>
                    <a:pt x="110" y="719"/>
                  </a:lnTo>
                  <a:lnTo>
                    <a:pt x="108" y="719"/>
                  </a:lnTo>
                  <a:lnTo>
                    <a:pt x="105" y="719"/>
                  </a:lnTo>
                  <a:lnTo>
                    <a:pt x="102" y="719"/>
                  </a:lnTo>
                  <a:lnTo>
                    <a:pt x="100" y="719"/>
                  </a:lnTo>
                  <a:lnTo>
                    <a:pt x="97" y="719"/>
                  </a:lnTo>
                  <a:lnTo>
                    <a:pt x="94" y="719"/>
                  </a:lnTo>
                  <a:lnTo>
                    <a:pt x="89" y="719"/>
                  </a:lnTo>
                  <a:lnTo>
                    <a:pt x="84" y="719"/>
                  </a:lnTo>
                  <a:lnTo>
                    <a:pt x="81" y="719"/>
                  </a:lnTo>
                  <a:lnTo>
                    <a:pt x="79" y="719"/>
                  </a:lnTo>
                  <a:lnTo>
                    <a:pt x="76" y="719"/>
                  </a:lnTo>
                  <a:lnTo>
                    <a:pt x="73" y="719"/>
                  </a:lnTo>
                  <a:lnTo>
                    <a:pt x="71" y="719"/>
                  </a:lnTo>
                  <a:lnTo>
                    <a:pt x="68" y="719"/>
                  </a:lnTo>
                  <a:lnTo>
                    <a:pt x="66" y="719"/>
                  </a:lnTo>
                  <a:lnTo>
                    <a:pt x="63" y="719"/>
                  </a:lnTo>
                  <a:lnTo>
                    <a:pt x="60" y="719"/>
                  </a:lnTo>
                  <a:lnTo>
                    <a:pt x="58" y="719"/>
                  </a:lnTo>
                  <a:lnTo>
                    <a:pt x="55" y="719"/>
                  </a:lnTo>
                  <a:lnTo>
                    <a:pt x="52" y="719"/>
                  </a:lnTo>
                  <a:lnTo>
                    <a:pt x="50" y="719"/>
                  </a:lnTo>
                  <a:lnTo>
                    <a:pt x="47" y="719"/>
                  </a:lnTo>
                  <a:lnTo>
                    <a:pt x="45" y="719"/>
                  </a:lnTo>
                  <a:lnTo>
                    <a:pt x="42" y="721"/>
                  </a:lnTo>
                  <a:lnTo>
                    <a:pt x="39" y="721"/>
                  </a:lnTo>
                  <a:lnTo>
                    <a:pt x="37" y="721"/>
                  </a:lnTo>
                  <a:lnTo>
                    <a:pt x="31" y="721"/>
                  </a:lnTo>
                  <a:lnTo>
                    <a:pt x="29" y="721"/>
                  </a:lnTo>
                  <a:lnTo>
                    <a:pt x="26" y="721"/>
                  </a:lnTo>
                  <a:lnTo>
                    <a:pt x="24" y="721"/>
                  </a:lnTo>
                  <a:lnTo>
                    <a:pt x="21" y="721"/>
                  </a:lnTo>
                  <a:lnTo>
                    <a:pt x="18" y="721"/>
                  </a:lnTo>
                  <a:lnTo>
                    <a:pt x="16" y="721"/>
                  </a:lnTo>
                  <a:lnTo>
                    <a:pt x="13" y="721"/>
                  </a:lnTo>
                  <a:lnTo>
                    <a:pt x="11" y="721"/>
                  </a:lnTo>
                  <a:lnTo>
                    <a:pt x="8" y="721"/>
                  </a:lnTo>
                  <a:lnTo>
                    <a:pt x="5" y="721"/>
                  </a:lnTo>
                  <a:lnTo>
                    <a:pt x="3" y="721"/>
                  </a:lnTo>
                  <a:lnTo>
                    <a:pt x="0" y="721"/>
                  </a:lnTo>
                  <a:lnTo>
                    <a:pt x="0" y="719"/>
                  </a:lnTo>
                  <a:lnTo>
                    <a:pt x="3" y="711"/>
                  </a:lnTo>
                  <a:lnTo>
                    <a:pt x="5" y="700"/>
                  </a:lnTo>
                  <a:lnTo>
                    <a:pt x="5" y="698"/>
                  </a:lnTo>
                  <a:lnTo>
                    <a:pt x="8" y="695"/>
                  </a:lnTo>
                  <a:lnTo>
                    <a:pt x="8" y="693"/>
                  </a:lnTo>
                  <a:lnTo>
                    <a:pt x="13" y="669"/>
                  </a:lnTo>
                  <a:lnTo>
                    <a:pt x="16" y="664"/>
                  </a:lnTo>
                  <a:lnTo>
                    <a:pt x="18" y="656"/>
                  </a:lnTo>
                  <a:lnTo>
                    <a:pt x="18" y="653"/>
                  </a:lnTo>
                  <a:lnTo>
                    <a:pt x="21" y="651"/>
                  </a:lnTo>
                  <a:lnTo>
                    <a:pt x="31" y="611"/>
                  </a:lnTo>
                  <a:lnTo>
                    <a:pt x="42" y="572"/>
                  </a:lnTo>
                  <a:lnTo>
                    <a:pt x="60" y="509"/>
                  </a:lnTo>
                  <a:lnTo>
                    <a:pt x="60" y="506"/>
                  </a:lnTo>
                  <a:lnTo>
                    <a:pt x="63" y="498"/>
                  </a:lnTo>
                  <a:lnTo>
                    <a:pt x="66" y="490"/>
                  </a:lnTo>
                  <a:lnTo>
                    <a:pt x="71" y="475"/>
                  </a:lnTo>
                  <a:lnTo>
                    <a:pt x="76" y="467"/>
                  </a:lnTo>
                  <a:lnTo>
                    <a:pt x="79" y="462"/>
                  </a:lnTo>
                  <a:lnTo>
                    <a:pt x="79" y="456"/>
                  </a:lnTo>
                  <a:lnTo>
                    <a:pt x="81" y="448"/>
                  </a:lnTo>
                  <a:lnTo>
                    <a:pt x="81" y="441"/>
                  </a:lnTo>
                  <a:lnTo>
                    <a:pt x="84" y="441"/>
                  </a:lnTo>
                  <a:lnTo>
                    <a:pt x="84" y="435"/>
                  </a:lnTo>
                  <a:lnTo>
                    <a:pt x="87" y="435"/>
                  </a:lnTo>
                  <a:lnTo>
                    <a:pt x="89" y="412"/>
                  </a:lnTo>
                  <a:lnTo>
                    <a:pt x="92" y="409"/>
                  </a:lnTo>
                  <a:lnTo>
                    <a:pt x="92" y="401"/>
                  </a:lnTo>
                  <a:lnTo>
                    <a:pt x="92" y="399"/>
                  </a:lnTo>
                  <a:lnTo>
                    <a:pt x="94" y="393"/>
                  </a:lnTo>
                  <a:lnTo>
                    <a:pt x="92" y="391"/>
                  </a:lnTo>
                  <a:lnTo>
                    <a:pt x="92" y="388"/>
                  </a:lnTo>
                  <a:lnTo>
                    <a:pt x="94" y="385"/>
                  </a:lnTo>
                  <a:lnTo>
                    <a:pt x="94" y="375"/>
                  </a:lnTo>
                  <a:lnTo>
                    <a:pt x="94" y="370"/>
                  </a:lnTo>
                  <a:lnTo>
                    <a:pt x="97" y="367"/>
                  </a:lnTo>
                  <a:lnTo>
                    <a:pt x="123" y="267"/>
                  </a:lnTo>
                  <a:lnTo>
                    <a:pt x="126" y="260"/>
                  </a:lnTo>
                  <a:lnTo>
                    <a:pt x="126" y="257"/>
                  </a:lnTo>
                  <a:lnTo>
                    <a:pt x="128" y="249"/>
                  </a:lnTo>
                  <a:lnTo>
                    <a:pt x="128" y="246"/>
                  </a:lnTo>
                  <a:lnTo>
                    <a:pt x="128" y="244"/>
                  </a:lnTo>
                  <a:lnTo>
                    <a:pt x="128" y="241"/>
                  </a:lnTo>
                  <a:lnTo>
                    <a:pt x="131" y="239"/>
                  </a:lnTo>
                  <a:lnTo>
                    <a:pt x="131" y="236"/>
                  </a:lnTo>
                  <a:lnTo>
                    <a:pt x="131" y="231"/>
                  </a:lnTo>
                  <a:lnTo>
                    <a:pt x="131" y="228"/>
                  </a:lnTo>
                  <a:lnTo>
                    <a:pt x="131" y="223"/>
                  </a:lnTo>
                  <a:lnTo>
                    <a:pt x="134" y="218"/>
                  </a:lnTo>
                  <a:lnTo>
                    <a:pt x="134" y="212"/>
                  </a:lnTo>
                  <a:lnTo>
                    <a:pt x="134" y="207"/>
                  </a:lnTo>
                  <a:lnTo>
                    <a:pt x="134" y="202"/>
                  </a:lnTo>
                  <a:lnTo>
                    <a:pt x="134" y="194"/>
                  </a:lnTo>
                  <a:lnTo>
                    <a:pt x="134" y="191"/>
                  </a:lnTo>
                  <a:lnTo>
                    <a:pt x="134" y="189"/>
                  </a:lnTo>
                  <a:lnTo>
                    <a:pt x="134" y="183"/>
                  </a:lnTo>
                  <a:lnTo>
                    <a:pt x="131" y="176"/>
                  </a:lnTo>
                  <a:lnTo>
                    <a:pt x="131" y="170"/>
                  </a:lnTo>
                  <a:lnTo>
                    <a:pt x="131" y="160"/>
                  </a:lnTo>
                  <a:lnTo>
                    <a:pt x="131" y="157"/>
                  </a:lnTo>
                  <a:lnTo>
                    <a:pt x="131" y="155"/>
                  </a:lnTo>
                  <a:lnTo>
                    <a:pt x="131" y="152"/>
                  </a:lnTo>
                  <a:lnTo>
                    <a:pt x="131" y="149"/>
                  </a:lnTo>
                  <a:lnTo>
                    <a:pt x="131" y="147"/>
                  </a:lnTo>
                  <a:lnTo>
                    <a:pt x="131" y="144"/>
                  </a:lnTo>
                  <a:lnTo>
                    <a:pt x="128" y="136"/>
                  </a:lnTo>
                  <a:lnTo>
                    <a:pt x="128" y="123"/>
                  </a:lnTo>
                  <a:lnTo>
                    <a:pt x="128" y="120"/>
                  </a:lnTo>
                  <a:lnTo>
                    <a:pt x="126" y="107"/>
                  </a:lnTo>
                  <a:lnTo>
                    <a:pt x="123" y="94"/>
                  </a:lnTo>
                  <a:lnTo>
                    <a:pt x="123" y="92"/>
                  </a:lnTo>
                  <a:lnTo>
                    <a:pt x="123" y="89"/>
                  </a:lnTo>
                  <a:lnTo>
                    <a:pt x="123" y="84"/>
                  </a:lnTo>
                  <a:lnTo>
                    <a:pt x="123" y="81"/>
                  </a:lnTo>
                  <a:lnTo>
                    <a:pt x="210" y="84"/>
                  </a:lnTo>
                  <a:lnTo>
                    <a:pt x="212" y="84"/>
                  </a:lnTo>
                  <a:lnTo>
                    <a:pt x="218" y="84"/>
                  </a:lnTo>
                  <a:lnTo>
                    <a:pt x="228" y="84"/>
                  </a:lnTo>
                  <a:lnTo>
                    <a:pt x="239" y="84"/>
                  </a:lnTo>
                  <a:lnTo>
                    <a:pt x="281" y="86"/>
                  </a:lnTo>
                  <a:lnTo>
                    <a:pt x="296" y="86"/>
                  </a:lnTo>
                  <a:lnTo>
                    <a:pt x="299" y="86"/>
                  </a:lnTo>
                  <a:lnTo>
                    <a:pt x="301" y="86"/>
                  </a:lnTo>
                  <a:lnTo>
                    <a:pt x="304" y="86"/>
                  </a:lnTo>
                  <a:lnTo>
                    <a:pt x="309" y="86"/>
                  </a:lnTo>
                  <a:lnTo>
                    <a:pt x="320" y="86"/>
                  </a:lnTo>
                  <a:lnTo>
                    <a:pt x="325" y="89"/>
                  </a:lnTo>
                  <a:lnTo>
                    <a:pt x="336" y="89"/>
                  </a:lnTo>
                  <a:lnTo>
                    <a:pt x="336" y="86"/>
                  </a:lnTo>
                  <a:lnTo>
                    <a:pt x="333" y="86"/>
                  </a:lnTo>
                  <a:lnTo>
                    <a:pt x="333" y="81"/>
                  </a:lnTo>
                  <a:lnTo>
                    <a:pt x="328" y="71"/>
                  </a:lnTo>
                  <a:lnTo>
                    <a:pt x="328" y="68"/>
                  </a:lnTo>
                  <a:lnTo>
                    <a:pt x="325" y="63"/>
                  </a:lnTo>
                  <a:lnTo>
                    <a:pt x="325" y="60"/>
                  </a:lnTo>
                  <a:lnTo>
                    <a:pt x="325" y="57"/>
                  </a:lnTo>
                  <a:lnTo>
                    <a:pt x="325" y="52"/>
                  </a:lnTo>
                  <a:lnTo>
                    <a:pt x="325" y="50"/>
                  </a:lnTo>
                  <a:lnTo>
                    <a:pt x="325" y="0"/>
                  </a:lnTo>
                  <a:lnTo>
                    <a:pt x="328" y="2"/>
                  </a:lnTo>
                  <a:lnTo>
                    <a:pt x="330" y="8"/>
                  </a:lnTo>
                  <a:lnTo>
                    <a:pt x="336" y="10"/>
                  </a:lnTo>
                  <a:lnTo>
                    <a:pt x="336" y="13"/>
                  </a:lnTo>
                  <a:lnTo>
                    <a:pt x="341" y="15"/>
                  </a:lnTo>
                  <a:lnTo>
                    <a:pt x="346" y="23"/>
                  </a:lnTo>
                  <a:lnTo>
                    <a:pt x="370" y="52"/>
                  </a:lnTo>
                  <a:lnTo>
                    <a:pt x="372" y="52"/>
                  </a:lnTo>
                  <a:lnTo>
                    <a:pt x="372" y="55"/>
                  </a:lnTo>
                  <a:lnTo>
                    <a:pt x="472" y="71"/>
                  </a:lnTo>
                  <a:lnTo>
                    <a:pt x="514" y="78"/>
                  </a:lnTo>
                  <a:lnTo>
                    <a:pt x="522" y="78"/>
                  </a:lnTo>
                  <a:lnTo>
                    <a:pt x="527" y="78"/>
                  </a:lnTo>
                  <a:lnTo>
                    <a:pt x="530" y="78"/>
                  </a:lnTo>
                  <a:lnTo>
                    <a:pt x="532" y="78"/>
                  </a:lnTo>
                  <a:lnTo>
                    <a:pt x="564" y="86"/>
                  </a:lnTo>
                  <a:lnTo>
                    <a:pt x="579" y="89"/>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01" name="フリーフォーム 200"/>
            <p:cNvSpPr>
              <a:spLocks/>
            </p:cNvSpPr>
            <p:nvPr/>
          </p:nvSpPr>
          <p:spPr bwMode="auto">
            <a:xfrm>
              <a:off x="1884787" y="3422695"/>
              <a:ext cx="766350" cy="726548"/>
            </a:xfrm>
            <a:custGeom>
              <a:avLst/>
              <a:gdLst>
                <a:gd name="T0" fmla="*/ 1353 w 1599"/>
                <a:gd name="T1" fmla="*/ 87 h 1493"/>
                <a:gd name="T2" fmla="*/ 1397 w 1599"/>
                <a:gd name="T3" fmla="*/ 105 h 1493"/>
                <a:gd name="T4" fmla="*/ 1497 w 1599"/>
                <a:gd name="T5" fmla="*/ 181 h 1493"/>
                <a:gd name="T6" fmla="*/ 1536 w 1599"/>
                <a:gd name="T7" fmla="*/ 247 h 1493"/>
                <a:gd name="T8" fmla="*/ 1555 w 1599"/>
                <a:gd name="T9" fmla="*/ 299 h 1493"/>
                <a:gd name="T10" fmla="*/ 1549 w 1599"/>
                <a:gd name="T11" fmla="*/ 415 h 1493"/>
                <a:gd name="T12" fmla="*/ 1494 w 1599"/>
                <a:gd name="T13" fmla="*/ 499 h 1493"/>
                <a:gd name="T14" fmla="*/ 1455 w 1599"/>
                <a:gd name="T15" fmla="*/ 557 h 1493"/>
                <a:gd name="T16" fmla="*/ 1431 w 1599"/>
                <a:gd name="T17" fmla="*/ 614 h 1493"/>
                <a:gd name="T18" fmla="*/ 1434 w 1599"/>
                <a:gd name="T19" fmla="*/ 664 h 1493"/>
                <a:gd name="T20" fmla="*/ 1455 w 1599"/>
                <a:gd name="T21" fmla="*/ 722 h 1493"/>
                <a:gd name="T22" fmla="*/ 1481 w 1599"/>
                <a:gd name="T23" fmla="*/ 772 h 1493"/>
                <a:gd name="T24" fmla="*/ 1526 w 1599"/>
                <a:gd name="T25" fmla="*/ 837 h 1493"/>
                <a:gd name="T26" fmla="*/ 1570 w 1599"/>
                <a:gd name="T27" fmla="*/ 911 h 1493"/>
                <a:gd name="T28" fmla="*/ 1594 w 1599"/>
                <a:gd name="T29" fmla="*/ 974 h 1493"/>
                <a:gd name="T30" fmla="*/ 1599 w 1599"/>
                <a:gd name="T31" fmla="*/ 1032 h 1493"/>
                <a:gd name="T32" fmla="*/ 1586 w 1599"/>
                <a:gd name="T33" fmla="*/ 1108 h 1493"/>
                <a:gd name="T34" fmla="*/ 1560 w 1599"/>
                <a:gd name="T35" fmla="*/ 1152 h 1493"/>
                <a:gd name="T36" fmla="*/ 1528 w 1599"/>
                <a:gd name="T37" fmla="*/ 1194 h 1493"/>
                <a:gd name="T38" fmla="*/ 1507 w 1599"/>
                <a:gd name="T39" fmla="*/ 1221 h 1493"/>
                <a:gd name="T40" fmla="*/ 1421 w 1599"/>
                <a:gd name="T41" fmla="*/ 1239 h 1493"/>
                <a:gd name="T42" fmla="*/ 1279 w 1599"/>
                <a:gd name="T43" fmla="*/ 1242 h 1493"/>
                <a:gd name="T44" fmla="*/ 1185 w 1599"/>
                <a:gd name="T45" fmla="*/ 1247 h 1493"/>
                <a:gd name="T46" fmla="*/ 1132 w 1599"/>
                <a:gd name="T47" fmla="*/ 1221 h 1493"/>
                <a:gd name="T48" fmla="*/ 1028 w 1599"/>
                <a:gd name="T49" fmla="*/ 1186 h 1493"/>
                <a:gd name="T50" fmla="*/ 923 w 1599"/>
                <a:gd name="T51" fmla="*/ 1171 h 1493"/>
                <a:gd name="T52" fmla="*/ 828 w 1599"/>
                <a:gd name="T53" fmla="*/ 1163 h 1493"/>
                <a:gd name="T54" fmla="*/ 744 w 1599"/>
                <a:gd name="T55" fmla="*/ 1173 h 1493"/>
                <a:gd name="T56" fmla="*/ 687 w 1599"/>
                <a:gd name="T57" fmla="*/ 1179 h 1493"/>
                <a:gd name="T58" fmla="*/ 647 w 1599"/>
                <a:gd name="T59" fmla="*/ 1205 h 1493"/>
                <a:gd name="T60" fmla="*/ 556 w 1599"/>
                <a:gd name="T61" fmla="*/ 1286 h 1493"/>
                <a:gd name="T62" fmla="*/ 367 w 1599"/>
                <a:gd name="T63" fmla="*/ 1407 h 1493"/>
                <a:gd name="T64" fmla="*/ 312 w 1599"/>
                <a:gd name="T65" fmla="*/ 1451 h 1493"/>
                <a:gd name="T66" fmla="*/ 267 w 1599"/>
                <a:gd name="T67" fmla="*/ 1415 h 1493"/>
                <a:gd name="T68" fmla="*/ 388 w 1599"/>
                <a:gd name="T69" fmla="*/ 1249 h 1493"/>
                <a:gd name="T70" fmla="*/ 446 w 1599"/>
                <a:gd name="T71" fmla="*/ 1192 h 1493"/>
                <a:gd name="T72" fmla="*/ 498 w 1599"/>
                <a:gd name="T73" fmla="*/ 1158 h 1493"/>
                <a:gd name="T74" fmla="*/ 558 w 1599"/>
                <a:gd name="T75" fmla="*/ 1131 h 1493"/>
                <a:gd name="T76" fmla="*/ 519 w 1599"/>
                <a:gd name="T77" fmla="*/ 979 h 1493"/>
                <a:gd name="T78" fmla="*/ 514 w 1599"/>
                <a:gd name="T79" fmla="*/ 898 h 1493"/>
                <a:gd name="T80" fmla="*/ 532 w 1599"/>
                <a:gd name="T81" fmla="*/ 837 h 1493"/>
                <a:gd name="T82" fmla="*/ 550 w 1599"/>
                <a:gd name="T83" fmla="*/ 780 h 1493"/>
                <a:gd name="T84" fmla="*/ 456 w 1599"/>
                <a:gd name="T85" fmla="*/ 840 h 1493"/>
                <a:gd name="T86" fmla="*/ 333 w 1599"/>
                <a:gd name="T87" fmla="*/ 874 h 1493"/>
                <a:gd name="T88" fmla="*/ 202 w 1599"/>
                <a:gd name="T89" fmla="*/ 840 h 1493"/>
                <a:gd name="T90" fmla="*/ 165 w 1599"/>
                <a:gd name="T91" fmla="*/ 816 h 1493"/>
                <a:gd name="T92" fmla="*/ 128 w 1599"/>
                <a:gd name="T93" fmla="*/ 782 h 1493"/>
                <a:gd name="T94" fmla="*/ 100 w 1599"/>
                <a:gd name="T95" fmla="*/ 746 h 1493"/>
                <a:gd name="T96" fmla="*/ 73 w 1599"/>
                <a:gd name="T97" fmla="*/ 709 h 1493"/>
                <a:gd name="T98" fmla="*/ 34 w 1599"/>
                <a:gd name="T99" fmla="*/ 585 h 1493"/>
                <a:gd name="T100" fmla="*/ 299 w 1599"/>
                <a:gd name="T101" fmla="*/ 391 h 1493"/>
                <a:gd name="T102" fmla="*/ 393 w 1599"/>
                <a:gd name="T103" fmla="*/ 323 h 1493"/>
                <a:gd name="T104" fmla="*/ 467 w 1599"/>
                <a:gd name="T105" fmla="*/ 271 h 1493"/>
                <a:gd name="T106" fmla="*/ 619 w 1599"/>
                <a:gd name="T107" fmla="*/ 173 h 1493"/>
                <a:gd name="T108" fmla="*/ 726 w 1599"/>
                <a:gd name="T109" fmla="*/ 110 h 1493"/>
                <a:gd name="T110" fmla="*/ 802 w 1599"/>
                <a:gd name="T111" fmla="*/ 97 h 1493"/>
                <a:gd name="T112" fmla="*/ 957 w 1599"/>
                <a:gd name="T113" fmla="*/ 92 h 1493"/>
                <a:gd name="T114" fmla="*/ 1208 w 1599"/>
                <a:gd name="T115" fmla="*/ 29 h 1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599" h="1493">
                  <a:moveTo>
                    <a:pt x="1308" y="47"/>
                  </a:moveTo>
                  <a:lnTo>
                    <a:pt x="1321" y="66"/>
                  </a:lnTo>
                  <a:lnTo>
                    <a:pt x="1326" y="71"/>
                  </a:lnTo>
                  <a:lnTo>
                    <a:pt x="1332" y="74"/>
                  </a:lnTo>
                  <a:lnTo>
                    <a:pt x="1332" y="76"/>
                  </a:lnTo>
                  <a:lnTo>
                    <a:pt x="1334" y="76"/>
                  </a:lnTo>
                  <a:lnTo>
                    <a:pt x="1337" y="79"/>
                  </a:lnTo>
                  <a:lnTo>
                    <a:pt x="1342" y="82"/>
                  </a:lnTo>
                  <a:lnTo>
                    <a:pt x="1345" y="84"/>
                  </a:lnTo>
                  <a:lnTo>
                    <a:pt x="1350" y="87"/>
                  </a:lnTo>
                  <a:lnTo>
                    <a:pt x="1353" y="87"/>
                  </a:lnTo>
                  <a:lnTo>
                    <a:pt x="1355" y="89"/>
                  </a:lnTo>
                  <a:lnTo>
                    <a:pt x="1358" y="89"/>
                  </a:lnTo>
                  <a:lnTo>
                    <a:pt x="1363" y="92"/>
                  </a:lnTo>
                  <a:lnTo>
                    <a:pt x="1368" y="95"/>
                  </a:lnTo>
                  <a:lnTo>
                    <a:pt x="1374" y="95"/>
                  </a:lnTo>
                  <a:lnTo>
                    <a:pt x="1376" y="97"/>
                  </a:lnTo>
                  <a:lnTo>
                    <a:pt x="1379" y="97"/>
                  </a:lnTo>
                  <a:lnTo>
                    <a:pt x="1381" y="97"/>
                  </a:lnTo>
                  <a:lnTo>
                    <a:pt x="1384" y="100"/>
                  </a:lnTo>
                  <a:lnTo>
                    <a:pt x="1395" y="105"/>
                  </a:lnTo>
                  <a:lnTo>
                    <a:pt x="1397" y="105"/>
                  </a:lnTo>
                  <a:lnTo>
                    <a:pt x="1402" y="108"/>
                  </a:lnTo>
                  <a:lnTo>
                    <a:pt x="1405" y="110"/>
                  </a:lnTo>
                  <a:lnTo>
                    <a:pt x="1426" y="121"/>
                  </a:lnTo>
                  <a:lnTo>
                    <a:pt x="1447" y="131"/>
                  </a:lnTo>
                  <a:lnTo>
                    <a:pt x="1465" y="139"/>
                  </a:lnTo>
                  <a:lnTo>
                    <a:pt x="1468" y="142"/>
                  </a:lnTo>
                  <a:lnTo>
                    <a:pt x="1471" y="145"/>
                  </a:lnTo>
                  <a:lnTo>
                    <a:pt x="1473" y="147"/>
                  </a:lnTo>
                  <a:lnTo>
                    <a:pt x="1486" y="166"/>
                  </a:lnTo>
                  <a:lnTo>
                    <a:pt x="1494" y="179"/>
                  </a:lnTo>
                  <a:lnTo>
                    <a:pt x="1497" y="181"/>
                  </a:lnTo>
                  <a:lnTo>
                    <a:pt x="1499" y="187"/>
                  </a:lnTo>
                  <a:lnTo>
                    <a:pt x="1502" y="187"/>
                  </a:lnTo>
                  <a:lnTo>
                    <a:pt x="1505" y="194"/>
                  </a:lnTo>
                  <a:lnTo>
                    <a:pt x="1515" y="210"/>
                  </a:lnTo>
                  <a:lnTo>
                    <a:pt x="1520" y="218"/>
                  </a:lnTo>
                  <a:lnTo>
                    <a:pt x="1531" y="234"/>
                  </a:lnTo>
                  <a:lnTo>
                    <a:pt x="1531" y="236"/>
                  </a:lnTo>
                  <a:lnTo>
                    <a:pt x="1531" y="239"/>
                  </a:lnTo>
                  <a:lnTo>
                    <a:pt x="1534" y="242"/>
                  </a:lnTo>
                  <a:lnTo>
                    <a:pt x="1536" y="244"/>
                  </a:lnTo>
                  <a:lnTo>
                    <a:pt x="1536" y="247"/>
                  </a:lnTo>
                  <a:lnTo>
                    <a:pt x="1539" y="250"/>
                  </a:lnTo>
                  <a:lnTo>
                    <a:pt x="1539" y="252"/>
                  </a:lnTo>
                  <a:lnTo>
                    <a:pt x="1544" y="263"/>
                  </a:lnTo>
                  <a:lnTo>
                    <a:pt x="1547" y="265"/>
                  </a:lnTo>
                  <a:lnTo>
                    <a:pt x="1547" y="268"/>
                  </a:lnTo>
                  <a:lnTo>
                    <a:pt x="1549" y="273"/>
                  </a:lnTo>
                  <a:lnTo>
                    <a:pt x="1549" y="278"/>
                  </a:lnTo>
                  <a:lnTo>
                    <a:pt x="1552" y="284"/>
                  </a:lnTo>
                  <a:lnTo>
                    <a:pt x="1552" y="286"/>
                  </a:lnTo>
                  <a:lnTo>
                    <a:pt x="1552" y="292"/>
                  </a:lnTo>
                  <a:lnTo>
                    <a:pt x="1555" y="299"/>
                  </a:lnTo>
                  <a:lnTo>
                    <a:pt x="1555" y="310"/>
                  </a:lnTo>
                  <a:lnTo>
                    <a:pt x="1557" y="341"/>
                  </a:lnTo>
                  <a:lnTo>
                    <a:pt x="1560" y="362"/>
                  </a:lnTo>
                  <a:lnTo>
                    <a:pt x="1560" y="365"/>
                  </a:lnTo>
                  <a:lnTo>
                    <a:pt x="1560" y="368"/>
                  </a:lnTo>
                  <a:lnTo>
                    <a:pt x="1560" y="370"/>
                  </a:lnTo>
                  <a:lnTo>
                    <a:pt x="1557" y="389"/>
                  </a:lnTo>
                  <a:lnTo>
                    <a:pt x="1555" y="399"/>
                  </a:lnTo>
                  <a:lnTo>
                    <a:pt x="1552" y="407"/>
                  </a:lnTo>
                  <a:lnTo>
                    <a:pt x="1552" y="410"/>
                  </a:lnTo>
                  <a:lnTo>
                    <a:pt x="1549" y="415"/>
                  </a:lnTo>
                  <a:lnTo>
                    <a:pt x="1547" y="423"/>
                  </a:lnTo>
                  <a:lnTo>
                    <a:pt x="1544" y="431"/>
                  </a:lnTo>
                  <a:lnTo>
                    <a:pt x="1541" y="438"/>
                  </a:lnTo>
                  <a:lnTo>
                    <a:pt x="1539" y="444"/>
                  </a:lnTo>
                  <a:lnTo>
                    <a:pt x="1536" y="446"/>
                  </a:lnTo>
                  <a:lnTo>
                    <a:pt x="1536" y="449"/>
                  </a:lnTo>
                  <a:lnTo>
                    <a:pt x="1534" y="452"/>
                  </a:lnTo>
                  <a:lnTo>
                    <a:pt x="1531" y="454"/>
                  </a:lnTo>
                  <a:lnTo>
                    <a:pt x="1528" y="459"/>
                  </a:lnTo>
                  <a:lnTo>
                    <a:pt x="1505" y="486"/>
                  </a:lnTo>
                  <a:lnTo>
                    <a:pt x="1494" y="499"/>
                  </a:lnTo>
                  <a:lnTo>
                    <a:pt x="1489" y="507"/>
                  </a:lnTo>
                  <a:lnTo>
                    <a:pt x="1484" y="512"/>
                  </a:lnTo>
                  <a:lnTo>
                    <a:pt x="1481" y="517"/>
                  </a:lnTo>
                  <a:lnTo>
                    <a:pt x="1476" y="522"/>
                  </a:lnTo>
                  <a:lnTo>
                    <a:pt x="1471" y="530"/>
                  </a:lnTo>
                  <a:lnTo>
                    <a:pt x="1468" y="536"/>
                  </a:lnTo>
                  <a:lnTo>
                    <a:pt x="1460" y="546"/>
                  </a:lnTo>
                  <a:lnTo>
                    <a:pt x="1458" y="549"/>
                  </a:lnTo>
                  <a:lnTo>
                    <a:pt x="1458" y="551"/>
                  </a:lnTo>
                  <a:lnTo>
                    <a:pt x="1455" y="554"/>
                  </a:lnTo>
                  <a:lnTo>
                    <a:pt x="1455" y="557"/>
                  </a:lnTo>
                  <a:lnTo>
                    <a:pt x="1452" y="559"/>
                  </a:lnTo>
                  <a:lnTo>
                    <a:pt x="1450" y="562"/>
                  </a:lnTo>
                  <a:lnTo>
                    <a:pt x="1450" y="564"/>
                  </a:lnTo>
                  <a:lnTo>
                    <a:pt x="1447" y="567"/>
                  </a:lnTo>
                  <a:lnTo>
                    <a:pt x="1444" y="572"/>
                  </a:lnTo>
                  <a:lnTo>
                    <a:pt x="1439" y="588"/>
                  </a:lnTo>
                  <a:lnTo>
                    <a:pt x="1437" y="601"/>
                  </a:lnTo>
                  <a:lnTo>
                    <a:pt x="1434" y="606"/>
                  </a:lnTo>
                  <a:lnTo>
                    <a:pt x="1434" y="609"/>
                  </a:lnTo>
                  <a:lnTo>
                    <a:pt x="1431" y="612"/>
                  </a:lnTo>
                  <a:lnTo>
                    <a:pt x="1431" y="614"/>
                  </a:lnTo>
                  <a:lnTo>
                    <a:pt x="1431" y="617"/>
                  </a:lnTo>
                  <a:lnTo>
                    <a:pt x="1431" y="622"/>
                  </a:lnTo>
                  <a:lnTo>
                    <a:pt x="1431" y="627"/>
                  </a:lnTo>
                  <a:lnTo>
                    <a:pt x="1431" y="633"/>
                  </a:lnTo>
                  <a:lnTo>
                    <a:pt x="1431" y="638"/>
                  </a:lnTo>
                  <a:lnTo>
                    <a:pt x="1431" y="643"/>
                  </a:lnTo>
                  <a:lnTo>
                    <a:pt x="1431" y="646"/>
                  </a:lnTo>
                  <a:lnTo>
                    <a:pt x="1431" y="651"/>
                  </a:lnTo>
                  <a:lnTo>
                    <a:pt x="1434" y="656"/>
                  </a:lnTo>
                  <a:lnTo>
                    <a:pt x="1434" y="659"/>
                  </a:lnTo>
                  <a:lnTo>
                    <a:pt x="1434" y="664"/>
                  </a:lnTo>
                  <a:lnTo>
                    <a:pt x="1437" y="667"/>
                  </a:lnTo>
                  <a:lnTo>
                    <a:pt x="1437" y="675"/>
                  </a:lnTo>
                  <a:lnTo>
                    <a:pt x="1442" y="685"/>
                  </a:lnTo>
                  <a:lnTo>
                    <a:pt x="1444" y="693"/>
                  </a:lnTo>
                  <a:lnTo>
                    <a:pt x="1447" y="701"/>
                  </a:lnTo>
                  <a:lnTo>
                    <a:pt x="1450" y="706"/>
                  </a:lnTo>
                  <a:lnTo>
                    <a:pt x="1450" y="711"/>
                  </a:lnTo>
                  <a:lnTo>
                    <a:pt x="1452" y="714"/>
                  </a:lnTo>
                  <a:lnTo>
                    <a:pt x="1455" y="717"/>
                  </a:lnTo>
                  <a:lnTo>
                    <a:pt x="1455" y="719"/>
                  </a:lnTo>
                  <a:lnTo>
                    <a:pt x="1455" y="722"/>
                  </a:lnTo>
                  <a:lnTo>
                    <a:pt x="1458" y="722"/>
                  </a:lnTo>
                  <a:lnTo>
                    <a:pt x="1458" y="725"/>
                  </a:lnTo>
                  <a:lnTo>
                    <a:pt x="1458" y="727"/>
                  </a:lnTo>
                  <a:lnTo>
                    <a:pt x="1460" y="732"/>
                  </a:lnTo>
                  <a:lnTo>
                    <a:pt x="1465" y="740"/>
                  </a:lnTo>
                  <a:lnTo>
                    <a:pt x="1468" y="746"/>
                  </a:lnTo>
                  <a:lnTo>
                    <a:pt x="1471" y="753"/>
                  </a:lnTo>
                  <a:lnTo>
                    <a:pt x="1473" y="759"/>
                  </a:lnTo>
                  <a:lnTo>
                    <a:pt x="1476" y="764"/>
                  </a:lnTo>
                  <a:lnTo>
                    <a:pt x="1478" y="767"/>
                  </a:lnTo>
                  <a:lnTo>
                    <a:pt x="1481" y="772"/>
                  </a:lnTo>
                  <a:lnTo>
                    <a:pt x="1484" y="780"/>
                  </a:lnTo>
                  <a:lnTo>
                    <a:pt x="1489" y="785"/>
                  </a:lnTo>
                  <a:lnTo>
                    <a:pt x="1492" y="790"/>
                  </a:lnTo>
                  <a:lnTo>
                    <a:pt x="1499" y="801"/>
                  </a:lnTo>
                  <a:lnTo>
                    <a:pt x="1502" y="806"/>
                  </a:lnTo>
                  <a:lnTo>
                    <a:pt x="1507" y="814"/>
                  </a:lnTo>
                  <a:lnTo>
                    <a:pt x="1513" y="819"/>
                  </a:lnTo>
                  <a:lnTo>
                    <a:pt x="1515" y="824"/>
                  </a:lnTo>
                  <a:lnTo>
                    <a:pt x="1520" y="829"/>
                  </a:lnTo>
                  <a:lnTo>
                    <a:pt x="1523" y="835"/>
                  </a:lnTo>
                  <a:lnTo>
                    <a:pt x="1526" y="837"/>
                  </a:lnTo>
                  <a:lnTo>
                    <a:pt x="1528" y="843"/>
                  </a:lnTo>
                  <a:lnTo>
                    <a:pt x="1531" y="845"/>
                  </a:lnTo>
                  <a:lnTo>
                    <a:pt x="1534" y="850"/>
                  </a:lnTo>
                  <a:lnTo>
                    <a:pt x="1539" y="858"/>
                  </a:lnTo>
                  <a:lnTo>
                    <a:pt x="1547" y="869"/>
                  </a:lnTo>
                  <a:lnTo>
                    <a:pt x="1552" y="877"/>
                  </a:lnTo>
                  <a:lnTo>
                    <a:pt x="1555" y="882"/>
                  </a:lnTo>
                  <a:lnTo>
                    <a:pt x="1557" y="890"/>
                  </a:lnTo>
                  <a:lnTo>
                    <a:pt x="1562" y="898"/>
                  </a:lnTo>
                  <a:lnTo>
                    <a:pt x="1568" y="906"/>
                  </a:lnTo>
                  <a:lnTo>
                    <a:pt x="1570" y="911"/>
                  </a:lnTo>
                  <a:lnTo>
                    <a:pt x="1573" y="919"/>
                  </a:lnTo>
                  <a:lnTo>
                    <a:pt x="1575" y="924"/>
                  </a:lnTo>
                  <a:lnTo>
                    <a:pt x="1578" y="929"/>
                  </a:lnTo>
                  <a:lnTo>
                    <a:pt x="1581" y="934"/>
                  </a:lnTo>
                  <a:lnTo>
                    <a:pt x="1583" y="937"/>
                  </a:lnTo>
                  <a:lnTo>
                    <a:pt x="1586" y="945"/>
                  </a:lnTo>
                  <a:lnTo>
                    <a:pt x="1586" y="950"/>
                  </a:lnTo>
                  <a:lnTo>
                    <a:pt x="1589" y="955"/>
                  </a:lnTo>
                  <a:lnTo>
                    <a:pt x="1591" y="961"/>
                  </a:lnTo>
                  <a:lnTo>
                    <a:pt x="1594" y="969"/>
                  </a:lnTo>
                  <a:lnTo>
                    <a:pt x="1594" y="974"/>
                  </a:lnTo>
                  <a:lnTo>
                    <a:pt x="1594" y="976"/>
                  </a:lnTo>
                  <a:lnTo>
                    <a:pt x="1596" y="982"/>
                  </a:lnTo>
                  <a:lnTo>
                    <a:pt x="1596" y="990"/>
                  </a:lnTo>
                  <a:lnTo>
                    <a:pt x="1596" y="992"/>
                  </a:lnTo>
                  <a:lnTo>
                    <a:pt x="1599" y="995"/>
                  </a:lnTo>
                  <a:lnTo>
                    <a:pt x="1599" y="1003"/>
                  </a:lnTo>
                  <a:lnTo>
                    <a:pt x="1599" y="1008"/>
                  </a:lnTo>
                  <a:lnTo>
                    <a:pt x="1599" y="1013"/>
                  </a:lnTo>
                  <a:lnTo>
                    <a:pt x="1599" y="1021"/>
                  </a:lnTo>
                  <a:lnTo>
                    <a:pt x="1599" y="1026"/>
                  </a:lnTo>
                  <a:lnTo>
                    <a:pt x="1599" y="1032"/>
                  </a:lnTo>
                  <a:lnTo>
                    <a:pt x="1599" y="1039"/>
                  </a:lnTo>
                  <a:lnTo>
                    <a:pt x="1596" y="1047"/>
                  </a:lnTo>
                  <a:lnTo>
                    <a:pt x="1596" y="1053"/>
                  </a:lnTo>
                  <a:lnTo>
                    <a:pt x="1596" y="1063"/>
                  </a:lnTo>
                  <a:lnTo>
                    <a:pt x="1594" y="1071"/>
                  </a:lnTo>
                  <a:lnTo>
                    <a:pt x="1594" y="1076"/>
                  </a:lnTo>
                  <a:lnTo>
                    <a:pt x="1594" y="1084"/>
                  </a:lnTo>
                  <a:lnTo>
                    <a:pt x="1591" y="1089"/>
                  </a:lnTo>
                  <a:lnTo>
                    <a:pt x="1591" y="1092"/>
                  </a:lnTo>
                  <a:lnTo>
                    <a:pt x="1589" y="1097"/>
                  </a:lnTo>
                  <a:lnTo>
                    <a:pt x="1586" y="1108"/>
                  </a:lnTo>
                  <a:lnTo>
                    <a:pt x="1583" y="1113"/>
                  </a:lnTo>
                  <a:lnTo>
                    <a:pt x="1583" y="1116"/>
                  </a:lnTo>
                  <a:lnTo>
                    <a:pt x="1581" y="1118"/>
                  </a:lnTo>
                  <a:lnTo>
                    <a:pt x="1581" y="1121"/>
                  </a:lnTo>
                  <a:lnTo>
                    <a:pt x="1578" y="1126"/>
                  </a:lnTo>
                  <a:lnTo>
                    <a:pt x="1575" y="1131"/>
                  </a:lnTo>
                  <a:lnTo>
                    <a:pt x="1573" y="1134"/>
                  </a:lnTo>
                  <a:lnTo>
                    <a:pt x="1570" y="1137"/>
                  </a:lnTo>
                  <a:lnTo>
                    <a:pt x="1568" y="1142"/>
                  </a:lnTo>
                  <a:lnTo>
                    <a:pt x="1565" y="1147"/>
                  </a:lnTo>
                  <a:lnTo>
                    <a:pt x="1560" y="1152"/>
                  </a:lnTo>
                  <a:lnTo>
                    <a:pt x="1557" y="1160"/>
                  </a:lnTo>
                  <a:lnTo>
                    <a:pt x="1552" y="1165"/>
                  </a:lnTo>
                  <a:lnTo>
                    <a:pt x="1547" y="1171"/>
                  </a:lnTo>
                  <a:lnTo>
                    <a:pt x="1544" y="1176"/>
                  </a:lnTo>
                  <a:lnTo>
                    <a:pt x="1539" y="1181"/>
                  </a:lnTo>
                  <a:lnTo>
                    <a:pt x="1536" y="1184"/>
                  </a:lnTo>
                  <a:lnTo>
                    <a:pt x="1536" y="1186"/>
                  </a:lnTo>
                  <a:lnTo>
                    <a:pt x="1534" y="1189"/>
                  </a:lnTo>
                  <a:lnTo>
                    <a:pt x="1531" y="1189"/>
                  </a:lnTo>
                  <a:lnTo>
                    <a:pt x="1531" y="1192"/>
                  </a:lnTo>
                  <a:lnTo>
                    <a:pt x="1528" y="1194"/>
                  </a:lnTo>
                  <a:lnTo>
                    <a:pt x="1526" y="1200"/>
                  </a:lnTo>
                  <a:lnTo>
                    <a:pt x="1526" y="1202"/>
                  </a:lnTo>
                  <a:lnTo>
                    <a:pt x="1523" y="1205"/>
                  </a:lnTo>
                  <a:lnTo>
                    <a:pt x="1520" y="1207"/>
                  </a:lnTo>
                  <a:lnTo>
                    <a:pt x="1520" y="1210"/>
                  </a:lnTo>
                  <a:lnTo>
                    <a:pt x="1518" y="1213"/>
                  </a:lnTo>
                  <a:lnTo>
                    <a:pt x="1518" y="1215"/>
                  </a:lnTo>
                  <a:lnTo>
                    <a:pt x="1515" y="1215"/>
                  </a:lnTo>
                  <a:lnTo>
                    <a:pt x="1513" y="1215"/>
                  </a:lnTo>
                  <a:lnTo>
                    <a:pt x="1510" y="1218"/>
                  </a:lnTo>
                  <a:lnTo>
                    <a:pt x="1507" y="1221"/>
                  </a:lnTo>
                  <a:lnTo>
                    <a:pt x="1505" y="1221"/>
                  </a:lnTo>
                  <a:lnTo>
                    <a:pt x="1502" y="1221"/>
                  </a:lnTo>
                  <a:lnTo>
                    <a:pt x="1499" y="1223"/>
                  </a:lnTo>
                  <a:lnTo>
                    <a:pt x="1486" y="1223"/>
                  </a:lnTo>
                  <a:lnTo>
                    <a:pt x="1476" y="1228"/>
                  </a:lnTo>
                  <a:lnTo>
                    <a:pt x="1437" y="1236"/>
                  </a:lnTo>
                  <a:lnTo>
                    <a:pt x="1429" y="1236"/>
                  </a:lnTo>
                  <a:lnTo>
                    <a:pt x="1429" y="1239"/>
                  </a:lnTo>
                  <a:lnTo>
                    <a:pt x="1426" y="1239"/>
                  </a:lnTo>
                  <a:lnTo>
                    <a:pt x="1423" y="1239"/>
                  </a:lnTo>
                  <a:lnTo>
                    <a:pt x="1421" y="1239"/>
                  </a:lnTo>
                  <a:lnTo>
                    <a:pt x="1418" y="1239"/>
                  </a:lnTo>
                  <a:lnTo>
                    <a:pt x="1416" y="1239"/>
                  </a:lnTo>
                  <a:lnTo>
                    <a:pt x="1410" y="1239"/>
                  </a:lnTo>
                  <a:lnTo>
                    <a:pt x="1402" y="1236"/>
                  </a:lnTo>
                  <a:lnTo>
                    <a:pt x="1361" y="1234"/>
                  </a:lnTo>
                  <a:lnTo>
                    <a:pt x="1345" y="1234"/>
                  </a:lnTo>
                  <a:lnTo>
                    <a:pt x="1326" y="1234"/>
                  </a:lnTo>
                  <a:lnTo>
                    <a:pt x="1313" y="1231"/>
                  </a:lnTo>
                  <a:lnTo>
                    <a:pt x="1300" y="1234"/>
                  </a:lnTo>
                  <a:lnTo>
                    <a:pt x="1290" y="1236"/>
                  </a:lnTo>
                  <a:lnTo>
                    <a:pt x="1279" y="1242"/>
                  </a:lnTo>
                  <a:lnTo>
                    <a:pt x="1274" y="1242"/>
                  </a:lnTo>
                  <a:lnTo>
                    <a:pt x="1271" y="1244"/>
                  </a:lnTo>
                  <a:lnTo>
                    <a:pt x="1266" y="1244"/>
                  </a:lnTo>
                  <a:lnTo>
                    <a:pt x="1235" y="1247"/>
                  </a:lnTo>
                  <a:lnTo>
                    <a:pt x="1227" y="1247"/>
                  </a:lnTo>
                  <a:lnTo>
                    <a:pt x="1198" y="1252"/>
                  </a:lnTo>
                  <a:lnTo>
                    <a:pt x="1195" y="1252"/>
                  </a:lnTo>
                  <a:lnTo>
                    <a:pt x="1193" y="1249"/>
                  </a:lnTo>
                  <a:lnTo>
                    <a:pt x="1190" y="1249"/>
                  </a:lnTo>
                  <a:lnTo>
                    <a:pt x="1187" y="1249"/>
                  </a:lnTo>
                  <a:lnTo>
                    <a:pt x="1185" y="1247"/>
                  </a:lnTo>
                  <a:lnTo>
                    <a:pt x="1177" y="1244"/>
                  </a:lnTo>
                  <a:lnTo>
                    <a:pt x="1172" y="1242"/>
                  </a:lnTo>
                  <a:lnTo>
                    <a:pt x="1169" y="1242"/>
                  </a:lnTo>
                  <a:lnTo>
                    <a:pt x="1164" y="1239"/>
                  </a:lnTo>
                  <a:lnTo>
                    <a:pt x="1161" y="1239"/>
                  </a:lnTo>
                  <a:lnTo>
                    <a:pt x="1159" y="1236"/>
                  </a:lnTo>
                  <a:lnTo>
                    <a:pt x="1156" y="1234"/>
                  </a:lnTo>
                  <a:lnTo>
                    <a:pt x="1148" y="1231"/>
                  </a:lnTo>
                  <a:lnTo>
                    <a:pt x="1143" y="1226"/>
                  </a:lnTo>
                  <a:lnTo>
                    <a:pt x="1135" y="1223"/>
                  </a:lnTo>
                  <a:lnTo>
                    <a:pt x="1132" y="1221"/>
                  </a:lnTo>
                  <a:lnTo>
                    <a:pt x="1130" y="1218"/>
                  </a:lnTo>
                  <a:lnTo>
                    <a:pt x="1117" y="1213"/>
                  </a:lnTo>
                  <a:lnTo>
                    <a:pt x="1101" y="1207"/>
                  </a:lnTo>
                  <a:lnTo>
                    <a:pt x="1088" y="1202"/>
                  </a:lnTo>
                  <a:lnTo>
                    <a:pt x="1075" y="1197"/>
                  </a:lnTo>
                  <a:lnTo>
                    <a:pt x="1070" y="1194"/>
                  </a:lnTo>
                  <a:lnTo>
                    <a:pt x="1067" y="1192"/>
                  </a:lnTo>
                  <a:lnTo>
                    <a:pt x="1056" y="1189"/>
                  </a:lnTo>
                  <a:lnTo>
                    <a:pt x="1054" y="1189"/>
                  </a:lnTo>
                  <a:lnTo>
                    <a:pt x="1051" y="1186"/>
                  </a:lnTo>
                  <a:lnTo>
                    <a:pt x="1028" y="1186"/>
                  </a:lnTo>
                  <a:lnTo>
                    <a:pt x="1025" y="1186"/>
                  </a:lnTo>
                  <a:lnTo>
                    <a:pt x="1012" y="1184"/>
                  </a:lnTo>
                  <a:lnTo>
                    <a:pt x="1001" y="1184"/>
                  </a:lnTo>
                  <a:lnTo>
                    <a:pt x="993" y="1184"/>
                  </a:lnTo>
                  <a:lnTo>
                    <a:pt x="983" y="1181"/>
                  </a:lnTo>
                  <a:lnTo>
                    <a:pt x="973" y="1181"/>
                  </a:lnTo>
                  <a:lnTo>
                    <a:pt x="970" y="1179"/>
                  </a:lnTo>
                  <a:lnTo>
                    <a:pt x="967" y="1179"/>
                  </a:lnTo>
                  <a:lnTo>
                    <a:pt x="944" y="1176"/>
                  </a:lnTo>
                  <a:lnTo>
                    <a:pt x="931" y="1173"/>
                  </a:lnTo>
                  <a:lnTo>
                    <a:pt x="923" y="1171"/>
                  </a:lnTo>
                  <a:lnTo>
                    <a:pt x="910" y="1168"/>
                  </a:lnTo>
                  <a:lnTo>
                    <a:pt x="902" y="1165"/>
                  </a:lnTo>
                  <a:lnTo>
                    <a:pt x="896" y="1165"/>
                  </a:lnTo>
                  <a:lnTo>
                    <a:pt x="889" y="1165"/>
                  </a:lnTo>
                  <a:lnTo>
                    <a:pt x="886" y="1165"/>
                  </a:lnTo>
                  <a:lnTo>
                    <a:pt x="881" y="1163"/>
                  </a:lnTo>
                  <a:lnTo>
                    <a:pt x="876" y="1163"/>
                  </a:lnTo>
                  <a:lnTo>
                    <a:pt x="873" y="1163"/>
                  </a:lnTo>
                  <a:lnTo>
                    <a:pt x="849" y="1163"/>
                  </a:lnTo>
                  <a:lnTo>
                    <a:pt x="839" y="1163"/>
                  </a:lnTo>
                  <a:lnTo>
                    <a:pt x="828" y="1163"/>
                  </a:lnTo>
                  <a:lnTo>
                    <a:pt x="815" y="1163"/>
                  </a:lnTo>
                  <a:lnTo>
                    <a:pt x="805" y="1163"/>
                  </a:lnTo>
                  <a:lnTo>
                    <a:pt x="794" y="1165"/>
                  </a:lnTo>
                  <a:lnTo>
                    <a:pt x="784" y="1168"/>
                  </a:lnTo>
                  <a:lnTo>
                    <a:pt x="776" y="1168"/>
                  </a:lnTo>
                  <a:lnTo>
                    <a:pt x="773" y="1168"/>
                  </a:lnTo>
                  <a:lnTo>
                    <a:pt x="771" y="1168"/>
                  </a:lnTo>
                  <a:lnTo>
                    <a:pt x="763" y="1171"/>
                  </a:lnTo>
                  <a:lnTo>
                    <a:pt x="755" y="1171"/>
                  </a:lnTo>
                  <a:lnTo>
                    <a:pt x="747" y="1171"/>
                  </a:lnTo>
                  <a:lnTo>
                    <a:pt x="744" y="1173"/>
                  </a:lnTo>
                  <a:lnTo>
                    <a:pt x="731" y="1173"/>
                  </a:lnTo>
                  <a:lnTo>
                    <a:pt x="726" y="1173"/>
                  </a:lnTo>
                  <a:lnTo>
                    <a:pt x="721" y="1176"/>
                  </a:lnTo>
                  <a:lnTo>
                    <a:pt x="718" y="1176"/>
                  </a:lnTo>
                  <a:lnTo>
                    <a:pt x="716" y="1176"/>
                  </a:lnTo>
                  <a:lnTo>
                    <a:pt x="713" y="1176"/>
                  </a:lnTo>
                  <a:lnTo>
                    <a:pt x="708" y="1176"/>
                  </a:lnTo>
                  <a:lnTo>
                    <a:pt x="702" y="1176"/>
                  </a:lnTo>
                  <a:lnTo>
                    <a:pt x="697" y="1179"/>
                  </a:lnTo>
                  <a:lnTo>
                    <a:pt x="695" y="1179"/>
                  </a:lnTo>
                  <a:lnTo>
                    <a:pt x="687" y="1179"/>
                  </a:lnTo>
                  <a:lnTo>
                    <a:pt x="679" y="1181"/>
                  </a:lnTo>
                  <a:lnTo>
                    <a:pt x="676" y="1181"/>
                  </a:lnTo>
                  <a:lnTo>
                    <a:pt x="674" y="1184"/>
                  </a:lnTo>
                  <a:lnTo>
                    <a:pt x="671" y="1184"/>
                  </a:lnTo>
                  <a:lnTo>
                    <a:pt x="668" y="1186"/>
                  </a:lnTo>
                  <a:lnTo>
                    <a:pt x="666" y="1186"/>
                  </a:lnTo>
                  <a:lnTo>
                    <a:pt x="663" y="1189"/>
                  </a:lnTo>
                  <a:lnTo>
                    <a:pt x="661" y="1189"/>
                  </a:lnTo>
                  <a:lnTo>
                    <a:pt x="661" y="1192"/>
                  </a:lnTo>
                  <a:lnTo>
                    <a:pt x="655" y="1197"/>
                  </a:lnTo>
                  <a:lnTo>
                    <a:pt x="647" y="1205"/>
                  </a:lnTo>
                  <a:lnTo>
                    <a:pt x="632" y="1221"/>
                  </a:lnTo>
                  <a:lnTo>
                    <a:pt x="621" y="1231"/>
                  </a:lnTo>
                  <a:lnTo>
                    <a:pt x="616" y="1236"/>
                  </a:lnTo>
                  <a:lnTo>
                    <a:pt x="613" y="1239"/>
                  </a:lnTo>
                  <a:lnTo>
                    <a:pt x="613" y="1242"/>
                  </a:lnTo>
                  <a:lnTo>
                    <a:pt x="603" y="1249"/>
                  </a:lnTo>
                  <a:lnTo>
                    <a:pt x="592" y="1263"/>
                  </a:lnTo>
                  <a:lnTo>
                    <a:pt x="585" y="1268"/>
                  </a:lnTo>
                  <a:lnTo>
                    <a:pt x="569" y="1278"/>
                  </a:lnTo>
                  <a:lnTo>
                    <a:pt x="558" y="1286"/>
                  </a:lnTo>
                  <a:lnTo>
                    <a:pt x="556" y="1286"/>
                  </a:lnTo>
                  <a:lnTo>
                    <a:pt x="548" y="1291"/>
                  </a:lnTo>
                  <a:lnTo>
                    <a:pt x="545" y="1294"/>
                  </a:lnTo>
                  <a:lnTo>
                    <a:pt x="543" y="1294"/>
                  </a:lnTo>
                  <a:lnTo>
                    <a:pt x="540" y="1297"/>
                  </a:lnTo>
                  <a:lnTo>
                    <a:pt x="480" y="1336"/>
                  </a:lnTo>
                  <a:lnTo>
                    <a:pt x="467" y="1344"/>
                  </a:lnTo>
                  <a:lnTo>
                    <a:pt x="459" y="1349"/>
                  </a:lnTo>
                  <a:lnTo>
                    <a:pt x="435" y="1365"/>
                  </a:lnTo>
                  <a:lnTo>
                    <a:pt x="430" y="1367"/>
                  </a:lnTo>
                  <a:lnTo>
                    <a:pt x="427" y="1370"/>
                  </a:lnTo>
                  <a:lnTo>
                    <a:pt x="367" y="1407"/>
                  </a:lnTo>
                  <a:lnTo>
                    <a:pt x="354" y="1417"/>
                  </a:lnTo>
                  <a:lnTo>
                    <a:pt x="346" y="1423"/>
                  </a:lnTo>
                  <a:lnTo>
                    <a:pt x="335" y="1430"/>
                  </a:lnTo>
                  <a:lnTo>
                    <a:pt x="322" y="1441"/>
                  </a:lnTo>
                  <a:lnTo>
                    <a:pt x="320" y="1444"/>
                  </a:lnTo>
                  <a:lnTo>
                    <a:pt x="317" y="1444"/>
                  </a:lnTo>
                  <a:lnTo>
                    <a:pt x="317" y="1446"/>
                  </a:lnTo>
                  <a:lnTo>
                    <a:pt x="315" y="1446"/>
                  </a:lnTo>
                  <a:lnTo>
                    <a:pt x="315" y="1449"/>
                  </a:lnTo>
                  <a:lnTo>
                    <a:pt x="312" y="1449"/>
                  </a:lnTo>
                  <a:lnTo>
                    <a:pt x="312" y="1451"/>
                  </a:lnTo>
                  <a:lnTo>
                    <a:pt x="291" y="1467"/>
                  </a:lnTo>
                  <a:lnTo>
                    <a:pt x="278" y="1475"/>
                  </a:lnTo>
                  <a:lnTo>
                    <a:pt x="275" y="1478"/>
                  </a:lnTo>
                  <a:lnTo>
                    <a:pt x="273" y="1480"/>
                  </a:lnTo>
                  <a:lnTo>
                    <a:pt x="265" y="1483"/>
                  </a:lnTo>
                  <a:lnTo>
                    <a:pt x="241" y="1488"/>
                  </a:lnTo>
                  <a:lnTo>
                    <a:pt x="223" y="1493"/>
                  </a:lnTo>
                  <a:lnTo>
                    <a:pt x="246" y="1451"/>
                  </a:lnTo>
                  <a:lnTo>
                    <a:pt x="246" y="1449"/>
                  </a:lnTo>
                  <a:lnTo>
                    <a:pt x="249" y="1444"/>
                  </a:lnTo>
                  <a:lnTo>
                    <a:pt x="267" y="1415"/>
                  </a:lnTo>
                  <a:lnTo>
                    <a:pt x="270" y="1412"/>
                  </a:lnTo>
                  <a:lnTo>
                    <a:pt x="270" y="1409"/>
                  </a:lnTo>
                  <a:lnTo>
                    <a:pt x="275" y="1402"/>
                  </a:lnTo>
                  <a:lnTo>
                    <a:pt x="278" y="1402"/>
                  </a:lnTo>
                  <a:lnTo>
                    <a:pt x="312" y="1349"/>
                  </a:lnTo>
                  <a:lnTo>
                    <a:pt x="333" y="1320"/>
                  </a:lnTo>
                  <a:lnTo>
                    <a:pt x="349" y="1299"/>
                  </a:lnTo>
                  <a:lnTo>
                    <a:pt x="351" y="1297"/>
                  </a:lnTo>
                  <a:lnTo>
                    <a:pt x="354" y="1291"/>
                  </a:lnTo>
                  <a:lnTo>
                    <a:pt x="377" y="1263"/>
                  </a:lnTo>
                  <a:lnTo>
                    <a:pt x="388" y="1249"/>
                  </a:lnTo>
                  <a:lnTo>
                    <a:pt x="396" y="1239"/>
                  </a:lnTo>
                  <a:lnTo>
                    <a:pt x="401" y="1234"/>
                  </a:lnTo>
                  <a:lnTo>
                    <a:pt x="406" y="1226"/>
                  </a:lnTo>
                  <a:lnTo>
                    <a:pt x="411" y="1218"/>
                  </a:lnTo>
                  <a:lnTo>
                    <a:pt x="417" y="1215"/>
                  </a:lnTo>
                  <a:lnTo>
                    <a:pt x="419" y="1210"/>
                  </a:lnTo>
                  <a:lnTo>
                    <a:pt x="422" y="1207"/>
                  </a:lnTo>
                  <a:lnTo>
                    <a:pt x="427" y="1205"/>
                  </a:lnTo>
                  <a:lnTo>
                    <a:pt x="430" y="1200"/>
                  </a:lnTo>
                  <a:lnTo>
                    <a:pt x="438" y="1194"/>
                  </a:lnTo>
                  <a:lnTo>
                    <a:pt x="446" y="1192"/>
                  </a:lnTo>
                  <a:lnTo>
                    <a:pt x="451" y="1186"/>
                  </a:lnTo>
                  <a:lnTo>
                    <a:pt x="459" y="1181"/>
                  </a:lnTo>
                  <a:lnTo>
                    <a:pt x="469" y="1176"/>
                  </a:lnTo>
                  <a:lnTo>
                    <a:pt x="472" y="1173"/>
                  </a:lnTo>
                  <a:lnTo>
                    <a:pt x="474" y="1173"/>
                  </a:lnTo>
                  <a:lnTo>
                    <a:pt x="474" y="1171"/>
                  </a:lnTo>
                  <a:lnTo>
                    <a:pt x="480" y="1171"/>
                  </a:lnTo>
                  <a:lnTo>
                    <a:pt x="482" y="1168"/>
                  </a:lnTo>
                  <a:lnTo>
                    <a:pt x="485" y="1165"/>
                  </a:lnTo>
                  <a:lnTo>
                    <a:pt x="493" y="1163"/>
                  </a:lnTo>
                  <a:lnTo>
                    <a:pt x="498" y="1158"/>
                  </a:lnTo>
                  <a:lnTo>
                    <a:pt x="503" y="1155"/>
                  </a:lnTo>
                  <a:lnTo>
                    <a:pt x="508" y="1152"/>
                  </a:lnTo>
                  <a:lnTo>
                    <a:pt x="514" y="1150"/>
                  </a:lnTo>
                  <a:lnTo>
                    <a:pt x="522" y="1147"/>
                  </a:lnTo>
                  <a:lnTo>
                    <a:pt x="527" y="1144"/>
                  </a:lnTo>
                  <a:lnTo>
                    <a:pt x="529" y="1142"/>
                  </a:lnTo>
                  <a:lnTo>
                    <a:pt x="537" y="1139"/>
                  </a:lnTo>
                  <a:lnTo>
                    <a:pt x="545" y="1137"/>
                  </a:lnTo>
                  <a:lnTo>
                    <a:pt x="553" y="1134"/>
                  </a:lnTo>
                  <a:lnTo>
                    <a:pt x="556" y="1131"/>
                  </a:lnTo>
                  <a:lnTo>
                    <a:pt x="558" y="1131"/>
                  </a:lnTo>
                  <a:lnTo>
                    <a:pt x="553" y="1113"/>
                  </a:lnTo>
                  <a:lnTo>
                    <a:pt x="553" y="1110"/>
                  </a:lnTo>
                  <a:lnTo>
                    <a:pt x="545" y="1095"/>
                  </a:lnTo>
                  <a:lnTo>
                    <a:pt x="529" y="1053"/>
                  </a:lnTo>
                  <a:lnTo>
                    <a:pt x="532" y="1021"/>
                  </a:lnTo>
                  <a:lnTo>
                    <a:pt x="532" y="1018"/>
                  </a:lnTo>
                  <a:lnTo>
                    <a:pt x="532" y="1016"/>
                  </a:lnTo>
                  <a:lnTo>
                    <a:pt x="529" y="1016"/>
                  </a:lnTo>
                  <a:lnTo>
                    <a:pt x="529" y="1013"/>
                  </a:lnTo>
                  <a:lnTo>
                    <a:pt x="524" y="992"/>
                  </a:lnTo>
                  <a:lnTo>
                    <a:pt x="519" y="979"/>
                  </a:lnTo>
                  <a:lnTo>
                    <a:pt x="519" y="974"/>
                  </a:lnTo>
                  <a:lnTo>
                    <a:pt x="516" y="971"/>
                  </a:lnTo>
                  <a:lnTo>
                    <a:pt x="516" y="966"/>
                  </a:lnTo>
                  <a:lnTo>
                    <a:pt x="511" y="955"/>
                  </a:lnTo>
                  <a:lnTo>
                    <a:pt x="511" y="953"/>
                  </a:lnTo>
                  <a:lnTo>
                    <a:pt x="508" y="940"/>
                  </a:lnTo>
                  <a:lnTo>
                    <a:pt x="508" y="927"/>
                  </a:lnTo>
                  <a:lnTo>
                    <a:pt x="508" y="919"/>
                  </a:lnTo>
                  <a:lnTo>
                    <a:pt x="508" y="908"/>
                  </a:lnTo>
                  <a:lnTo>
                    <a:pt x="508" y="906"/>
                  </a:lnTo>
                  <a:lnTo>
                    <a:pt x="514" y="898"/>
                  </a:lnTo>
                  <a:lnTo>
                    <a:pt x="516" y="892"/>
                  </a:lnTo>
                  <a:lnTo>
                    <a:pt x="519" y="885"/>
                  </a:lnTo>
                  <a:lnTo>
                    <a:pt x="519" y="879"/>
                  </a:lnTo>
                  <a:lnTo>
                    <a:pt x="522" y="877"/>
                  </a:lnTo>
                  <a:lnTo>
                    <a:pt x="524" y="869"/>
                  </a:lnTo>
                  <a:lnTo>
                    <a:pt x="524" y="866"/>
                  </a:lnTo>
                  <a:lnTo>
                    <a:pt x="527" y="864"/>
                  </a:lnTo>
                  <a:lnTo>
                    <a:pt x="527" y="861"/>
                  </a:lnTo>
                  <a:lnTo>
                    <a:pt x="527" y="856"/>
                  </a:lnTo>
                  <a:lnTo>
                    <a:pt x="532" y="843"/>
                  </a:lnTo>
                  <a:lnTo>
                    <a:pt x="532" y="837"/>
                  </a:lnTo>
                  <a:lnTo>
                    <a:pt x="535" y="832"/>
                  </a:lnTo>
                  <a:lnTo>
                    <a:pt x="537" y="824"/>
                  </a:lnTo>
                  <a:lnTo>
                    <a:pt x="537" y="822"/>
                  </a:lnTo>
                  <a:lnTo>
                    <a:pt x="537" y="819"/>
                  </a:lnTo>
                  <a:lnTo>
                    <a:pt x="540" y="816"/>
                  </a:lnTo>
                  <a:lnTo>
                    <a:pt x="543" y="808"/>
                  </a:lnTo>
                  <a:lnTo>
                    <a:pt x="543" y="801"/>
                  </a:lnTo>
                  <a:lnTo>
                    <a:pt x="545" y="795"/>
                  </a:lnTo>
                  <a:lnTo>
                    <a:pt x="545" y="793"/>
                  </a:lnTo>
                  <a:lnTo>
                    <a:pt x="548" y="785"/>
                  </a:lnTo>
                  <a:lnTo>
                    <a:pt x="550" y="780"/>
                  </a:lnTo>
                  <a:lnTo>
                    <a:pt x="550" y="777"/>
                  </a:lnTo>
                  <a:lnTo>
                    <a:pt x="548" y="777"/>
                  </a:lnTo>
                  <a:lnTo>
                    <a:pt x="532" y="780"/>
                  </a:lnTo>
                  <a:lnTo>
                    <a:pt x="529" y="777"/>
                  </a:lnTo>
                  <a:lnTo>
                    <a:pt x="493" y="785"/>
                  </a:lnTo>
                  <a:lnTo>
                    <a:pt x="469" y="790"/>
                  </a:lnTo>
                  <a:lnTo>
                    <a:pt x="453" y="793"/>
                  </a:lnTo>
                  <a:lnTo>
                    <a:pt x="453" y="801"/>
                  </a:lnTo>
                  <a:lnTo>
                    <a:pt x="453" y="806"/>
                  </a:lnTo>
                  <a:lnTo>
                    <a:pt x="456" y="814"/>
                  </a:lnTo>
                  <a:lnTo>
                    <a:pt x="456" y="840"/>
                  </a:lnTo>
                  <a:lnTo>
                    <a:pt x="440" y="840"/>
                  </a:lnTo>
                  <a:lnTo>
                    <a:pt x="427" y="837"/>
                  </a:lnTo>
                  <a:lnTo>
                    <a:pt x="414" y="837"/>
                  </a:lnTo>
                  <a:lnTo>
                    <a:pt x="401" y="837"/>
                  </a:lnTo>
                  <a:lnTo>
                    <a:pt x="396" y="837"/>
                  </a:lnTo>
                  <a:lnTo>
                    <a:pt x="393" y="837"/>
                  </a:lnTo>
                  <a:lnTo>
                    <a:pt x="388" y="850"/>
                  </a:lnTo>
                  <a:lnTo>
                    <a:pt x="377" y="864"/>
                  </a:lnTo>
                  <a:lnTo>
                    <a:pt x="375" y="866"/>
                  </a:lnTo>
                  <a:lnTo>
                    <a:pt x="343" y="869"/>
                  </a:lnTo>
                  <a:lnTo>
                    <a:pt x="333" y="874"/>
                  </a:lnTo>
                  <a:lnTo>
                    <a:pt x="330" y="874"/>
                  </a:lnTo>
                  <a:lnTo>
                    <a:pt x="328" y="885"/>
                  </a:lnTo>
                  <a:lnTo>
                    <a:pt x="325" y="898"/>
                  </a:lnTo>
                  <a:lnTo>
                    <a:pt x="322" y="906"/>
                  </a:lnTo>
                  <a:lnTo>
                    <a:pt x="294" y="890"/>
                  </a:lnTo>
                  <a:lnTo>
                    <a:pt x="241" y="864"/>
                  </a:lnTo>
                  <a:lnTo>
                    <a:pt x="223" y="853"/>
                  </a:lnTo>
                  <a:lnTo>
                    <a:pt x="220" y="850"/>
                  </a:lnTo>
                  <a:lnTo>
                    <a:pt x="215" y="848"/>
                  </a:lnTo>
                  <a:lnTo>
                    <a:pt x="207" y="845"/>
                  </a:lnTo>
                  <a:lnTo>
                    <a:pt x="202" y="840"/>
                  </a:lnTo>
                  <a:lnTo>
                    <a:pt x="199" y="840"/>
                  </a:lnTo>
                  <a:lnTo>
                    <a:pt x="197" y="837"/>
                  </a:lnTo>
                  <a:lnTo>
                    <a:pt x="186" y="829"/>
                  </a:lnTo>
                  <a:lnTo>
                    <a:pt x="181" y="827"/>
                  </a:lnTo>
                  <a:lnTo>
                    <a:pt x="178" y="827"/>
                  </a:lnTo>
                  <a:lnTo>
                    <a:pt x="178" y="824"/>
                  </a:lnTo>
                  <a:lnTo>
                    <a:pt x="176" y="822"/>
                  </a:lnTo>
                  <a:lnTo>
                    <a:pt x="173" y="822"/>
                  </a:lnTo>
                  <a:lnTo>
                    <a:pt x="170" y="819"/>
                  </a:lnTo>
                  <a:lnTo>
                    <a:pt x="168" y="816"/>
                  </a:lnTo>
                  <a:lnTo>
                    <a:pt x="165" y="816"/>
                  </a:lnTo>
                  <a:lnTo>
                    <a:pt x="162" y="811"/>
                  </a:lnTo>
                  <a:lnTo>
                    <a:pt x="160" y="811"/>
                  </a:lnTo>
                  <a:lnTo>
                    <a:pt x="160" y="808"/>
                  </a:lnTo>
                  <a:lnTo>
                    <a:pt x="157" y="808"/>
                  </a:lnTo>
                  <a:lnTo>
                    <a:pt x="157" y="811"/>
                  </a:lnTo>
                  <a:lnTo>
                    <a:pt x="155" y="808"/>
                  </a:lnTo>
                  <a:lnTo>
                    <a:pt x="147" y="801"/>
                  </a:lnTo>
                  <a:lnTo>
                    <a:pt x="136" y="790"/>
                  </a:lnTo>
                  <a:lnTo>
                    <a:pt x="134" y="788"/>
                  </a:lnTo>
                  <a:lnTo>
                    <a:pt x="131" y="785"/>
                  </a:lnTo>
                  <a:lnTo>
                    <a:pt x="128" y="782"/>
                  </a:lnTo>
                  <a:lnTo>
                    <a:pt x="126" y="780"/>
                  </a:lnTo>
                  <a:lnTo>
                    <a:pt x="126" y="777"/>
                  </a:lnTo>
                  <a:lnTo>
                    <a:pt x="123" y="774"/>
                  </a:lnTo>
                  <a:lnTo>
                    <a:pt x="121" y="772"/>
                  </a:lnTo>
                  <a:lnTo>
                    <a:pt x="118" y="769"/>
                  </a:lnTo>
                  <a:lnTo>
                    <a:pt x="113" y="761"/>
                  </a:lnTo>
                  <a:lnTo>
                    <a:pt x="110" y="759"/>
                  </a:lnTo>
                  <a:lnTo>
                    <a:pt x="110" y="756"/>
                  </a:lnTo>
                  <a:lnTo>
                    <a:pt x="105" y="751"/>
                  </a:lnTo>
                  <a:lnTo>
                    <a:pt x="102" y="748"/>
                  </a:lnTo>
                  <a:lnTo>
                    <a:pt x="100" y="746"/>
                  </a:lnTo>
                  <a:lnTo>
                    <a:pt x="100" y="743"/>
                  </a:lnTo>
                  <a:lnTo>
                    <a:pt x="92" y="735"/>
                  </a:lnTo>
                  <a:lnTo>
                    <a:pt x="89" y="732"/>
                  </a:lnTo>
                  <a:lnTo>
                    <a:pt x="89" y="730"/>
                  </a:lnTo>
                  <a:lnTo>
                    <a:pt x="86" y="727"/>
                  </a:lnTo>
                  <a:lnTo>
                    <a:pt x="84" y="725"/>
                  </a:lnTo>
                  <a:lnTo>
                    <a:pt x="84" y="722"/>
                  </a:lnTo>
                  <a:lnTo>
                    <a:pt x="79" y="717"/>
                  </a:lnTo>
                  <a:lnTo>
                    <a:pt x="79" y="714"/>
                  </a:lnTo>
                  <a:lnTo>
                    <a:pt x="76" y="711"/>
                  </a:lnTo>
                  <a:lnTo>
                    <a:pt x="73" y="709"/>
                  </a:lnTo>
                  <a:lnTo>
                    <a:pt x="68" y="704"/>
                  </a:lnTo>
                  <a:lnTo>
                    <a:pt x="68" y="701"/>
                  </a:lnTo>
                  <a:lnTo>
                    <a:pt x="50" y="680"/>
                  </a:lnTo>
                  <a:lnTo>
                    <a:pt x="50" y="677"/>
                  </a:lnTo>
                  <a:lnTo>
                    <a:pt x="47" y="675"/>
                  </a:lnTo>
                  <a:lnTo>
                    <a:pt x="34" y="656"/>
                  </a:lnTo>
                  <a:lnTo>
                    <a:pt x="24" y="643"/>
                  </a:lnTo>
                  <a:lnTo>
                    <a:pt x="21" y="641"/>
                  </a:lnTo>
                  <a:lnTo>
                    <a:pt x="21" y="638"/>
                  </a:lnTo>
                  <a:lnTo>
                    <a:pt x="0" y="612"/>
                  </a:lnTo>
                  <a:lnTo>
                    <a:pt x="34" y="585"/>
                  </a:lnTo>
                  <a:lnTo>
                    <a:pt x="55" y="570"/>
                  </a:lnTo>
                  <a:lnTo>
                    <a:pt x="73" y="557"/>
                  </a:lnTo>
                  <a:lnTo>
                    <a:pt x="97" y="538"/>
                  </a:lnTo>
                  <a:lnTo>
                    <a:pt x="136" y="509"/>
                  </a:lnTo>
                  <a:lnTo>
                    <a:pt x="165" y="488"/>
                  </a:lnTo>
                  <a:lnTo>
                    <a:pt x="178" y="478"/>
                  </a:lnTo>
                  <a:lnTo>
                    <a:pt x="218" y="449"/>
                  </a:lnTo>
                  <a:lnTo>
                    <a:pt x="241" y="433"/>
                  </a:lnTo>
                  <a:lnTo>
                    <a:pt x="265" y="415"/>
                  </a:lnTo>
                  <a:lnTo>
                    <a:pt x="283" y="402"/>
                  </a:lnTo>
                  <a:lnTo>
                    <a:pt x="299" y="391"/>
                  </a:lnTo>
                  <a:lnTo>
                    <a:pt x="299" y="389"/>
                  </a:lnTo>
                  <a:lnTo>
                    <a:pt x="304" y="386"/>
                  </a:lnTo>
                  <a:lnTo>
                    <a:pt x="317" y="378"/>
                  </a:lnTo>
                  <a:lnTo>
                    <a:pt x="330" y="368"/>
                  </a:lnTo>
                  <a:lnTo>
                    <a:pt x="349" y="354"/>
                  </a:lnTo>
                  <a:lnTo>
                    <a:pt x="354" y="352"/>
                  </a:lnTo>
                  <a:lnTo>
                    <a:pt x="354" y="349"/>
                  </a:lnTo>
                  <a:lnTo>
                    <a:pt x="362" y="344"/>
                  </a:lnTo>
                  <a:lnTo>
                    <a:pt x="375" y="336"/>
                  </a:lnTo>
                  <a:lnTo>
                    <a:pt x="388" y="326"/>
                  </a:lnTo>
                  <a:lnTo>
                    <a:pt x="393" y="323"/>
                  </a:lnTo>
                  <a:lnTo>
                    <a:pt x="398" y="318"/>
                  </a:lnTo>
                  <a:lnTo>
                    <a:pt x="404" y="312"/>
                  </a:lnTo>
                  <a:lnTo>
                    <a:pt x="406" y="312"/>
                  </a:lnTo>
                  <a:lnTo>
                    <a:pt x="409" y="310"/>
                  </a:lnTo>
                  <a:lnTo>
                    <a:pt x="411" y="310"/>
                  </a:lnTo>
                  <a:lnTo>
                    <a:pt x="414" y="307"/>
                  </a:lnTo>
                  <a:lnTo>
                    <a:pt x="414" y="305"/>
                  </a:lnTo>
                  <a:lnTo>
                    <a:pt x="417" y="305"/>
                  </a:lnTo>
                  <a:lnTo>
                    <a:pt x="425" y="299"/>
                  </a:lnTo>
                  <a:lnTo>
                    <a:pt x="446" y="284"/>
                  </a:lnTo>
                  <a:lnTo>
                    <a:pt x="467" y="271"/>
                  </a:lnTo>
                  <a:lnTo>
                    <a:pt x="488" y="257"/>
                  </a:lnTo>
                  <a:lnTo>
                    <a:pt x="506" y="244"/>
                  </a:lnTo>
                  <a:lnTo>
                    <a:pt x="529" y="229"/>
                  </a:lnTo>
                  <a:lnTo>
                    <a:pt x="550" y="215"/>
                  </a:lnTo>
                  <a:lnTo>
                    <a:pt x="558" y="210"/>
                  </a:lnTo>
                  <a:lnTo>
                    <a:pt x="566" y="205"/>
                  </a:lnTo>
                  <a:lnTo>
                    <a:pt x="577" y="200"/>
                  </a:lnTo>
                  <a:lnTo>
                    <a:pt x="585" y="192"/>
                  </a:lnTo>
                  <a:lnTo>
                    <a:pt x="592" y="187"/>
                  </a:lnTo>
                  <a:lnTo>
                    <a:pt x="598" y="184"/>
                  </a:lnTo>
                  <a:lnTo>
                    <a:pt x="619" y="173"/>
                  </a:lnTo>
                  <a:lnTo>
                    <a:pt x="642" y="158"/>
                  </a:lnTo>
                  <a:lnTo>
                    <a:pt x="661" y="147"/>
                  </a:lnTo>
                  <a:lnTo>
                    <a:pt x="682" y="137"/>
                  </a:lnTo>
                  <a:lnTo>
                    <a:pt x="687" y="134"/>
                  </a:lnTo>
                  <a:lnTo>
                    <a:pt x="692" y="129"/>
                  </a:lnTo>
                  <a:lnTo>
                    <a:pt x="700" y="124"/>
                  </a:lnTo>
                  <a:lnTo>
                    <a:pt x="713" y="116"/>
                  </a:lnTo>
                  <a:lnTo>
                    <a:pt x="718" y="113"/>
                  </a:lnTo>
                  <a:lnTo>
                    <a:pt x="721" y="113"/>
                  </a:lnTo>
                  <a:lnTo>
                    <a:pt x="723" y="110"/>
                  </a:lnTo>
                  <a:lnTo>
                    <a:pt x="726" y="110"/>
                  </a:lnTo>
                  <a:lnTo>
                    <a:pt x="731" y="108"/>
                  </a:lnTo>
                  <a:lnTo>
                    <a:pt x="734" y="108"/>
                  </a:lnTo>
                  <a:lnTo>
                    <a:pt x="742" y="105"/>
                  </a:lnTo>
                  <a:lnTo>
                    <a:pt x="750" y="103"/>
                  </a:lnTo>
                  <a:lnTo>
                    <a:pt x="758" y="100"/>
                  </a:lnTo>
                  <a:lnTo>
                    <a:pt x="765" y="100"/>
                  </a:lnTo>
                  <a:lnTo>
                    <a:pt x="768" y="97"/>
                  </a:lnTo>
                  <a:lnTo>
                    <a:pt x="773" y="97"/>
                  </a:lnTo>
                  <a:lnTo>
                    <a:pt x="776" y="97"/>
                  </a:lnTo>
                  <a:lnTo>
                    <a:pt x="789" y="97"/>
                  </a:lnTo>
                  <a:lnTo>
                    <a:pt x="802" y="97"/>
                  </a:lnTo>
                  <a:lnTo>
                    <a:pt x="805" y="97"/>
                  </a:lnTo>
                  <a:lnTo>
                    <a:pt x="828" y="97"/>
                  </a:lnTo>
                  <a:lnTo>
                    <a:pt x="834" y="97"/>
                  </a:lnTo>
                  <a:lnTo>
                    <a:pt x="836" y="97"/>
                  </a:lnTo>
                  <a:lnTo>
                    <a:pt x="844" y="97"/>
                  </a:lnTo>
                  <a:lnTo>
                    <a:pt x="862" y="95"/>
                  </a:lnTo>
                  <a:lnTo>
                    <a:pt x="876" y="95"/>
                  </a:lnTo>
                  <a:lnTo>
                    <a:pt x="902" y="95"/>
                  </a:lnTo>
                  <a:lnTo>
                    <a:pt x="925" y="95"/>
                  </a:lnTo>
                  <a:lnTo>
                    <a:pt x="944" y="95"/>
                  </a:lnTo>
                  <a:lnTo>
                    <a:pt x="957" y="92"/>
                  </a:lnTo>
                  <a:lnTo>
                    <a:pt x="959" y="92"/>
                  </a:lnTo>
                  <a:lnTo>
                    <a:pt x="962" y="92"/>
                  </a:lnTo>
                  <a:lnTo>
                    <a:pt x="965" y="92"/>
                  </a:lnTo>
                  <a:lnTo>
                    <a:pt x="970" y="92"/>
                  </a:lnTo>
                  <a:lnTo>
                    <a:pt x="973" y="92"/>
                  </a:lnTo>
                  <a:lnTo>
                    <a:pt x="1062" y="92"/>
                  </a:lnTo>
                  <a:lnTo>
                    <a:pt x="1064" y="92"/>
                  </a:lnTo>
                  <a:lnTo>
                    <a:pt x="1177" y="42"/>
                  </a:lnTo>
                  <a:lnTo>
                    <a:pt x="1180" y="40"/>
                  </a:lnTo>
                  <a:lnTo>
                    <a:pt x="1185" y="40"/>
                  </a:lnTo>
                  <a:lnTo>
                    <a:pt x="1208" y="29"/>
                  </a:lnTo>
                  <a:lnTo>
                    <a:pt x="1208" y="26"/>
                  </a:lnTo>
                  <a:lnTo>
                    <a:pt x="1214" y="26"/>
                  </a:lnTo>
                  <a:lnTo>
                    <a:pt x="1274" y="0"/>
                  </a:lnTo>
                  <a:lnTo>
                    <a:pt x="1292" y="24"/>
                  </a:lnTo>
                  <a:lnTo>
                    <a:pt x="1308" y="47"/>
                  </a:lnTo>
                </a:path>
              </a:pathLst>
            </a:custGeom>
            <a:noFill/>
            <a:ln w="9525">
              <a:solidFill>
                <a:schemeClr val="tx1"/>
              </a:solidFill>
              <a:round/>
              <a:headEnd/>
              <a:tailEnd/>
            </a:ln>
          </p:spPr>
          <p:txBody>
            <a:bodyPr rot="0" vert="horz" wrap="square" lIns="91440" tIns="45720" rIns="91440" bIns="45720" anchor="t" anchorCtr="0" upright="1">
              <a:noAutofit/>
            </a:bodyPr>
            <a:lstStyle/>
            <a:p>
              <a:endParaRPr lang="ja-JP" altLang="en-US" sz="1600"/>
            </a:p>
          </p:txBody>
        </p:sp>
        <p:sp>
          <p:nvSpPr>
            <p:cNvPr id="202" name="フリーフォーム 201"/>
            <p:cNvSpPr>
              <a:spLocks/>
            </p:cNvSpPr>
            <p:nvPr/>
          </p:nvSpPr>
          <p:spPr bwMode="auto">
            <a:xfrm>
              <a:off x="1438610" y="2863166"/>
              <a:ext cx="958951" cy="861231"/>
            </a:xfrm>
            <a:custGeom>
              <a:avLst/>
              <a:gdLst>
                <a:gd name="T0" fmla="*/ 1655 w 2001"/>
                <a:gd name="T1" fmla="*/ 24 h 1769"/>
                <a:gd name="T2" fmla="*/ 1710 w 2001"/>
                <a:gd name="T3" fmla="*/ 37 h 1769"/>
                <a:gd name="T4" fmla="*/ 1783 w 2001"/>
                <a:gd name="T5" fmla="*/ 79 h 1769"/>
                <a:gd name="T6" fmla="*/ 1762 w 2001"/>
                <a:gd name="T7" fmla="*/ 137 h 1769"/>
                <a:gd name="T8" fmla="*/ 1990 w 2001"/>
                <a:gd name="T9" fmla="*/ 260 h 1769"/>
                <a:gd name="T10" fmla="*/ 1985 w 2001"/>
                <a:gd name="T11" fmla="*/ 310 h 1769"/>
                <a:gd name="T12" fmla="*/ 1967 w 2001"/>
                <a:gd name="T13" fmla="*/ 357 h 1769"/>
                <a:gd name="T14" fmla="*/ 1951 w 2001"/>
                <a:gd name="T15" fmla="*/ 396 h 1769"/>
                <a:gd name="T16" fmla="*/ 1954 w 2001"/>
                <a:gd name="T17" fmla="*/ 441 h 1769"/>
                <a:gd name="T18" fmla="*/ 1893 w 2001"/>
                <a:gd name="T19" fmla="*/ 559 h 1769"/>
                <a:gd name="T20" fmla="*/ 1872 w 2001"/>
                <a:gd name="T21" fmla="*/ 630 h 1769"/>
                <a:gd name="T22" fmla="*/ 1864 w 2001"/>
                <a:gd name="T23" fmla="*/ 664 h 1769"/>
                <a:gd name="T24" fmla="*/ 1849 w 2001"/>
                <a:gd name="T25" fmla="*/ 743 h 1769"/>
                <a:gd name="T26" fmla="*/ 1841 w 2001"/>
                <a:gd name="T27" fmla="*/ 832 h 1769"/>
                <a:gd name="T28" fmla="*/ 1862 w 2001"/>
                <a:gd name="T29" fmla="*/ 955 h 1769"/>
                <a:gd name="T30" fmla="*/ 1883 w 2001"/>
                <a:gd name="T31" fmla="*/ 1013 h 1769"/>
                <a:gd name="T32" fmla="*/ 1899 w 2001"/>
                <a:gd name="T33" fmla="*/ 1189 h 1769"/>
                <a:gd name="T34" fmla="*/ 1802 w 2001"/>
                <a:gd name="T35" fmla="*/ 1247 h 1769"/>
                <a:gd name="T36" fmla="*/ 1684 w 2001"/>
                <a:gd name="T37" fmla="*/ 1252 h 1769"/>
                <a:gd name="T38" fmla="*/ 1608 w 2001"/>
                <a:gd name="T39" fmla="*/ 1289 h 1769"/>
                <a:gd name="T40" fmla="*/ 1414 w 2001"/>
                <a:gd name="T41" fmla="*/ 1409 h 1769"/>
                <a:gd name="T42" fmla="*/ 1314 w 2001"/>
                <a:gd name="T43" fmla="*/ 1478 h 1769"/>
                <a:gd name="T44" fmla="*/ 1167 w 2001"/>
                <a:gd name="T45" fmla="*/ 1585 h 1769"/>
                <a:gd name="T46" fmla="*/ 887 w 2001"/>
                <a:gd name="T47" fmla="*/ 1722 h 1769"/>
                <a:gd name="T48" fmla="*/ 808 w 2001"/>
                <a:gd name="T49" fmla="*/ 1611 h 1769"/>
                <a:gd name="T50" fmla="*/ 750 w 2001"/>
                <a:gd name="T51" fmla="*/ 1525 h 1769"/>
                <a:gd name="T52" fmla="*/ 719 w 2001"/>
                <a:gd name="T53" fmla="*/ 1480 h 1769"/>
                <a:gd name="T54" fmla="*/ 677 w 2001"/>
                <a:gd name="T55" fmla="*/ 1420 h 1769"/>
                <a:gd name="T56" fmla="*/ 614 w 2001"/>
                <a:gd name="T57" fmla="*/ 1331 h 1769"/>
                <a:gd name="T58" fmla="*/ 569 w 2001"/>
                <a:gd name="T59" fmla="*/ 1268 h 1769"/>
                <a:gd name="T60" fmla="*/ 501 w 2001"/>
                <a:gd name="T61" fmla="*/ 1176 h 1769"/>
                <a:gd name="T62" fmla="*/ 449 w 2001"/>
                <a:gd name="T63" fmla="*/ 1118 h 1769"/>
                <a:gd name="T64" fmla="*/ 402 w 2001"/>
                <a:gd name="T65" fmla="*/ 1063 h 1769"/>
                <a:gd name="T66" fmla="*/ 357 w 2001"/>
                <a:gd name="T67" fmla="*/ 1008 h 1769"/>
                <a:gd name="T68" fmla="*/ 302 w 2001"/>
                <a:gd name="T69" fmla="*/ 963 h 1769"/>
                <a:gd name="T70" fmla="*/ 263 w 2001"/>
                <a:gd name="T71" fmla="*/ 942 h 1769"/>
                <a:gd name="T72" fmla="*/ 208 w 2001"/>
                <a:gd name="T73" fmla="*/ 919 h 1769"/>
                <a:gd name="T74" fmla="*/ 3 w 2001"/>
                <a:gd name="T75" fmla="*/ 871 h 1769"/>
                <a:gd name="T76" fmla="*/ 8 w 2001"/>
                <a:gd name="T77" fmla="*/ 803 h 1769"/>
                <a:gd name="T78" fmla="*/ 35 w 2001"/>
                <a:gd name="T79" fmla="*/ 743 h 1769"/>
                <a:gd name="T80" fmla="*/ 69 w 2001"/>
                <a:gd name="T81" fmla="*/ 696 h 1769"/>
                <a:gd name="T82" fmla="*/ 111 w 2001"/>
                <a:gd name="T83" fmla="*/ 669 h 1769"/>
                <a:gd name="T84" fmla="*/ 181 w 2001"/>
                <a:gd name="T85" fmla="*/ 664 h 1769"/>
                <a:gd name="T86" fmla="*/ 352 w 2001"/>
                <a:gd name="T87" fmla="*/ 667 h 1769"/>
                <a:gd name="T88" fmla="*/ 472 w 2001"/>
                <a:gd name="T89" fmla="*/ 711 h 1769"/>
                <a:gd name="T90" fmla="*/ 585 w 2001"/>
                <a:gd name="T91" fmla="*/ 756 h 1769"/>
                <a:gd name="T92" fmla="*/ 630 w 2001"/>
                <a:gd name="T93" fmla="*/ 808 h 1769"/>
                <a:gd name="T94" fmla="*/ 695 w 2001"/>
                <a:gd name="T95" fmla="*/ 814 h 1769"/>
                <a:gd name="T96" fmla="*/ 797 w 2001"/>
                <a:gd name="T97" fmla="*/ 787 h 1769"/>
                <a:gd name="T98" fmla="*/ 858 w 2001"/>
                <a:gd name="T99" fmla="*/ 714 h 1769"/>
                <a:gd name="T100" fmla="*/ 923 w 2001"/>
                <a:gd name="T101" fmla="*/ 656 h 1769"/>
                <a:gd name="T102" fmla="*/ 978 w 2001"/>
                <a:gd name="T103" fmla="*/ 609 h 1769"/>
                <a:gd name="T104" fmla="*/ 1073 w 2001"/>
                <a:gd name="T105" fmla="*/ 567 h 1769"/>
                <a:gd name="T106" fmla="*/ 1178 w 2001"/>
                <a:gd name="T107" fmla="*/ 504 h 1769"/>
                <a:gd name="T108" fmla="*/ 1180 w 2001"/>
                <a:gd name="T109" fmla="*/ 415 h 1769"/>
                <a:gd name="T110" fmla="*/ 1196 w 2001"/>
                <a:gd name="T111" fmla="*/ 375 h 1769"/>
                <a:gd name="T112" fmla="*/ 1261 w 2001"/>
                <a:gd name="T113" fmla="*/ 315 h 1769"/>
                <a:gd name="T114" fmla="*/ 1259 w 2001"/>
                <a:gd name="T115" fmla="*/ 226 h 1769"/>
                <a:gd name="T116" fmla="*/ 1277 w 2001"/>
                <a:gd name="T117" fmla="*/ 152 h 1769"/>
                <a:gd name="T118" fmla="*/ 1345 w 2001"/>
                <a:gd name="T119" fmla="*/ 121 h 1769"/>
                <a:gd name="T120" fmla="*/ 1424 w 2001"/>
                <a:gd name="T121" fmla="*/ 29 h 1769"/>
                <a:gd name="T122" fmla="*/ 1505 w 2001"/>
                <a:gd name="T123" fmla="*/ 0 h 1769"/>
                <a:gd name="T124" fmla="*/ 1584 w 2001"/>
                <a:gd name="T125" fmla="*/ 24 h 17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001" h="1769">
                  <a:moveTo>
                    <a:pt x="1584" y="24"/>
                  </a:moveTo>
                  <a:lnTo>
                    <a:pt x="1589" y="29"/>
                  </a:lnTo>
                  <a:lnTo>
                    <a:pt x="1610" y="13"/>
                  </a:lnTo>
                  <a:lnTo>
                    <a:pt x="1613" y="11"/>
                  </a:lnTo>
                  <a:lnTo>
                    <a:pt x="1615" y="8"/>
                  </a:lnTo>
                  <a:lnTo>
                    <a:pt x="1621" y="5"/>
                  </a:lnTo>
                  <a:lnTo>
                    <a:pt x="1623" y="8"/>
                  </a:lnTo>
                  <a:lnTo>
                    <a:pt x="1623" y="11"/>
                  </a:lnTo>
                  <a:lnTo>
                    <a:pt x="1628" y="13"/>
                  </a:lnTo>
                  <a:lnTo>
                    <a:pt x="1631" y="16"/>
                  </a:lnTo>
                  <a:lnTo>
                    <a:pt x="1639" y="18"/>
                  </a:lnTo>
                  <a:lnTo>
                    <a:pt x="1647" y="24"/>
                  </a:lnTo>
                  <a:lnTo>
                    <a:pt x="1655" y="24"/>
                  </a:lnTo>
                  <a:lnTo>
                    <a:pt x="1657" y="24"/>
                  </a:lnTo>
                  <a:lnTo>
                    <a:pt x="1668" y="21"/>
                  </a:lnTo>
                  <a:lnTo>
                    <a:pt x="1670" y="21"/>
                  </a:lnTo>
                  <a:lnTo>
                    <a:pt x="1676" y="21"/>
                  </a:lnTo>
                  <a:lnTo>
                    <a:pt x="1676" y="24"/>
                  </a:lnTo>
                  <a:lnTo>
                    <a:pt x="1684" y="24"/>
                  </a:lnTo>
                  <a:lnTo>
                    <a:pt x="1686" y="26"/>
                  </a:lnTo>
                  <a:lnTo>
                    <a:pt x="1691" y="29"/>
                  </a:lnTo>
                  <a:lnTo>
                    <a:pt x="1694" y="29"/>
                  </a:lnTo>
                  <a:lnTo>
                    <a:pt x="1697" y="29"/>
                  </a:lnTo>
                  <a:lnTo>
                    <a:pt x="1705" y="34"/>
                  </a:lnTo>
                  <a:lnTo>
                    <a:pt x="1707" y="34"/>
                  </a:lnTo>
                  <a:lnTo>
                    <a:pt x="1710" y="37"/>
                  </a:lnTo>
                  <a:lnTo>
                    <a:pt x="1728" y="45"/>
                  </a:lnTo>
                  <a:lnTo>
                    <a:pt x="1744" y="53"/>
                  </a:lnTo>
                  <a:lnTo>
                    <a:pt x="1752" y="55"/>
                  </a:lnTo>
                  <a:lnTo>
                    <a:pt x="1754" y="55"/>
                  </a:lnTo>
                  <a:lnTo>
                    <a:pt x="1762" y="55"/>
                  </a:lnTo>
                  <a:lnTo>
                    <a:pt x="1765" y="55"/>
                  </a:lnTo>
                  <a:lnTo>
                    <a:pt x="1767" y="55"/>
                  </a:lnTo>
                  <a:lnTo>
                    <a:pt x="1773" y="55"/>
                  </a:lnTo>
                  <a:lnTo>
                    <a:pt x="1775" y="58"/>
                  </a:lnTo>
                  <a:lnTo>
                    <a:pt x="1778" y="58"/>
                  </a:lnTo>
                  <a:lnTo>
                    <a:pt x="1781" y="58"/>
                  </a:lnTo>
                  <a:lnTo>
                    <a:pt x="1781" y="60"/>
                  </a:lnTo>
                  <a:lnTo>
                    <a:pt x="1783" y="79"/>
                  </a:lnTo>
                  <a:lnTo>
                    <a:pt x="1783" y="81"/>
                  </a:lnTo>
                  <a:lnTo>
                    <a:pt x="1783" y="89"/>
                  </a:lnTo>
                  <a:lnTo>
                    <a:pt x="1783" y="92"/>
                  </a:lnTo>
                  <a:lnTo>
                    <a:pt x="1783" y="95"/>
                  </a:lnTo>
                  <a:lnTo>
                    <a:pt x="1783" y="97"/>
                  </a:lnTo>
                  <a:lnTo>
                    <a:pt x="1781" y="100"/>
                  </a:lnTo>
                  <a:lnTo>
                    <a:pt x="1778" y="105"/>
                  </a:lnTo>
                  <a:lnTo>
                    <a:pt x="1773" y="113"/>
                  </a:lnTo>
                  <a:lnTo>
                    <a:pt x="1773" y="116"/>
                  </a:lnTo>
                  <a:lnTo>
                    <a:pt x="1773" y="118"/>
                  </a:lnTo>
                  <a:lnTo>
                    <a:pt x="1770" y="118"/>
                  </a:lnTo>
                  <a:lnTo>
                    <a:pt x="1770" y="121"/>
                  </a:lnTo>
                  <a:lnTo>
                    <a:pt x="1762" y="137"/>
                  </a:lnTo>
                  <a:lnTo>
                    <a:pt x="1864" y="197"/>
                  </a:lnTo>
                  <a:lnTo>
                    <a:pt x="1925" y="228"/>
                  </a:lnTo>
                  <a:lnTo>
                    <a:pt x="1946" y="242"/>
                  </a:lnTo>
                  <a:lnTo>
                    <a:pt x="1961" y="249"/>
                  </a:lnTo>
                  <a:lnTo>
                    <a:pt x="1964" y="249"/>
                  </a:lnTo>
                  <a:lnTo>
                    <a:pt x="1967" y="252"/>
                  </a:lnTo>
                  <a:lnTo>
                    <a:pt x="1969" y="252"/>
                  </a:lnTo>
                  <a:lnTo>
                    <a:pt x="1975" y="255"/>
                  </a:lnTo>
                  <a:lnTo>
                    <a:pt x="1980" y="257"/>
                  </a:lnTo>
                  <a:lnTo>
                    <a:pt x="1982" y="257"/>
                  </a:lnTo>
                  <a:lnTo>
                    <a:pt x="1985" y="260"/>
                  </a:lnTo>
                  <a:lnTo>
                    <a:pt x="1988" y="260"/>
                  </a:lnTo>
                  <a:lnTo>
                    <a:pt x="1990" y="260"/>
                  </a:lnTo>
                  <a:lnTo>
                    <a:pt x="1993" y="263"/>
                  </a:lnTo>
                  <a:lnTo>
                    <a:pt x="1996" y="263"/>
                  </a:lnTo>
                  <a:lnTo>
                    <a:pt x="1998" y="265"/>
                  </a:lnTo>
                  <a:lnTo>
                    <a:pt x="2001" y="265"/>
                  </a:lnTo>
                  <a:lnTo>
                    <a:pt x="1996" y="281"/>
                  </a:lnTo>
                  <a:lnTo>
                    <a:pt x="1993" y="284"/>
                  </a:lnTo>
                  <a:lnTo>
                    <a:pt x="1993" y="286"/>
                  </a:lnTo>
                  <a:lnTo>
                    <a:pt x="1990" y="297"/>
                  </a:lnTo>
                  <a:lnTo>
                    <a:pt x="1988" y="297"/>
                  </a:lnTo>
                  <a:lnTo>
                    <a:pt x="1988" y="299"/>
                  </a:lnTo>
                  <a:lnTo>
                    <a:pt x="1988" y="302"/>
                  </a:lnTo>
                  <a:lnTo>
                    <a:pt x="1985" y="305"/>
                  </a:lnTo>
                  <a:lnTo>
                    <a:pt x="1985" y="310"/>
                  </a:lnTo>
                  <a:lnTo>
                    <a:pt x="1982" y="312"/>
                  </a:lnTo>
                  <a:lnTo>
                    <a:pt x="1982" y="315"/>
                  </a:lnTo>
                  <a:lnTo>
                    <a:pt x="1982" y="318"/>
                  </a:lnTo>
                  <a:lnTo>
                    <a:pt x="1980" y="323"/>
                  </a:lnTo>
                  <a:lnTo>
                    <a:pt x="1977" y="328"/>
                  </a:lnTo>
                  <a:lnTo>
                    <a:pt x="1977" y="331"/>
                  </a:lnTo>
                  <a:lnTo>
                    <a:pt x="1975" y="331"/>
                  </a:lnTo>
                  <a:lnTo>
                    <a:pt x="1972" y="339"/>
                  </a:lnTo>
                  <a:lnTo>
                    <a:pt x="1972" y="341"/>
                  </a:lnTo>
                  <a:lnTo>
                    <a:pt x="1969" y="347"/>
                  </a:lnTo>
                  <a:lnTo>
                    <a:pt x="1969" y="349"/>
                  </a:lnTo>
                  <a:lnTo>
                    <a:pt x="1969" y="352"/>
                  </a:lnTo>
                  <a:lnTo>
                    <a:pt x="1967" y="357"/>
                  </a:lnTo>
                  <a:lnTo>
                    <a:pt x="1967" y="360"/>
                  </a:lnTo>
                  <a:lnTo>
                    <a:pt x="1964" y="362"/>
                  </a:lnTo>
                  <a:lnTo>
                    <a:pt x="1961" y="370"/>
                  </a:lnTo>
                  <a:lnTo>
                    <a:pt x="1961" y="375"/>
                  </a:lnTo>
                  <a:lnTo>
                    <a:pt x="1959" y="375"/>
                  </a:lnTo>
                  <a:lnTo>
                    <a:pt x="1959" y="378"/>
                  </a:lnTo>
                  <a:lnTo>
                    <a:pt x="1959" y="381"/>
                  </a:lnTo>
                  <a:lnTo>
                    <a:pt x="1956" y="386"/>
                  </a:lnTo>
                  <a:lnTo>
                    <a:pt x="1956" y="389"/>
                  </a:lnTo>
                  <a:lnTo>
                    <a:pt x="1954" y="391"/>
                  </a:lnTo>
                  <a:lnTo>
                    <a:pt x="1954" y="394"/>
                  </a:lnTo>
                  <a:lnTo>
                    <a:pt x="1954" y="396"/>
                  </a:lnTo>
                  <a:lnTo>
                    <a:pt x="1951" y="396"/>
                  </a:lnTo>
                  <a:lnTo>
                    <a:pt x="1951" y="399"/>
                  </a:lnTo>
                  <a:lnTo>
                    <a:pt x="1951" y="402"/>
                  </a:lnTo>
                  <a:lnTo>
                    <a:pt x="1948" y="404"/>
                  </a:lnTo>
                  <a:lnTo>
                    <a:pt x="1948" y="407"/>
                  </a:lnTo>
                  <a:lnTo>
                    <a:pt x="1948" y="410"/>
                  </a:lnTo>
                  <a:lnTo>
                    <a:pt x="1946" y="415"/>
                  </a:lnTo>
                  <a:lnTo>
                    <a:pt x="1943" y="420"/>
                  </a:lnTo>
                  <a:lnTo>
                    <a:pt x="1946" y="420"/>
                  </a:lnTo>
                  <a:lnTo>
                    <a:pt x="1948" y="423"/>
                  </a:lnTo>
                  <a:lnTo>
                    <a:pt x="1956" y="425"/>
                  </a:lnTo>
                  <a:lnTo>
                    <a:pt x="1959" y="428"/>
                  </a:lnTo>
                  <a:lnTo>
                    <a:pt x="1954" y="436"/>
                  </a:lnTo>
                  <a:lnTo>
                    <a:pt x="1954" y="441"/>
                  </a:lnTo>
                  <a:lnTo>
                    <a:pt x="1951" y="441"/>
                  </a:lnTo>
                  <a:lnTo>
                    <a:pt x="1951" y="444"/>
                  </a:lnTo>
                  <a:lnTo>
                    <a:pt x="1940" y="441"/>
                  </a:lnTo>
                  <a:lnTo>
                    <a:pt x="1938" y="446"/>
                  </a:lnTo>
                  <a:lnTo>
                    <a:pt x="1938" y="449"/>
                  </a:lnTo>
                  <a:lnTo>
                    <a:pt x="1935" y="454"/>
                  </a:lnTo>
                  <a:lnTo>
                    <a:pt x="1935" y="457"/>
                  </a:lnTo>
                  <a:lnTo>
                    <a:pt x="1933" y="459"/>
                  </a:lnTo>
                  <a:lnTo>
                    <a:pt x="1933" y="465"/>
                  </a:lnTo>
                  <a:lnTo>
                    <a:pt x="1909" y="520"/>
                  </a:lnTo>
                  <a:lnTo>
                    <a:pt x="1909" y="522"/>
                  </a:lnTo>
                  <a:lnTo>
                    <a:pt x="1906" y="525"/>
                  </a:lnTo>
                  <a:lnTo>
                    <a:pt x="1893" y="559"/>
                  </a:lnTo>
                  <a:lnTo>
                    <a:pt x="1888" y="572"/>
                  </a:lnTo>
                  <a:lnTo>
                    <a:pt x="1885" y="585"/>
                  </a:lnTo>
                  <a:lnTo>
                    <a:pt x="1883" y="588"/>
                  </a:lnTo>
                  <a:lnTo>
                    <a:pt x="1883" y="591"/>
                  </a:lnTo>
                  <a:lnTo>
                    <a:pt x="1883" y="593"/>
                  </a:lnTo>
                  <a:lnTo>
                    <a:pt x="1880" y="596"/>
                  </a:lnTo>
                  <a:lnTo>
                    <a:pt x="1878" y="601"/>
                  </a:lnTo>
                  <a:lnTo>
                    <a:pt x="1878" y="606"/>
                  </a:lnTo>
                  <a:lnTo>
                    <a:pt x="1875" y="617"/>
                  </a:lnTo>
                  <a:lnTo>
                    <a:pt x="1875" y="619"/>
                  </a:lnTo>
                  <a:lnTo>
                    <a:pt x="1875" y="622"/>
                  </a:lnTo>
                  <a:lnTo>
                    <a:pt x="1872" y="627"/>
                  </a:lnTo>
                  <a:lnTo>
                    <a:pt x="1872" y="630"/>
                  </a:lnTo>
                  <a:lnTo>
                    <a:pt x="1872" y="633"/>
                  </a:lnTo>
                  <a:lnTo>
                    <a:pt x="1872" y="640"/>
                  </a:lnTo>
                  <a:lnTo>
                    <a:pt x="1870" y="640"/>
                  </a:lnTo>
                  <a:lnTo>
                    <a:pt x="1870" y="643"/>
                  </a:lnTo>
                  <a:lnTo>
                    <a:pt x="1870" y="646"/>
                  </a:lnTo>
                  <a:lnTo>
                    <a:pt x="1870" y="648"/>
                  </a:lnTo>
                  <a:lnTo>
                    <a:pt x="1867" y="651"/>
                  </a:lnTo>
                  <a:lnTo>
                    <a:pt x="1867" y="654"/>
                  </a:lnTo>
                  <a:lnTo>
                    <a:pt x="1867" y="656"/>
                  </a:lnTo>
                  <a:lnTo>
                    <a:pt x="1864" y="656"/>
                  </a:lnTo>
                  <a:lnTo>
                    <a:pt x="1864" y="659"/>
                  </a:lnTo>
                  <a:lnTo>
                    <a:pt x="1864" y="661"/>
                  </a:lnTo>
                  <a:lnTo>
                    <a:pt x="1864" y="664"/>
                  </a:lnTo>
                  <a:lnTo>
                    <a:pt x="1862" y="669"/>
                  </a:lnTo>
                  <a:lnTo>
                    <a:pt x="1862" y="677"/>
                  </a:lnTo>
                  <a:lnTo>
                    <a:pt x="1862" y="680"/>
                  </a:lnTo>
                  <a:lnTo>
                    <a:pt x="1859" y="682"/>
                  </a:lnTo>
                  <a:lnTo>
                    <a:pt x="1859" y="685"/>
                  </a:lnTo>
                  <a:lnTo>
                    <a:pt x="1859" y="688"/>
                  </a:lnTo>
                  <a:lnTo>
                    <a:pt x="1859" y="690"/>
                  </a:lnTo>
                  <a:lnTo>
                    <a:pt x="1859" y="693"/>
                  </a:lnTo>
                  <a:lnTo>
                    <a:pt x="1859" y="696"/>
                  </a:lnTo>
                  <a:lnTo>
                    <a:pt x="1854" y="711"/>
                  </a:lnTo>
                  <a:lnTo>
                    <a:pt x="1854" y="719"/>
                  </a:lnTo>
                  <a:lnTo>
                    <a:pt x="1851" y="732"/>
                  </a:lnTo>
                  <a:lnTo>
                    <a:pt x="1849" y="743"/>
                  </a:lnTo>
                  <a:lnTo>
                    <a:pt x="1846" y="756"/>
                  </a:lnTo>
                  <a:lnTo>
                    <a:pt x="1843" y="764"/>
                  </a:lnTo>
                  <a:lnTo>
                    <a:pt x="1843" y="769"/>
                  </a:lnTo>
                  <a:lnTo>
                    <a:pt x="1843" y="774"/>
                  </a:lnTo>
                  <a:lnTo>
                    <a:pt x="1843" y="780"/>
                  </a:lnTo>
                  <a:lnTo>
                    <a:pt x="1841" y="785"/>
                  </a:lnTo>
                  <a:lnTo>
                    <a:pt x="1841" y="790"/>
                  </a:lnTo>
                  <a:lnTo>
                    <a:pt x="1841" y="803"/>
                  </a:lnTo>
                  <a:lnTo>
                    <a:pt x="1841" y="808"/>
                  </a:lnTo>
                  <a:lnTo>
                    <a:pt x="1841" y="814"/>
                  </a:lnTo>
                  <a:lnTo>
                    <a:pt x="1841" y="819"/>
                  </a:lnTo>
                  <a:lnTo>
                    <a:pt x="1841" y="824"/>
                  </a:lnTo>
                  <a:lnTo>
                    <a:pt x="1841" y="832"/>
                  </a:lnTo>
                  <a:lnTo>
                    <a:pt x="1843" y="837"/>
                  </a:lnTo>
                  <a:lnTo>
                    <a:pt x="1843" y="850"/>
                  </a:lnTo>
                  <a:lnTo>
                    <a:pt x="1846" y="861"/>
                  </a:lnTo>
                  <a:lnTo>
                    <a:pt x="1846" y="869"/>
                  </a:lnTo>
                  <a:lnTo>
                    <a:pt x="1846" y="877"/>
                  </a:lnTo>
                  <a:lnTo>
                    <a:pt x="1849" y="892"/>
                  </a:lnTo>
                  <a:lnTo>
                    <a:pt x="1851" y="903"/>
                  </a:lnTo>
                  <a:lnTo>
                    <a:pt x="1851" y="911"/>
                  </a:lnTo>
                  <a:lnTo>
                    <a:pt x="1854" y="924"/>
                  </a:lnTo>
                  <a:lnTo>
                    <a:pt x="1857" y="927"/>
                  </a:lnTo>
                  <a:lnTo>
                    <a:pt x="1857" y="932"/>
                  </a:lnTo>
                  <a:lnTo>
                    <a:pt x="1857" y="934"/>
                  </a:lnTo>
                  <a:lnTo>
                    <a:pt x="1862" y="955"/>
                  </a:lnTo>
                  <a:lnTo>
                    <a:pt x="1864" y="961"/>
                  </a:lnTo>
                  <a:lnTo>
                    <a:pt x="1864" y="963"/>
                  </a:lnTo>
                  <a:lnTo>
                    <a:pt x="1867" y="971"/>
                  </a:lnTo>
                  <a:lnTo>
                    <a:pt x="1870" y="974"/>
                  </a:lnTo>
                  <a:lnTo>
                    <a:pt x="1870" y="979"/>
                  </a:lnTo>
                  <a:lnTo>
                    <a:pt x="1872" y="982"/>
                  </a:lnTo>
                  <a:lnTo>
                    <a:pt x="1872" y="987"/>
                  </a:lnTo>
                  <a:lnTo>
                    <a:pt x="1878" y="997"/>
                  </a:lnTo>
                  <a:lnTo>
                    <a:pt x="1878" y="1000"/>
                  </a:lnTo>
                  <a:lnTo>
                    <a:pt x="1880" y="1005"/>
                  </a:lnTo>
                  <a:lnTo>
                    <a:pt x="1880" y="1008"/>
                  </a:lnTo>
                  <a:lnTo>
                    <a:pt x="1880" y="1010"/>
                  </a:lnTo>
                  <a:lnTo>
                    <a:pt x="1883" y="1013"/>
                  </a:lnTo>
                  <a:lnTo>
                    <a:pt x="1883" y="1016"/>
                  </a:lnTo>
                  <a:lnTo>
                    <a:pt x="1883" y="1018"/>
                  </a:lnTo>
                  <a:lnTo>
                    <a:pt x="1885" y="1021"/>
                  </a:lnTo>
                  <a:lnTo>
                    <a:pt x="1885" y="1026"/>
                  </a:lnTo>
                  <a:lnTo>
                    <a:pt x="1888" y="1037"/>
                  </a:lnTo>
                  <a:lnTo>
                    <a:pt x="1893" y="1052"/>
                  </a:lnTo>
                  <a:lnTo>
                    <a:pt x="1896" y="1094"/>
                  </a:lnTo>
                  <a:lnTo>
                    <a:pt x="1896" y="1108"/>
                  </a:lnTo>
                  <a:lnTo>
                    <a:pt x="1896" y="1126"/>
                  </a:lnTo>
                  <a:lnTo>
                    <a:pt x="1896" y="1155"/>
                  </a:lnTo>
                  <a:lnTo>
                    <a:pt x="1896" y="1157"/>
                  </a:lnTo>
                  <a:lnTo>
                    <a:pt x="1899" y="1168"/>
                  </a:lnTo>
                  <a:lnTo>
                    <a:pt x="1899" y="1189"/>
                  </a:lnTo>
                  <a:lnTo>
                    <a:pt x="1899" y="1210"/>
                  </a:lnTo>
                  <a:lnTo>
                    <a:pt x="1899" y="1226"/>
                  </a:lnTo>
                  <a:lnTo>
                    <a:pt x="1899" y="1239"/>
                  </a:lnTo>
                  <a:lnTo>
                    <a:pt x="1899" y="1244"/>
                  </a:lnTo>
                  <a:lnTo>
                    <a:pt x="1896" y="1244"/>
                  </a:lnTo>
                  <a:lnTo>
                    <a:pt x="1891" y="1244"/>
                  </a:lnTo>
                  <a:lnTo>
                    <a:pt x="1888" y="1244"/>
                  </a:lnTo>
                  <a:lnTo>
                    <a:pt x="1885" y="1244"/>
                  </a:lnTo>
                  <a:lnTo>
                    <a:pt x="1883" y="1244"/>
                  </a:lnTo>
                  <a:lnTo>
                    <a:pt x="1870" y="1247"/>
                  </a:lnTo>
                  <a:lnTo>
                    <a:pt x="1851" y="1247"/>
                  </a:lnTo>
                  <a:lnTo>
                    <a:pt x="1828" y="1247"/>
                  </a:lnTo>
                  <a:lnTo>
                    <a:pt x="1802" y="1247"/>
                  </a:lnTo>
                  <a:lnTo>
                    <a:pt x="1788" y="1247"/>
                  </a:lnTo>
                  <a:lnTo>
                    <a:pt x="1770" y="1249"/>
                  </a:lnTo>
                  <a:lnTo>
                    <a:pt x="1762" y="1249"/>
                  </a:lnTo>
                  <a:lnTo>
                    <a:pt x="1760" y="1249"/>
                  </a:lnTo>
                  <a:lnTo>
                    <a:pt x="1754" y="1249"/>
                  </a:lnTo>
                  <a:lnTo>
                    <a:pt x="1731" y="1249"/>
                  </a:lnTo>
                  <a:lnTo>
                    <a:pt x="1728" y="1249"/>
                  </a:lnTo>
                  <a:lnTo>
                    <a:pt x="1715" y="1249"/>
                  </a:lnTo>
                  <a:lnTo>
                    <a:pt x="1702" y="1249"/>
                  </a:lnTo>
                  <a:lnTo>
                    <a:pt x="1699" y="1249"/>
                  </a:lnTo>
                  <a:lnTo>
                    <a:pt x="1694" y="1249"/>
                  </a:lnTo>
                  <a:lnTo>
                    <a:pt x="1691" y="1252"/>
                  </a:lnTo>
                  <a:lnTo>
                    <a:pt x="1684" y="1252"/>
                  </a:lnTo>
                  <a:lnTo>
                    <a:pt x="1676" y="1255"/>
                  </a:lnTo>
                  <a:lnTo>
                    <a:pt x="1668" y="1257"/>
                  </a:lnTo>
                  <a:lnTo>
                    <a:pt x="1660" y="1260"/>
                  </a:lnTo>
                  <a:lnTo>
                    <a:pt x="1657" y="1260"/>
                  </a:lnTo>
                  <a:lnTo>
                    <a:pt x="1652" y="1262"/>
                  </a:lnTo>
                  <a:lnTo>
                    <a:pt x="1649" y="1262"/>
                  </a:lnTo>
                  <a:lnTo>
                    <a:pt x="1647" y="1265"/>
                  </a:lnTo>
                  <a:lnTo>
                    <a:pt x="1644" y="1265"/>
                  </a:lnTo>
                  <a:lnTo>
                    <a:pt x="1639" y="1268"/>
                  </a:lnTo>
                  <a:lnTo>
                    <a:pt x="1626" y="1276"/>
                  </a:lnTo>
                  <a:lnTo>
                    <a:pt x="1618" y="1281"/>
                  </a:lnTo>
                  <a:lnTo>
                    <a:pt x="1613" y="1286"/>
                  </a:lnTo>
                  <a:lnTo>
                    <a:pt x="1608" y="1289"/>
                  </a:lnTo>
                  <a:lnTo>
                    <a:pt x="1587" y="1299"/>
                  </a:lnTo>
                  <a:lnTo>
                    <a:pt x="1568" y="1310"/>
                  </a:lnTo>
                  <a:lnTo>
                    <a:pt x="1545" y="1325"/>
                  </a:lnTo>
                  <a:lnTo>
                    <a:pt x="1524" y="1336"/>
                  </a:lnTo>
                  <a:lnTo>
                    <a:pt x="1518" y="1339"/>
                  </a:lnTo>
                  <a:lnTo>
                    <a:pt x="1511" y="1344"/>
                  </a:lnTo>
                  <a:lnTo>
                    <a:pt x="1503" y="1352"/>
                  </a:lnTo>
                  <a:lnTo>
                    <a:pt x="1492" y="1357"/>
                  </a:lnTo>
                  <a:lnTo>
                    <a:pt x="1484" y="1362"/>
                  </a:lnTo>
                  <a:lnTo>
                    <a:pt x="1476" y="1367"/>
                  </a:lnTo>
                  <a:lnTo>
                    <a:pt x="1455" y="1381"/>
                  </a:lnTo>
                  <a:lnTo>
                    <a:pt x="1432" y="1396"/>
                  </a:lnTo>
                  <a:lnTo>
                    <a:pt x="1414" y="1409"/>
                  </a:lnTo>
                  <a:lnTo>
                    <a:pt x="1393" y="1423"/>
                  </a:lnTo>
                  <a:lnTo>
                    <a:pt x="1372" y="1436"/>
                  </a:lnTo>
                  <a:lnTo>
                    <a:pt x="1351" y="1451"/>
                  </a:lnTo>
                  <a:lnTo>
                    <a:pt x="1343" y="1457"/>
                  </a:lnTo>
                  <a:lnTo>
                    <a:pt x="1340" y="1457"/>
                  </a:lnTo>
                  <a:lnTo>
                    <a:pt x="1340" y="1459"/>
                  </a:lnTo>
                  <a:lnTo>
                    <a:pt x="1337" y="1462"/>
                  </a:lnTo>
                  <a:lnTo>
                    <a:pt x="1335" y="1462"/>
                  </a:lnTo>
                  <a:lnTo>
                    <a:pt x="1332" y="1464"/>
                  </a:lnTo>
                  <a:lnTo>
                    <a:pt x="1330" y="1464"/>
                  </a:lnTo>
                  <a:lnTo>
                    <a:pt x="1324" y="1470"/>
                  </a:lnTo>
                  <a:lnTo>
                    <a:pt x="1319" y="1475"/>
                  </a:lnTo>
                  <a:lnTo>
                    <a:pt x="1314" y="1478"/>
                  </a:lnTo>
                  <a:lnTo>
                    <a:pt x="1301" y="1488"/>
                  </a:lnTo>
                  <a:lnTo>
                    <a:pt x="1288" y="1496"/>
                  </a:lnTo>
                  <a:lnTo>
                    <a:pt x="1280" y="1501"/>
                  </a:lnTo>
                  <a:lnTo>
                    <a:pt x="1280" y="1504"/>
                  </a:lnTo>
                  <a:lnTo>
                    <a:pt x="1275" y="1506"/>
                  </a:lnTo>
                  <a:lnTo>
                    <a:pt x="1256" y="1520"/>
                  </a:lnTo>
                  <a:lnTo>
                    <a:pt x="1243" y="1530"/>
                  </a:lnTo>
                  <a:lnTo>
                    <a:pt x="1230" y="1538"/>
                  </a:lnTo>
                  <a:lnTo>
                    <a:pt x="1225" y="1541"/>
                  </a:lnTo>
                  <a:lnTo>
                    <a:pt x="1225" y="1543"/>
                  </a:lnTo>
                  <a:lnTo>
                    <a:pt x="1209" y="1554"/>
                  </a:lnTo>
                  <a:lnTo>
                    <a:pt x="1191" y="1567"/>
                  </a:lnTo>
                  <a:lnTo>
                    <a:pt x="1167" y="1585"/>
                  </a:lnTo>
                  <a:lnTo>
                    <a:pt x="1144" y="1601"/>
                  </a:lnTo>
                  <a:lnTo>
                    <a:pt x="1104" y="1630"/>
                  </a:lnTo>
                  <a:lnTo>
                    <a:pt x="1091" y="1640"/>
                  </a:lnTo>
                  <a:lnTo>
                    <a:pt x="1062" y="1661"/>
                  </a:lnTo>
                  <a:lnTo>
                    <a:pt x="1023" y="1690"/>
                  </a:lnTo>
                  <a:lnTo>
                    <a:pt x="999" y="1709"/>
                  </a:lnTo>
                  <a:lnTo>
                    <a:pt x="981" y="1722"/>
                  </a:lnTo>
                  <a:lnTo>
                    <a:pt x="960" y="1737"/>
                  </a:lnTo>
                  <a:lnTo>
                    <a:pt x="926" y="1764"/>
                  </a:lnTo>
                  <a:lnTo>
                    <a:pt x="921" y="1769"/>
                  </a:lnTo>
                  <a:lnTo>
                    <a:pt x="921" y="1766"/>
                  </a:lnTo>
                  <a:lnTo>
                    <a:pt x="897" y="1735"/>
                  </a:lnTo>
                  <a:lnTo>
                    <a:pt x="887" y="1722"/>
                  </a:lnTo>
                  <a:lnTo>
                    <a:pt x="868" y="1698"/>
                  </a:lnTo>
                  <a:lnTo>
                    <a:pt x="863" y="1688"/>
                  </a:lnTo>
                  <a:lnTo>
                    <a:pt x="845" y="1664"/>
                  </a:lnTo>
                  <a:lnTo>
                    <a:pt x="845" y="1661"/>
                  </a:lnTo>
                  <a:lnTo>
                    <a:pt x="842" y="1661"/>
                  </a:lnTo>
                  <a:lnTo>
                    <a:pt x="839" y="1656"/>
                  </a:lnTo>
                  <a:lnTo>
                    <a:pt x="837" y="1651"/>
                  </a:lnTo>
                  <a:lnTo>
                    <a:pt x="832" y="1643"/>
                  </a:lnTo>
                  <a:lnTo>
                    <a:pt x="824" y="1632"/>
                  </a:lnTo>
                  <a:lnTo>
                    <a:pt x="821" y="1630"/>
                  </a:lnTo>
                  <a:lnTo>
                    <a:pt x="818" y="1627"/>
                  </a:lnTo>
                  <a:lnTo>
                    <a:pt x="816" y="1622"/>
                  </a:lnTo>
                  <a:lnTo>
                    <a:pt x="808" y="1611"/>
                  </a:lnTo>
                  <a:lnTo>
                    <a:pt x="803" y="1604"/>
                  </a:lnTo>
                  <a:lnTo>
                    <a:pt x="797" y="1598"/>
                  </a:lnTo>
                  <a:lnTo>
                    <a:pt x="790" y="1583"/>
                  </a:lnTo>
                  <a:lnTo>
                    <a:pt x="787" y="1583"/>
                  </a:lnTo>
                  <a:lnTo>
                    <a:pt x="787" y="1580"/>
                  </a:lnTo>
                  <a:lnTo>
                    <a:pt x="784" y="1580"/>
                  </a:lnTo>
                  <a:lnTo>
                    <a:pt x="776" y="1567"/>
                  </a:lnTo>
                  <a:lnTo>
                    <a:pt x="769" y="1556"/>
                  </a:lnTo>
                  <a:lnTo>
                    <a:pt x="769" y="1554"/>
                  </a:lnTo>
                  <a:lnTo>
                    <a:pt x="766" y="1551"/>
                  </a:lnTo>
                  <a:lnTo>
                    <a:pt x="756" y="1535"/>
                  </a:lnTo>
                  <a:lnTo>
                    <a:pt x="753" y="1533"/>
                  </a:lnTo>
                  <a:lnTo>
                    <a:pt x="750" y="1525"/>
                  </a:lnTo>
                  <a:lnTo>
                    <a:pt x="748" y="1525"/>
                  </a:lnTo>
                  <a:lnTo>
                    <a:pt x="748" y="1522"/>
                  </a:lnTo>
                  <a:lnTo>
                    <a:pt x="742" y="1517"/>
                  </a:lnTo>
                  <a:lnTo>
                    <a:pt x="737" y="1506"/>
                  </a:lnTo>
                  <a:lnTo>
                    <a:pt x="735" y="1504"/>
                  </a:lnTo>
                  <a:lnTo>
                    <a:pt x="732" y="1499"/>
                  </a:lnTo>
                  <a:lnTo>
                    <a:pt x="729" y="1496"/>
                  </a:lnTo>
                  <a:lnTo>
                    <a:pt x="729" y="1493"/>
                  </a:lnTo>
                  <a:lnTo>
                    <a:pt x="727" y="1493"/>
                  </a:lnTo>
                  <a:lnTo>
                    <a:pt x="727" y="1491"/>
                  </a:lnTo>
                  <a:lnTo>
                    <a:pt x="724" y="1488"/>
                  </a:lnTo>
                  <a:lnTo>
                    <a:pt x="721" y="1483"/>
                  </a:lnTo>
                  <a:lnTo>
                    <a:pt x="719" y="1480"/>
                  </a:lnTo>
                  <a:lnTo>
                    <a:pt x="719" y="1478"/>
                  </a:lnTo>
                  <a:lnTo>
                    <a:pt x="716" y="1478"/>
                  </a:lnTo>
                  <a:lnTo>
                    <a:pt x="716" y="1472"/>
                  </a:lnTo>
                  <a:lnTo>
                    <a:pt x="714" y="1472"/>
                  </a:lnTo>
                  <a:lnTo>
                    <a:pt x="708" y="1464"/>
                  </a:lnTo>
                  <a:lnTo>
                    <a:pt x="706" y="1459"/>
                  </a:lnTo>
                  <a:lnTo>
                    <a:pt x="695" y="1446"/>
                  </a:lnTo>
                  <a:lnTo>
                    <a:pt x="690" y="1436"/>
                  </a:lnTo>
                  <a:lnTo>
                    <a:pt x="687" y="1436"/>
                  </a:lnTo>
                  <a:lnTo>
                    <a:pt x="687" y="1433"/>
                  </a:lnTo>
                  <a:lnTo>
                    <a:pt x="685" y="1430"/>
                  </a:lnTo>
                  <a:lnTo>
                    <a:pt x="679" y="1423"/>
                  </a:lnTo>
                  <a:lnTo>
                    <a:pt x="677" y="1420"/>
                  </a:lnTo>
                  <a:lnTo>
                    <a:pt x="674" y="1417"/>
                  </a:lnTo>
                  <a:lnTo>
                    <a:pt x="672" y="1412"/>
                  </a:lnTo>
                  <a:lnTo>
                    <a:pt x="659" y="1394"/>
                  </a:lnTo>
                  <a:lnTo>
                    <a:pt x="648" y="1381"/>
                  </a:lnTo>
                  <a:lnTo>
                    <a:pt x="648" y="1378"/>
                  </a:lnTo>
                  <a:lnTo>
                    <a:pt x="640" y="1367"/>
                  </a:lnTo>
                  <a:lnTo>
                    <a:pt x="638" y="1365"/>
                  </a:lnTo>
                  <a:lnTo>
                    <a:pt x="627" y="1349"/>
                  </a:lnTo>
                  <a:lnTo>
                    <a:pt x="619" y="1339"/>
                  </a:lnTo>
                  <a:lnTo>
                    <a:pt x="617" y="1336"/>
                  </a:lnTo>
                  <a:lnTo>
                    <a:pt x="617" y="1333"/>
                  </a:lnTo>
                  <a:lnTo>
                    <a:pt x="614" y="1333"/>
                  </a:lnTo>
                  <a:lnTo>
                    <a:pt x="614" y="1331"/>
                  </a:lnTo>
                  <a:lnTo>
                    <a:pt x="611" y="1331"/>
                  </a:lnTo>
                  <a:lnTo>
                    <a:pt x="611" y="1328"/>
                  </a:lnTo>
                  <a:lnTo>
                    <a:pt x="603" y="1318"/>
                  </a:lnTo>
                  <a:lnTo>
                    <a:pt x="596" y="1307"/>
                  </a:lnTo>
                  <a:lnTo>
                    <a:pt x="596" y="1304"/>
                  </a:lnTo>
                  <a:lnTo>
                    <a:pt x="588" y="1294"/>
                  </a:lnTo>
                  <a:lnTo>
                    <a:pt x="585" y="1291"/>
                  </a:lnTo>
                  <a:lnTo>
                    <a:pt x="580" y="1281"/>
                  </a:lnTo>
                  <a:lnTo>
                    <a:pt x="577" y="1281"/>
                  </a:lnTo>
                  <a:lnTo>
                    <a:pt x="575" y="1276"/>
                  </a:lnTo>
                  <a:lnTo>
                    <a:pt x="575" y="1273"/>
                  </a:lnTo>
                  <a:lnTo>
                    <a:pt x="572" y="1273"/>
                  </a:lnTo>
                  <a:lnTo>
                    <a:pt x="569" y="1268"/>
                  </a:lnTo>
                  <a:lnTo>
                    <a:pt x="564" y="1260"/>
                  </a:lnTo>
                  <a:lnTo>
                    <a:pt x="562" y="1257"/>
                  </a:lnTo>
                  <a:lnTo>
                    <a:pt x="559" y="1252"/>
                  </a:lnTo>
                  <a:lnTo>
                    <a:pt x="554" y="1244"/>
                  </a:lnTo>
                  <a:lnTo>
                    <a:pt x="548" y="1236"/>
                  </a:lnTo>
                  <a:lnTo>
                    <a:pt x="546" y="1234"/>
                  </a:lnTo>
                  <a:lnTo>
                    <a:pt x="543" y="1231"/>
                  </a:lnTo>
                  <a:lnTo>
                    <a:pt x="538" y="1223"/>
                  </a:lnTo>
                  <a:lnTo>
                    <a:pt x="530" y="1213"/>
                  </a:lnTo>
                  <a:lnTo>
                    <a:pt x="527" y="1207"/>
                  </a:lnTo>
                  <a:lnTo>
                    <a:pt x="522" y="1202"/>
                  </a:lnTo>
                  <a:lnTo>
                    <a:pt x="517" y="1194"/>
                  </a:lnTo>
                  <a:lnTo>
                    <a:pt x="501" y="1176"/>
                  </a:lnTo>
                  <a:lnTo>
                    <a:pt x="501" y="1173"/>
                  </a:lnTo>
                  <a:lnTo>
                    <a:pt x="501" y="1171"/>
                  </a:lnTo>
                  <a:lnTo>
                    <a:pt x="496" y="1165"/>
                  </a:lnTo>
                  <a:lnTo>
                    <a:pt x="491" y="1160"/>
                  </a:lnTo>
                  <a:lnTo>
                    <a:pt x="485" y="1155"/>
                  </a:lnTo>
                  <a:lnTo>
                    <a:pt x="485" y="1152"/>
                  </a:lnTo>
                  <a:lnTo>
                    <a:pt x="480" y="1150"/>
                  </a:lnTo>
                  <a:lnTo>
                    <a:pt x="478" y="1144"/>
                  </a:lnTo>
                  <a:lnTo>
                    <a:pt x="472" y="1139"/>
                  </a:lnTo>
                  <a:lnTo>
                    <a:pt x="467" y="1134"/>
                  </a:lnTo>
                  <a:lnTo>
                    <a:pt x="462" y="1131"/>
                  </a:lnTo>
                  <a:lnTo>
                    <a:pt x="457" y="1123"/>
                  </a:lnTo>
                  <a:lnTo>
                    <a:pt x="449" y="1118"/>
                  </a:lnTo>
                  <a:lnTo>
                    <a:pt x="446" y="1113"/>
                  </a:lnTo>
                  <a:lnTo>
                    <a:pt x="444" y="1110"/>
                  </a:lnTo>
                  <a:lnTo>
                    <a:pt x="438" y="1105"/>
                  </a:lnTo>
                  <a:lnTo>
                    <a:pt x="436" y="1102"/>
                  </a:lnTo>
                  <a:lnTo>
                    <a:pt x="433" y="1100"/>
                  </a:lnTo>
                  <a:lnTo>
                    <a:pt x="428" y="1094"/>
                  </a:lnTo>
                  <a:lnTo>
                    <a:pt x="423" y="1089"/>
                  </a:lnTo>
                  <a:lnTo>
                    <a:pt x="420" y="1087"/>
                  </a:lnTo>
                  <a:lnTo>
                    <a:pt x="417" y="1081"/>
                  </a:lnTo>
                  <a:lnTo>
                    <a:pt x="412" y="1076"/>
                  </a:lnTo>
                  <a:lnTo>
                    <a:pt x="407" y="1068"/>
                  </a:lnTo>
                  <a:lnTo>
                    <a:pt x="404" y="1066"/>
                  </a:lnTo>
                  <a:lnTo>
                    <a:pt x="402" y="1063"/>
                  </a:lnTo>
                  <a:lnTo>
                    <a:pt x="399" y="1058"/>
                  </a:lnTo>
                  <a:lnTo>
                    <a:pt x="394" y="1052"/>
                  </a:lnTo>
                  <a:lnTo>
                    <a:pt x="388" y="1045"/>
                  </a:lnTo>
                  <a:lnTo>
                    <a:pt x="383" y="1039"/>
                  </a:lnTo>
                  <a:lnTo>
                    <a:pt x="378" y="1031"/>
                  </a:lnTo>
                  <a:lnTo>
                    <a:pt x="375" y="1026"/>
                  </a:lnTo>
                  <a:lnTo>
                    <a:pt x="370" y="1021"/>
                  </a:lnTo>
                  <a:lnTo>
                    <a:pt x="365" y="1016"/>
                  </a:lnTo>
                  <a:lnTo>
                    <a:pt x="365" y="1013"/>
                  </a:lnTo>
                  <a:lnTo>
                    <a:pt x="362" y="1013"/>
                  </a:lnTo>
                  <a:lnTo>
                    <a:pt x="362" y="1010"/>
                  </a:lnTo>
                  <a:lnTo>
                    <a:pt x="360" y="1008"/>
                  </a:lnTo>
                  <a:lnTo>
                    <a:pt x="357" y="1008"/>
                  </a:lnTo>
                  <a:lnTo>
                    <a:pt x="354" y="1005"/>
                  </a:lnTo>
                  <a:lnTo>
                    <a:pt x="354" y="1003"/>
                  </a:lnTo>
                  <a:lnTo>
                    <a:pt x="352" y="1000"/>
                  </a:lnTo>
                  <a:lnTo>
                    <a:pt x="347" y="995"/>
                  </a:lnTo>
                  <a:lnTo>
                    <a:pt x="341" y="992"/>
                  </a:lnTo>
                  <a:lnTo>
                    <a:pt x="339" y="987"/>
                  </a:lnTo>
                  <a:lnTo>
                    <a:pt x="333" y="984"/>
                  </a:lnTo>
                  <a:lnTo>
                    <a:pt x="331" y="982"/>
                  </a:lnTo>
                  <a:lnTo>
                    <a:pt x="326" y="979"/>
                  </a:lnTo>
                  <a:lnTo>
                    <a:pt x="323" y="976"/>
                  </a:lnTo>
                  <a:lnTo>
                    <a:pt x="318" y="971"/>
                  </a:lnTo>
                  <a:lnTo>
                    <a:pt x="310" y="968"/>
                  </a:lnTo>
                  <a:lnTo>
                    <a:pt x="302" y="963"/>
                  </a:lnTo>
                  <a:lnTo>
                    <a:pt x="297" y="958"/>
                  </a:lnTo>
                  <a:lnTo>
                    <a:pt x="294" y="958"/>
                  </a:lnTo>
                  <a:lnTo>
                    <a:pt x="294" y="955"/>
                  </a:lnTo>
                  <a:lnTo>
                    <a:pt x="291" y="955"/>
                  </a:lnTo>
                  <a:lnTo>
                    <a:pt x="289" y="955"/>
                  </a:lnTo>
                  <a:lnTo>
                    <a:pt x="289" y="953"/>
                  </a:lnTo>
                  <a:lnTo>
                    <a:pt x="281" y="950"/>
                  </a:lnTo>
                  <a:lnTo>
                    <a:pt x="278" y="948"/>
                  </a:lnTo>
                  <a:lnTo>
                    <a:pt x="273" y="945"/>
                  </a:lnTo>
                  <a:lnTo>
                    <a:pt x="268" y="945"/>
                  </a:lnTo>
                  <a:lnTo>
                    <a:pt x="268" y="942"/>
                  </a:lnTo>
                  <a:lnTo>
                    <a:pt x="265" y="942"/>
                  </a:lnTo>
                  <a:lnTo>
                    <a:pt x="263" y="942"/>
                  </a:lnTo>
                  <a:lnTo>
                    <a:pt x="260" y="940"/>
                  </a:lnTo>
                  <a:lnTo>
                    <a:pt x="257" y="940"/>
                  </a:lnTo>
                  <a:lnTo>
                    <a:pt x="250" y="937"/>
                  </a:lnTo>
                  <a:lnTo>
                    <a:pt x="244" y="934"/>
                  </a:lnTo>
                  <a:lnTo>
                    <a:pt x="242" y="932"/>
                  </a:lnTo>
                  <a:lnTo>
                    <a:pt x="239" y="932"/>
                  </a:lnTo>
                  <a:lnTo>
                    <a:pt x="234" y="929"/>
                  </a:lnTo>
                  <a:lnTo>
                    <a:pt x="231" y="927"/>
                  </a:lnTo>
                  <a:lnTo>
                    <a:pt x="226" y="927"/>
                  </a:lnTo>
                  <a:lnTo>
                    <a:pt x="223" y="924"/>
                  </a:lnTo>
                  <a:lnTo>
                    <a:pt x="218" y="924"/>
                  </a:lnTo>
                  <a:lnTo>
                    <a:pt x="210" y="921"/>
                  </a:lnTo>
                  <a:lnTo>
                    <a:pt x="208" y="919"/>
                  </a:lnTo>
                  <a:lnTo>
                    <a:pt x="202" y="919"/>
                  </a:lnTo>
                  <a:lnTo>
                    <a:pt x="200" y="916"/>
                  </a:lnTo>
                  <a:lnTo>
                    <a:pt x="197" y="916"/>
                  </a:lnTo>
                  <a:lnTo>
                    <a:pt x="192" y="916"/>
                  </a:lnTo>
                  <a:lnTo>
                    <a:pt x="181" y="913"/>
                  </a:lnTo>
                  <a:lnTo>
                    <a:pt x="179" y="911"/>
                  </a:lnTo>
                  <a:lnTo>
                    <a:pt x="176" y="911"/>
                  </a:lnTo>
                  <a:lnTo>
                    <a:pt x="90" y="892"/>
                  </a:lnTo>
                  <a:lnTo>
                    <a:pt x="56" y="885"/>
                  </a:lnTo>
                  <a:lnTo>
                    <a:pt x="42" y="882"/>
                  </a:lnTo>
                  <a:lnTo>
                    <a:pt x="40" y="879"/>
                  </a:lnTo>
                  <a:lnTo>
                    <a:pt x="37" y="879"/>
                  </a:lnTo>
                  <a:lnTo>
                    <a:pt x="3" y="871"/>
                  </a:lnTo>
                  <a:lnTo>
                    <a:pt x="0" y="871"/>
                  </a:lnTo>
                  <a:lnTo>
                    <a:pt x="0" y="869"/>
                  </a:lnTo>
                  <a:lnTo>
                    <a:pt x="0" y="864"/>
                  </a:lnTo>
                  <a:lnTo>
                    <a:pt x="0" y="861"/>
                  </a:lnTo>
                  <a:lnTo>
                    <a:pt x="0" y="858"/>
                  </a:lnTo>
                  <a:lnTo>
                    <a:pt x="0" y="856"/>
                  </a:lnTo>
                  <a:lnTo>
                    <a:pt x="3" y="845"/>
                  </a:lnTo>
                  <a:lnTo>
                    <a:pt x="3" y="835"/>
                  </a:lnTo>
                  <a:lnTo>
                    <a:pt x="3" y="824"/>
                  </a:lnTo>
                  <a:lnTo>
                    <a:pt x="6" y="816"/>
                  </a:lnTo>
                  <a:lnTo>
                    <a:pt x="6" y="811"/>
                  </a:lnTo>
                  <a:lnTo>
                    <a:pt x="6" y="806"/>
                  </a:lnTo>
                  <a:lnTo>
                    <a:pt x="8" y="803"/>
                  </a:lnTo>
                  <a:lnTo>
                    <a:pt x="8" y="798"/>
                  </a:lnTo>
                  <a:lnTo>
                    <a:pt x="11" y="793"/>
                  </a:lnTo>
                  <a:lnTo>
                    <a:pt x="11" y="787"/>
                  </a:lnTo>
                  <a:lnTo>
                    <a:pt x="14" y="782"/>
                  </a:lnTo>
                  <a:lnTo>
                    <a:pt x="16" y="780"/>
                  </a:lnTo>
                  <a:lnTo>
                    <a:pt x="16" y="777"/>
                  </a:lnTo>
                  <a:lnTo>
                    <a:pt x="19" y="772"/>
                  </a:lnTo>
                  <a:lnTo>
                    <a:pt x="21" y="769"/>
                  </a:lnTo>
                  <a:lnTo>
                    <a:pt x="24" y="764"/>
                  </a:lnTo>
                  <a:lnTo>
                    <a:pt x="27" y="759"/>
                  </a:lnTo>
                  <a:lnTo>
                    <a:pt x="29" y="753"/>
                  </a:lnTo>
                  <a:lnTo>
                    <a:pt x="32" y="748"/>
                  </a:lnTo>
                  <a:lnTo>
                    <a:pt x="35" y="743"/>
                  </a:lnTo>
                  <a:lnTo>
                    <a:pt x="40" y="735"/>
                  </a:lnTo>
                  <a:lnTo>
                    <a:pt x="45" y="727"/>
                  </a:lnTo>
                  <a:lnTo>
                    <a:pt x="48" y="722"/>
                  </a:lnTo>
                  <a:lnTo>
                    <a:pt x="48" y="719"/>
                  </a:lnTo>
                  <a:lnTo>
                    <a:pt x="50" y="719"/>
                  </a:lnTo>
                  <a:lnTo>
                    <a:pt x="53" y="714"/>
                  </a:lnTo>
                  <a:lnTo>
                    <a:pt x="56" y="711"/>
                  </a:lnTo>
                  <a:lnTo>
                    <a:pt x="58" y="709"/>
                  </a:lnTo>
                  <a:lnTo>
                    <a:pt x="61" y="706"/>
                  </a:lnTo>
                  <a:lnTo>
                    <a:pt x="61" y="703"/>
                  </a:lnTo>
                  <a:lnTo>
                    <a:pt x="63" y="701"/>
                  </a:lnTo>
                  <a:lnTo>
                    <a:pt x="66" y="698"/>
                  </a:lnTo>
                  <a:lnTo>
                    <a:pt x="69" y="696"/>
                  </a:lnTo>
                  <a:lnTo>
                    <a:pt x="71" y="693"/>
                  </a:lnTo>
                  <a:lnTo>
                    <a:pt x="77" y="690"/>
                  </a:lnTo>
                  <a:lnTo>
                    <a:pt x="79" y="688"/>
                  </a:lnTo>
                  <a:lnTo>
                    <a:pt x="82" y="685"/>
                  </a:lnTo>
                  <a:lnTo>
                    <a:pt x="84" y="682"/>
                  </a:lnTo>
                  <a:lnTo>
                    <a:pt x="87" y="682"/>
                  </a:lnTo>
                  <a:lnTo>
                    <a:pt x="90" y="680"/>
                  </a:lnTo>
                  <a:lnTo>
                    <a:pt x="90" y="677"/>
                  </a:lnTo>
                  <a:lnTo>
                    <a:pt x="95" y="677"/>
                  </a:lnTo>
                  <a:lnTo>
                    <a:pt x="97" y="675"/>
                  </a:lnTo>
                  <a:lnTo>
                    <a:pt x="103" y="672"/>
                  </a:lnTo>
                  <a:lnTo>
                    <a:pt x="105" y="672"/>
                  </a:lnTo>
                  <a:lnTo>
                    <a:pt x="111" y="669"/>
                  </a:lnTo>
                  <a:lnTo>
                    <a:pt x="113" y="669"/>
                  </a:lnTo>
                  <a:lnTo>
                    <a:pt x="118" y="667"/>
                  </a:lnTo>
                  <a:lnTo>
                    <a:pt x="124" y="667"/>
                  </a:lnTo>
                  <a:lnTo>
                    <a:pt x="126" y="667"/>
                  </a:lnTo>
                  <a:lnTo>
                    <a:pt x="132" y="664"/>
                  </a:lnTo>
                  <a:lnTo>
                    <a:pt x="134" y="664"/>
                  </a:lnTo>
                  <a:lnTo>
                    <a:pt x="139" y="664"/>
                  </a:lnTo>
                  <a:lnTo>
                    <a:pt x="145" y="664"/>
                  </a:lnTo>
                  <a:lnTo>
                    <a:pt x="150" y="664"/>
                  </a:lnTo>
                  <a:lnTo>
                    <a:pt x="158" y="664"/>
                  </a:lnTo>
                  <a:lnTo>
                    <a:pt x="166" y="664"/>
                  </a:lnTo>
                  <a:lnTo>
                    <a:pt x="176" y="664"/>
                  </a:lnTo>
                  <a:lnTo>
                    <a:pt x="181" y="664"/>
                  </a:lnTo>
                  <a:lnTo>
                    <a:pt x="205" y="664"/>
                  </a:lnTo>
                  <a:lnTo>
                    <a:pt x="208" y="664"/>
                  </a:lnTo>
                  <a:lnTo>
                    <a:pt x="231" y="661"/>
                  </a:lnTo>
                  <a:lnTo>
                    <a:pt x="278" y="661"/>
                  </a:lnTo>
                  <a:lnTo>
                    <a:pt x="302" y="661"/>
                  </a:lnTo>
                  <a:lnTo>
                    <a:pt x="320" y="659"/>
                  </a:lnTo>
                  <a:lnTo>
                    <a:pt x="323" y="659"/>
                  </a:lnTo>
                  <a:lnTo>
                    <a:pt x="326" y="659"/>
                  </a:lnTo>
                  <a:lnTo>
                    <a:pt x="328" y="659"/>
                  </a:lnTo>
                  <a:lnTo>
                    <a:pt x="331" y="661"/>
                  </a:lnTo>
                  <a:lnTo>
                    <a:pt x="339" y="661"/>
                  </a:lnTo>
                  <a:lnTo>
                    <a:pt x="347" y="664"/>
                  </a:lnTo>
                  <a:lnTo>
                    <a:pt x="352" y="667"/>
                  </a:lnTo>
                  <a:lnTo>
                    <a:pt x="360" y="667"/>
                  </a:lnTo>
                  <a:lnTo>
                    <a:pt x="368" y="672"/>
                  </a:lnTo>
                  <a:lnTo>
                    <a:pt x="375" y="675"/>
                  </a:lnTo>
                  <a:lnTo>
                    <a:pt x="391" y="682"/>
                  </a:lnTo>
                  <a:lnTo>
                    <a:pt x="412" y="690"/>
                  </a:lnTo>
                  <a:lnTo>
                    <a:pt x="430" y="698"/>
                  </a:lnTo>
                  <a:lnTo>
                    <a:pt x="433" y="698"/>
                  </a:lnTo>
                  <a:lnTo>
                    <a:pt x="436" y="698"/>
                  </a:lnTo>
                  <a:lnTo>
                    <a:pt x="441" y="701"/>
                  </a:lnTo>
                  <a:lnTo>
                    <a:pt x="444" y="703"/>
                  </a:lnTo>
                  <a:lnTo>
                    <a:pt x="457" y="709"/>
                  </a:lnTo>
                  <a:lnTo>
                    <a:pt x="470" y="711"/>
                  </a:lnTo>
                  <a:lnTo>
                    <a:pt x="472" y="711"/>
                  </a:lnTo>
                  <a:lnTo>
                    <a:pt x="480" y="714"/>
                  </a:lnTo>
                  <a:lnTo>
                    <a:pt x="485" y="717"/>
                  </a:lnTo>
                  <a:lnTo>
                    <a:pt x="493" y="719"/>
                  </a:lnTo>
                  <a:lnTo>
                    <a:pt x="501" y="722"/>
                  </a:lnTo>
                  <a:lnTo>
                    <a:pt x="512" y="724"/>
                  </a:lnTo>
                  <a:lnTo>
                    <a:pt x="522" y="730"/>
                  </a:lnTo>
                  <a:lnTo>
                    <a:pt x="527" y="730"/>
                  </a:lnTo>
                  <a:lnTo>
                    <a:pt x="530" y="732"/>
                  </a:lnTo>
                  <a:lnTo>
                    <a:pt x="538" y="735"/>
                  </a:lnTo>
                  <a:lnTo>
                    <a:pt x="551" y="740"/>
                  </a:lnTo>
                  <a:lnTo>
                    <a:pt x="567" y="748"/>
                  </a:lnTo>
                  <a:lnTo>
                    <a:pt x="577" y="753"/>
                  </a:lnTo>
                  <a:lnTo>
                    <a:pt x="585" y="756"/>
                  </a:lnTo>
                  <a:lnTo>
                    <a:pt x="590" y="759"/>
                  </a:lnTo>
                  <a:lnTo>
                    <a:pt x="596" y="761"/>
                  </a:lnTo>
                  <a:lnTo>
                    <a:pt x="603" y="764"/>
                  </a:lnTo>
                  <a:lnTo>
                    <a:pt x="609" y="766"/>
                  </a:lnTo>
                  <a:lnTo>
                    <a:pt x="614" y="766"/>
                  </a:lnTo>
                  <a:lnTo>
                    <a:pt x="619" y="769"/>
                  </a:lnTo>
                  <a:lnTo>
                    <a:pt x="622" y="769"/>
                  </a:lnTo>
                  <a:lnTo>
                    <a:pt x="624" y="769"/>
                  </a:lnTo>
                  <a:lnTo>
                    <a:pt x="640" y="772"/>
                  </a:lnTo>
                  <a:lnTo>
                    <a:pt x="632" y="798"/>
                  </a:lnTo>
                  <a:lnTo>
                    <a:pt x="632" y="803"/>
                  </a:lnTo>
                  <a:lnTo>
                    <a:pt x="630" y="806"/>
                  </a:lnTo>
                  <a:lnTo>
                    <a:pt x="630" y="808"/>
                  </a:lnTo>
                  <a:lnTo>
                    <a:pt x="630" y="811"/>
                  </a:lnTo>
                  <a:lnTo>
                    <a:pt x="645" y="814"/>
                  </a:lnTo>
                  <a:lnTo>
                    <a:pt x="651" y="814"/>
                  </a:lnTo>
                  <a:lnTo>
                    <a:pt x="659" y="816"/>
                  </a:lnTo>
                  <a:lnTo>
                    <a:pt x="661" y="816"/>
                  </a:lnTo>
                  <a:lnTo>
                    <a:pt x="666" y="816"/>
                  </a:lnTo>
                  <a:lnTo>
                    <a:pt x="669" y="816"/>
                  </a:lnTo>
                  <a:lnTo>
                    <a:pt x="674" y="816"/>
                  </a:lnTo>
                  <a:lnTo>
                    <a:pt x="677" y="816"/>
                  </a:lnTo>
                  <a:lnTo>
                    <a:pt x="682" y="816"/>
                  </a:lnTo>
                  <a:lnTo>
                    <a:pt x="687" y="816"/>
                  </a:lnTo>
                  <a:lnTo>
                    <a:pt x="687" y="814"/>
                  </a:lnTo>
                  <a:lnTo>
                    <a:pt x="695" y="814"/>
                  </a:lnTo>
                  <a:lnTo>
                    <a:pt x="700" y="811"/>
                  </a:lnTo>
                  <a:lnTo>
                    <a:pt x="714" y="811"/>
                  </a:lnTo>
                  <a:lnTo>
                    <a:pt x="716" y="808"/>
                  </a:lnTo>
                  <a:lnTo>
                    <a:pt x="719" y="808"/>
                  </a:lnTo>
                  <a:lnTo>
                    <a:pt x="724" y="808"/>
                  </a:lnTo>
                  <a:lnTo>
                    <a:pt x="737" y="808"/>
                  </a:lnTo>
                  <a:lnTo>
                    <a:pt x="748" y="808"/>
                  </a:lnTo>
                  <a:lnTo>
                    <a:pt x="766" y="808"/>
                  </a:lnTo>
                  <a:lnTo>
                    <a:pt x="792" y="808"/>
                  </a:lnTo>
                  <a:lnTo>
                    <a:pt x="795" y="803"/>
                  </a:lnTo>
                  <a:lnTo>
                    <a:pt x="795" y="798"/>
                  </a:lnTo>
                  <a:lnTo>
                    <a:pt x="797" y="793"/>
                  </a:lnTo>
                  <a:lnTo>
                    <a:pt x="797" y="787"/>
                  </a:lnTo>
                  <a:lnTo>
                    <a:pt x="800" y="777"/>
                  </a:lnTo>
                  <a:lnTo>
                    <a:pt x="808" y="772"/>
                  </a:lnTo>
                  <a:lnTo>
                    <a:pt x="808" y="769"/>
                  </a:lnTo>
                  <a:lnTo>
                    <a:pt x="808" y="766"/>
                  </a:lnTo>
                  <a:lnTo>
                    <a:pt x="808" y="764"/>
                  </a:lnTo>
                  <a:lnTo>
                    <a:pt x="805" y="761"/>
                  </a:lnTo>
                  <a:lnTo>
                    <a:pt x="805" y="743"/>
                  </a:lnTo>
                  <a:lnTo>
                    <a:pt x="813" y="738"/>
                  </a:lnTo>
                  <a:lnTo>
                    <a:pt x="824" y="732"/>
                  </a:lnTo>
                  <a:lnTo>
                    <a:pt x="834" y="727"/>
                  </a:lnTo>
                  <a:lnTo>
                    <a:pt x="845" y="722"/>
                  </a:lnTo>
                  <a:lnTo>
                    <a:pt x="855" y="717"/>
                  </a:lnTo>
                  <a:lnTo>
                    <a:pt x="858" y="714"/>
                  </a:lnTo>
                  <a:lnTo>
                    <a:pt x="860" y="714"/>
                  </a:lnTo>
                  <a:lnTo>
                    <a:pt x="863" y="711"/>
                  </a:lnTo>
                  <a:lnTo>
                    <a:pt x="866" y="711"/>
                  </a:lnTo>
                  <a:lnTo>
                    <a:pt x="868" y="709"/>
                  </a:lnTo>
                  <a:lnTo>
                    <a:pt x="876" y="703"/>
                  </a:lnTo>
                  <a:lnTo>
                    <a:pt x="881" y="701"/>
                  </a:lnTo>
                  <a:lnTo>
                    <a:pt x="884" y="696"/>
                  </a:lnTo>
                  <a:lnTo>
                    <a:pt x="889" y="690"/>
                  </a:lnTo>
                  <a:lnTo>
                    <a:pt x="897" y="682"/>
                  </a:lnTo>
                  <a:lnTo>
                    <a:pt x="902" y="677"/>
                  </a:lnTo>
                  <a:lnTo>
                    <a:pt x="908" y="672"/>
                  </a:lnTo>
                  <a:lnTo>
                    <a:pt x="915" y="664"/>
                  </a:lnTo>
                  <a:lnTo>
                    <a:pt x="923" y="656"/>
                  </a:lnTo>
                  <a:lnTo>
                    <a:pt x="929" y="648"/>
                  </a:lnTo>
                  <a:lnTo>
                    <a:pt x="934" y="643"/>
                  </a:lnTo>
                  <a:lnTo>
                    <a:pt x="939" y="640"/>
                  </a:lnTo>
                  <a:lnTo>
                    <a:pt x="942" y="635"/>
                  </a:lnTo>
                  <a:lnTo>
                    <a:pt x="947" y="633"/>
                  </a:lnTo>
                  <a:lnTo>
                    <a:pt x="950" y="630"/>
                  </a:lnTo>
                  <a:lnTo>
                    <a:pt x="952" y="627"/>
                  </a:lnTo>
                  <a:lnTo>
                    <a:pt x="957" y="622"/>
                  </a:lnTo>
                  <a:lnTo>
                    <a:pt x="960" y="619"/>
                  </a:lnTo>
                  <a:lnTo>
                    <a:pt x="965" y="619"/>
                  </a:lnTo>
                  <a:lnTo>
                    <a:pt x="970" y="614"/>
                  </a:lnTo>
                  <a:lnTo>
                    <a:pt x="973" y="612"/>
                  </a:lnTo>
                  <a:lnTo>
                    <a:pt x="978" y="609"/>
                  </a:lnTo>
                  <a:lnTo>
                    <a:pt x="984" y="606"/>
                  </a:lnTo>
                  <a:lnTo>
                    <a:pt x="989" y="601"/>
                  </a:lnTo>
                  <a:lnTo>
                    <a:pt x="994" y="598"/>
                  </a:lnTo>
                  <a:lnTo>
                    <a:pt x="999" y="596"/>
                  </a:lnTo>
                  <a:lnTo>
                    <a:pt x="1005" y="593"/>
                  </a:lnTo>
                  <a:lnTo>
                    <a:pt x="1010" y="591"/>
                  </a:lnTo>
                  <a:lnTo>
                    <a:pt x="1015" y="588"/>
                  </a:lnTo>
                  <a:lnTo>
                    <a:pt x="1020" y="585"/>
                  </a:lnTo>
                  <a:lnTo>
                    <a:pt x="1026" y="585"/>
                  </a:lnTo>
                  <a:lnTo>
                    <a:pt x="1039" y="580"/>
                  </a:lnTo>
                  <a:lnTo>
                    <a:pt x="1047" y="577"/>
                  </a:lnTo>
                  <a:lnTo>
                    <a:pt x="1060" y="572"/>
                  </a:lnTo>
                  <a:lnTo>
                    <a:pt x="1073" y="567"/>
                  </a:lnTo>
                  <a:lnTo>
                    <a:pt x="1083" y="564"/>
                  </a:lnTo>
                  <a:lnTo>
                    <a:pt x="1091" y="559"/>
                  </a:lnTo>
                  <a:lnTo>
                    <a:pt x="1104" y="556"/>
                  </a:lnTo>
                  <a:lnTo>
                    <a:pt x="1115" y="551"/>
                  </a:lnTo>
                  <a:lnTo>
                    <a:pt x="1123" y="546"/>
                  </a:lnTo>
                  <a:lnTo>
                    <a:pt x="1136" y="538"/>
                  </a:lnTo>
                  <a:lnTo>
                    <a:pt x="1146" y="533"/>
                  </a:lnTo>
                  <a:lnTo>
                    <a:pt x="1146" y="530"/>
                  </a:lnTo>
                  <a:lnTo>
                    <a:pt x="1149" y="528"/>
                  </a:lnTo>
                  <a:lnTo>
                    <a:pt x="1151" y="528"/>
                  </a:lnTo>
                  <a:lnTo>
                    <a:pt x="1162" y="520"/>
                  </a:lnTo>
                  <a:lnTo>
                    <a:pt x="1170" y="512"/>
                  </a:lnTo>
                  <a:lnTo>
                    <a:pt x="1178" y="504"/>
                  </a:lnTo>
                  <a:lnTo>
                    <a:pt x="1183" y="499"/>
                  </a:lnTo>
                  <a:lnTo>
                    <a:pt x="1185" y="493"/>
                  </a:lnTo>
                  <a:lnTo>
                    <a:pt x="1191" y="488"/>
                  </a:lnTo>
                  <a:lnTo>
                    <a:pt x="1196" y="483"/>
                  </a:lnTo>
                  <a:lnTo>
                    <a:pt x="1196" y="480"/>
                  </a:lnTo>
                  <a:lnTo>
                    <a:pt x="1199" y="478"/>
                  </a:lnTo>
                  <a:lnTo>
                    <a:pt x="1201" y="472"/>
                  </a:lnTo>
                  <a:lnTo>
                    <a:pt x="1209" y="459"/>
                  </a:lnTo>
                  <a:lnTo>
                    <a:pt x="1209" y="457"/>
                  </a:lnTo>
                  <a:lnTo>
                    <a:pt x="1212" y="454"/>
                  </a:lnTo>
                  <a:lnTo>
                    <a:pt x="1214" y="452"/>
                  </a:lnTo>
                  <a:lnTo>
                    <a:pt x="1183" y="423"/>
                  </a:lnTo>
                  <a:lnTo>
                    <a:pt x="1180" y="415"/>
                  </a:lnTo>
                  <a:lnTo>
                    <a:pt x="1170" y="399"/>
                  </a:lnTo>
                  <a:lnTo>
                    <a:pt x="1167" y="391"/>
                  </a:lnTo>
                  <a:lnTo>
                    <a:pt x="1167" y="389"/>
                  </a:lnTo>
                  <a:lnTo>
                    <a:pt x="1170" y="389"/>
                  </a:lnTo>
                  <a:lnTo>
                    <a:pt x="1172" y="386"/>
                  </a:lnTo>
                  <a:lnTo>
                    <a:pt x="1175" y="386"/>
                  </a:lnTo>
                  <a:lnTo>
                    <a:pt x="1178" y="383"/>
                  </a:lnTo>
                  <a:lnTo>
                    <a:pt x="1180" y="383"/>
                  </a:lnTo>
                  <a:lnTo>
                    <a:pt x="1185" y="381"/>
                  </a:lnTo>
                  <a:lnTo>
                    <a:pt x="1188" y="381"/>
                  </a:lnTo>
                  <a:lnTo>
                    <a:pt x="1188" y="378"/>
                  </a:lnTo>
                  <a:lnTo>
                    <a:pt x="1191" y="378"/>
                  </a:lnTo>
                  <a:lnTo>
                    <a:pt x="1196" y="375"/>
                  </a:lnTo>
                  <a:lnTo>
                    <a:pt x="1199" y="375"/>
                  </a:lnTo>
                  <a:lnTo>
                    <a:pt x="1209" y="381"/>
                  </a:lnTo>
                  <a:lnTo>
                    <a:pt x="1214" y="381"/>
                  </a:lnTo>
                  <a:lnTo>
                    <a:pt x="1217" y="381"/>
                  </a:lnTo>
                  <a:lnTo>
                    <a:pt x="1217" y="383"/>
                  </a:lnTo>
                  <a:lnTo>
                    <a:pt x="1220" y="383"/>
                  </a:lnTo>
                  <a:lnTo>
                    <a:pt x="1225" y="383"/>
                  </a:lnTo>
                  <a:lnTo>
                    <a:pt x="1230" y="386"/>
                  </a:lnTo>
                  <a:lnTo>
                    <a:pt x="1235" y="386"/>
                  </a:lnTo>
                  <a:lnTo>
                    <a:pt x="1241" y="386"/>
                  </a:lnTo>
                  <a:lnTo>
                    <a:pt x="1254" y="344"/>
                  </a:lnTo>
                  <a:lnTo>
                    <a:pt x="1256" y="331"/>
                  </a:lnTo>
                  <a:lnTo>
                    <a:pt x="1261" y="315"/>
                  </a:lnTo>
                  <a:lnTo>
                    <a:pt x="1267" y="299"/>
                  </a:lnTo>
                  <a:lnTo>
                    <a:pt x="1269" y="289"/>
                  </a:lnTo>
                  <a:lnTo>
                    <a:pt x="1275" y="273"/>
                  </a:lnTo>
                  <a:lnTo>
                    <a:pt x="1277" y="265"/>
                  </a:lnTo>
                  <a:lnTo>
                    <a:pt x="1280" y="257"/>
                  </a:lnTo>
                  <a:lnTo>
                    <a:pt x="1261" y="252"/>
                  </a:lnTo>
                  <a:lnTo>
                    <a:pt x="1259" y="252"/>
                  </a:lnTo>
                  <a:lnTo>
                    <a:pt x="1256" y="247"/>
                  </a:lnTo>
                  <a:lnTo>
                    <a:pt x="1256" y="244"/>
                  </a:lnTo>
                  <a:lnTo>
                    <a:pt x="1261" y="236"/>
                  </a:lnTo>
                  <a:lnTo>
                    <a:pt x="1259" y="234"/>
                  </a:lnTo>
                  <a:lnTo>
                    <a:pt x="1259" y="228"/>
                  </a:lnTo>
                  <a:lnTo>
                    <a:pt x="1259" y="226"/>
                  </a:lnTo>
                  <a:lnTo>
                    <a:pt x="1259" y="218"/>
                  </a:lnTo>
                  <a:lnTo>
                    <a:pt x="1256" y="218"/>
                  </a:lnTo>
                  <a:lnTo>
                    <a:pt x="1259" y="213"/>
                  </a:lnTo>
                  <a:lnTo>
                    <a:pt x="1259" y="192"/>
                  </a:lnTo>
                  <a:lnTo>
                    <a:pt x="1261" y="179"/>
                  </a:lnTo>
                  <a:lnTo>
                    <a:pt x="1261" y="176"/>
                  </a:lnTo>
                  <a:lnTo>
                    <a:pt x="1261" y="173"/>
                  </a:lnTo>
                  <a:lnTo>
                    <a:pt x="1256" y="173"/>
                  </a:lnTo>
                  <a:lnTo>
                    <a:pt x="1261" y="168"/>
                  </a:lnTo>
                  <a:lnTo>
                    <a:pt x="1267" y="165"/>
                  </a:lnTo>
                  <a:lnTo>
                    <a:pt x="1269" y="163"/>
                  </a:lnTo>
                  <a:lnTo>
                    <a:pt x="1275" y="158"/>
                  </a:lnTo>
                  <a:lnTo>
                    <a:pt x="1277" y="152"/>
                  </a:lnTo>
                  <a:lnTo>
                    <a:pt x="1282" y="144"/>
                  </a:lnTo>
                  <a:lnTo>
                    <a:pt x="1293" y="126"/>
                  </a:lnTo>
                  <a:lnTo>
                    <a:pt x="1298" y="121"/>
                  </a:lnTo>
                  <a:lnTo>
                    <a:pt x="1309" y="110"/>
                  </a:lnTo>
                  <a:lnTo>
                    <a:pt x="1311" y="108"/>
                  </a:lnTo>
                  <a:lnTo>
                    <a:pt x="1317" y="102"/>
                  </a:lnTo>
                  <a:lnTo>
                    <a:pt x="1319" y="100"/>
                  </a:lnTo>
                  <a:lnTo>
                    <a:pt x="1324" y="102"/>
                  </a:lnTo>
                  <a:lnTo>
                    <a:pt x="1327" y="105"/>
                  </a:lnTo>
                  <a:lnTo>
                    <a:pt x="1330" y="108"/>
                  </a:lnTo>
                  <a:lnTo>
                    <a:pt x="1332" y="110"/>
                  </a:lnTo>
                  <a:lnTo>
                    <a:pt x="1335" y="113"/>
                  </a:lnTo>
                  <a:lnTo>
                    <a:pt x="1345" y="121"/>
                  </a:lnTo>
                  <a:lnTo>
                    <a:pt x="1351" y="118"/>
                  </a:lnTo>
                  <a:lnTo>
                    <a:pt x="1356" y="108"/>
                  </a:lnTo>
                  <a:lnTo>
                    <a:pt x="1358" y="105"/>
                  </a:lnTo>
                  <a:lnTo>
                    <a:pt x="1361" y="102"/>
                  </a:lnTo>
                  <a:lnTo>
                    <a:pt x="1366" y="92"/>
                  </a:lnTo>
                  <a:lnTo>
                    <a:pt x="1374" y="81"/>
                  </a:lnTo>
                  <a:lnTo>
                    <a:pt x="1382" y="74"/>
                  </a:lnTo>
                  <a:lnTo>
                    <a:pt x="1387" y="68"/>
                  </a:lnTo>
                  <a:lnTo>
                    <a:pt x="1393" y="60"/>
                  </a:lnTo>
                  <a:lnTo>
                    <a:pt x="1406" y="47"/>
                  </a:lnTo>
                  <a:lnTo>
                    <a:pt x="1414" y="37"/>
                  </a:lnTo>
                  <a:lnTo>
                    <a:pt x="1421" y="32"/>
                  </a:lnTo>
                  <a:lnTo>
                    <a:pt x="1424" y="29"/>
                  </a:lnTo>
                  <a:lnTo>
                    <a:pt x="1432" y="24"/>
                  </a:lnTo>
                  <a:lnTo>
                    <a:pt x="1440" y="21"/>
                  </a:lnTo>
                  <a:lnTo>
                    <a:pt x="1445" y="16"/>
                  </a:lnTo>
                  <a:lnTo>
                    <a:pt x="1453" y="13"/>
                  </a:lnTo>
                  <a:lnTo>
                    <a:pt x="1458" y="11"/>
                  </a:lnTo>
                  <a:lnTo>
                    <a:pt x="1463" y="8"/>
                  </a:lnTo>
                  <a:lnTo>
                    <a:pt x="1471" y="5"/>
                  </a:lnTo>
                  <a:lnTo>
                    <a:pt x="1476" y="5"/>
                  </a:lnTo>
                  <a:lnTo>
                    <a:pt x="1482" y="3"/>
                  </a:lnTo>
                  <a:lnTo>
                    <a:pt x="1487" y="3"/>
                  </a:lnTo>
                  <a:lnTo>
                    <a:pt x="1492" y="0"/>
                  </a:lnTo>
                  <a:lnTo>
                    <a:pt x="1497" y="0"/>
                  </a:lnTo>
                  <a:lnTo>
                    <a:pt x="1505" y="0"/>
                  </a:lnTo>
                  <a:lnTo>
                    <a:pt x="1511" y="0"/>
                  </a:lnTo>
                  <a:lnTo>
                    <a:pt x="1518" y="0"/>
                  </a:lnTo>
                  <a:lnTo>
                    <a:pt x="1524" y="3"/>
                  </a:lnTo>
                  <a:lnTo>
                    <a:pt x="1526" y="3"/>
                  </a:lnTo>
                  <a:lnTo>
                    <a:pt x="1529" y="3"/>
                  </a:lnTo>
                  <a:lnTo>
                    <a:pt x="1534" y="5"/>
                  </a:lnTo>
                  <a:lnTo>
                    <a:pt x="1539" y="5"/>
                  </a:lnTo>
                  <a:lnTo>
                    <a:pt x="1547" y="8"/>
                  </a:lnTo>
                  <a:lnTo>
                    <a:pt x="1552" y="11"/>
                  </a:lnTo>
                  <a:lnTo>
                    <a:pt x="1560" y="13"/>
                  </a:lnTo>
                  <a:lnTo>
                    <a:pt x="1566" y="16"/>
                  </a:lnTo>
                  <a:lnTo>
                    <a:pt x="1576" y="21"/>
                  </a:lnTo>
                  <a:lnTo>
                    <a:pt x="1584" y="24"/>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03" name="フリーフォーム 202"/>
            <p:cNvSpPr>
              <a:spLocks/>
            </p:cNvSpPr>
            <p:nvPr/>
          </p:nvSpPr>
          <p:spPr bwMode="auto">
            <a:xfrm>
              <a:off x="2209779" y="4855089"/>
              <a:ext cx="526308" cy="620696"/>
            </a:xfrm>
            <a:custGeom>
              <a:avLst/>
              <a:gdLst>
                <a:gd name="T0" fmla="*/ 1067 w 1098"/>
                <a:gd name="T1" fmla="*/ 236 h 1275"/>
                <a:gd name="T2" fmla="*/ 1015 w 1098"/>
                <a:gd name="T3" fmla="*/ 365 h 1275"/>
                <a:gd name="T4" fmla="*/ 920 w 1098"/>
                <a:gd name="T5" fmla="*/ 459 h 1275"/>
                <a:gd name="T6" fmla="*/ 918 w 1098"/>
                <a:gd name="T7" fmla="*/ 619 h 1275"/>
                <a:gd name="T8" fmla="*/ 902 w 1098"/>
                <a:gd name="T9" fmla="*/ 690 h 1275"/>
                <a:gd name="T10" fmla="*/ 891 w 1098"/>
                <a:gd name="T11" fmla="*/ 722 h 1275"/>
                <a:gd name="T12" fmla="*/ 844 w 1098"/>
                <a:gd name="T13" fmla="*/ 848 h 1275"/>
                <a:gd name="T14" fmla="*/ 784 w 1098"/>
                <a:gd name="T15" fmla="*/ 1008 h 1275"/>
                <a:gd name="T16" fmla="*/ 737 w 1098"/>
                <a:gd name="T17" fmla="*/ 1115 h 1275"/>
                <a:gd name="T18" fmla="*/ 703 w 1098"/>
                <a:gd name="T19" fmla="*/ 1194 h 1275"/>
                <a:gd name="T20" fmla="*/ 674 w 1098"/>
                <a:gd name="T21" fmla="*/ 1254 h 1275"/>
                <a:gd name="T22" fmla="*/ 658 w 1098"/>
                <a:gd name="T23" fmla="*/ 1275 h 1275"/>
                <a:gd name="T24" fmla="*/ 480 w 1098"/>
                <a:gd name="T25" fmla="*/ 1257 h 1275"/>
                <a:gd name="T26" fmla="*/ 419 w 1098"/>
                <a:gd name="T27" fmla="*/ 1244 h 1275"/>
                <a:gd name="T28" fmla="*/ 414 w 1098"/>
                <a:gd name="T29" fmla="*/ 1210 h 1275"/>
                <a:gd name="T30" fmla="*/ 412 w 1098"/>
                <a:gd name="T31" fmla="*/ 1181 h 1275"/>
                <a:gd name="T32" fmla="*/ 417 w 1098"/>
                <a:gd name="T33" fmla="*/ 1147 h 1275"/>
                <a:gd name="T34" fmla="*/ 422 w 1098"/>
                <a:gd name="T35" fmla="*/ 1084 h 1275"/>
                <a:gd name="T36" fmla="*/ 383 w 1098"/>
                <a:gd name="T37" fmla="*/ 1036 h 1275"/>
                <a:gd name="T38" fmla="*/ 288 w 1098"/>
                <a:gd name="T39" fmla="*/ 1000 h 1275"/>
                <a:gd name="T40" fmla="*/ 131 w 1098"/>
                <a:gd name="T41" fmla="*/ 939 h 1275"/>
                <a:gd name="T42" fmla="*/ 100 w 1098"/>
                <a:gd name="T43" fmla="*/ 945 h 1275"/>
                <a:gd name="T44" fmla="*/ 18 w 1098"/>
                <a:gd name="T45" fmla="*/ 992 h 1275"/>
                <a:gd name="T46" fmla="*/ 3 w 1098"/>
                <a:gd name="T47" fmla="*/ 976 h 1275"/>
                <a:gd name="T48" fmla="*/ 8 w 1098"/>
                <a:gd name="T49" fmla="*/ 952 h 1275"/>
                <a:gd name="T50" fmla="*/ 13 w 1098"/>
                <a:gd name="T51" fmla="*/ 934 h 1275"/>
                <a:gd name="T52" fmla="*/ 21 w 1098"/>
                <a:gd name="T53" fmla="*/ 895 h 1275"/>
                <a:gd name="T54" fmla="*/ 45 w 1098"/>
                <a:gd name="T55" fmla="*/ 858 h 1275"/>
                <a:gd name="T56" fmla="*/ 60 w 1098"/>
                <a:gd name="T57" fmla="*/ 834 h 1275"/>
                <a:gd name="T58" fmla="*/ 92 w 1098"/>
                <a:gd name="T59" fmla="*/ 782 h 1275"/>
                <a:gd name="T60" fmla="*/ 110 w 1098"/>
                <a:gd name="T61" fmla="*/ 753 h 1275"/>
                <a:gd name="T62" fmla="*/ 121 w 1098"/>
                <a:gd name="T63" fmla="*/ 732 h 1275"/>
                <a:gd name="T64" fmla="*/ 155 w 1098"/>
                <a:gd name="T65" fmla="*/ 708 h 1275"/>
                <a:gd name="T66" fmla="*/ 157 w 1098"/>
                <a:gd name="T67" fmla="*/ 672 h 1275"/>
                <a:gd name="T68" fmla="*/ 168 w 1098"/>
                <a:gd name="T69" fmla="*/ 643 h 1275"/>
                <a:gd name="T70" fmla="*/ 181 w 1098"/>
                <a:gd name="T71" fmla="*/ 624 h 1275"/>
                <a:gd name="T72" fmla="*/ 189 w 1098"/>
                <a:gd name="T73" fmla="*/ 598 h 1275"/>
                <a:gd name="T74" fmla="*/ 199 w 1098"/>
                <a:gd name="T75" fmla="*/ 567 h 1275"/>
                <a:gd name="T76" fmla="*/ 220 w 1098"/>
                <a:gd name="T77" fmla="*/ 538 h 1275"/>
                <a:gd name="T78" fmla="*/ 233 w 1098"/>
                <a:gd name="T79" fmla="*/ 491 h 1275"/>
                <a:gd name="T80" fmla="*/ 244 w 1098"/>
                <a:gd name="T81" fmla="*/ 477 h 1275"/>
                <a:gd name="T82" fmla="*/ 262 w 1098"/>
                <a:gd name="T83" fmla="*/ 430 h 1275"/>
                <a:gd name="T84" fmla="*/ 273 w 1098"/>
                <a:gd name="T85" fmla="*/ 409 h 1275"/>
                <a:gd name="T86" fmla="*/ 294 w 1098"/>
                <a:gd name="T87" fmla="*/ 383 h 1275"/>
                <a:gd name="T88" fmla="*/ 349 w 1098"/>
                <a:gd name="T89" fmla="*/ 254 h 1275"/>
                <a:gd name="T90" fmla="*/ 357 w 1098"/>
                <a:gd name="T91" fmla="*/ 223 h 1275"/>
                <a:gd name="T92" fmla="*/ 375 w 1098"/>
                <a:gd name="T93" fmla="*/ 181 h 1275"/>
                <a:gd name="T94" fmla="*/ 385 w 1098"/>
                <a:gd name="T95" fmla="*/ 147 h 1275"/>
                <a:gd name="T96" fmla="*/ 393 w 1098"/>
                <a:gd name="T97" fmla="*/ 121 h 1275"/>
                <a:gd name="T98" fmla="*/ 406 w 1098"/>
                <a:gd name="T99" fmla="*/ 102 h 1275"/>
                <a:gd name="T100" fmla="*/ 422 w 1098"/>
                <a:gd name="T101" fmla="*/ 44 h 1275"/>
                <a:gd name="T102" fmla="*/ 430 w 1098"/>
                <a:gd name="T103" fmla="*/ 13 h 1275"/>
                <a:gd name="T104" fmla="*/ 454 w 1098"/>
                <a:gd name="T105" fmla="*/ 18 h 1275"/>
                <a:gd name="T106" fmla="*/ 490 w 1098"/>
                <a:gd name="T107" fmla="*/ 29 h 1275"/>
                <a:gd name="T108" fmla="*/ 553 w 1098"/>
                <a:gd name="T109" fmla="*/ 50 h 1275"/>
                <a:gd name="T110" fmla="*/ 710 w 1098"/>
                <a:gd name="T111" fmla="*/ 100 h 1275"/>
                <a:gd name="T112" fmla="*/ 747 w 1098"/>
                <a:gd name="T113" fmla="*/ 102 h 1275"/>
                <a:gd name="T114" fmla="*/ 789 w 1098"/>
                <a:gd name="T115" fmla="*/ 102 h 1275"/>
                <a:gd name="T116" fmla="*/ 815 w 1098"/>
                <a:gd name="T117" fmla="*/ 100 h 1275"/>
                <a:gd name="T118" fmla="*/ 852 w 1098"/>
                <a:gd name="T119" fmla="*/ 84 h 1275"/>
                <a:gd name="T120" fmla="*/ 876 w 1098"/>
                <a:gd name="T121" fmla="*/ 65 h 1275"/>
                <a:gd name="T122" fmla="*/ 899 w 1098"/>
                <a:gd name="T123" fmla="*/ 42 h 1275"/>
                <a:gd name="T124" fmla="*/ 944 w 1098"/>
                <a:gd name="T125" fmla="*/ 8 h 1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98" h="1275">
                  <a:moveTo>
                    <a:pt x="1028" y="94"/>
                  </a:moveTo>
                  <a:lnTo>
                    <a:pt x="1041" y="105"/>
                  </a:lnTo>
                  <a:lnTo>
                    <a:pt x="1046" y="110"/>
                  </a:lnTo>
                  <a:lnTo>
                    <a:pt x="1067" y="131"/>
                  </a:lnTo>
                  <a:lnTo>
                    <a:pt x="1083" y="144"/>
                  </a:lnTo>
                  <a:lnTo>
                    <a:pt x="1098" y="157"/>
                  </a:lnTo>
                  <a:lnTo>
                    <a:pt x="1088" y="186"/>
                  </a:lnTo>
                  <a:lnTo>
                    <a:pt x="1077" y="210"/>
                  </a:lnTo>
                  <a:lnTo>
                    <a:pt x="1067" y="236"/>
                  </a:lnTo>
                  <a:lnTo>
                    <a:pt x="1059" y="252"/>
                  </a:lnTo>
                  <a:lnTo>
                    <a:pt x="1059" y="257"/>
                  </a:lnTo>
                  <a:lnTo>
                    <a:pt x="1057" y="260"/>
                  </a:lnTo>
                  <a:lnTo>
                    <a:pt x="1057" y="262"/>
                  </a:lnTo>
                  <a:lnTo>
                    <a:pt x="1051" y="270"/>
                  </a:lnTo>
                  <a:lnTo>
                    <a:pt x="1051" y="273"/>
                  </a:lnTo>
                  <a:lnTo>
                    <a:pt x="1046" y="289"/>
                  </a:lnTo>
                  <a:lnTo>
                    <a:pt x="1041" y="299"/>
                  </a:lnTo>
                  <a:lnTo>
                    <a:pt x="1015" y="365"/>
                  </a:lnTo>
                  <a:lnTo>
                    <a:pt x="1012" y="375"/>
                  </a:lnTo>
                  <a:lnTo>
                    <a:pt x="1009" y="378"/>
                  </a:lnTo>
                  <a:lnTo>
                    <a:pt x="1009" y="380"/>
                  </a:lnTo>
                  <a:lnTo>
                    <a:pt x="1004" y="393"/>
                  </a:lnTo>
                  <a:lnTo>
                    <a:pt x="986" y="435"/>
                  </a:lnTo>
                  <a:lnTo>
                    <a:pt x="925" y="417"/>
                  </a:lnTo>
                  <a:lnTo>
                    <a:pt x="923" y="417"/>
                  </a:lnTo>
                  <a:lnTo>
                    <a:pt x="920" y="417"/>
                  </a:lnTo>
                  <a:lnTo>
                    <a:pt x="920" y="459"/>
                  </a:lnTo>
                  <a:lnTo>
                    <a:pt x="920" y="472"/>
                  </a:lnTo>
                  <a:lnTo>
                    <a:pt x="920" y="506"/>
                  </a:lnTo>
                  <a:lnTo>
                    <a:pt x="920" y="535"/>
                  </a:lnTo>
                  <a:lnTo>
                    <a:pt x="918" y="564"/>
                  </a:lnTo>
                  <a:lnTo>
                    <a:pt x="918" y="596"/>
                  </a:lnTo>
                  <a:lnTo>
                    <a:pt x="918" y="606"/>
                  </a:lnTo>
                  <a:lnTo>
                    <a:pt x="918" y="609"/>
                  </a:lnTo>
                  <a:lnTo>
                    <a:pt x="918" y="611"/>
                  </a:lnTo>
                  <a:lnTo>
                    <a:pt x="918" y="619"/>
                  </a:lnTo>
                  <a:lnTo>
                    <a:pt x="918" y="627"/>
                  </a:lnTo>
                  <a:lnTo>
                    <a:pt x="915" y="638"/>
                  </a:lnTo>
                  <a:lnTo>
                    <a:pt x="915" y="640"/>
                  </a:lnTo>
                  <a:lnTo>
                    <a:pt x="912" y="653"/>
                  </a:lnTo>
                  <a:lnTo>
                    <a:pt x="912" y="659"/>
                  </a:lnTo>
                  <a:lnTo>
                    <a:pt x="910" y="661"/>
                  </a:lnTo>
                  <a:lnTo>
                    <a:pt x="910" y="666"/>
                  </a:lnTo>
                  <a:lnTo>
                    <a:pt x="904" y="687"/>
                  </a:lnTo>
                  <a:lnTo>
                    <a:pt x="902" y="690"/>
                  </a:lnTo>
                  <a:lnTo>
                    <a:pt x="902" y="693"/>
                  </a:lnTo>
                  <a:lnTo>
                    <a:pt x="899" y="693"/>
                  </a:lnTo>
                  <a:lnTo>
                    <a:pt x="899" y="695"/>
                  </a:lnTo>
                  <a:lnTo>
                    <a:pt x="899" y="698"/>
                  </a:lnTo>
                  <a:lnTo>
                    <a:pt x="899" y="701"/>
                  </a:lnTo>
                  <a:lnTo>
                    <a:pt x="897" y="701"/>
                  </a:lnTo>
                  <a:lnTo>
                    <a:pt x="897" y="703"/>
                  </a:lnTo>
                  <a:lnTo>
                    <a:pt x="897" y="706"/>
                  </a:lnTo>
                  <a:lnTo>
                    <a:pt x="891" y="722"/>
                  </a:lnTo>
                  <a:lnTo>
                    <a:pt x="889" y="727"/>
                  </a:lnTo>
                  <a:lnTo>
                    <a:pt x="886" y="735"/>
                  </a:lnTo>
                  <a:lnTo>
                    <a:pt x="883" y="737"/>
                  </a:lnTo>
                  <a:lnTo>
                    <a:pt x="878" y="753"/>
                  </a:lnTo>
                  <a:lnTo>
                    <a:pt x="873" y="771"/>
                  </a:lnTo>
                  <a:lnTo>
                    <a:pt x="870" y="782"/>
                  </a:lnTo>
                  <a:lnTo>
                    <a:pt x="868" y="787"/>
                  </a:lnTo>
                  <a:lnTo>
                    <a:pt x="855" y="819"/>
                  </a:lnTo>
                  <a:lnTo>
                    <a:pt x="844" y="848"/>
                  </a:lnTo>
                  <a:lnTo>
                    <a:pt x="844" y="853"/>
                  </a:lnTo>
                  <a:lnTo>
                    <a:pt x="834" y="882"/>
                  </a:lnTo>
                  <a:lnTo>
                    <a:pt x="831" y="884"/>
                  </a:lnTo>
                  <a:lnTo>
                    <a:pt x="818" y="924"/>
                  </a:lnTo>
                  <a:lnTo>
                    <a:pt x="810" y="945"/>
                  </a:lnTo>
                  <a:lnTo>
                    <a:pt x="805" y="958"/>
                  </a:lnTo>
                  <a:lnTo>
                    <a:pt x="797" y="981"/>
                  </a:lnTo>
                  <a:lnTo>
                    <a:pt x="789" y="997"/>
                  </a:lnTo>
                  <a:lnTo>
                    <a:pt x="784" y="1008"/>
                  </a:lnTo>
                  <a:lnTo>
                    <a:pt x="779" y="1021"/>
                  </a:lnTo>
                  <a:lnTo>
                    <a:pt x="773" y="1031"/>
                  </a:lnTo>
                  <a:lnTo>
                    <a:pt x="763" y="1055"/>
                  </a:lnTo>
                  <a:lnTo>
                    <a:pt x="755" y="1073"/>
                  </a:lnTo>
                  <a:lnTo>
                    <a:pt x="752" y="1078"/>
                  </a:lnTo>
                  <a:lnTo>
                    <a:pt x="752" y="1081"/>
                  </a:lnTo>
                  <a:lnTo>
                    <a:pt x="745" y="1097"/>
                  </a:lnTo>
                  <a:lnTo>
                    <a:pt x="745" y="1099"/>
                  </a:lnTo>
                  <a:lnTo>
                    <a:pt x="737" y="1115"/>
                  </a:lnTo>
                  <a:lnTo>
                    <a:pt x="729" y="1136"/>
                  </a:lnTo>
                  <a:lnTo>
                    <a:pt x="718" y="1162"/>
                  </a:lnTo>
                  <a:lnTo>
                    <a:pt x="716" y="1168"/>
                  </a:lnTo>
                  <a:lnTo>
                    <a:pt x="713" y="1168"/>
                  </a:lnTo>
                  <a:lnTo>
                    <a:pt x="713" y="1173"/>
                  </a:lnTo>
                  <a:lnTo>
                    <a:pt x="710" y="1176"/>
                  </a:lnTo>
                  <a:lnTo>
                    <a:pt x="710" y="1178"/>
                  </a:lnTo>
                  <a:lnTo>
                    <a:pt x="708" y="1181"/>
                  </a:lnTo>
                  <a:lnTo>
                    <a:pt x="703" y="1194"/>
                  </a:lnTo>
                  <a:lnTo>
                    <a:pt x="700" y="1197"/>
                  </a:lnTo>
                  <a:lnTo>
                    <a:pt x="692" y="1215"/>
                  </a:lnTo>
                  <a:lnTo>
                    <a:pt x="689" y="1223"/>
                  </a:lnTo>
                  <a:lnTo>
                    <a:pt x="684" y="1231"/>
                  </a:lnTo>
                  <a:lnTo>
                    <a:pt x="682" y="1233"/>
                  </a:lnTo>
                  <a:lnTo>
                    <a:pt x="682" y="1236"/>
                  </a:lnTo>
                  <a:lnTo>
                    <a:pt x="679" y="1241"/>
                  </a:lnTo>
                  <a:lnTo>
                    <a:pt x="674" y="1252"/>
                  </a:lnTo>
                  <a:lnTo>
                    <a:pt x="674" y="1254"/>
                  </a:lnTo>
                  <a:lnTo>
                    <a:pt x="671" y="1260"/>
                  </a:lnTo>
                  <a:lnTo>
                    <a:pt x="669" y="1262"/>
                  </a:lnTo>
                  <a:lnTo>
                    <a:pt x="666" y="1265"/>
                  </a:lnTo>
                  <a:lnTo>
                    <a:pt x="666" y="1267"/>
                  </a:lnTo>
                  <a:lnTo>
                    <a:pt x="666" y="1270"/>
                  </a:lnTo>
                  <a:lnTo>
                    <a:pt x="663" y="1273"/>
                  </a:lnTo>
                  <a:lnTo>
                    <a:pt x="663" y="1275"/>
                  </a:lnTo>
                  <a:lnTo>
                    <a:pt x="661" y="1275"/>
                  </a:lnTo>
                  <a:lnTo>
                    <a:pt x="658" y="1275"/>
                  </a:lnTo>
                  <a:lnTo>
                    <a:pt x="621" y="1270"/>
                  </a:lnTo>
                  <a:lnTo>
                    <a:pt x="608" y="1270"/>
                  </a:lnTo>
                  <a:lnTo>
                    <a:pt x="574" y="1267"/>
                  </a:lnTo>
                  <a:lnTo>
                    <a:pt x="540" y="1262"/>
                  </a:lnTo>
                  <a:lnTo>
                    <a:pt x="535" y="1262"/>
                  </a:lnTo>
                  <a:lnTo>
                    <a:pt x="511" y="1260"/>
                  </a:lnTo>
                  <a:lnTo>
                    <a:pt x="488" y="1257"/>
                  </a:lnTo>
                  <a:lnTo>
                    <a:pt x="482" y="1257"/>
                  </a:lnTo>
                  <a:lnTo>
                    <a:pt x="480" y="1257"/>
                  </a:lnTo>
                  <a:lnTo>
                    <a:pt x="477" y="1257"/>
                  </a:lnTo>
                  <a:lnTo>
                    <a:pt x="464" y="1257"/>
                  </a:lnTo>
                  <a:lnTo>
                    <a:pt x="464" y="1252"/>
                  </a:lnTo>
                  <a:lnTo>
                    <a:pt x="454" y="1252"/>
                  </a:lnTo>
                  <a:lnTo>
                    <a:pt x="446" y="1249"/>
                  </a:lnTo>
                  <a:lnTo>
                    <a:pt x="443" y="1249"/>
                  </a:lnTo>
                  <a:lnTo>
                    <a:pt x="419" y="1249"/>
                  </a:lnTo>
                  <a:lnTo>
                    <a:pt x="422" y="1244"/>
                  </a:lnTo>
                  <a:lnTo>
                    <a:pt x="419" y="1244"/>
                  </a:lnTo>
                  <a:lnTo>
                    <a:pt x="412" y="1244"/>
                  </a:lnTo>
                  <a:lnTo>
                    <a:pt x="414" y="1241"/>
                  </a:lnTo>
                  <a:lnTo>
                    <a:pt x="412" y="1239"/>
                  </a:lnTo>
                  <a:lnTo>
                    <a:pt x="412" y="1233"/>
                  </a:lnTo>
                  <a:lnTo>
                    <a:pt x="412" y="1231"/>
                  </a:lnTo>
                  <a:lnTo>
                    <a:pt x="412" y="1228"/>
                  </a:lnTo>
                  <a:lnTo>
                    <a:pt x="412" y="1225"/>
                  </a:lnTo>
                  <a:lnTo>
                    <a:pt x="412" y="1223"/>
                  </a:lnTo>
                  <a:lnTo>
                    <a:pt x="414" y="1210"/>
                  </a:lnTo>
                  <a:lnTo>
                    <a:pt x="409" y="1207"/>
                  </a:lnTo>
                  <a:lnTo>
                    <a:pt x="406" y="1204"/>
                  </a:lnTo>
                  <a:lnTo>
                    <a:pt x="412" y="1194"/>
                  </a:lnTo>
                  <a:lnTo>
                    <a:pt x="412" y="1191"/>
                  </a:lnTo>
                  <a:lnTo>
                    <a:pt x="414" y="1189"/>
                  </a:lnTo>
                  <a:lnTo>
                    <a:pt x="414" y="1186"/>
                  </a:lnTo>
                  <a:lnTo>
                    <a:pt x="412" y="1186"/>
                  </a:lnTo>
                  <a:lnTo>
                    <a:pt x="412" y="1183"/>
                  </a:lnTo>
                  <a:lnTo>
                    <a:pt x="412" y="1181"/>
                  </a:lnTo>
                  <a:lnTo>
                    <a:pt x="414" y="1178"/>
                  </a:lnTo>
                  <a:lnTo>
                    <a:pt x="414" y="1176"/>
                  </a:lnTo>
                  <a:lnTo>
                    <a:pt x="414" y="1173"/>
                  </a:lnTo>
                  <a:lnTo>
                    <a:pt x="417" y="1170"/>
                  </a:lnTo>
                  <a:lnTo>
                    <a:pt x="417" y="1168"/>
                  </a:lnTo>
                  <a:lnTo>
                    <a:pt x="419" y="1168"/>
                  </a:lnTo>
                  <a:lnTo>
                    <a:pt x="414" y="1165"/>
                  </a:lnTo>
                  <a:lnTo>
                    <a:pt x="419" y="1152"/>
                  </a:lnTo>
                  <a:lnTo>
                    <a:pt x="417" y="1147"/>
                  </a:lnTo>
                  <a:lnTo>
                    <a:pt x="417" y="1141"/>
                  </a:lnTo>
                  <a:lnTo>
                    <a:pt x="417" y="1139"/>
                  </a:lnTo>
                  <a:lnTo>
                    <a:pt x="414" y="1136"/>
                  </a:lnTo>
                  <a:lnTo>
                    <a:pt x="417" y="1134"/>
                  </a:lnTo>
                  <a:lnTo>
                    <a:pt x="417" y="1131"/>
                  </a:lnTo>
                  <a:lnTo>
                    <a:pt x="417" y="1123"/>
                  </a:lnTo>
                  <a:lnTo>
                    <a:pt x="417" y="1120"/>
                  </a:lnTo>
                  <a:lnTo>
                    <a:pt x="419" y="1110"/>
                  </a:lnTo>
                  <a:lnTo>
                    <a:pt x="422" y="1084"/>
                  </a:lnTo>
                  <a:lnTo>
                    <a:pt x="425" y="1073"/>
                  </a:lnTo>
                  <a:lnTo>
                    <a:pt x="425" y="1071"/>
                  </a:lnTo>
                  <a:lnTo>
                    <a:pt x="427" y="1065"/>
                  </a:lnTo>
                  <a:lnTo>
                    <a:pt x="427" y="1060"/>
                  </a:lnTo>
                  <a:lnTo>
                    <a:pt x="427" y="1052"/>
                  </a:lnTo>
                  <a:lnTo>
                    <a:pt x="427" y="1042"/>
                  </a:lnTo>
                  <a:lnTo>
                    <a:pt x="406" y="1039"/>
                  </a:lnTo>
                  <a:lnTo>
                    <a:pt x="385" y="1036"/>
                  </a:lnTo>
                  <a:lnTo>
                    <a:pt x="383" y="1036"/>
                  </a:lnTo>
                  <a:lnTo>
                    <a:pt x="380" y="1036"/>
                  </a:lnTo>
                  <a:lnTo>
                    <a:pt x="378" y="1039"/>
                  </a:lnTo>
                  <a:lnTo>
                    <a:pt x="372" y="1036"/>
                  </a:lnTo>
                  <a:lnTo>
                    <a:pt x="372" y="1034"/>
                  </a:lnTo>
                  <a:lnTo>
                    <a:pt x="372" y="1031"/>
                  </a:lnTo>
                  <a:lnTo>
                    <a:pt x="370" y="1031"/>
                  </a:lnTo>
                  <a:lnTo>
                    <a:pt x="336" y="1018"/>
                  </a:lnTo>
                  <a:lnTo>
                    <a:pt x="312" y="1008"/>
                  </a:lnTo>
                  <a:lnTo>
                    <a:pt x="288" y="1000"/>
                  </a:lnTo>
                  <a:lnTo>
                    <a:pt x="267" y="992"/>
                  </a:lnTo>
                  <a:lnTo>
                    <a:pt x="254" y="987"/>
                  </a:lnTo>
                  <a:lnTo>
                    <a:pt x="236" y="979"/>
                  </a:lnTo>
                  <a:lnTo>
                    <a:pt x="233" y="979"/>
                  </a:lnTo>
                  <a:lnTo>
                    <a:pt x="210" y="968"/>
                  </a:lnTo>
                  <a:lnTo>
                    <a:pt x="186" y="960"/>
                  </a:lnTo>
                  <a:lnTo>
                    <a:pt x="147" y="945"/>
                  </a:lnTo>
                  <a:lnTo>
                    <a:pt x="136" y="939"/>
                  </a:lnTo>
                  <a:lnTo>
                    <a:pt x="131" y="939"/>
                  </a:lnTo>
                  <a:lnTo>
                    <a:pt x="128" y="939"/>
                  </a:lnTo>
                  <a:lnTo>
                    <a:pt x="123" y="939"/>
                  </a:lnTo>
                  <a:lnTo>
                    <a:pt x="118" y="939"/>
                  </a:lnTo>
                  <a:lnTo>
                    <a:pt x="115" y="939"/>
                  </a:lnTo>
                  <a:lnTo>
                    <a:pt x="113" y="939"/>
                  </a:lnTo>
                  <a:lnTo>
                    <a:pt x="107" y="942"/>
                  </a:lnTo>
                  <a:lnTo>
                    <a:pt x="105" y="942"/>
                  </a:lnTo>
                  <a:lnTo>
                    <a:pt x="102" y="942"/>
                  </a:lnTo>
                  <a:lnTo>
                    <a:pt x="100" y="945"/>
                  </a:lnTo>
                  <a:lnTo>
                    <a:pt x="94" y="947"/>
                  </a:lnTo>
                  <a:lnTo>
                    <a:pt x="89" y="950"/>
                  </a:lnTo>
                  <a:lnTo>
                    <a:pt x="89" y="942"/>
                  </a:lnTo>
                  <a:lnTo>
                    <a:pt x="87" y="934"/>
                  </a:lnTo>
                  <a:lnTo>
                    <a:pt x="66" y="955"/>
                  </a:lnTo>
                  <a:lnTo>
                    <a:pt x="55" y="963"/>
                  </a:lnTo>
                  <a:lnTo>
                    <a:pt x="26" y="987"/>
                  </a:lnTo>
                  <a:lnTo>
                    <a:pt x="21" y="989"/>
                  </a:lnTo>
                  <a:lnTo>
                    <a:pt x="18" y="992"/>
                  </a:lnTo>
                  <a:lnTo>
                    <a:pt x="13" y="992"/>
                  </a:lnTo>
                  <a:lnTo>
                    <a:pt x="10" y="994"/>
                  </a:lnTo>
                  <a:lnTo>
                    <a:pt x="5" y="994"/>
                  </a:lnTo>
                  <a:lnTo>
                    <a:pt x="0" y="989"/>
                  </a:lnTo>
                  <a:lnTo>
                    <a:pt x="0" y="987"/>
                  </a:lnTo>
                  <a:lnTo>
                    <a:pt x="0" y="984"/>
                  </a:lnTo>
                  <a:lnTo>
                    <a:pt x="0" y="981"/>
                  </a:lnTo>
                  <a:lnTo>
                    <a:pt x="3" y="979"/>
                  </a:lnTo>
                  <a:lnTo>
                    <a:pt x="3" y="976"/>
                  </a:lnTo>
                  <a:lnTo>
                    <a:pt x="3" y="973"/>
                  </a:lnTo>
                  <a:lnTo>
                    <a:pt x="3" y="971"/>
                  </a:lnTo>
                  <a:lnTo>
                    <a:pt x="5" y="968"/>
                  </a:lnTo>
                  <a:lnTo>
                    <a:pt x="5" y="966"/>
                  </a:lnTo>
                  <a:lnTo>
                    <a:pt x="5" y="963"/>
                  </a:lnTo>
                  <a:lnTo>
                    <a:pt x="5" y="960"/>
                  </a:lnTo>
                  <a:lnTo>
                    <a:pt x="8" y="958"/>
                  </a:lnTo>
                  <a:lnTo>
                    <a:pt x="8" y="955"/>
                  </a:lnTo>
                  <a:lnTo>
                    <a:pt x="8" y="952"/>
                  </a:lnTo>
                  <a:lnTo>
                    <a:pt x="8" y="950"/>
                  </a:lnTo>
                  <a:lnTo>
                    <a:pt x="8" y="947"/>
                  </a:lnTo>
                  <a:lnTo>
                    <a:pt x="10" y="947"/>
                  </a:lnTo>
                  <a:lnTo>
                    <a:pt x="10" y="945"/>
                  </a:lnTo>
                  <a:lnTo>
                    <a:pt x="10" y="942"/>
                  </a:lnTo>
                  <a:lnTo>
                    <a:pt x="10" y="939"/>
                  </a:lnTo>
                  <a:lnTo>
                    <a:pt x="10" y="937"/>
                  </a:lnTo>
                  <a:lnTo>
                    <a:pt x="13" y="937"/>
                  </a:lnTo>
                  <a:lnTo>
                    <a:pt x="13" y="934"/>
                  </a:lnTo>
                  <a:lnTo>
                    <a:pt x="13" y="931"/>
                  </a:lnTo>
                  <a:lnTo>
                    <a:pt x="13" y="929"/>
                  </a:lnTo>
                  <a:lnTo>
                    <a:pt x="16" y="926"/>
                  </a:lnTo>
                  <a:lnTo>
                    <a:pt x="16" y="924"/>
                  </a:lnTo>
                  <a:lnTo>
                    <a:pt x="16" y="921"/>
                  </a:lnTo>
                  <a:lnTo>
                    <a:pt x="18" y="916"/>
                  </a:lnTo>
                  <a:lnTo>
                    <a:pt x="18" y="913"/>
                  </a:lnTo>
                  <a:lnTo>
                    <a:pt x="18" y="910"/>
                  </a:lnTo>
                  <a:lnTo>
                    <a:pt x="21" y="895"/>
                  </a:lnTo>
                  <a:lnTo>
                    <a:pt x="24" y="889"/>
                  </a:lnTo>
                  <a:lnTo>
                    <a:pt x="26" y="879"/>
                  </a:lnTo>
                  <a:lnTo>
                    <a:pt x="31" y="871"/>
                  </a:lnTo>
                  <a:lnTo>
                    <a:pt x="34" y="866"/>
                  </a:lnTo>
                  <a:lnTo>
                    <a:pt x="37" y="869"/>
                  </a:lnTo>
                  <a:lnTo>
                    <a:pt x="39" y="866"/>
                  </a:lnTo>
                  <a:lnTo>
                    <a:pt x="42" y="863"/>
                  </a:lnTo>
                  <a:lnTo>
                    <a:pt x="42" y="861"/>
                  </a:lnTo>
                  <a:lnTo>
                    <a:pt x="45" y="858"/>
                  </a:lnTo>
                  <a:lnTo>
                    <a:pt x="45" y="855"/>
                  </a:lnTo>
                  <a:lnTo>
                    <a:pt x="47" y="853"/>
                  </a:lnTo>
                  <a:lnTo>
                    <a:pt x="50" y="848"/>
                  </a:lnTo>
                  <a:lnTo>
                    <a:pt x="50" y="845"/>
                  </a:lnTo>
                  <a:lnTo>
                    <a:pt x="50" y="840"/>
                  </a:lnTo>
                  <a:lnTo>
                    <a:pt x="52" y="840"/>
                  </a:lnTo>
                  <a:lnTo>
                    <a:pt x="55" y="840"/>
                  </a:lnTo>
                  <a:lnTo>
                    <a:pt x="58" y="837"/>
                  </a:lnTo>
                  <a:lnTo>
                    <a:pt x="60" y="834"/>
                  </a:lnTo>
                  <a:lnTo>
                    <a:pt x="63" y="832"/>
                  </a:lnTo>
                  <a:lnTo>
                    <a:pt x="66" y="829"/>
                  </a:lnTo>
                  <a:lnTo>
                    <a:pt x="68" y="824"/>
                  </a:lnTo>
                  <a:lnTo>
                    <a:pt x="71" y="816"/>
                  </a:lnTo>
                  <a:lnTo>
                    <a:pt x="81" y="790"/>
                  </a:lnTo>
                  <a:lnTo>
                    <a:pt x="81" y="787"/>
                  </a:lnTo>
                  <a:lnTo>
                    <a:pt x="87" y="779"/>
                  </a:lnTo>
                  <a:lnTo>
                    <a:pt x="89" y="779"/>
                  </a:lnTo>
                  <a:lnTo>
                    <a:pt x="92" y="782"/>
                  </a:lnTo>
                  <a:lnTo>
                    <a:pt x="94" y="782"/>
                  </a:lnTo>
                  <a:lnTo>
                    <a:pt x="94" y="779"/>
                  </a:lnTo>
                  <a:lnTo>
                    <a:pt x="97" y="779"/>
                  </a:lnTo>
                  <a:lnTo>
                    <a:pt x="97" y="777"/>
                  </a:lnTo>
                  <a:lnTo>
                    <a:pt x="100" y="771"/>
                  </a:lnTo>
                  <a:lnTo>
                    <a:pt x="102" y="771"/>
                  </a:lnTo>
                  <a:lnTo>
                    <a:pt x="102" y="769"/>
                  </a:lnTo>
                  <a:lnTo>
                    <a:pt x="107" y="758"/>
                  </a:lnTo>
                  <a:lnTo>
                    <a:pt x="110" y="753"/>
                  </a:lnTo>
                  <a:lnTo>
                    <a:pt x="113" y="750"/>
                  </a:lnTo>
                  <a:lnTo>
                    <a:pt x="113" y="748"/>
                  </a:lnTo>
                  <a:lnTo>
                    <a:pt x="115" y="745"/>
                  </a:lnTo>
                  <a:lnTo>
                    <a:pt x="115" y="743"/>
                  </a:lnTo>
                  <a:lnTo>
                    <a:pt x="118" y="740"/>
                  </a:lnTo>
                  <a:lnTo>
                    <a:pt x="118" y="737"/>
                  </a:lnTo>
                  <a:lnTo>
                    <a:pt x="121" y="737"/>
                  </a:lnTo>
                  <a:lnTo>
                    <a:pt x="123" y="732"/>
                  </a:lnTo>
                  <a:lnTo>
                    <a:pt x="121" y="732"/>
                  </a:lnTo>
                  <a:lnTo>
                    <a:pt x="121" y="729"/>
                  </a:lnTo>
                  <a:lnTo>
                    <a:pt x="126" y="724"/>
                  </a:lnTo>
                  <a:lnTo>
                    <a:pt x="128" y="722"/>
                  </a:lnTo>
                  <a:lnTo>
                    <a:pt x="131" y="719"/>
                  </a:lnTo>
                  <a:lnTo>
                    <a:pt x="134" y="716"/>
                  </a:lnTo>
                  <a:lnTo>
                    <a:pt x="136" y="714"/>
                  </a:lnTo>
                  <a:lnTo>
                    <a:pt x="144" y="714"/>
                  </a:lnTo>
                  <a:lnTo>
                    <a:pt x="149" y="719"/>
                  </a:lnTo>
                  <a:lnTo>
                    <a:pt x="155" y="708"/>
                  </a:lnTo>
                  <a:lnTo>
                    <a:pt x="155" y="706"/>
                  </a:lnTo>
                  <a:lnTo>
                    <a:pt x="155" y="698"/>
                  </a:lnTo>
                  <a:lnTo>
                    <a:pt x="155" y="693"/>
                  </a:lnTo>
                  <a:lnTo>
                    <a:pt x="157" y="690"/>
                  </a:lnTo>
                  <a:lnTo>
                    <a:pt x="157" y="687"/>
                  </a:lnTo>
                  <a:lnTo>
                    <a:pt x="157" y="685"/>
                  </a:lnTo>
                  <a:lnTo>
                    <a:pt x="157" y="682"/>
                  </a:lnTo>
                  <a:lnTo>
                    <a:pt x="157" y="677"/>
                  </a:lnTo>
                  <a:lnTo>
                    <a:pt x="157" y="672"/>
                  </a:lnTo>
                  <a:lnTo>
                    <a:pt x="157" y="669"/>
                  </a:lnTo>
                  <a:lnTo>
                    <a:pt x="157" y="666"/>
                  </a:lnTo>
                  <a:lnTo>
                    <a:pt x="157" y="664"/>
                  </a:lnTo>
                  <a:lnTo>
                    <a:pt x="160" y="661"/>
                  </a:lnTo>
                  <a:lnTo>
                    <a:pt x="160" y="659"/>
                  </a:lnTo>
                  <a:lnTo>
                    <a:pt x="160" y="656"/>
                  </a:lnTo>
                  <a:lnTo>
                    <a:pt x="163" y="653"/>
                  </a:lnTo>
                  <a:lnTo>
                    <a:pt x="165" y="648"/>
                  </a:lnTo>
                  <a:lnTo>
                    <a:pt x="168" y="643"/>
                  </a:lnTo>
                  <a:lnTo>
                    <a:pt x="168" y="640"/>
                  </a:lnTo>
                  <a:lnTo>
                    <a:pt x="170" y="640"/>
                  </a:lnTo>
                  <a:lnTo>
                    <a:pt x="170" y="638"/>
                  </a:lnTo>
                  <a:lnTo>
                    <a:pt x="168" y="638"/>
                  </a:lnTo>
                  <a:lnTo>
                    <a:pt x="170" y="635"/>
                  </a:lnTo>
                  <a:lnTo>
                    <a:pt x="170" y="630"/>
                  </a:lnTo>
                  <a:lnTo>
                    <a:pt x="176" y="630"/>
                  </a:lnTo>
                  <a:lnTo>
                    <a:pt x="176" y="622"/>
                  </a:lnTo>
                  <a:lnTo>
                    <a:pt x="181" y="624"/>
                  </a:lnTo>
                  <a:lnTo>
                    <a:pt x="181" y="622"/>
                  </a:lnTo>
                  <a:lnTo>
                    <a:pt x="181" y="619"/>
                  </a:lnTo>
                  <a:lnTo>
                    <a:pt x="184" y="617"/>
                  </a:lnTo>
                  <a:lnTo>
                    <a:pt x="184" y="614"/>
                  </a:lnTo>
                  <a:lnTo>
                    <a:pt x="184" y="611"/>
                  </a:lnTo>
                  <a:lnTo>
                    <a:pt x="186" y="606"/>
                  </a:lnTo>
                  <a:lnTo>
                    <a:pt x="189" y="603"/>
                  </a:lnTo>
                  <a:lnTo>
                    <a:pt x="189" y="601"/>
                  </a:lnTo>
                  <a:lnTo>
                    <a:pt x="189" y="598"/>
                  </a:lnTo>
                  <a:lnTo>
                    <a:pt x="191" y="590"/>
                  </a:lnTo>
                  <a:lnTo>
                    <a:pt x="194" y="585"/>
                  </a:lnTo>
                  <a:lnTo>
                    <a:pt x="194" y="582"/>
                  </a:lnTo>
                  <a:lnTo>
                    <a:pt x="197" y="580"/>
                  </a:lnTo>
                  <a:lnTo>
                    <a:pt x="197" y="577"/>
                  </a:lnTo>
                  <a:lnTo>
                    <a:pt x="197" y="575"/>
                  </a:lnTo>
                  <a:lnTo>
                    <a:pt x="197" y="572"/>
                  </a:lnTo>
                  <a:lnTo>
                    <a:pt x="199" y="569"/>
                  </a:lnTo>
                  <a:lnTo>
                    <a:pt x="199" y="567"/>
                  </a:lnTo>
                  <a:lnTo>
                    <a:pt x="202" y="564"/>
                  </a:lnTo>
                  <a:lnTo>
                    <a:pt x="202" y="559"/>
                  </a:lnTo>
                  <a:lnTo>
                    <a:pt x="204" y="559"/>
                  </a:lnTo>
                  <a:lnTo>
                    <a:pt x="204" y="556"/>
                  </a:lnTo>
                  <a:lnTo>
                    <a:pt x="204" y="554"/>
                  </a:lnTo>
                  <a:lnTo>
                    <a:pt x="207" y="554"/>
                  </a:lnTo>
                  <a:lnTo>
                    <a:pt x="212" y="540"/>
                  </a:lnTo>
                  <a:lnTo>
                    <a:pt x="212" y="538"/>
                  </a:lnTo>
                  <a:lnTo>
                    <a:pt x="220" y="538"/>
                  </a:lnTo>
                  <a:lnTo>
                    <a:pt x="223" y="527"/>
                  </a:lnTo>
                  <a:lnTo>
                    <a:pt x="225" y="525"/>
                  </a:lnTo>
                  <a:lnTo>
                    <a:pt x="223" y="512"/>
                  </a:lnTo>
                  <a:lnTo>
                    <a:pt x="225" y="509"/>
                  </a:lnTo>
                  <a:lnTo>
                    <a:pt x="225" y="504"/>
                  </a:lnTo>
                  <a:lnTo>
                    <a:pt x="228" y="501"/>
                  </a:lnTo>
                  <a:lnTo>
                    <a:pt x="231" y="496"/>
                  </a:lnTo>
                  <a:lnTo>
                    <a:pt x="231" y="493"/>
                  </a:lnTo>
                  <a:lnTo>
                    <a:pt x="233" y="491"/>
                  </a:lnTo>
                  <a:lnTo>
                    <a:pt x="233" y="488"/>
                  </a:lnTo>
                  <a:lnTo>
                    <a:pt x="236" y="488"/>
                  </a:lnTo>
                  <a:lnTo>
                    <a:pt x="236" y="485"/>
                  </a:lnTo>
                  <a:lnTo>
                    <a:pt x="239" y="485"/>
                  </a:lnTo>
                  <a:lnTo>
                    <a:pt x="239" y="483"/>
                  </a:lnTo>
                  <a:lnTo>
                    <a:pt x="239" y="480"/>
                  </a:lnTo>
                  <a:lnTo>
                    <a:pt x="241" y="480"/>
                  </a:lnTo>
                  <a:lnTo>
                    <a:pt x="241" y="477"/>
                  </a:lnTo>
                  <a:lnTo>
                    <a:pt x="244" y="477"/>
                  </a:lnTo>
                  <a:lnTo>
                    <a:pt x="246" y="477"/>
                  </a:lnTo>
                  <a:lnTo>
                    <a:pt x="244" y="475"/>
                  </a:lnTo>
                  <a:lnTo>
                    <a:pt x="246" y="472"/>
                  </a:lnTo>
                  <a:lnTo>
                    <a:pt x="246" y="470"/>
                  </a:lnTo>
                  <a:lnTo>
                    <a:pt x="249" y="467"/>
                  </a:lnTo>
                  <a:lnTo>
                    <a:pt x="257" y="443"/>
                  </a:lnTo>
                  <a:lnTo>
                    <a:pt x="260" y="438"/>
                  </a:lnTo>
                  <a:lnTo>
                    <a:pt x="262" y="433"/>
                  </a:lnTo>
                  <a:lnTo>
                    <a:pt x="262" y="430"/>
                  </a:lnTo>
                  <a:lnTo>
                    <a:pt x="265" y="430"/>
                  </a:lnTo>
                  <a:lnTo>
                    <a:pt x="265" y="428"/>
                  </a:lnTo>
                  <a:lnTo>
                    <a:pt x="265" y="425"/>
                  </a:lnTo>
                  <a:lnTo>
                    <a:pt x="265" y="422"/>
                  </a:lnTo>
                  <a:lnTo>
                    <a:pt x="267" y="422"/>
                  </a:lnTo>
                  <a:lnTo>
                    <a:pt x="267" y="420"/>
                  </a:lnTo>
                  <a:lnTo>
                    <a:pt x="270" y="417"/>
                  </a:lnTo>
                  <a:lnTo>
                    <a:pt x="270" y="414"/>
                  </a:lnTo>
                  <a:lnTo>
                    <a:pt x="273" y="409"/>
                  </a:lnTo>
                  <a:lnTo>
                    <a:pt x="275" y="404"/>
                  </a:lnTo>
                  <a:lnTo>
                    <a:pt x="275" y="407"/>
                  </a:lnTo>
                  <a:lnTo>
                    <a:pt x="278" y="407"/>
                  </a:lnTo>
                  <a:lnTo>
                    <a:pt x="281" y="407"/>
                  </a:lnTo>
                  <a:lnTo>
                    <a:pt x="281" y="409"/>
                  </a:lnTo>
                  <a:lnTo>
                    <a:pt x="283" y="409"/>
                  </a:lnTo>
                  <a:lnTo>
                    <a:pt x="283" y="407"/>
                  </a:lnTo>
                  <a:lnTo>
                    <a:pt x="286" y="401"/>
                  </a:lnTo>
                  <a:lnTo>
                    <a:pt x="294" y="383"/>
                  </a:lnTo>
                  <a:lnTo>
                    <a:pt x="309" y="346"/>
                  </a:lnTo>
                  <a:lnTo>
                    <a:pt x="309" y="344"/>
                  </a:lnTo>
                  <a:lnTo>
                    <a:pt x="315" y="338"/>
                  </a:lnTo>
                  <a:lnTo>
                    <a:pt x="317" y="331"/>
                  </a:lnTo>
                  <a:lnTo>
                    <a:pt x="317" y="328"/>
                  </a:lnTo>
                  <a:lnTo>
                    <a:pt x="325" y="312"/>
                  </a:lnTo>
                  <a:lnTo>
                    <a:pt x="336" y="286"/>
                  </a:lnTo>
                  <a:lnTo>
                    <a:pt x="349" y="257"/>
                  </a:lnTo>
                  <a:lnTo>
                    <a:pt x="349" y="254"/>
                  </a:lnTo>
                  <a:lnTo>
                    <a:pt x="351" y="252"/>
                  </a:lnTo>
                  <a:lnTo>
                    <a:pt x="351" y="249"/>
                  </a:lnTo>
                  <a:lnTo>
                    <a:pt x="351" y="247"/>
                  </a:lnTo>
                  <a:lnTo>
                    <a:pt x="351" y="241"/>
                  </a:lnTo>
                  <a:lnTo>
                    <a:pt x="354" y="239"/>
                  </a:lnTo>
                  <a:lnTo>
                    <a:pt x="354" y="231"/>
                  </a:lnTo>
                  <a:lnTo>
                    <a:pt x="354" y="228"/>
                  </a:lnTo>
                  <a:lnTo>
                    <a:pt x="357" y="228"/>
                  </a:lnTo>
                  <a:lnTo>
                    <a:pt x="357" y="223"/>
                  </a:lnTo>
                  <a:lnTo>
                    <a:pt x="362" y="218"/>
                  </a:lnTo>
                  <a:lnTo>
                    <a:pt x="362" y="212"/>
                  </a:lnTo>
                  <a:lnTo>
                    <a:pt x="364" y="210"/>
                  </a:lnTo>
                  <a:lnTo>
                    <a:pt x="370" y="199"/>
                  </a:lnTo>
                  <a:lnTo>
                    <a:pt x="372" y="191"/>
                  </a:lnTo>
                  <a:lnTo>
                    <a:pt x="372" y="189"/>
                  </a:lnTo>
                  <a:lnTo>
                    <a:pt x="372" y="184"/>
                  </a:lnTo>
                  <a:lnTo>
                    <a:pt x="372" y="181"/>
                  </a:lnTo>
                  <a:lnTo>
                    <a:pt x="375" y="181"/>
                  </a:lnTo>
                  <a:lnTo>
                    <a:pt x="375" y="178"/>
                  </a:lnTo>
                  <a:lnTo>
                    <a:pt x="380" y="168"/>
                  </a:lnTo>
                  <a:lnTo>
                    <a:pt x="380" y="165"/>
                  </a:lnTo>
                  <a:lnTo>
                    <a:pt x="383" y="165"/>
                  </a:lnTo>
                  <a:lnTo>
                    <a:pt x="383" y="163"/>
                  </a:lnTo>
                  <a:lnTo>
                    <a:pt x="385" y="160"/>
                  </a:lnTo>
                  <a:lnTo>
                    <a:pt x="383" y="157"/>
                  </a:lnTo>
                  <a:lnTo>
                    <a:pt x="385" y="152"/>
                  </a:lnTo>
                  <a:lnTo>
                    <a:pt x="385" y="147"/>
                  </a:lnTo>
                  <a:lnTo>
                    <a:pt x="385" y="139"/>
                  </a:lnTo>
                  <a:lnTo>
                    <a:pt x="388" y="139"/>
                  </a:lnTo>
                  <a:lnTo>
                    <a:pt x="388" y="136"/>
                  </a:lnTo>
                  <a:lnTo>
                    <a:pt x="388" y="134"/>
                  </a:lnTo>
                  <a:lnTo>
                    <a:pt x="391" y="134"/>
                  </a:lnTo>
                  <a:lnTo>
                    <a:pt x="391" y="128"/>
                  </a:lnTo>
                  <a:lnTo>
                    <a:pt x="393" y="128"/>
                  </a:lnTo>
                  <a:lnTo>
                    <a:pt x="393" y="126"/>
                  </a:lnTo>
                  <a:lnTo>
                    <a:pt x="393" y="121"/>
                  </a:lnTo>
                  <a:lnTo>
                    <a:pt x="396" y="118"/>
                  </a:lnTo>
                  <a:lnTo>
                    <a:pt x="396" y="115"/>
                  </a:lnTo>
                  <a:lnTo>
                    <a:pt x="398" y="107"/>
                  </a:lnTo>
                  <a:lnTo>
                    <a:pt x="398" y="105"/>
                  </a:lnTo>
                  <a:lnTo>
                    <a:pt x="401" y="105"/>
                  </a:lnTo>
                  <a:lnTo>
                    <a:pt x="401" y="102"/>
                  </a:lnTo>
                  <a:lnTo>
                    <a:pt x="404" y="102"/>
                  </a:lnTo>
                  <a:lnTo>
                    <a:pt x="406" y="105"/>
                  </a:lnTo>
                  <a:lnTo>
                    <a:pt x="406" y="102"/>
                  </a:lnTo>
                  <a:lnTo>
                    <a:pt x="409" y="92"/>
                  </a:lnTo>
                  <a:lnTo>
                    <a:pt x="412" y="86"/>
                  </a:lnTo>
                  <a:lnTo>
                    <a:pt x="412" y="81"/>
                  </a:lnTo>
                  <a:lnTo>
                    <a:pt x="414" y="73"/>
                  </a:lnTo>
                  <a:lnTo>
                    <a:pt x="414" y="71"/>
                  </a:lnTo>
                  <a:lnTo>
                    <a:pt x="414" y="68"/>
                  </a:lnTo>
                  <a:lnTo>
                    <a:pt x="422" y="50"/>
                  </a:lnTo>
                  <a:lnTo>
                    <a:pt x="422" y="47"/>
                  </a:lnTo>
                  <a:lnTo>
                    <a:pt x="422" y="44"/>
                  </a:lnTo>
                  <a:lnTo>
                    <a:pt x="425" y="42"/>
                  </a:lnTo>
                  <a:lnTo>
                    <a:pt x="430" y="29"/>
                  </a:lnTo>
                  <a:lnTo>
                    <a:pt x="430" y="26"/>
                  </a:lnTo>
                  <a:lnTo>
                    <a:pt x="422" y="23"/>
                  </a:lnTo>
                  <a:lnTo>
                    <a:pt x="422" y="16"/>
                  </a:lnTo>
                  <a:lnTo>
                    <a:pt x="425" y="16"/>
                  </a:lnTo>
                  <a:lnTo>
                    <a:pt x="425" y="13"/>
                  </a:lnTo>
                  <a:lnTo>
                    <a:pt x="427" y="13"/>
                  </a:lnTo>
                  <a:lnTo>
                    <a:pt x="430" y="13"/>
                  </a:lnTo>
                  <a:lnTo>
                    <a:pt x="433" y="13"/>
                  </a:lnTo>
                  <a:lnTo>
                    <a:pt x="435" y="16"/>
                  </a:lnTo>
                  <a:lnTo>
                    <a:pt x="438" y="16"/>
                  </a:lnTo>
                  <a:lnTo>
                    <a:pt x="440" y="16"/>
                  </a:lnTo>
                  <a:lnTo>
                    <a:pt x="443" y="16"/>
                  </a:lnTo>
                  <a:lnTo>
                    <a:pt x="446" y="16"/>
                  </a:lnTo>
                  <a:lnTo>
                    <a:pt x="448" y="18"/>
                  </a:lnTo>
                  <a:lnTo>
                    <a:pt x="451" y="18"/>
                  </a:lnTo>
                  <a:lnTo>
                    <a:pt x="454" y="18"/>
                  </a:lnTo>
                  <a:lnTo>
                    <a:pt x="456" y="18"/>
                  </a:lnTo>
                  <a:lnTo>
                    <a:pt x="459" y="21"/>
                  </a:lnTo>
                  <a:lnTo>
                    <a:pt x="461" y="21"/>
                  </a:lnTo>
                  <a:lnTo>
                    <a:pt x="464" y="21"/>
                  </a:lnTo>
                  <a:lnTo>
                    <a:pt x="467" y="23"/>
                  </a:lnTo>
                  <a:lnTo>
                    <a:pt x="469" y="23"/>
                  </a:lnTo>
                  <a:lnTo>
                    <a:pt x="472" y="23"/>
                  </a:lnTo>
                  <a:lnTo>
                    <a:pt x="485" y="29"/>
                  </a:lnTo>
                  <a:lnTo>
                    <a:pt x="490" y="29"/>
                  </a:lnTo>
                  <a:lnTo>
                    <a:pt x="495" y="31"/>
                  </a:lnTo>
                  <a:lnTo>
                    <a:pt x="498" y="31"/>
                  </a:lnTo>
                  <a:lnTo>
                    <a:pt x="501" y="31"/>
                  </a:lnTo>
                  <a:lnTo>
                    <a:pt x="511" y="37"/>
                  </a:lnTo>
                  <a:lnTo>
                    <a:pt x="516" y="37"/>
                  </a:lnTo>
                  <a:lnTo>
                    <a:pt x="537" y="44"/>
                  </a:lnTo>
                  <a:lnTo>
                    <a:pt x="540" y="44"/>
                  </a:lnTo>
                  <a:lnTo>
                    <a:pt x="545" y="47"/>
                  </a:lnTo>
                  <a:lnTo>
                    <a:pt x="553" y="50"/>
                  </a:lnTo>
                  <a:lnTo>
                    <a:pt x="564" y="52"/>
                  </a:lnTo>
                  <a:lnTo>
                    <a:pt x="566" y="55"/>
                  </a:lnTo>
                  <a:lnTo>
                    <a:pt x="569" y="55"/>
                  </a:lnTo>
                  <a:lnTo>
                    <a:pt x="572" y="55"/>
                  </a:lnTo>
                  <a:lnTo>
                    <a:pt x="585" y="63"/>
                  </a:lnTo>
                  <a:lnTo>
                    <a:pt x="592" y="68"/>
                  </a:lnTo>
                  <a:lnTo>
                    <a:pt x="661" y="89"/>
                  </a:lnTo>
                  <a:lnTo>
                    <a:pt x="705" y="102"/>
                  </a:lnTo>
                  <a:lnTo>
                    <a:pt x="710" y="100"/>
                  </a:lnTo>
                  <a:lnTo>
                    <a:pt x="716" y="100"/>
                  </a:lnTo>
                  <a:lnTo>
                    <a:pt x="718" y="100"/>
                  </a:lnTo>
                  <a:lnTo>
                    <a:pt x="721" y="100"/>
                  </a:lnTo>
                  <a:lnTo>
                    <a:pt x="724" y="100"/>
                  </a:lnTo>
                  <a:lnTo>
                    <a:pt x="731" y="102"/>
                  </a:lnTo>
                  <a:lnTo>
                    <a:pt x="734" y="102"/>
                  </a:lnTo>
                  <a:lnTo>
                    <a:pt x="739" y="102"/>
                  </a:lnTo>
                  <a:lnTo>
                    <a:pt x="742" y="102"/>
                  </a:lnTo>
                  <a:lnTo>
                    <a:pt x="747" y="102"/>
                  </a:lnTo>
                  <a:lnTo>
                    <a:pt x="752" y="102"/>
                  </a:lnTo>
                  <a:lnTo>
                    <a:pt x="758" y="102"/>
                  </a:lnTo>
                  <a:lnTo>
                    <a:pt x="768" y="102"/>
                  </a:lnTo>
                  <a:lnTo>
                    <a:pt x="773" y="102"/>
                  </a:lnTo>
                  <a:lnTo>
                    <a:pt x="779" y="102"/>
                  </a:lnTo>
                  <a:lnTo>
                    <a:pt x="781" y="102"/>
                  </a:lnTo>
                  <a:lnTo>
                    <a:pt x="784" y="102"/>
                  </a:lnTo>
                  <a:lnTo>
                    <a:pt x="786" y="102"/>
                  </a:lnTo>
                  <a:lnTo>
                    <a:pt x="789" y="102"/>
                  </a:lnTo>
                  <a:lnTo>
                    <a:pt x="792" y="102"/>
                  </a:lnTo>
                  <a:lnTo>
                    <a:pt x="794" y="102"/>
                  </a:lnTo>
                  <a:lnTo>
                    <a:pt x="797" y="102"/>
                  </a:lnTo>
                  <a:lnTo>
                    <a:pt x="800" y="102"/>
                  </a:lnTo>
                  <a:lnTo>
                    <a:pt x="805" y="102"/>
                  </a:lnTo>
                  <a:lnTo>
                    <a:pt x="807" y="102"/>
                  </a:lnTo>
                  <a:lnTo>
                    <a:pt x="807" y="100"/>
                  </a:lnTo>
                  <a:lnTo>
                    <a:pt x="810" y="100"/>
                  </a:lnTo>
                  <a:lnTo>
                    <a:pt x="815" y="100"/>
                  </a:lnTo>
                  <a:lnTo>
                    <a:pt x="821" y="97"/>
                  </a:lnTo>
                  <a:lnTo>
                    <a:pt x="826" y="97"/>
                  </a:lnTo>
                  <a:lnTo>
                    <a:pt x="828" y="97"/>
                  </a:lnTo>
                  <a:lnTo>
                    <a:pt x="834" y="94"/>
                  </a:lnTo>
                  <a:lnTo>
                    <a:pt x="836" y="92"/>
                  </a:lnTo>
                  <a:lnTo>
                    <a:pt x="842" y="89"/>
                  </a:lnTo>
                  <a:lnTo>
                    <a:pt x="844" y="89"/>
                  </a:lnTo>
                  <a:lnTo>
                    <a:pt x="849" y="86"/>
                  </a:lnTo>
                  <a:lnTo>
                    <a:pt x="852" y="84"/>
                  </a:lnTo>
                  <a:lnTo>
                    <a:pt x="857" y="81"/>
                  </a:lnTo>
                  <a:lnTo>
                    <a:pt x="863" y="76"/>
                  </a:lnTo>
                  <a:lnTo>
                    <a:pt x="865" y="76"/>
                  </a:lnTo>
                  <a:lnTo>
                    <a:pt x="865" y="73"/>
                  </a:lnTo>
                  <a:lnTo>
                    <a:pt x="868" y="73"/>
                  </a:lnTo>
                  <a:lnTo>
                    <a:pt x="873" y="71"/>
                  </a:lnTo>
                  <a:lnTo>
                    <a:pt x="873" y="68"/>
                  </a:lnTo>
                  <a:lnTo>
                    <a:pt x="876" y="68"/>
                  </a:lnTo>
                  <a:lnTo>
                    <a:pt x="876" y="65"/>
                  </a:lnTo>
                  <a:lnTo>
                    <a:pt x="881" y="63"/>
                  </a:lnTo>
                  <a:lnTo>
                    <a:pt x="881" y="60"/>
                  </a:lnTo>
                  <a:lnTo>
                    <a:pt x="883" y="58"/>
                  </a:lnTo>
                  <a:lnTo>
                    <a:pt x="886" y="58"/>
                  </a:lnTo>
                  <a:lnTo>
                    <a:pt x="889" y="52"/>
                  </a:lnTo>
                  <a:lnTo>
                    <a:pt x="891" y="52"/>
                  </a:lnTo>
                  <a:lnTo>
                    <a:pt x="891" y="50"/>
                  </a:lnTo>
                  <a:lnTo>
                    <a:pt x="894" y="47"/>
                  </a:lnTo>
                  <a:lnTo>
                    <a:pt x="899" y="42"/>
                  </a:lnTo>
                  <a:lnTo>
                    <a:pt x="904" y="37"/>
                  </a:lnTo>
                  <a:lnTo>
                    <a:pt x="910" y="31"/>
                  </a:lnTo>
                  <a:lnTo>
                    <a:pt x="918" y="21"/>
                  </a:lnTo>
                  <a:lnTo>
                    <a:pt x="920" y="21"/>
                  </a:lnTo>
                  <a:lnTo>
                    <a:pt x="920" y="18"/>
                  </a:lnTo>
                  <a:lnTo>
                    <a:pt x="928" y="8"/>
                  </a:lnTo>
                  <a:lnTo>
                    <a:pt x="931" y="8"/>
                  </a:lnTo>
                  <a:lnTo>
                    <a:pt x="936" y="0"/>
                  </a:lnTo>
                  <a:lnTo>
                    <a:pt x="944" y="8"/>
                  </a:lnTo>
                  <a:lnTo>
                    <a:pt x="957" y="21"/>
                  </a:lnTo>
                  <a:lnTo>
                    <a:pt x="970" y="34"/>
                  </a:lnTo>
                  <a:lnTo>
                    <a:pt x="975" y="39"/>
                  </a:lnTo>
                  <a:lnTo>
                    <a:pt x="980" y="44"/>
                  </a:lnTo>
                  <a:lnTo>
                    <a:pt x="1001" y="65"/>
                  </a:lnTo>
                  <a:lnTo>
                    <a:pt x="1009" y="73"/>
                  </a:lnTo>
                  <a:lnTo>
                    <a:pt x="1017" y="81"/>
                  </a:lnTo>
                  <a:lnTo>
                    <a:pt x="1028" y="94"/>
                  </a:lnTo>
                </a:path>
              </a:pathLst>
            </a:custGeom>
            <a:pattFill prst="pct25">
              <a:fgClr>
                <a:schemeClr val="accent1"/>
              </a:fgClr>
              <a:bgClr>
                <a:schemeClr val="accent1">
                  <a:lumMod val="20000"/>
                  <a:lumOff val="80000"/>
                </a:schemeClr>
              </a:bgClr>
            </a:patt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04" name="フリーフォーム 203"/>
            <p:cNvSpPr>
              <a:spLocks/>
            </p:cNvSpPr>
            <p:nvPr/>
          </p:nvSpPr>
          <p:spPr bwMode="auto">
            <a:xfrm>
              <a:off x="1691994" y="3722726"/>
              <a:ext cx="455755" cy="504135"/>
            </a:xfrm>
            <a:custGeom>
              <a:avLst/>
              <a:gdLst>
                <a:gd name="T0" fmla="*/ 553 w 951"/>
                <a:gd name="T1" fmla="*/ 196 h 1036"/>
                <a:gd name="T2" fmla="*/ 569 w 951"/>
                <a:gd name="T3" fmla="*/ 210 h 1036"/>
                <a:gd name="T4" fmla="*/ 590 w 951"/>
                <a:gd name="T5" fmla="*/ 225 h 1036"/>
                <a:gd name="T6" fmla="*/ 687 w 951"/>
                <a:gd name="T7" fmla="*/ 278 h 1036"/>
                <a:gd name="T8" fmla="*/ 736 w 951"/>
                <a:gd name="T9" fmla="*/ 257 h 1036"/>
                <a:gd name="T10" fmla="*/ 807 w 951"/>
                <a:gd name="T11" fmla="*/ 225 h 1036"/>
                <a:gd name="T12" fmla="*/ 846 w 951"/>
                <a:gd name="T13" fmla="*/ 189 h 1036"/>
                <a:gd name="T14" fmla="*/ 941 w 951"/>
                <a:gd name="T15" fmla="*/ 165 h 1036"/>
                <a:gd name="T16" fmla="*/ 936 w 951"/>
                <a:gd name="T17" fmla="*/ 189 h 1036"/>
                <a:gd name="T18" fmla="*/ 928 w 951"/>
                <a:gd name="T19" fmla="*/ 220 h 1036"/>
                <a:gd name="T20" fmla="*/ 917 w 951"/>
                <a:gd name="T21" fmla="*/ 257 h 1036"/>
                <a:gd name="T22" fmla="*/ 909 w 951"/>
                <a:gd name="T23" fmla="*/ 280 h 1036"/>
                <a:gd name="T24" fmla="*/ 901 w 951"/>
                <a:gd name="T25" fmla="*/ 315 h 1036"/>
                <a:gd name="T26" fmla="*/ 904 w 951"/>
                <a:gd name="T27" fmla="*/ 341 h 1036"/>
                <a:gd name="T28" fmla="*/ 912 w 951"/>
                <a:gd name="T29" fmla="*/ 367 h 1036"/>
                <a:gd name="T30" fmla="*/ 938 w 951"/>
                <a:gd name="T31" fmla="*/ 483 h 1036"/>
                <a:gd name="T32" fmla="*/ 951 w 951"/>
                <a:gd name="T33" fmla="*/ 519 h 1036"/>
                <a:gd name="T34" fmla="*/ 920 w 951"/>
                <a:gd name="T35" fmla="*/ 532 h 1036"/>
                <a:gd name="T36" fmla="*/ 875 w 951"/>
                <a:gd name="T37" fmla="*/ 556 h 1036"/>
                <a:gd name="T38" fmla="*/ 862 w 951"/>
                <a:gd name="T39" fmla="*/ 564 h 1036"/>
                <a:gd name="T40" fmla="*/ 823 w 951"/>
                <a:gd name="T41" fmla="*/ 588 h 1036"/>
                <a:gd name="T42" fmla="*/ 789 w 951"/>
                <a:gd name="T43" fmla="*/ 627 h 1036"/>
                <a:gd name="T44" fmla="*/ 705 w 951"/>
                <a:gd name="T45" fmla="*/ 737 h 1036"/>
                <a:gd name="T46" fmla="*/ 663 w 951"/>
                <a:gd name="T47" fmla="*/ 800 h 1036"/>
                <a:gd name="T48" fmla="*/ 639 w 951"/>
                <a:gd name="T49" fmla="*/ 839 h 1036"/>
                <a:gd name="T50" fmla="*/ 443 w 951"/>
                <a:gd name="T51" fmla="*/ 992 h 1036"/>
                <a:gd name="T52" fmla="*/ 325 w 951"/>
                <a:gd name="T53" fmla="*/ 1036 h 1036"/>
                <a:gd name="T54" fmla="*/ 299 w 951"/>
                <a:gd name="T55" fmla="*/ 992 h 1036"/>
                <a:gd name="T56" fmla="*/ 230 w 951"/>
                <a:gd name="T57" fmla="*/ 879 h 1036"/>
                <a:gd name="T58" fmla="*/ 223 w 951"/>
                <a:gd name="T59" fmla="*/ 866 h 1036"/>
                <a:gd name="T60" fmla="*/ 215 w 951"/>
                <a:gd name="T61" fmla="*/ 858 h 1036"/>
                <a:gd name="T62" fmla="*/ 209 w 951"/>
                <a:gd name="T63" fmla="*/ 850 h 1036"/>
                <a:gd name="T64" fmla="*/ 199 w 951"/>
                <a:gd name="T65" fmla="*/ 839 h 1036"/>
                <a:gd name="T66" fmla="*/ 196 w 951"/>
                <a:gd name="T67" fmla="*/ 837 h 1036"/>
                <a:gd name="T68" fmla="*/ 186 w 951"/>
                <a:gd name="T69" fmla="*/ 824 h 1036"/>
                <a:gd name="T70" fmla="*/ 146 w 951"/>
                <a:gd name="T71" fmla="*/ 803 h 1036"/>
                <a:gd name="T72" fmla="*/ 99 w 951"/>
                <a:gd name="T73" fmla="*/ 792 h 1036"/>
                <a:gd name="T74" fmla="*/ 70 w 951"/>
                <a:gd name="T75" fmla="*/ 787 h 1036"/>
                <a:gd name="T76" fmla="*/ 10 w 951"/>
                <a:gd name="T77" fmla="*/ 766 h 1036"/>
                <a:gd name="T78" fmla="*/ 13 w 951"/>
                <a:gd name="T79" fmla="*/ 745 h 1036"/>
                <a:gd name="T80" fmla="*/ 21 w 951"/>
                <a:gd name="T81" fmla="*/ 695 h 1036"/>
                <a:gd name="T82" fmla="*/ 68 w 951"/>
                <a:gd name="T83" fmla="*/ 580 h 1036"/>
                <a:gd name="T84" fmla="*/ 55 w 951"/>
                <a:gd name="T85" fmla="*/ 527 h 1036"/>
                <a:gd name="T86" fmla="*/ 29 w 951"/>
                <a:gd name="T87" fmla="*/ 459 h 1036"/>
                <a:gd name="T88" fmla="*/ 31 w 951"/>
                <a:gd name="T89" fmla="*/ 438 h 1036"/>
                <a:gd name="T90" fmla="*/ 52 w 951"/>
                <a:gd name="T91" fmla="*/ 412 h 1036"/>
                <a:gd name="T92" fmla="*/ 73 w 951"/>
                <a:gd name="T93" fmla="*/ 388 h 1036"/>
                <a:gd name="T94" fmla="*/ 34 w 951"/>
                <a:gd name="T95" fmla="*/ 328 h 1036"/>
                <a:gd name="T96" fmla="*/ 31 w 951"/>
                <a:gd name="T97" fmla="*/ 259 h 1036"/>
                <a:gd name="T98" fmla="*/ 141 w 951"/>
                <a:gd name="T99" fmla="*/ 183 h 1036"/>
                <a:gd name="T100" fmla="*/ 204 w 951"/>
                <a:gd name="T101" fmla="*/ 139 h 1036"/>
                <a:gd name="T102" fmla="*/ 330 w 951"/>
                <a:gd name="T103" fmla="*/ 47 h 1036"/>
                <a:gd name="T104" fmla="*/ 393 w 951"/>
                <a:gd name="T105" fmla="*/ 0 h 1036"/>
                <a:gd name="T106" fmla="*/ 443 w 951"/>
                <a:gd name="T107" fmla="*/ 68 h 1036"/>
                <a:gd name="T108" fmla="*/ 472 w 951"/>
                <a:gd name="T109" fmla="*/ 105 h 1036"/>
                <a:gd name="T110" fmla="*/ 485 w 951"/>
                <a:gd name="T111" fmla="*/ 123 h 1036"/>
                <a:gd name="T112" fmla="*/ 503 w 951"/>
                <a:gd name="T113" fmla="*/ 144 h 1036"/>
                <a:gd name="T114" fmla="*/ 506 w 951"/>
                <a:gd name="T115" fmla="*/ 149 h 1036"/>
                <a:gd name="T116" fmla="*/ 521 w 951"/>
                <a:gd name="T117" fmla="*/ 170 h 1036"/>
                <a:gd name="T118" fmla="*/ 548 w 951"/>
                <a:gd name="T119" fmla="*/ 196 h 10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51" h="1036">
                  <a:moveTo>
                    <a:pt x="548" y="196"/>
                  </a:moveTo>
                  <a:lnTo>
                    <a:pt x="550" y="199"/>
                  </a:lnTo>
                  <a:lnTo>
                    <a:pt x="550" y="196"/>
                  </a:lnTo>
                  <a:lnTo>
                    <a:pt x="553" y="196"/>
                  </a:lnTo>
                  <a:lnTo>
                    <a:pt x="553" y="199"/>
                  </a:lnTo>
                  <a:lnTo>
                    <a:pt x="555" y="199"/>
                  </a:lnTo>
                  <a:lnTo>
                    <a:pt x="558" y="204"/>
                  </a:lnTo>
                  <a:lnTo>
                    <a:pt x="561" y="204"/>
                  </a:lnTo>
                  <a:lnTo>
                    <a:pt x="563" y="207"/>
                  </a:lnTo>
                  <a:lnTo>
                    <a:pt x="566" y="210"/>
                  </a:lnTo>
                  <a:lnTo>
                    <a:pt x="569" y="210"/>
                  </a:lnTo>
                  <a:lnTo>
                    <a:pt x="571" y="212"/>
                  </a:lnTo>
                  <a:lnTo>
                    <a:pt x="571" y="215"/>
                  </a:lnTo>
                  <a:lnTo>
                    <a:pt x="574" y="215"/>
                  </a:lnTo>
                  <a:lnTo>
                    <a:pt x="579" y="217"/>
                  </a:lnTo>
                  <a:lnTo>
                    <a:pt x="590" y="225"/>
                  </a:lnTo>
                  <a:lnTo>
                    <a:pt x="592" y="228"/>
                  </a:lnTo>
                  <a:lnTo>
                    <a:pt x="595" y="228"/>
                  </a:lnTo>
                  <a:lnTo>
                    <a:pt x="600" y="233"/>
                  </a:lnTo>
                  <a:lnTo>
                    <a:pt x="608" y="236"/>
                  </a:lnTo>
                  <a:lnTo>
                    <a:pt x="613" y="238"/>
                  </a:lnTo>
                  <a:lnTo>
                    <a:pt x="616" y="241"/>
                  </a:lnTo>
                  <a:lnTo>
                    <a:pt x="634" y="252"/>
                  </a:lnTo>
                  <a:lnTo>
                    <a:pt x="687" y="278"/>
                  </a:lnTo>
                  <a:lnTo>
                    <a:pt x="715" y="294"/>
                  </a:lnTo>
                  <a:lnTo>
                    <a:pt x="718" y="286"/>
                  </a:lnTo>
                  <a:lnTo>
                    <a:pt x="721" y="273"/>
                  </a:lnTo>
                  <a:lnTo>
                    <a:pt x="723" y="262"/>
                  </a:lnTo>
                  <a:lnTo>
                    <a:pt x="726" y="262"/>
                  </a:lnTo>
                  <a:lnTo>
                    <a:pt x="736" y="257"/>
                  </a:lnTo>
                  <a:lnTo>
                    <a:pt x="768" y="254"/>
                  </a:lnTo>
                  <a:lnTo>
                    <a:pt x="770" y="252"/>
                  </a:lnTo>
                  <a:lnTo>
                    <a:pt x="781" y="238"/>
                  </a:lnTo>
                  <a:lnTo>
                    <a:pt x="786" y="225"/>
                  </a:lnTo>
                  <a:lnTo>
                    <a:pt x="789" y="225"/>
                  </a:lnTo>
                  <a:lnTo>
                    <a:pt x="794" y="225"/>
                  </a:lnTo>
                  <a:lnTo>
                    <a:pt x="807" y="225"/>
                  </a:lnTo>
                  <a:lnTo>
                    <a:pt x="820" y="225"/>
                  </a:lnTo>
                  <a:lnTo>
                    <a:pt x="833" y="228"/>
                  </a:lnTo>
                  <a:lnTo>
                    <a:pt x="849" y="228"/>
                  </a:lnTo>
                  <a:lnTo>
                    <a:pt x="849" y="202"/>
                  </a:lnTo>
                  <a:lnTo>
                    <a:pt x="846" y="194"/>
                  </a:lnTo>
                  <a:lnTo>
                    <a:pt x="846" y="189"/>
                  </a:lnTo>
                  <a:lnTo>
                    <a:pt x="846" y="181"/>
                  </a:lnTo>
                  <a:lnTo>
                    <a:pt x="862" y="178"/>
                  </a:lnTo>
                  <a:lnTo>
                    <a:pt x="886" y="173"/>
                  </a:lnTo>
                  <a:lnTo>
                    <a:pt x="922" y="165"/>
                  </a:lnTo>
                  <a:lnTo>
                    <a:pt x="925" y="168"/>
                  </a:lnTo>
                  <a:lnTo>
                    <a:pt x="941" y="165"/>
                  </a:lnTo>
                  <a:lnTo>
                    <a:pt x="943" y="165"/>
                  </a:lnTo>
                  <a:lnTo>
                    <a:pt x="943" y="168"/>
                  </a:lnTo>
                  <a:lnTo>
                    <a:pt x="941" y="173"/>
                  </a:lnTo>
                  <a:lnTo>
                    <a:pt x="938" y="181"/>
                  </a:lnTo>
                  <a:lnTo>
                    <a:pt x="938" y="183"/>
                  </a:lnTo>
                  <a:lnTo>
                    <a:pt x="936" y="189"/>
                  </a:lnTo>
                  <a:lnTo>
                    <a:pt x="936" y="196"/>
                  </a:lnTo>
                  <a:lnTo>
                    <a:pt x="933" y="204"/>
                  </a:lnTo>
                  <a:lnTo>
                    <a:pt x="930" y="207"/>
                  </a:lnTo>
                  <a:lnTo>
                    <a:pt x="930" y="210"/>
                  </a:lnTo>
                  <a:lnTo>
                    <a:pt x="930" y="212"/>
                  </a:lnTo>
                  <a:lnTo>
                    <a:pt x="928" y="220"/>
                  </a:lnTo>
                  <a:lnTo>
                    <a:pt x="925" y="225"/>
                  </a:lnTo>
                  <a:lnTo>
                    <a:pt x="925" y="231"/>
                  </a:lnTo>
                  <a:lnTo>
                    <a:pt x="920" y="244"/>
                  </a:lnTo>
                  <a:lnTo>
                    <a:pt x="920" y="249"/>
                  </a:lnTo>
                  <a:lnTo>
                    <a:pt x="920" y="252"/>
                  </a:lnTo>
                  <a:lnTo>
                    <a:pt x="917" y="254"/>
                  </a:lnTo>
                  <a:lnTo>
                    <a:pt x="917" y="257"/>
                  </a:lnTo>
                  <a:lnTo>
                    <a:pt x="915" y="265"/>
                  </a:lnTo>
                  <a:lnTo>
                    <a:pt x="912" y="267"/>
                  </a:lnTo>
                  <a:lnTo>
                    <a:pt x="912" y="273"/>
                  </a:lnTo>
                  <a:lnTo>
                    <a:pt x="909" y="280"/>
                  </a:lnTo>
                  <a:lnTo>
                    <a:pt x="907" y="286"/>
                  </a:lnTo>
                  <a:lnTo>
                    <a:pt x="901" y="294"/>
                  </a:lnTo>
                  <a:lnTo>
                    <a:pt x="901" y="296"/>
                  </a:lnTo>
                  <a:lnTo>
                    <a:pt x="901" y="307"/>
                  </a:lnTo>
                  <a:lnTo>
                    <a:pt x="901" y="315"/>
                  </a:lnTo>
                  <a:lnTo>
                    <a:pt x="901" y="328"/>
                  </a:lnTo>
                  <a:lnTo>
                    <a:pt x="904" y="341"/>
                  </a:lnTo>
                  <a:lnTo>
                    <a:pt x="904" y="343"/>
                  </a:lnTo>
                  <a:lnTo>
                    <a:pt x="909" y="354"/>
                  </a:lnTo>
                  <a:lnTo>
                    <a:pt x="909" y="359"/>
                  </a:lnTo>
                  <a:lnTo>
                    <a:pt x="912" y="362"/>
                  </a:lnTo>
                  <a:lnTo>
                    <a:pt x="912" y="367"/>
                  </a:lnTo>
                  <a:lnTo>
                    <a:pt x="917" y="380"/>
                  </a:lnTo>
                  <a:lnTo>
                    <a:pt x="922" y="401"/>
                  </a:lnTo>
                  <a:lnTo>
                    <a:pt x="922" y="404"/>
                  </a:lnTo>
                  <a:lnTo>
                    <a:pt x="925" y="404"/>
                  </a:lnTo>
                  <a:lnTo>
                    <a:pt x="925" y="406"/>
                  </a:lnTo>
                  <a:lnTo>
                    <a:pt x="925" y="409"/>
                  </a:lnTo>
                  <a:lnTo>
                    <a:pt x="922" y="441"/>
                  </a:lnTo>
                  <a:lnTo>
                    <a:pt x="938" y="483"/>
                  </a:lnTo>
                  <a:lnTo>
                    <a:pt x="946" y="498"/>
                  </a:lnTo>
                  <a:lnTo>
                    <a:pt x="946" y="501"/>
                  </a:lnTo>
                  <a:lnTo>
                    <a:pt x="951" y="519"/>
                  </a:lnTo>
                  <a:lnTo>
                    <a:pt x="949" y="519"/>
                  </a:lnTo>
                  <a:lnTo>
                    <a:pt x="946" y="522"/>
                  </a:lnTo>
                  <a:lnTo>
                    <a:pt x="938" y="525"/>
                  </a:lnTo>
                  <a:lnTo>
                    <a:pt x="930" y="527"/>
                  </a:lnTo>
                  <a:lnTo>
                    <a:pt x="922" y="530"/>
                  </a:lnTo>
                  <a:lnTo>
                    <a:pt x="920" y="532"/>
                  </a:lnTo>
                  <a:lnTo>
                    <a:pt x="915" y="535"/>
                  </a:lnTo>
                  <a:lnTo>
                    <a:pt x="907" y="538"/>
                  </a:lnTo>
                  <a:lnTo>
                    <a:pt x="901" y="540"/>
                  </a:lnTo>
                  <a:lnTo>
                    <a:pt x="896" y="543"/>
                  </a:lnTo>
                  <a:lnTo>
                    <a:pt x="891" y="546"/>
                  </a:lnTo>
                  <a:lnTo>
                    <a:pt x="886" y="551"/>
                  </a:lnTo>
                  <a:lnTo>
                    <a:pt x="878" y="553"/>
                  </a:lnTo>
                  <a:lnTo>
                    <a:pt x="875" y="556"/>
                  </a:lnTo>
                  <a:lnTo>
                    <a:pt x="873" y="559"/>
                  </a:lnTo>
                  <a:lnTo>
                    <a:pt x="867" y="559"/>
                  </a:lnTo>
                  <a:lnTo>
                    <a:pt x="867" y="561"/>
                  </a:lnTo>
                  <a:lnTo>
                    <a:pt x="865" y="561"/>
                  </a:lnTo>
                  <a:lnTo>
                    <a:pt x="862" y="564"/>
                  </a:lnTo>
                  <a:lnTo>
                    <a:pt x="852" y="569"/>
                  </a:lnTo>
                  <a:lnTo>
                    <a:pt x="844" y="574"/>
                  </a:lnTo>
                  <a:lnTo>
                    <a:pt x="839" y="580"/>
                  </a:lnTo>
                  <a:lnTo>
                    <a:pt x="831" y="582"/>
                  </a:lnTo>
                  <a:lnTo>
                    <a:pt x="823" y="588"/>
                  </a:lnTo>
                  <a:lnTo>
                    <a:pt x="820" y="593"/>
                  </a:lnTo>
                  <a:lnTo>
                    <a:pt x="815" y="595"/>
                  </a:lnTo>
                  <a:lnTo>
                    <a:pt x="812" y="598"/>
                  </a:lnTo>
                  <a:lnTo>
                    <a:pt x="810" y="603"/>
                  </a:lnTo>
                  <a:lnTo>
                    <a:pt x="804" y="606"/>
                  </a:lnTo>
                  <a:lnTo>
                    <a:pt x="799" y="614"/>
                  </a:lnTo>
                  <a:lnTo>
                    <a:pt x="794" y="622"/>
                  </a:lnTo>
                  <a:lnTo>
                    <a:pt x="789" y="627"/>
                  </a:lnTo>
                  <a:lnTo>
                    <a:pt x="781" y="637"/>
                  </a:lnTo>
                  <a:lnTo>
                    <a:pt x="770" y="651"/>
                  </a:lnTo>
                  <a:lnTo>
                    <a:pt x="747" y="679"/>
                  </a:lnTo>
                  <a:lnTo>
                    <a:pt x="744" y="685"/>
                  </a:lnTo>
                  <a:lnTo>
                    <a:pt x="742" y="687"/>
                  </a:lnTo>
                  <a:lnTo>
                    <a:pt x="726" y="708"/>
                  </a:lnTo>
                  <a:lnTo>
                    <a:pt x="705" y="737"/>
                  </a:lnTo>
                  <a:lnTo>
                    <a:pt x="671" y="790"/>
                  </a:lnTo>
                  <a:lnTo>
                    <a:pt x="668" y="790"/>
                  </a:lnTo>
                  <a:lnTo>
                    <a:pt x="663" y="797"/>
                  </a:lnTo>
                  <a:lnTo>
                    <a:pt x="663" y="800"/>
                  </a:lnTo>
                  <a:lnTo>
                    <a:pt x="660" y="803"/>
                  </a:lnTo>
                  <a:lnTo>
                    <a:pt x="642" y="832"/>
                  </a:lnTo>
                  <a:lnTo>
                    <a:pt x="639" y="837"/>
                  </a:lnTo>
                  <a:lnTo>
                    <a:pt x="639" y="839"/>
                  </a:lnTo>
                  <a:lnTo>
                    <a:pt x="616" y="881"/>
                  </a:lnTo>
                  <a:lnTo>
                    <a:pt x="590" y="929"/>
                  </a:lnTo>
                  <a:lnTo>
                    <a:pt x="563" y="942"/>
                  </a:lnTo>
                  <a:lnTo>
                    <a:pt x="527" y="958"/>
                  </a:lnTo>
                  <a:lnTo>
                    <a:pt x="474" y="979"/>
                  </a:lnTo>
                  <a:lnTo>
                    <a:pt x="456" y="986"/>
                  </a:lnTo>
                  <a:lnTo>
                    <a:pt x="443" y="992"/>
                  </a:lnTo>
                  <a:lnTo>
                    <a:pt x="364" y="1026"/>
                  </a:lnTo>
                  <a:lnTo>
                    <a:pt x="359" y="1028"/>
                  </a:lnTo>
                  <a:lnTo>
                    <a:pt x="354" y="1028"/>
                  </a:lnTo>
                  <a:lnTo>
                    <a:pt x="348" y="1031"/>
                  </a:lnTo>
                  <a:lnTo>
                    <a:pt x="343" y="1034"/>
                  </a:lnTo>
                  <a:lnTo>
                    <a:pt x="340" y="1034"/>
                  </a:lnTo>
                  <a:lnTo>
                    <a:pt x="335" y="1036"/>
                  </a:lnTo>
                  <a:lnTo>
                    <a:pt x="325" y="1036"/>
                  </a:lnTo>
                  <a:lnTo>
                    <a:pt x="317" y="1023"/>
                  </a:lnTo>
                  <a:lnTo>
                    <a:pt x="312" y="1013"/>
                  </a:lnTo>
                  <a:lnTo>
                    <a:pt x="309" y="1010"/>
                  </a:lnTo>
                  <a:lnTo>
                    <a:pt x="306" y="1005"/>
                  </a:lnTo>
                  <a:lnTo>
                    <a:pt x="299" y="992"/>
                  </a:lnTo>
                  <a:lnTo>
                    <a:pt x="293" y="984"/>
                  </a:lnTo>
                  <a:lnTo>
                    <a:pt x="285" y="973"/>
                  </a:lnTo>
                  <a:lnTo>
                    <a:pt x="280" y="963"/>
                  </a:lnTo>
                  <a:lnTo>
                    <a:pt x="272" y="950"/>
                  </a:lnTo>
                  <a:lnTo>
                    <a:pt x="264" y="931"/>
                  </a:lnTo>
                  <a:lnTo>
                    <a:pt x="251" y="910"/>
                  </a:lnTo>
                  <a:lnTo>
                    <a:pt x="230" y="881"/>
                  </a:lnTo>
                  <a:lnTo>
                    <a:pt x="230" y="879"/>
                  </a:lnTo>
                  <a:lnTo>
                    <a:pt x="225" y="874"/>
                  </a:lnTo>
                  <a:lnTo>
                    <a:pt x="223" y="866"/>
                  </a:lnTo>
                  <a:lnTo>
                    <a:pt x="220" y="863"/>
                  </a:lnTo>
                  <a:lnTo>
                    <a:pt x="217" y="860"/>
                  </a:lnTo>
                  <a:lnTo>
                    <a:pt x="217" y="858"/>
                  </a:lnTo>
                  <a:lnTo>
                    <a:pt x="215" y="858"/>
                  </a:lnTo>
                  <a:lnTo>
                    <a:pt x="215" y="855"/>
                  </a:lnTo>
                  <a:lnTo>
                    <a:pt x="212" y="853"/>
                  </a:lnTo>
                  <a:lnTo>
                    <a:pt x="209" y="850"/>
                  </a:lnTo>
                  <a:lnTo>
                    <a:pt x="204" y="845"/>
                  </a:lnTo>
                  <a:lnTo>
                    <a:pt x="204" y="842"/>
                  </a:lnTo>
                  <a:lnTo>
                    <a:pt x="202" y="842"/>
                  </a:lnTo>
                  <a:lnTo>
                    <a:pt x="202" y="839"/>
                  </a:lnTo>
                  <a:lnTo>
                    <a:pt x="199" y="839"/>
                  </a:lnTo>
                  <a:lnTo>
                    <a:pt x="199" y="837"/>
                  </a:lnTo>
                  <a:lnTo>
                    <a:pt x="196" y="837"/>
                  </a:lnTo>
                  <a:lnTo>
                    <a:pt x="196" y="834"/>
                  </a:lnTo>
                  <a:lnTo>
                    <a:pt x="194" y="834"/>
                  </a:lnTo>
                  <a:lnTo>
                    <a:pt x="188" y="826"/>
                  </a:lnTo>
                  <a:lnTo>
                    <a:pt x="186" y="826"/>
                  </a:lnTo>
                  <a:lnTo>
                    <a:pt x="186" y="824"/>
                  </a:lnTo>
                  <a:lnTo>
                    <a:pt x="183" y="824"/>
                  </a:lnTo>
                  <a:lnTo>
                    <a:pt x="183" y="821"/>
                  </a:lnTo>
                  <a:lnTo>
                    <a:pt x="181" y="818"/>
                  </a:lnTo>
                  <a:lnTo>
                    <a:pt x="175" y="813"/>
                  </a:lnTo>
                  <a:lnTo>
                    <a:pt x="149" y="803"/>
                  </a:lnTo>
                  <a:lnTo>
                    <a:pt x="146" y="803"/>
                  </a:lnTo>
                  <a:lnTo>
                    <a:pt x="144" y="800"/>
                  </a:lnTo>
                  <a:lnTo>
                    <a:pt x="126" y="797"/>
                  </a:lnTo>
                  <a:lnTo>
                    <a:pt x="118" y="797"/>
                  </a:lnTo>
                  <a:lnTo>
                    <a:pt x="118" y="795"/>
                  </a:lnTo>
                  <a:lnTo>
                    <a:pt x="102" y="792"/>
                  </a:lnTo>
                  <a:lnTo>
                    <a:pt x="99" y="792"/>
                  </a:lnTo>
                  <a:lnTo>
                    <a:pt x="97" y="792"/>
                  </a:lnTo>
                  <a:lnTo>
                    <a:pt x="86" y="790"/>
                  </a:lnTo>
                  <a:lnTo>
                    <a:pt x="84" y="790"/>
                  </a:lnTo>
                  <a:lnTo>
                    <a:pt x="78" y="787"/>
                  </a:lnTo>
                  <a:lnTo>
                    <a:pt x="70" y="787"/>
                  </a:lnTo>
                  <a:lnTo>
                    <a:pt x="57" y="784"/>
                  </a:lnTo>
                  <a:lnTo>
                    <a:pt x="42" y="782"/>
                  </a:lnTo>
                  <a:lnTo>
                    <a:pt x="36" y="779"/>
                  </a:lnTo>
                  <a:lnTo>
                    <a:pt x="10" y="774"/>
                  </a:lnTo>
                  <a:lnTo>
                    <a:pt x="10" y="771"/>
                  </a:lnTo>
                  <a:lnTo>
                    <a:pt x="10" y="766"/>
                  </a:lnTo>
                  <a:lnTo>
                    <a:pt x="10" y="761"/>
                  </a:lnTo>
                  <a:lnTo>
                    <a:pt x="10" y="758"/>
                  </a:lnTo>
                  <a:lnTo>
                    <a:pt x="10" y="755"/>
                  </a:lnTo>
                  <a:lnTo>
                    <a:pt x="10" y="750"/>
                  </a:lnTo>
                  <a:lnTo>
                    <a:pt x="13" y="745"/>
                  </a:lnTo>
                  <a:lnTo>
                    <a:pt x="13" y="740"/>
                  </a:lnTo>
                  <a:lnTo>
                    <a:pt x="13" y="737"/>
                  </a:lnTo>
                  <a:lnTo>
                    <a:pt x="13" y="708"/>
                  </a:lnTo>
                  <a:lnTo>
                    <a:pt x="15" y="703"/>
                  </a:lnTo>
                  <a:lnTo>
                    <a:pt x="21" y="695"/>
                  </a:lnTo>
                  <a:lnTo>
                    <a:pt x="52" y="651"/>
                  </a:lnTo>
                  <a:lnTo>
                    <a:pt x="60" y="640"/>
                  </a:lnTo>
                  <a:lnTo>
                    <a:pt x="65" y="632"/>
                  </a:lnTo>
                  <a:lnTo>
                    <a:pt x="65" y="630"/>
                  </a:lnTo>
                  <a:lnTo>
                    <a:pt x="65" y="616"/>
                  </a:lnTo>
                  <a:lnTo>
                    <a:pt x="68" y="598"/>
                  </a:lnTo>
                  <a:lnTo>
                    <a:pt x="68" y="580"/>
                  </a:lnTo>
                  <a:lnTo>
                    <a:pt x="70" y="574"/>
                  </a:lnTo>
                  <a:lnTo>
                    <a:pt x="70" y="569"/>
                  </a:lnTo>
                  <a:lnTo>
                    <a:pt x="68" y="564"/>
                  </a:lnTo>
                  <a:lnTo>
                    <a:pt x="68" y="561"/>
                  </a:lnTo>
                  <a:lnTo>
                    <a:pt x="68" y="556"/>
                  </a:lnTo>
                  <a:lnTo>
                    <a:pt x="65" y="553"/>
                  </a:lnTo>
                  <a:lnTo>
                    <a:pt x="60" y="540"/>
                  </a:lnTo>
                  <a:lnTo>
                    <a:pt x="55" y="527"/>
                  </a:lnTo>
                  <a:lnTo>
                    <a:pt x="52" y="519"/>
                  </a:lnTo>
                  <a:lnTo>
                    <a:pt x="47" y="506"/>
                  </a:lnTo>
                  <a:lnTo>
                    <a:pt x="47" y="504"/>
                  </a:lnTo>
                  <a:lnTo>
                    <a:pt x="44" y="498"/>
                  </a:lnTo>
                  <a:lnTo>
                    <a:pt x="42" y="493"/>
                  </a:lnTo>
                  <a:lnTo>
                    <a:pt x="42" y="490"/>
                  </a:lnTo>
                  <a:lnTo>
                    <a:pt x="34" y="467"/>
                  </a:lnTo>
                  <a:lnTo>
                    <a:pt x="29" y="459"/>
                  </a:lnTo>
                  <a:lnTo>
                    <a:pt x="29" y="454"/>
                  </a:lnTo>
                  <a:lnTo>
                    <a:pt x="29" y="451"/>
                  </a:lnTo>
                  <a:lnTo>
                    <a:pt x="29" y="448"/>
                  </a:lnTo>
                  <a:lnTo>
                    <a:pt x="29" y="446"/>
                  </a:lnTo>
                  <a:lnTo>
                    <a:pt x="29" y="443"/>
                  </a:lnTo>
                  <a:lnTo>
                    <a:pt x="29" y="441"/>
                  </a:lnTo>
                  <a:lnTo>
                    <a:pt x="31" y="438"/>
                  </a:lnTo>
                  <a:lnTo>
                    <a:pt x="31" y="435"/>
                  </a:lnTo>
                  <a:lnTo>
                    <a:pt x="34" y="430"/>
                  </a:lnTo>
                  <a:lnTo>
                    <a:pt x="36" y="425"/>
                  </a:lnTo>
                  <a:lnTo>
                    <a:pt x="39" y="422"/>
                  </a:lnTo>
                  <a:lnTo>
                    <a:pt x="42" y="420"/>
                  </a:lnTo>
                  <a:lnTo>
                    <a:pt x="44" y="417"/>
                  </a:lnTo>
                  <a:lnTo>
                    <a:pt x="52" y="412"/>
                  </a:lnTo>
                  <a:lnTo>
                    <a:pt x="63" y="404"/>
                  </a:lnTo>
                  <a:lnTo>
                    <a:pt x="65" y="404"/>
                  </a:lnTo>
                  <a:lnTo>
                    <a:pt x="70" y="399"/>
                  </a:lnTo>
                  <a:lnTo>
                    <a:pt x="73" y="396"/>
                  </a:lnTo>
                  <a:lnTo>
                    <a:pt x="76" y="396"/>
                  </a:lnTo>
                  <a:lnTo>
                    <a:pt x="76" y="393"/>
                  </a:lnTo>
                  <a:lnTo>
                    <a:pt x="73" y="388"/>
                  </a:lnTo>
                  <a:lnTo>
                    <a:pt x="73" y="385"/>
                  </a:lnTo>
                  <a:lnTo>
                    <a:pt x="68" y="383"/>
                  </a:lnTo>
                  <a:lnTo>
                    <a:pt x="63" y="372"/>
                  </a:lnTo>
                  <a:lnTo>
                    <a:pt x="52" y="359"/>
                  </a:lnTo>
                  <a:lnTo>
                    <a:pt x="34" y="328"/>
                  </a:lnTo>
                  <a:lnTo>
                    <a:pt x="5" y="286"/>
                  </a:lnTo>
                  <a:lnTo>
                    <a:pt x="0" y="278"/>
                  </a:lnTo>
                  <a:lnTo>
                    <a:pt x="2" y="278"/>
                  </a:lnTo>
                  <a:lnTo>
                    <a:pt x="5" y="275"/>
                  </a:lnTo>
                  <a:lnTo>
                    <a:pt x="31" y="259"/>
                  </a:lnTo>
                  <a:lnTo>
                    <a:pt x="60" y="238"/>
                  </a:lnTo>
                  <a:lnTo>
                    <a:pt x="73" y="228"/>
                  </a:lnTo>
                  <a:lnTo>
                    <a:pt x="84" y="220"/>
                  </a:lnTo>
                  <a:lnTo>
                    <a:pt x="105" y="207"/>
                  </a:lnTo>
                  <a:lnTo>
                    <a:pt x="120" y="196"/>
                  </a:lnTo>
                  <a:lnTo>
                    <a:pt x="141" y="183"/>
                  </a:lnTo>
                  <a:lnTo>
                    <a:pt x="146" y="178"/>
                  </a:lnTo>
                  <a:lnTo>
                    <a:pt x="154" y="173"/>
                  </a:lnTo>
                  <a:lnTo>
                    <a:pt x="173" y="162"/>
                  </a:lnTo>
                  <a:lnTo>
                    <a:pt x="204" y="139"/>
                  </a:lnTo>
                  <a:lnTo>
                    <a:pt x="223" y="126"/>
                  </a:lnTo>
                  <a:lnTo>
                    <a:pt x="241" y="113"/>
                  </a:lnTo>
                  <a:lnTo>
                    <a:pt x="257" y="99"/>
                  </a:lnTo>
                  <a:lnTo>
                    <a:pt x="275" y="86"/>
                  </a:lnTo>
                  <a:lnTo>
                    <a:pt x="283" y="81"/>
                  </a:lnTo>
                  <a:lnTo>
                    <a:pt x="306" y="65"/>
                  </a:lnTo>
                  <a:lnTo>
                    <a:pt x="330" y="47"/>
                  </a:lnTo>
                  <a:lnTo>
                    <a:pt x="364" y="21"/>
                  </a:lnTo>
                  <a:lnTo>
                    <a:pt x="382" y="8"/>
                  </a:lnTo>
                  <a:lnTo>
                    <a:pt x="388" y="5"/>
                  </a:lnTo>
                  <a:lnTo>
                    <a:pt x="393" y="0"/>
                  </a:lnTo>
                  <a:lnTo>
                    <a:pt x="414" y="26"/>
                  </a:lnTo>
                  <a:lnTo>
                    <a:pt x="414" y="29"/>
                  </a:lnTo>
                  <a:lnTo>
                    <a:pt x="417" y="31"/>
                  </a:lnTo>
                  <a:lnTo>
                    <a:pt x="427" y="44"/>
                  </a:lnTo>
                  <a:lnTo>
                    <a:pt x="440" y="63"/>
                  </a:lnTo>
                  <a:lnTo>
                    <a:pt x="443" y="65"/>
                  </a:lnTo>
                  <a:lnTo>
                    <a:pt x="443" y="68"/>
                  </a:lnTo>
                  <a:lnTo>
                    <a:pt x="461" y="89"/>
                  </a:lnTo>
                  <a:lnTo>
                    <a:pt x="461" y="92"/>
                  </a:lnTo>
                  <a:lnTo>
                    <a:pt x="466" y="97"/>
                  </a:lnTo>
                  <a:lnTo>
                    <a:pt x="469" y="99"/>
                  </a:lnTo>
                  <a:lnTo>
                    <a:pt x="472" y="102"/>
                  </a:lnTo>
                  <a:lnTo>
                    <a:pt x="472" y="105"/>
                  </a:lnTo>
                  <a:lnTo>
                    <a:pt x="477" y="110"/>
                  </a:lnTo>
                  <a:lnTo>
                    <a:pt x="477" y="113"/>
                  </a:lnTo>
                  <a:lnTo>
                    <a:pt x="479" y="115"/>
                  </a:lnTo>
                  <a:lnTo>
                    <a:pt x="482" y="118"/>
                  </a:lnTo>
                  <a:lnTo>
                    <a:pt x="482" y="120"/>
                  </a:lnTo>
                  <a:lnTo>
                    <a:pt x="485" y="123"/>
                  </a:lnTo>
                  <a:lnTo>
                    <a:pt x="493" y="131"/>
                  </a:lnTo>
                  <a:lnTo>
                    <a:pt x="493" y="134"/>
                  </a:lnTo>
                  <a:lnTo>
                    <a:pt x="495" y="136"/>
                  </a:lnTo>
                  <a:lnTo>
                    <a:pt x="498" y="139"/>
                  </a:lnTo>
                  <a:lnTo>
                    <a:pt x="503" y="144"/>
                  </a:lnTo>
                  <a:lnTo>
                    <a:pt x="503" y="147"/>
                  </a:lnTo>
                  <a:lnTo>
                    <a:pt x="506" y="149"/>
                  </a:lnTo>
                  <a:lnTo>
                    <a:pt x="511" y="157"/>
                  </a:lnTo>
                  <a:lnTo>
                    <a:pt x="514" y="160"/>
                  </a:lnTo>
                  <a:lnTo>
                    <a:pt x="516" y="162"/>
                  </a:lnTo>
                  <a:lnTo>
                    <a:pt x="519" y="165"/>
                  </a:lnTo>
                  <a:lnTo>
                    <a:pt x="519" y="168"/>
                  </a:lnTo>
                  <a:lnTo>
                    <a:pt x="521" y="170"/>
                  </a:lnTo>
                  <a:lnTo>
                    <a:pt x="524" y="173"/>
                  </a:lnTo>
                  <a:lnTo>
                    <a:pt x="527" y="176"/>
                  </a:lnTo>
                  <a:lnTo>
                    <a:pt x="529" y="178"/>
                  </a:lnTo>
                  <a:lnTo>
                    <a:pt x="540" y="189"/>
                  </a:lnTo>
                  <a:lnTo>
                    <a:pt x="548" y="196"/>
                  </a:lnTo>
                </a:path>
              </a:pathLst>
            </a:custGeom>
            <a:no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05" name="フリーフォーム 204"/>
            <p:cNvSpPr>
              <a:spLocks/>
            </p:cNvSpPr>
            <p:nvPr/>
          </p:nvSpPr>
          <p:spPr bwMode="auto">
            <a:xfrm>
              <a:off x="1978429" y="4429847"/>
              <a:ext cx="476434" cy="412699"/>
            </a:xfrm>
            <a:custGeom>
              <a:avLst/>
              <a:gdLst>
                <a:gd name="T0" fmla="*/ 551 w 994"/>
                <a:gd name="T1" fmla="*/ 63 h 848"/>
                <a:gd name="T2" fmla="*/ 580 w 994"/>
                <a:gd name="T3" fmla="*/ 116 h 848"/>
                <a:gd name="T4" fmla="*/ 593 w 994"/>
                <a:gd name="T5" fmla="*/ 137 h 848"/>
                <a:gd name="T6" fmla="*/ 616 w 994"/>
                <a:gd name="T7" fmla="*/ 182 h 848"/>
                <a:gd name="T8" fmla="*/ 630 w 994"/>
                <a:gd name="T9" fmla="*/ 208 h 848"/>
                <a:gd name="T10" fmla="*/ 666 w 994"/>
                <a:gd name="T11" fmla="*/ 263 h 848"/>
                <a:gd name="T12" fmla="*/ 716 w 994"/>
                <a:gd name="T13" fmla="*/ 258 h 848"/>
                <a:gd name="T14" fmla="*/ 740 w 994"/>
                <a:gd name="T15" fmla="*/ 276 h 848"/>
                <a:gd name="T16" fmla="*/ 839 w 994"/>
                <a:gd name="T17" fmla="*/ 281 h 848"/>
                <a:gd name="T18" fmla="*/ 960 w 994"/>
                <a:gd name="T19" fmla="*/ 302 h 848"/>
                <a:gd name="T20" fmla="*/ 986 w 994"/>
                <a:gd name="T21" fmla="*/ 423 h 848"/>
                <a:gd name="T22" fmla="*/ 981 w 994"/>
                <a:gd name="T23" fmla="*/ 486 h 848"/>
                <a:gd name="T24" fmla="*/ 907 w 994"/>
                <a:gd name="T25" fmla="*/ 643 h 848"/>
                <a:gd name="T26" fmla="*/ 889 w 994"/>
                <a:gd name="T27" fmla="*/ 688 h 848"/>
                <a:gd name="T28" fmla="*/ 845 w 994"/>
                <a:gd name="T29" fmla="*/ 843 h 848"/>
                <a:gd name="T30" fmla="*/ 808 w 994"/>
                <a:gd name="T31" fmla="*/ 838 h 848"/>
                <a:gd name="T32" fmla="*/ 776 w 994"/>
                <a:gd name="T33" fmla="*/ 830 h 848"/>
                <a:gd name="T34" fmla="*/ 753 w 994"/>
                <a:gd name="T35" fmla="*/ 824 h 848"/>
                <a:gd name="T36" fmla="*/ 727 w 994"/>
                <a:gd name="T37" fmla="*/ 817 h 848"/>
                <a:gd name="T38" fmla="*/ 679 w 994"/>
                <a:gd name="T39" fmla="*/ 801 h 848"/>
                <a:gd name="T40" fmla="*/ 648 w 994"/>
                <a:gd name="T41" fmla="*/ 790 h 848"/>
                <a:gd name="T42" fmla="*/ 624 w 994"/>
                <a:gd name="T43" fmla="*/ 785 h 848"/>
                <a:gd name="T44" fmla="*/ 598 w 994"/>
                <a:gd name="T45" fmla="*/ 777 h 848"/>
                <a:gd name="T46" fmla="*/ 551 w 994"/>
                <a:gd name="T47" fmla="*/ 761 h 848"/>
                <a:gd name="T48" fmla="*/ 525 w 994"/>
                <a:gd name="T49" fmla="*/ 751 h 848"/>
                <a:gd name="T50" fmla="*/ 498 w 994"/>
                <a:gd name="T51" fmla="*/ 743 h 848"/>
                <a:gd name="T52" fmla="*/ 483 w 994"/>
                <a:gd name="T53" fmla="*/ 735 h 848"/>
                <a:gd name="T54" fmla="*/ 438 w 994"/>
                <a:gd name="T55" fmla="*/ 709 h 848"/>
                <a:gd name="T56" fmla="*/ 407 w 994"/>
                <a:gd name="T57" fmla="*/ 683 h 848"/>
                <a:gd name="T58" fmla="*/ 391 w 994"/>
                <a:gd name="T59" fmla="*/ 670 h 848"/>
                <a:gd name="T60" fmla="*/ 367 w 994"/>
                <a:gd name="T61" fmla="*/ 654 h 848"/>
                <a:gd name="T62" fmla="*/ 331 w 994"/>
                <a:gd name="T63" fmla="*/ 646 h 848"/>
                <a:gd name="T64" fmla="*/ 299 w 994"/>
                <a:gd name="T65" fmla="*/ 638 h 848"/>
                <a:gd name="T66" fmla="*/ 260 w 994"/>
                <a:gd name="T67" fmla="*/ 638 h 848"/>
                <a:gd name="T68" fmla="*/ 207 w 994"/>
                <a:gd name="T69" fmla="*/ 701 h 848"/>
                <a:gd name="T70" fmla="*/ 158 w 994"/>
                <a:gd name="T71" fmla="*/ 659 h 848"/>
                <a:gd name="T72" fmla="*/ 152 w 994"/>
                <a:gd name="T73" fmla="*/ 557 h 848"/>
                <a:gd name="T74" fmla="*/ 152 w 994"/>
                <a:gd name="T75" fmla="*/ 523 h 848"/>
                <a:gd name="T76" fmla="*/ 158 w 994"/>
                <a:gd name="T77" fmla="*/ 499 h 848"/>
                <a:gd name="T78" fmla="*/ 131 w 994"/>
                <a:gd name="T79" fmla="*/ 520 h 848"/>
                <a:gd name="T80" fmla="*/ 87 w 994"/>
                <a:gd name="T81" fmla="*/ 546 h 848"/>
                <a:gd name="T82" fmla="*/ 61 w 994"/>
                <a:gd name="T83" fmla="*/ 567 h 848"/>
                <a:gd name="T84" fmla="*/ 40 w 994"/>
                <a:gd name="T85" fmla="*/ 578 h 848"/>
                <a:gd name="T86" fmla="*/ 27 w 994"/>
                <a:gd name="T87" fmla="*/ 557 h 848"/>
                <a:gd name="T88" fmla="*/ 45 w 994"/>
                <a:gd name="T89" fmla="*/ 447 h 848"/>
                <a:gd name="T90" fmla="*/ 48 w 994"/>
                <a:gd name="T91" fmla="*/ 334 h 848"/>
                <a:gd name="T92" fmla="*/ 45 w 994"/>
                <a:gd name="T93" fmla="*/ 252 h 848"/>
                <a:gd name="T94" fmla="*/ 24 w 994"/>
                <a:gd name="T95" fmla="*/ 153 h 848"/>
                <a:gd name="T96" fmla="*/ 11 w 994"/>
                <a:gd name="T97" fmla="*/ 61 h 848"/>
                <a:gd name="T98" fmla="*/ 45 w 994"/>
                <a:gd name="T99" fmla="*/ 32 h 848"/>
                <a:gd name="T100" fmla="*/ 100 w 994"/>
                <a:gd name="T101" fmla="*/ 19 h 848"/>
                <a:gd name="T102" fmla="*/ 218 w 994"/>
                <a:gd name="T103" fmla="*/ 3 h 848"/>
                <a:gd name="T104" fmla="*/ 331 w 994"/>
                <a:gd name="T105" fmla="*/ 14 h 848"/>
                <a:gd name="T106" fmla="*/ 428 w 994"/>
                <a:gd name="T107" fmla="*/ 27 h 848"/>
                <a:gd name="T108" fmla="*/ 527 w 994"/>
                <a:gd name="T109" fmla="*/ 42 h 8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4" h="848">
                  <a:moveTo>
                    <a:pt x="540" y="42"/>
                  </a:moveTo>
                  <a:lnTo>
                    <a:pt x="546" y="42"/>
                  </a:lnTo>
                  <a:lnTo>
                    <a:pt x="551" y="42"/>
                  </a:lnTo>
                  <a:lnTo>
                    <a:pt x="551" y="56"/>
                  </a:lnTo>
                  <a:lnTo>
                    <a:pt x="551" y="58"/>
                  </a:lnTo>
                  <a:lnTo>
                    <a:pt x="551" y="61"/>
                  </a:lnTo>
                  <a:lnTo>
                    <a:pt x="551" y="63"/>
                  </a:lnTo>
                  <a:lnTo>
                    <a:pt x="561" y="79"/>
                  </a:lnTo>
                  <a:lnTo>
                    <a:pt x="569" y="98"/>
                  </a:lnTo>
                  <a:lnTo>
                    <a:pt x="572" y="100"/>
                  </a:lnTo>
                  <a:lnTo>
                    <a:pt x="575" y="105"/>
                  </a:lnTo>
                  <a:lnTo>
                    <a:pt x="577" y="111"/>
                  </a:lnTo>
                  <a:lnTo>
                    <a:pt x="580" y="113"/>
                  </a:lnTo>
                  <a:lnTo>
                    <a:pt x="580" y="116"/>
                  </a:lnTo>
                  <a:lnTo>
                    <a:pt x="582" y="119"/>
                  </a:lnTo>
                  <a:lnTo>
                    <a:pt x="582" y="121"/>
                  </a:lnTo>
                  <a:lnTo>
                    <a:pt x="585" y="124"/>
                  </a:lnTo>
                  <a:lnTo>
                    <a:pt x="588" y="126"/>
                  </a:lnTo>
                  <a:lnTo>
                    <a:pt x="588" y="132"/>
                  </a:lnTo>
                  <a:lnTo>
                    <a:pt x="590" y="134"/>
                  </a:lnTo>
                  <a:lnTo>
                    <a:pt x="593" y="137"/>
                  </a:lnTo>
                  <a:lnTo>
                    <a:pt x="593" y="140"/>
                  </a:lnTo>
                  <a:lnTo>
                    <a:pt x="593" y="142"/>
                  </a:lnTo>
                  <a:lnTo>
                    <a:pt x="595" y="142"/>
                  </a:lnTo>
                  <a:lnTo>
                    <a:pt x="595" y="145"/>
                  </a:lnTo>
                  <a:lnTo>
                    <a:pt x="601" y="155"/>
                  </a:lnTo>
                  <a:lnTo>
                    <a:pt x="614" y="179"/>
                  </a:lnTo>
                  <a:lnTo>
                    <a:pt x="616" y="182"/>
                  </a:lnTo>
                  <a:lnTo>
                    <a:pt x="619" y="187"/>
                  </a:lnTo>
                  <a:lnTo>
                    <a:pt x="619" y="189"/>
                  </a:lnTo>
                  <a:lnTo>
                    <a:pt x="622" y="192"/>
                  </a:lnTo>
                  <a:lnTo>
                    <a:pt x="624" y="197"/>
                  </a:lnTo>
                  <a:lnTo>
                    <a:pt x="627" y="200"/>
                  </a:lnTo>
                  <a:lnTo>
                    <a:pt x="627" y="203"/>
                  </a:lnTo>
                  <a:lnTo>
                    <a:pt x="630" y="208"/>
                  </a:lnTo>
                  <a:lnTo>
                    <a:pt x="635" y="216"/>
                  </a:lnTo>
                  <a:lnTo>
                    <a:pt x="643" y="229"/>
                  </a:lnTo>
                  <a:lnTo>
                    <a:pt x="651" y="242"/>
                  </a:lnTo>
                  <a:lnTo>
                    <a:pt x="656" y="250"/>
                  </a:lnTo>
                  <a:lnTo>
                    <a:pt x="661" y="263"/>
                  </a:lnTo>
                  <a:lnTo>
                    <a:pt x="664" y="263"/>
                  </a:lnTo>
                  <a:lnTo>
                    <a:pt x="666" y="263"/>
                  </a:lnTo>
                  <a:lnTo>
                    <a:pt x="677" y="255"/>
                  </a:lnTo>
                  <a:lnTo>
                    <a:pt x="679" y="255"/>
                  </a:lnTo>
                  <a:lnTo>
                    <a:pt x="679" y="258"/>
                  </a:lnTo>
                  <a:lnTo>
                    <a:pt x="687" y="271"/>
                  </a:lnTo>
                  <a:lnTo>
                    <a:pt x="708" y="263"/>
                  </a:lnTo>
                  <a:lnTo>
                    <a:pt x="713" y="258"/>
                  </a:lnTo>
                  <a:lnTo>
                    <a:pt x="716" y="258"/>
                  </a:lnTo>
                  <a:lnTo>
                    <a:pt x="719" y="255"/>
                  </a:lnTo>
                  <a:lnTo>
                    <a:pt x="724" y="255"/>
                  </a:lnTo>
                  <a:lnTo>
                    <a:pt x="727" y="252"/>
                  </a:lnTo>
                  <a:lnTo>
                    <a:pt x="729" y="263"/>
                  </a:lnTo>
                  <a:lnTo>
                    <a:pt x="734" y="273"/>
                  </a:lnTo>
                  <a:lnTo>
                    <a:pt x="737" y="273"/>
                  </a:lnTo>
                  <a:lnTo>
                    <a:pt x="740" y="276"/>
                  </a:lnTo>
                  <a:lnTo>
                    <a:pt x="755" y="276"/>
                  </a:lnTo>
                  <a:lnTo>
                    <a:pt x="774" y="279"/>
                  </a:lnTo>
                  <a:lnTo>
                    <a:pt x="795" y="279"/>
                  </a:lnTo>
                  <a:lnTo>
                    <a:pt x="805" y="279"/>
                  </a:lnTo>
                  <a:lnTo>
                    <a:pt x="808" y="279"/>
                  </a:lnTo>
                  <a:lnTo>
                    <a:pt x="831" y="281"/>
                  </a:lnTo>
                  <a:lnTo>
                    <a:pt x="839" y="281"/>
                  </a:lnTo>
                  <a:lnTo>
                    <a:pt x="850" y="284"/>
                  </a:lnTo>
                  <a:lnTo>
                    <a:pt x="860" y="286"/>
                  </a:lnTo>
                  <a:lnTo>
                    <a:pt x="900" y="292"/>
                  </a:lnTo>
                  <a:lnTo>
                    <a:pt x="931" y="297"/>
                  </a:lnTo>
                  <a:lnTo>
                    <a:pt x="955" y="302"/>
                  </a:lnTo>
                  <a:lnTo>
                    <a:pt x="957" y="302"/>
                  </a:lnTo>
                  <a:lnTo>
                    <a:pt x="960" y="302"/>
                  </a:lnTo>
                  <a:lnTo>
                    <a:pt x="965" y="302"/>
                  </a:lnTo>
                  <a:lnTo>
                    <a:pt x="983" y="307"/>
                  </a:lnTo>
                  <a:lnTo>
                    <a:pt x="994" y="307"/>
                  </a:lnTo>
                  <a:lnTo>
                    <a:pt x="991" y="355"/>
                  </a:lnTo>
                  <a:lnTo>
                    <a:pt x="989" y="391"/>
                  </a:lnTo>
                  <a:lnTo>
                    <a:pt x="989" y="399"/>
                  </a:lnTo>
                  <a:lnTo>
                    <a:pt x="986" y="423"/>
                  </a:lnTo>
                  <a:lnTo>
                    <a:pt x="986" y="439"/>
                  </a:lnTo>
                  <a:lnTo>
                    <a:pt x="986" y="449"/>
                  </a:lnTo>
                  <a:lnTo>
                    <a:pt x="986" y="454"/>
                  </a:lnTo>
                  <a:lnTo>
                    <a:pt x="983" y="457"/>
                  </a:lnTo>
                  <a:lnTo>
                    <a:pt x="983" y="460"/>
                  </a:lnTo>
                  <a:lnTo>
                    <a:pt x="983" y="465"/>
                  </a:lnTo>
                  <a:lnTo>
                    <a:pt x="981" y="486"/>
                  </a:lnTo>
                  <a:lnTo>
                    <a:pt x="981" y="489"/>
                  </a:lnTo>
                  <a:lnTo>
                    <a:pt x="963" y="601"/>
                  </a:lnTo>
                  <a:lnTo>
                    <a:pt x="960" y="612"/>
                  </a:lnTo>
                  <a:lnTo>
                    <a:pt x="955" y="651"/>
                  </a:lnTo>
                  <a:lnTo>
                    <a:pt x="944" y="649"/>
                  </a:lnTo>
                  <a:lnTo>
                    <a:pt x="923" y="646"/>
                  </a:lnTo>
                  <a:lnTo>
                    <a:pt x="907" y="643"/>
                  </a:lnTo>
                  <a:lnTo>
                    <a:pt x="902" y="643"/>
                  </a:lnTo>
                  <a:lnTo>
                    <a:pt x="900" y="643"/>
                  </a:lnTo>
                  <a:lnTo>
                    <a:pt x="897" y="657"/>
                  </a:lnTo>
                  <a:lnTo>
                    <a:pt x="897" y="662"/>
                  </a:lnTo>
                  <a:lnTo>
                    <a:pt x="897" y="664"/>
                  </a:lnTo>
                  <a:lnTo>
                    <a:pt x="894" y="670"/>
                  </a:lnTo>
                  <a:lnTo>
                    <a:pt x="889" y="688"/>
                  </a:lnTo>
                  <a:lnTo>
                    <a:pt x="886" y="699"/>
                  </a:lnTo>
                  <a:lnTo>
                    <a:pt x="881" y="717"/>
                  </a:lnTo>
                  <a:lnTo>
                    <a:pt x="866" y="767"/>
                  </a:lnTo>
                  <a:lnTo>
                    <a:pt x="858" y="798"/>
                  </a:lnTo>
                  <a:lnTo>
                    <a:pt x="852" y="817"/>
                  </a:lnTo>
                  <a:lnTo>
                    <a:pt x="845" y="835"/>
                  </a:lnTo>
                  <a:lnTo>
                    <a:pt x="845" y="843"/>
                  </a:lnTo>
                  <a:lnTo>
                    <a:pt x="842" y="848"/>
                  </a:lnTo>
                  <a:lnTo>
                    <a:pt x="837" y="848"/>
                  </a:lnTo>
                  <a:lnTo>
                    <a:pt x="834" y="845"/>
                  </a:lnTo>
                  <a:lnTo>
                    <a:pt x="831" y="845"/>
                  </a:lnTo>
                  <a:lnTo>
                    <a:pt x="824" y="843"/>
                  </a:lnTo>
                  <a:lnTo>
                    <a:pt x="821" y="843"/>
                  </a:lnTo>
                  <a:lnTo>
                    <a:pt x="808" y="838"/>
                  </a:lnTo>
                  <a:lnTo>
                    <a:pt x="805" y="838"/>
                  </a:lnTo>
                  <a:lnTo>
                    <a:pt x="795" y="835"/>
                  </a:lnTo>
                  <a:lnTo>
                    <a:pt x="789" y="832"/>
                  </a:lnTo>
                  <a:lnTo>
                    <a:pt x="787" y="832"/>
                  </a:lnTo>
                  <a:lnTo>
                    <a:pt x="784" y="832"/>
                  </a:lnTo>
                  <a:lnTo>
                    <a:pt x="779" y="830"/>
                  </a:lnTo>
                  <a:lnTo>
                    <a:pt x="776" y="830"/>
                  </a:lnTo>
                  <a:lnTo>
                    <a:pt x="774" y="830"/>
                  </a:lnTo>
                  <a:lnTo>
                    <a:pt x="769" y="827"/>
                  </a:lnTo>
                  <a:lnTo>
                    <a:pt x="766" y="827"/>
                  </a:lnTo>
                  <a:lnTo>
                    <a:pt x="763" y="827"/>
                  </a:lnTo>
                  <a:lnTo>
                    <a:pt x="761" y="824"/>
                  </a:lnTo>
                  <a:lnTo>
                    <a:pt x="755" y="824"/>
                  </a:lnTo>
                  <a:lnTo>
                    <a:pt x="753" y="824"/>
                  </a:lnTo>
                  <a:lnTo>
                    <a:pt x="745" y="822"/>
                  </a:lnTo>
                  <a:lnTo>
                    <a:pt x="742" y="819"/>
                  </a:lnTo>
                  <a:lnTo>
                    <a:pt x="737" y="819"/>
                  </a:lnTo>
                  <a:lnTo>
                    <a:pt x="734" y="817"/>
                  </a:lnTo>
                  <a:lnTo>
                    <a:pt x="732" y="817"/>
                  </a:lnTo>
                  <a:lnTo>
                    <a:pt x="729" y="817"/>
                  </a:lnTo>
                  <a:lnTo>
                    <a:pt x="727" y="817"/>
                  </a:lnTo>
                  <a:lnTo>
                    <a:pt x="724" y="814"/>
                  </a:lnTo>
                  <a:lnTo>
                    <a:pt x="713" y="811"/>
                  </a:lnTo>
                  <a:lnTo>
                    <a:pt x="700" y="809"/>
                  </a:lnTo>
                  <a:lnTo>
                    <a:pt x="698" y="806"/>
                  </a:lnTo>
                  <a:lnTo>
                    <a:pt x="692" y="806"/>
                  </a:lnTo>
                  <a:lnTo>
                    <a:pt x="687" y="803"/>
                  </a:lnTo>
                  <a:lnTo>
                    <a:pt x="679" y="801"/>
                  </a:lnTo>
                  <a:lnTo>
                    <a:pt x="672" y="798"/>
                  </a:lnTo>
                  <a:lnTo>
                    <a:pt x="666" y="798"/>
                  </a:lnTo>
                  <a:lnTo>
                    <a:pt x="658" y="796"/>
                  </a:lnTo>
                  <a:lnTo>
                    <a:pt x="653" y="793"/>
                  </a:lnTo>
                  <a:lnTo>
                    <a:pt x="651" y="793"/>
                  </a:lnTo>
                  <a:lnTo>
                    <a:pt x="648" y="793"/>
                  </a:lnTo>
                  <a:lnTo>
                    <a:pt x="648" y="790"/>
                  </a:lnTo>
                  <a:lnTo>
                    <a:pt x="645" y="790"/>
                  </a:lnTo>
                  <a:lnTo>
                    <a:pt x="643" y="790"/>
                  </a:lnTo>
                  <a:lnTo>
                    <a:pt x="640" y="788"/>
                  </a:lnTo>
                  <a:lnTo>
                    <a:pt x="637" y="788"/>
                  </a:lnTo>
                  <a:lnTo>
                    <a:pt x="635" y="788"/>
                  </a:lnTo>
                  <a:lnTo>
                    <a:pt x="632" y="785"/>
                  </a:lnTo>
                  <a:lnTo>
                    <a:pt x="624" y="785"/>
                  </a:lnTo>
                  <a:lnTo>
                    <a:pt x="622" y="782"/>
                  </a:lnTo>
                  <a:lnTo>
                    <a:pt x="619" y="782"/>
                  </a:lnTo>
                  <a:lnTo>
                    <a:pt x="616" y="782"/>
                  </a:lnTo>
                  <a:lnTo>
                    <a:pt x="614" y="780"/>
                  </a:lnTo>
                  <a:lnTo>
                    <a:pt x="609" y="780"/>
                  </a:lnTo>
                  <a:lnTo>
                    <a:pt x="603" y="777"/>
                  </a:lnTo>
                  <a:lnTo>
                    <a:pt x="598" y="777"/>
                  </a:lnTo>
                  <a:lnTo>
                    <a:pt x="595" y="775"/>
                  </a:lnTo>
                  <a:lnTo>
                    <a:pt x="593" y="775"/>
                  </a:lnTo>
                  <a:lnTo>
                    <a:pt x="582" y="772"/>
                  </a:lnTo>
                  <a:lnTo>
                    <a:pt x="580" y="769"/>
                  </a:lnTo>
                  <a:lnTo>
                    <a:pt x="564" y="767"/>
                  </a:lnTo>
                  <a:lnTo>
                    <a:pt x="554" y="761"/>
                  </a:lnTo>
                  <a:lnTo>
                    <a:pt x="551" y="761"/>
                  </a:lnTo>
                  <a:lnTo>
                    <a:pt x="543" y="759"/>
                  </a:lnTo>
                  <a:lnTo>
                    <a:pt x="540" y="756"/>
                  </a:lnTo>
                  <a:lnTo>
                    <a:pt x="538" y="756"/>
                  </a:lnTo>
                  <a:lnTo>
                    <a:pt x="535" y="756"/>
                  </a:lnTo>
                  <a:lnTo>
                    <a:pt x="530" y="754"/>
                  </a:lnTo>
                  <a:lnTo>
                    <a:pt x="525" y="754"/>
                  </a:lnTo>
                  <a:lnTo>
                    <a:pt x="525" y="751"/>
                  </a:lnTo>
                  <a:lnTo>
                    <a:pt x="522" y="751"/>
                  </a:lnTo>
                  <a:lnTo>
                    <a:pt x="517" y="751"/>
                  </a:lnTo>
                  <a:lnTo>
                    <a:pt x="506" y="748"/>
                  </a:lnTo>
                  <a:lnTo>
                    <a:pt x="504" y="748"/>
                  </a:lnTo>
                  <a:lnTo>
                    <a:pt x="501" y="746"/>
                  </a:lnTo>
                  <a:lnTo>
                    <a:pt x="498" y="746"/>
                  </a:lnTo>
                  <a:lnTo>
                    <a:pt x="498" y="743"/>
                  </a:lnTo>
                  <a:lnTo>
                    <a:pt x="496" y="743"/>
                  </a:lnTo>
                  <a:lnTo>
                    <a:pt x="493" y="740"/>
                  </a:lnTo>
                  <a:lnTo>
                    <a:pt x="488" y="740"/>
                  </a:lnTo>
                  <a:lnTo>
                    <a:pt x="488" y="738"/>
                  </a:lnTo>
                  <a:lnTo>
                    <a:pt x="485" y="738"/>
                  </a:lnTo>
                  <a:lnTo>
                    <a:pt x="483" y="738"/>
                  </a:lnTo>
                  <a:lnTo>
                    <a:pt x="483" y="735"/>
                  </a:lnTo>
                  <a:lnTo>
                    <a:pt x="475" y="733"/>
                  </a:lnTo>
                  <a:lnTo>
                    <a:pt x="470" y="727"/>
                  </a:lnTo>
                  <a:lnTo>
                    <a:pt x="467" y="727"/>
                  </a:lnTo>
                  <a:lnTo>
                    <a:pt x="462" y="725"/>
                  </a:lnTo>
                  <a:lnTo>
                    <a:pt x="454" y="720"/>
                  </a:lnTo>
                  <a:lnTo>
                    <a:pt x="449" y="717"/>
                  </a:lnTo>
                  <a:lnTo>
                    <a:pt x="438" y="709"/>
                  </a:lnTo>
                  <a:lnTo>
                    <a:pt x="430" y="699"/>
                  </a:lnTo>
                  <a:lnTo>
                    <a:pt x="428" y="699"/>
                  </a:lnTo>
                  <a:lnTo>
                    <a:pt x="425" y="693"/>
                  </a:lnTo>
                  <a:lnTo>
                    <a:pt x="422" y="693"/>
                  </a:lnTo>
                  <a:lnTo>
                    <a:pt x="417" y="691"/>
                  </a:lnTo>
                  <a:lnTo>
                    <a:pt x="412" y="685"/>
                  </a:lnTo>
                  <a:lnTo>
                    <a:pt x="407" y="683"/>
                  </a:lnTo>
                  <a:lnTo>
                    <a:pt x="404" y="680"/>
                  </a:lnTo>
                  <a:lnTo>
                    <a:pt x="401" y="678"/>
                  </a:lnTo>
                  <a:lnTo>
                    <a:pt x="399" y="675"/>
                  </a:lnTo>
                  <a:lnTo>
                    <a:pt x="396" y="675"/>
                  </a:lnTo>
                  <a:lnTo>
                    <a:pt x="396" y="672"/>
                  </a:lnTo>
                  <a:lnTo>
                    <a:pt x="394" y="670"/>
                  </a:lnTo>
                  <a:lnTo>
                    <a:pt x="391" y="670"/>
                  </a:lnTo>
                  <a:lnTo>
                    <a:pt x="388" y="667"/>
                  </a:lnTo>
                  <a:lnTo>
                    <a:pt x="381" y="662"/>
                  </a:lnTo>
                  <a:lnTo>
                    <a:pt x="378" y="662"/>
                  </a:lnTo>
                  <a:lnTo>
                    <a:pt x="373" y="659"/>
                  </a:lnTo>
                  <a:lnTo>
                    <a:pt x="370" y="657"/>
                  </a:lnTo>
                  <a:lnTo>
                    <a:pt x="367" y="657"/>
                  </a:lnTo>
                  <a:lnTo>
                    <a:pt x="367" y="654"/>
                  </a:lnTo>
                  <a:lnTo>
                    <a:pt x="365" y="654"/>
                  </a:lnTo>
                  <a:lnTo>
                    <a:pt x="360" y="651"/>
                  </a:lnTo>
                  <a:lnTo>
                    <a:pt x="352" y="651"/>
                  </a:lnTo>
                  <a:lnTo>
                    <a:pt x="346" y="649"/>
                  </a:lnTo>
                  <a:lnTo>
                    <a:pt x="341" y="649"/>
                  </a:lnTo>
                  <a:lnTo>
                    <a:pt x="336" y="646"/>
                  </a:lnTo>
                  <a:lnTo>
                    <a:pt x="331" y="646"/>
                  </a:lnTo>
                  <a:lnTo>
                    <a:pt x="328" y="643"/>
                  </a:lnTo>
                  <a:lnTo>
                    <a:pt x="325" y="643"/>
                  </a:lnTo>
                  <a:lnTo>
                    <a:pt x="320" y="643"/>
                  </a:lnTo>
                  <a:lnTo>
                    <a:pt x="318" y="641"/>
                  </a:lnTo>
                  <a:lnTo>
                    <a:pt x="315" y="641"/>
                  </a:lnTo>
                  <a:lnTo>
                    <a:pt x="304" y="641"/>
                  </a:lnTo>
                  <a:lnTo>
                    <a:pt x="299" y="638"/>
                  </a:lnTo>
                  <a:lnTo>
                    <a:pt x="297" y="638"/>
                  </a:lnTo>
                  <a:lnTo>
                    <a:pt x="294" y="638"/>
                  </a:lnTo>
                  <a:lnTo>
                    <a:pt x="289" y="638"/>
                  </a:lnTo>
                  <a:lnTo>
                    <a:pt x="281" y="638"/>
                  </a:lnTo>
                  <a:lnTo>
                    <a:pt x="273" y="638"/>
                  </a:lnTo>
                  <a:lnTo>
                    <a:pt x="265" y="638"/>
                  </a:lnTo>
                  <a:lnTo>
                    <a:pt x="260" y="638"/>
                  </a:lnTo>
                  <a:lnTo>
                    <a:pt x="255" y="638"/>
                  </a:lnTo>
                  <a:lnTo>
                    <a:pt x="249" y="654"/>
                  </a:lnTo>
                  <a:lnTo>
                    <a:pt x="242" y="654"/>
                  </a:lnTo>
                  <a:lnTo>
                    <a:pt x="236" y="657"/>
                  </a:lnTo>
                  <a:lnTo>
                    <a:pt x="228" y="683"/>
                  </a:lnTo>
                  <a:lnTo>
                    <a:pt x="226" y="691"/>
                  </a:lnTo>
                  <a:lnTo>
                    <a:pt x="207" y="701"/>
                  </a:lnTo>
                  <a:lnTo>
                    <a:pt x="197" y="706"/>
                  </a:lnTo>
                  <a:lnTo>
                    <a:pt x="181" y="720"/>
                  </a:lnTo>
                  <a:lnTo>
                    <a:pt x="171" y="725"/>
                  </a:lnTo>
                  <a:lnTo>
                    <a:pt x="168" y="725"/>
                  </a:lnTo>
                  <a:lnTo>
                    <a:pt x="163" y="693"/>
                  </a:lnTo>
                  <a:lnTo>
                    <a:pt x="160" y="670"/>
                  </a:lnTo>
                  <a:lnTo>
                    <a:pt x="158" y="659"/>
                  </a:lnTo>
                  <a:lnTo>
                    <a:pt x="158" y="643"/>
                  </a:lnTo>
                  <a:lnTo>
                    <a:pt x="155" y="638"/>
                  </a:lnTo>
                  <a:lnTo>
                    <a:pt x="152" y="604"/>
                  </a:lnTo>
                  <a:lnTo>
                    <a:pt x="152" y="588"/>
                  </a:lnTo>
                  <a:lnTo>
                    <a:pt x="152" y="573"/>
                  </a:lnTo>
                  <a:lnTo>
                    <a:pt x="152" y="562"/>
                  </a:lnTo>
                  <a:lnTo>
                    <a:pt x="152" y="557"/>
                  </a:lnTo>
                  <a:lnTo>
                    <a:pt x="152" y="554"/>
                  </a:lnTo>
                  <a:lnTo>
                    <a:pt x="152" y="549"/>
                  </a:lnTo>
                  <a:lnTo>
                    <a:pt x="152" y="546"/>
                  </a:lnTo>
                  <a:lnTo>
                    <a:pt x="152" y="538"/>
                  </a:lnTo>
                  <a:lnTo>
                    <a:pt x="152" y="533"/>
                  </a:lnTo>
                  <a:lnTo>
                    <a:pt x="152" y="528"/>
                  </a:lnTo>
                  <a:lnTo>
                    <a:pt x="152" y="523"/>
                  </a:lnTo>
                  <a:lnTo>
                    <a:pt x="160" y="510"/>
                  </a:lnTo>
                  <a:lnTo>
                    <a:pt x="160" y="507"/>
                  </a:lnTo>
                  <a:lnTo>
                    <a:pt x="163" y="499"/>
                  </a:lnTo>
                  <a:lnTo>
                    <a:pt x="160" y="499"/>
                  </a:lnTo>
                  <a:lnTo>
                    <a:pt x="160" y="496"/>
                  </a:lnTo>
                  <a:lnTo>
                    <a:pt x="158" y="496"/>
                  </a:lnTo>
                  <a:lnTo>
                    <a:pt x="158" y="499"/>
                  </a:lnTo>
                  <a:lnTo>
                    <a:pt x="155" y="502"/>
                  </a:lnTo>
                  <a:lnTo>
                    <a:pt x="147" y="512"/>
                  </a:lnTo>
                  <a:lnTo>
                    <a:pt x="145" y="515"/>
                  </a:lnTo>
                  <a:lnTo>
                    <a:pt x="142" y="515"/>
                  </a:lnTo>
                  <a:lnTo>
                    <a:pt x="139" y="517"/>
                  </a:lnTo>
                  <a:lnTo>
                    <a:pt x="137" y="520"/>
                  </a:lnTo>
                  <a:lnTo>
                    <a:pt x="131" y="520"/>
                  </a:lnTo>
                  <a:lnTo>
                    <a:pt x="131" y="523"/>
                  </a:lnTo>
                  <a:lnTo>
                    <a:pt x="124" y="525"/>
                  </a:lnTo>
                  <a:lnTo>
                    <a:pt x="116" y="531"/>
                  </a:lnTo>
                  <a:lnTo>
                    <a:pt x="113" y="533"/>
                  </a:lnTo>
                  <a:lnTo>
                    <a:pt x="103" y="538"/>
                  </a:lnTo>
                  <a:lnTo>
                    <a:pt x="97" y="538"/>
                  </a:lnTo>
                  <a:lnTo>
                    <a:pt x="87" y="546"/>
                  </a:lnTo>
                  <a:lnTo>
                    <a:pt x="82" y="549"/>
                  </a:lnTo>
                  <a:lnTo>
                    <a:pt x="82" y="552"/>
                  </a:lnTo>
                  <a:lnTo>
                    <a:pt x="76" y="554"/>
                  </a:lnTo>
                  <a:lnTo>
                    <a:pt x="71" y="557"/>
                  </a:lnTo>
                  <a:lnTo>
                    <a:pt x="66" y="565"/>
                  </a:lnTo>
                  <a:lnTo>
                    <a:pt x="63" y="565"/>
                  </a:lnTo>
                  <a:lnTo>
                    <a:pt x="61" y="567"/>
                  </a:lnTo>
                  <a:lnTo>
                    <a:pt x="58" y="567"/>
                  </a:lnTo>
                  <a:lnTo>
                    <a:pt x="55" y="570"/>
                  </a:lnTo>
                  <a:lnTo>
                    <a:pt x="53" y="570"/>
                  </a:lnTo>
                  <a:lnTo>
                    <a:pt x="50" y="573"/>
                  </a:lnTo>
                  <a:lnTo>
                    <a:pt x="45" y="575"/>
                  </a:lnTo>
                  <a:lnTo>
                    <a:pt x="42" y="578"/>
                  </a:lnTo>
                  <a:lnTo>
                    <a:pt x="40" y="578"/>
                  </a:lnTo>
                  <a:lnTo>
                    <a:pt x="37" y="578"/>
                  </a:lnTo>
                  <a:lnTo>
                    <a:pt x="32" y="580"/>
                  </a:lnTo>
                  <a:lnTo>
                    <a:pt x="21" y="586"/>
                  </a:lnTo>
                  <a:lnTo>
                    <a:pt x="21" y="580"/>
                  </a:lnTo>
                  <a:lnTo>
                    <a:pt x="24" y="575"/>
                  </a:lnTo>
                  <a:lnTo>
                    <a:pt x="24" y="567"/>
                  </a:lnTo>
                  <a:lnTo>
                    <a:pt x="27" y="557"/>
                  </a:lnTo>
                  <a:lnTo>
                    <a:pt x="32" y="531"/>
                  </a:lnTo>
                  <a:lnTo>
                    <a:pt x="37" y="510"/>
                  </a:lnTo>
                  <a:lnTo>
                    <a:pt x="40" y="494"/>
                  </a:lnTo>
                  <a:lnTo>
                    <a:pt x="42" y="478"/>
                  </a:lnTo>
                  <a:lnTo>
                    <a:pt x="42" y="475"/>
                  </a:lnTo>
                  <a:lnTo>
                    <a:pt x="42" y="468"/>
                  </a:lnTo>
                  <a:lnTo>
                    <a:pt x="45" y="447"/>
                  </a:lnTo>
                  <a:lnTo>
                    <a:pt x="48" y="433"/>
                  </a:lnTo>
                  <a:lnTo>
                    <a:pt x="48" y="420"/>
                  </a:lnTo>
                  <a:lnTo>
                    <a:pt x="50" y="402"/>
                  </a:lnTo>
                  <a:lnTo>
                    <a:pt x="50" y="386"/>
                  </a:lnTo>
                  <a:lnTo>
                    <a:pt x="50" y="370"/>
                  </a:lnTo>
                  <a:lnTo>
                    <a:pt x="50" y="355"/>
                  </a:lnTo>
                  <a:lnTo>
                    <a:pt x="48" y="334"/>
                  </a:lnTo>
                  <a:lnTo>
                    <a:pt x="48" y="313"/>
                  </a:lnTo>
                  <a:lnTo>
                    <a:pt x="45" y="292"/>
                  </a:lnTo>
                  <a:lnTo>
                    <a:pt x="45" y="276"/>
                  </a:lnTo>
                  <a:lnTo>
                    <a:pt x="45" y="265"/>
                  </a:lnTo>
                  <a:lnTo>
                    <a:pt x="45" y="263"/>
                  </a:lnTo>
                  <a:lnTo>
                    <a:pt x="45" y="258"/>
                  </a:lnTo>
                  <a:lnTo>
                    <a:pt x="45" y="252"/>
                  </a:lnTo>
                  <a:lnTo>
                    <a:pt x="45" y="242"/>
                  </a:lnTo>
                  <a:lnTo>
                    <a:pt x="42" y="224"/>
                  </a:lnTo>
                  <a:lnTo>
                    <a:pt x="40" y="210"/>
                  </a:lnTo>
                  <a:lnTo>
                    <a:pt x="37" y="203"/>
                  </a:lnTo>
                  <a:lnTo>
                    <a:pt x="37" y="200"/>
                  </a:lnTo>
                  <a:lnTo>
                    <a:pt x="34" y="187"/>
                  </a:lnTo>
                  <a:lnTo>
                    <a:pt x="24" y="153"/>
                  </a:lnTo>
                  <a:lnTo>
                    <a:pt x="21" y="145"/>
                  </a:lnTo>
                  <a:lnTo>
                    <a:pt x="8" y="103"/>
                  </a:lnTo>
                  <a:lnTo>
                    <a:pt x="3" y="90"/>
                  </a:lnTo>
                  <a:lnTo>
                    <a:pt x="0" y="79"/>
                  </a:lnTo>
                  <a:lnTo>
                    <a:pt x="3" y="71"/>
                  </a:lnTo>
                  <a:lnTo>
                    <a:pt x="6" y="66"/>
                  </a:lnTo>
                  <a:lnTo>
                    <a:pt x="11" y="61"/>
                  </a:lnTo>
                  <a:lnTo>
                    <a:pt x="14" y="56"/>
                  </a:lnTo>
                  <a:lnTo>
                    <a:pt x="21" y="50"/>
                  </a:lnTo>
                  <a:lnTo>
                    <a:pt x="29" y="42"/>
                  </a:lnTo>
                  <a:lnTo>
                    <a:pt x="34" y="37"/>
                  </a:lnTo>
                  <a:lnTo>
                    <a:pt x="37" y="35"/>
                  </a:lnTo>
                  <a:lnTo>
                    <a:pt x="42" y="32"/>
                  </a:lnTo>
                  <a:lnTo>
                    <a:pt x="45" y="32"/>
                  </a:lnTo>
                  <a:lnTo>
                    <a:pt x="50" y="29"/>
                  </a:lnTo>
                  <a:lnTo>
                    <a:pt x="55" y="29"/>
                  </a:lnTo>
                  <a:lnTo>
                    <a:pt x="61" y="27"/>
                  </a:lnTo>
                  <a:lnTo>
                    <a:pt x="66" y="27"/>
                  </a:lnTo>
                  <a:lnTo>
                    <a:pt x="69" y="27"/>
                  </a:lnTo>
                  <a:lnTo>
                    <a:pt x="76" y="24"/>
                  </a:lnTo>
                  <a:lnTo>
                    <a:pt x="100" y="19"/>
                  </a:lnTo>
                  <a:lnTo>
                    <a:pt x="129" y="14"/>
                  </a:lnTo>
                  <a:lnTo>
                    <a:pt x="163" y="8"/>
                  </a:lnTo>
                  <a:lnTo>
                    <a:pt x="184" y="3"/>
                  </a:lnTo>
                  <a:lnTo>
                    <a:pt x="194" y="0"/>
                  </a:lnTo>
                  <a:lnTo>
                    <a:pt x="197" y="0"/>
                  </a:lnTo>
                  <a:lnTo>
                    <a:pt x="205" y="0"/>
                  </a:lnTo>
                  <a:lnTo>
                    <a:pt x="218" y="3"/>
                  </a:lnTo>
                  <a:lnTo>
                    <a:pt x="249" y="6"/>
                  </a:lnTo>
                  <a:lnTo>
                    <a:pt x="257" y="6"/>
                  </a:lnTo>
                  <a:lnTo>
                    <a:pt x="265" y="8"/>
                  </a:lnTo>
                  <a:lnTo>
                    <a:pt x="302" y="11"/>
                  </a:lnTo>
                  <a:lnTo>
                    <a:pt x="312" y="14"/>
                  </a:lnTo>
                  <a:lnTo>
                    <a:pt x="315" y="14"/>
                  </a:lnTo>
                  <a:lnTo>
                    <a:pt x="331" y="14"/>
                  </a:lnTo>
                  <a:lnTo>
                    <a:pt x="365" y="19"/>
                  </a:lnTo>
                  <a:lnTo>
                    <a:pt x="378" y="19"/>
                  </a:lnTo>
                  <a:lnTo>
                    <a:pt x="381" y="19"/>
                  </a:lnTo>
                  <a:lnTo>
                    <a:pt x="386" y="21"/>
                  </a:lnTo>
                  <a:lnTo>
                    <a:pt x="404" y="24"/>
                  </a:lnTo>
                  <a:lnTo>
                    <a:pt x="425" y="27"/>
                  </a:lnTo>
                  <a:lnTo>
                    <a:pt x="428" y="27"/>
                  </a:lnTo>
                  <a:lnTo>
                    <a:pt x="441" y="29"/>
                  </a:lnTo>
                  <a:lnTo>
                    <a:pt x="462" y="32"/>
                  </a:lnTo>
                  <a:lnTo>
                    <a:pt x="467" y="32"/>
                  </a:lnTo>
                  <a:lnTo>
                    <a:pt x="470" y="32"/>
                  </a:lnTo>
                  <a:lnTo>
                    <a:pt x="483" y="35"/>
                  </a:lnTo>
                  <a:lnTo>
                    <a:pt x="519" y="40"/>
                  </a:lnTo>
                  <a:lnTo>
                    <a:pt x="527" y="42"/>
                  </a:lnTo>
                  <a:lnTo>
                    <a:pt x="533" y="42"/>
                  </a:lnTo>
                  <a:lnTo>
                    <a:pt x="540" y="42"/>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06" name="フリーフォーム 205"/>
            <p:cNvSpPr>
              <a:spLocks/>
            </p:cNvSpPr>
            <p:nvPr/>
          </p:nvSpPr>
          <p:spPr bwMode="auto">
            <a:xfrm>
              <a:off x="1035905" y="4281148"/>
              <a:ext cx="849472" cy="674652"/>
            </a:xfrm>
            <a:custGeom>
              <a:avLst/>
              <a:gdLst>
                <a:gd name="T0" fmla="*/ 1739 w 1773"/>
                <a:gd name="T1" fmla="*/ 428 h 1386"/>
                <a:gd name="T2" fmla="*/ 1731 w 1773"/>
                <a:gd name="T3" fmla="*/ 428 h 1386"/>
                <a:gd name="T4" fmla="*/ 1684 w 1773"/>
                <a:gd name="T5" fmla="*/ 457 h 1386"/>
                <a:gd name="T6" fmla="*/ 1634 w 1773"/>
                <a:gd name="T7" fmla="*/ 496 h 1386"/>
                <a:gd name="T8" fmla="*/ 1592 w 1773"/>
                <a:gd name="T9" fmla="*/ 538 h 1386"/>
                <a:gd name="T10" fmla="*/ 1563 w 1773"/>
                <a:gd name="T11" fmla="*/ 569 h 1386"/>
                <a:gd name="T12" fmla="*/ 1503 w 1773"/>
                <a:gd name="T13" fmla="*/ 635 h 1386"/>
                <a:gd name="T14" fmla="*/ 1492 w 1773"/>
                <a:gd name="T15" fmla="*/ 648 h 1386"/>
                <a:gd name="T16" fmla="*/ 1466 w 1773"/>
                <a:gd name="T17" fmla="*/ 685 h 1386"/>
                <a:gd name="T18" fmla="*/ 1419 w 1773"/>
                <a:gd name="T19" fmla="*/ 758 h 1386"/>
                <a:gd name="T20" fmla="*/ 1385 w 1773"/>
                <a:gd name="T21" fmla="*/ 811 h 1386"/>
                <a:gd name="T22" fmla="*/ 1330 w 1773"/>
                <a:gd name="T23" fmla="*/ 892 h 1386"/>
                <a:gd name="T24" fmla="*/ 1290 w 1773"/>
                <a:gd name="T25" fmla="*/ 955 h 1386"/>
                <a:gd name="T26" fmla="*/ 1259 w 1773"/>
                <a:gd name="T27" fmla="*/ 1008 h 1386"/>
                <a:gd name="T28" fmla="*/ 1209 w 1773"/>
                <a:gd name="T29" fmla="*/ 1086 h 1386"/>
                <a:gd name="T30" fmla="*/ 1012 w 1773"/>
                <a:gd name="T31" fmla="*/ 1231 h 1386"/>
                <a:gd name="T32" fmla="*/ 653 w 1773"/>
                <a:gd name="T33" fmla="*/ 1386 h 1386"/>
                <a:gd name="T34" fmla="*/ 543 w 1773"/>
                <a:gd name="T35" fmla="*/ 1338 h 1386"/>
                <a:gd name="T36" fmla="*/ 273 w 1773"/>
                <a:gd name="T37" fmla="*/ 1228 h 1386"/>
                <a:gd name="T38" fmla="*/ 87 w 1773"/>
                <a:gd name="T39" fmla="*/ 1149 h 1386"/>
                <a:gd name="T40" fmla="*/ 163 w 1773"/>
                <a:gd name="T41" fmla="*/ 866 h 1386"/>
                <a:gd name="T42" fmla="*/ 299 w 1773"/>
                <a:gd name="T43" fmla="*/ 769 h 1386"/>
                <a:gd name="T44" fmla="*/ 336 w 1773"/>
                <a:gd name="T45" fmla="*/ 748 h 1386"/>
                <a:gd name="T46" fmla="*/ 373 w 1773"/>
                <a:gd name="T47" fmla="*/ 724 h 1386"/>
                <a:gd name="T48" fmla="*/ 391 w 1773"/>
                <a:gd name="T49" fmla="*/ 714 h 1386"/>
                <a:gd name="T50" fmla="*/ 396 w 1773"/>
                <a:gd name="T51" fmla="*/ 711 h 1386"/>
                <a:gd name="T52" fmla="*/ 441 w 1773"/>
                <a:gd name="T53" fmla="*/ 690 h 1386"/>
                <a:gd name="T54" fmla="*/ 493 w 1773"/>
                <a:gd name="T55" fmla="*/ 661 h 1386"/>
                <a:gd name="T56" fmla="*/ 512 w 1773"/>
                <a:gd name="T57" fmla="*/ 651 h 1386"/>
                <a:gd name="T58" fmla="*/ 556 w 1773"/>
                <a:gd name="T59" fmla="*/ 622 h 1386"/>
                <a:gd name="T60" fmla="*/ 569 w 1773"/>
                <a:gd name="T61" fmla="*/ 617 h 1386"/>
                <a:gd name="T62" fmla="*/ 609 w 1773"/>
                <a:gd name="T63" fmla="*/ 611 h 1386"/>
                <a:gd name="T64" fmla="*/ 624 w 1773"/>
                <a:gd name="T65" fmla="*/ 604 h 1386"/>
                <a:gd name="T66" fmla="*/ 640 w 1773"/>
                <a:gd name="T67" fmla="*/ 596 h 1386"/>
                <a:gd name="T68" fmla="*/ 653 w 1773"/>
                <a:gd name="T69" fmla="*/ 575 h 1386"/>
                <a:gd name="T70" fmla="*/ 685 w 1773"/>
                <a:gd name="T71" fmla="*/ 522 h 1386"/>
                <a:gd name="T72" fmla="*/ 792 w 1773"/>
                <a:gd name="T73" fmla="*/ 328 h 1386"/>
                <a:gd name="T74" fmla="*/ 831 w 1773"/>
                <a:gd name="T75" fmla="*/ 270 h 1386"/>
                <a:gd name="T76" fmla="*/ 850 w 1773"/>
                <a:gd name="T77" fmla="*/ 249 h 1386"/>
                <a:gd name="T78" fmla="*/ 884 w 1773"/>
                <a:gd name="T79" fmla="*/ 223 h 1386"/>
                <a:gd name="T80" fmla="*/ 989 w 1773"/>
                <a:gd name="T81" fmla="*/ 155 h 1386"/>
                <a:gd name="T82" fmla="*/ 1057 w 1773"/>
                <a:gd name="T83" fmla="*/ 100 h 1386"/>
                <a:gd name="T84" fmla="*/ 1167 w 1773"/>
                <a:gd name="T85" fmla="*/ 76 h 1386"/>
                <a:gd name="T86" fmla="*/ 1217 w 1773"/>
                <a:gd name="T87" fmla="*/ 58 h 1386"/>
                <a:gd name="T88" fmla="*/ 1348 w 1773"/>
                <a:gd name="T89" fmla="*/ 5 h 1386"/>
                <a:gd name="T90" fmla="*/ 1364 w 1773"/>
                <a:gd name="T91" fmla="*/ 13 h 1386"/>
                <a:gd name="T92" fmla="*/ 1374 w 1773"/>
                <a:gd name="T93" fmla="*/ 42 h 1386"/>
                <a:gd name="T94" fmla="*/ 1437 w 1773"/>
                <a:gd name="T95" fmla="*/ 108 h 1386"/>
                <a:gd name="T96" fmla="*/ 1566 w 1773"/>
                <a:gd name="T97" fmla="*/ 228 h 1386"/>
                <a:gd name="T98" fmla="*/ 1623 w 1773"/>
                <a:gd name="T99" fmla="*/ 283 h 1386"/>
                <a:gd name="T100" fmla="*/ 1684 w 1773"/>
                <a:gd name="T101" fmla="*/ 344 h 1386"/>
                <a:gd name="T102" fmla="*/ 1697 w 1773"/>
                <a:gd name="T103" fmla="*/ 354 h 1386"/>
                <a:gd name="T104" fmla="*/ 1728 w 1773"/>
                <a:gd name="T105" fmla="*/ 383 h 1386"/>
                <a:gd name="T106" fmla="*/ 1736 w 1773"/>
                <a:gd name="T107" fmla="*/ 391 h 1386"/>
                <a:gd name="T108" fmla="*/ 1744 w 1773"/>
                <a:gd name="T109" fmla="*/ 399 h 1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773" h="1386">
                  <a:moveTo>
                    <a:pt x="1746" y="402"/>
                  </a:moveTo>
                  <a:lnTo>
                    <a:pt x="1773" y="428"/>
                  </a:lnTo>
                  <a:lnTo>
                    <a:pt x="1744" y="428"/>
                  </a:lnTo>
                  <a:lnTo>
                    <a:pt x="1739" y="428"/>
                  </a:lnTo>
                  <a:lnTo>
                    <a:pt x="1736" y="428"/>
                  </a:lnTo>
                  <a:lnTo>
                    <a:pt x="1733" y="428"/>
                  </a:lnTo>
                  <a:lnTo>
                    <a:pt x="1731" y="428"/>
                  </a:lnTo>
                  <a:lnTo>
                    <a:pt x="1728" y="430"/>
                  </a:lnTo>
                  <a:lnTo>
                    <a:pt x="1718" y="436"/>
                  </a:lnTo>
                  <a:lnTo>
                    <a:pt x="1702" y="446"/>
                  </a:lnTo>
                  <a:lnTo>
                    <a:pt x="1684" y="457"/>
                  </a:lnTo>
                  <a:lnTo>
                    <a:pt x="1668" y="470"/>
                  </a:lnTo>
                  <a:lnTo>
                    <a:pt x="1657" y="478"/>
                  </a:lnTo>
                  <a:lnTo>
                    <a:pt x="1647" y="486"/>
                  </a:lnTo>
                  <a:lnTo>
                    <a:pt x="1634" y="496"/>
                  </a:lnTo>
                  <a:lnTo>
                    <a:pt x="1621" y="509"/>
                  </a:lnTo>
                  <a:lnTo>
                    <a:pt x="1605" y="525"/>
                  </a:lnTo>
                  <a:lnTo>
                    <a:pt x="1602" y="528"/>
                  </a:lnTo>
                  <a:lnTo>
                    <a:pt x="1592" y="538"/>
                  </a:lnTo>
                  <a:lnTo>
                    <a:pt x="1581" y="548"/>
                  </a:lnTo>
                  <a:lnTo>
                    <a:pt x="1573" y="559"/>
                  </a:lnTo>
                  <a:lnTo>
                    <a:pt x="1566" y="567"/>
                  </a:lnTo>
                  <a:lnTo>
                    <a:pt x="1563" y="569"/>
                  </a:lnTo>
                  <a:lnTo>
                    <a:pt x="1534" y="601"/>
                  </a:lnTo>
                  <a:lnTo>
                    <a:pt x="1516" y="619"/>
                  </a:lnTo>
                  <a:lnTo>
                    <a:pt x="1503" y="635"/>
                  </a:lnTo>
                  <a:lnTo>
                    <a:pt x="1503" y="638"/>
                  </a:lnTo>
                  <a:lnTo>
                    <a:pt x="1500" y="640"/>
                  </a:lnTo>
                  <a:lnTo>
                    <a:pt x="1495" y="646"/>
                  </a:lnTo>
                  <a:lnTo>
                    <a:pt x="1492" y="648"/>
                  </a:lnTo>
                  <a:lnTo>
                    <a:pt x="1482" y="661"/>
                  </a:lnTo>
                  <a:lnTo>
                    <a:pt x="1466" y="685"/>
                  </a:lnTo>
                  <a:lnTo>
                    <a:pt x="1450" y="709"/>
                  </a:lnTo>
                  <a:lnTo>
                    <a:pt x="1442" y="722"/>
                  </a:lnTo>
                  <a:lnTo>
                    <a:pt x="1434" y="735"/>
                  </a:lnTo>
                  <a:lnTo>
                    <a:pt x="1419" y="758"/>
                  </a:lnTo>
                  <a:lnTo>
                    <a:pt x="1408" y="774"/>
                  </a:lnTo>
                  <a:lnTo>
                    <a:pt x="1395" y="795"/>
                  </a:lnTo>
                  <a:lnTo>
                    <a:pt x="1393" y="798"/>
                  </a:lnTo>
                  <a:lnTo>
                    <a:pt x="1385" y="811"/>
                  </a:lnTo>
                  <a:lnTo>
                    <a:pt x="1374" y="827"/>
                  </a:lnTo>
                  <a:lnTo>
                    <a:pt x="1361" y="845"/>
                  </a:lnTo>
                  <a:lnTo>
                    <a:pt x="1345" y="871"/>
                  </a:lnTo>
                  <a:lnTo>
                    <a:pt x="1330" y="892"/>
                  </a:lnTo>
                  <a:lnTo>
                    <a:pt x="1327" y="895"/>
                  </a:lnTo>
                  <a:lnTo>
                    <a:pt x="1316" y="913"/>
                  </a:lnTo>
                  <a:lnTo>
                    <a:pt x="1303" y="934"/>
                  </a:lnTo>
                  <a:lnTo>
                    <a:pt x="1290" y="955"/>
                  </a:lnTo>
                  <a:lnTo>
                    <a:pt x="1280" y="971"/>
                  </a:lnTo>
                  <a:lnTo>
                    <a:pt x="1280" y="974"/>
                  </a:lnTo>
                  <a:lnTo>
                    <a:pt x="1269" y="989"/>
                  </a:lnTo>
                  <a:lnTo>
                    <a:pt x="1259" y="1008"/>
                  </a:lnTo>
                  <a:lnTo>
                    <a:pt x="1246" y="1029"/>
                  </a:lnTo>
                  <a:lnTo>
                    <a:pt x="1233" y="1050"/>
                  </a:lnTo>
                  <a:lnTo>
                    <a:pt x="1219" y="1068"/>
                  </a:lnTo>
                  <a:lnTo>
                    <a:pt x="1209" y="1086"/>
                  </a:lnTo>
                  <a:lnTo>
                    <a:pt x="1199" y="1102"/>
                  </a:lnTo>
                  <a:lnTo>
                    <a:pt x="1157" y="1170"/>
                  </a:lnTo>
                  <a:lnTo>
                    <a:pt x="1062" y="1210"/>
                  </a:lnTo>
                  <a:lnTo>
                    <a:pt x="1012" y="1231"/>
                  </a:lnTo>
                  <a:lnTo>
                    <a:pt x="978" y="1247"/>
                  </a:lnTo>
                  <a:lnTo>
                    <a:pt x="957" y="1257"/>
                  </a:lnTo>
                  <a:lnTo>
                    <a:pt x="952" y="1257"/>
                  </a:lnTo>
                  <a:lnTo>
                    <a:pt x="653" y="1386"/>
                  </a:lnTo>
                  <a:lnTo>
                    <a:pt x="548" y="1341"/>
                  </a:lnTo>
                  <a:lnTo>
                    <a:pt x="543" y="1338"/>
                  </a:lnTo>
                  <a:lnTo>
                    <a:pt x="527" y="1333"/>
                  </a:lnTo>
                  <a:lnTo>
                    <a:pt x="388" y="1275"/>
                  </a:lnTo>
                  <a:lnTo>
                    <a:pt x="273" y="1228"/>
                  </a:lnTo>
                  <a:lnTo>
                    <a:pt x="202" y="1197"/>
                  </a:lnTo>
                  <a:lnTo>
                    <a:pt x="168" y="1184"/>
                  </a:lnTo>
                  <a:lnTo>
                    <a:pt x="113" y="1160"/>
                  </a:lnTo>
                  <a:lnTo>
                    <a:pt x="87" y="1149"/>
                  </a:lnTo>
                  <a:lnTo>
                    <a:pt x="50" y="1134"/>
                  </a:lnTo>
                  <a:lnTo>
                    <a:pt x="0" y="1113"/>
                  </a:lnTo>
                  <a:lnTo>
                    <a:pt x="132" y="913"/>
                  </a:lnTo>
                  <a:lnTo>
                    <a:pt x="163" y="866"/>
                  </a:lnTo>
                  <a:lnTo>
                    <a:pt x="168" y="858"/>
                  </a:lnTo>
                  <a:lnTo>
                    <a:pt x="197" y="829"/>
                  </a:lnTo>
                  <a:lnTo>
                    <a:pt x="289" y="774"/>
                  </a:lnTo>
                  <a:lnTo>
                    <a:pt x="299" y="769"/>
                  </a:lnTo>
                  <a:lnTo>
                    <a:pt x="307" y="764"/>
                  </a:lnTo>
                  <a:lnTo>
                    <a:pt x="318" y="758"/>
                  </a:lnTo>
                  <a:lnTo>
                    <a:pt x="326" y="753"/>
                  </a:lnTo>
                  <a:lnTo>
                    <a:pt x="336" y="748"/>
                  </a:lnTo>
                  <a:lnTo>
                    <a:pt x="347" y="740"/>
                  </a:lnTo>
                  <a:lnTo>
                    <a:pt x="357" y="732"/>
                  </a:lnTo>
                  <a:lnTo>
                    <a:pt x="365" y="730"/>
                  </a:lnTo>
                  <a:lnTo>
                    <a:pt x="373" y="724"/>
                  </a:lnTo>
                  <a:lnTo>
                    <a:pt x="383" y="719"/>
                  </a:lnTo>
                  <a:lnTo>
                    <a:pt x="386" y="716"/>
                  </a:lnTo>
                  <a:lnTo>
                    <a:pt x="391" y="714"/>
                  </a:lnTo>
                  <a:lnTo>
                    <a:pt x="396" y="714"/>
                  </a:lnTo>
                  <a:lnTo>
                    <a:pt x="396" y="711"/>
                  </a:lnTo>
                  <a:lnTo>
                    <a:pt x="409" y="706"/>
                  </a:lnTo>
                  <a:lnTo>
                    <a:pt x="417" y="701"/>
                  </a:lnTo>
                  <a:lnTo>
                    <a:pt x="428" y="695"/>
                  </a:lnTo>
                  <a:lnTo>
                    <a:pt x="441" y="690"/>
                  </a:lnTo>
                  <a:lnTo>
                    <a:pt x="449" y="685"/>
                  </a:lnTo>
                  <a:lnTo>
                    <a:pt x="467" y="677"/>
                  </a:lnTo>
                  <a:lnTo>
                    <a:pt x="480" y="669"/>
                  </a:lnTo>
                  <a:lnTo>
                    <a:pt x="493" y="661"/>
                  </a:lnTo>
                  <a:lnTo>
                    <a:pt x="499" y="661"/>
                  </a:lnTo>
                  <a:lnTo>
                    <a:pt x="501" y="659"/>
                  </a:lnTo>
                  <a:lnTo>
                    <a:pt x="506" y="656"/>
                  </a:lnTo>
                  <a:lnTo>
                    <a:pt x="512" y="651"/>
                  </a:lnTo>
                  <a:lnTo>
                    <a:pt x="538" y="635"/>
                  </a:lnTo>
                  <a:lnTo>
                    <a:pt x="546" y="630"/>
                  </a:lnTo>
                  <a:lnTo>
                    <a:pt x="554" y="625"/>
                  </a:lnTo>
                  <a:lnTo>
                    <a:pt x="556" y="622"/>
                  </a:lnTo>
                  <a:lnTo>
                    <a:pt x="559" y="619"/>
                  </a:lnTo>
                  <a:lnTo>
                    <a:pt x="561" y="619"/>
                  </a:lnTo>
                  <a:lnTo>
                    <a:pt x="567" y="619"/>
                  </a:lnTo>
                  <a:lnTo>
                    <a:pt x="569" y="617"/>
                  </a:lnTo>
                  <a:lnTo>
                    <a:pt x="593" y="614"/>
                  </a:lnTo>
                  <a:lnTo>
                    <a:pt x="601" y="614"/>
                  </a:lnTo>
                  <a:lnTo>
                    <a:pt x="603" y="614"/>
                  </a:lnTo>
                  <a:lnTo>
                    <a:pt x="609" y="611"/>
                  </a:lnTo>
                  <a:lnTo>
                    <a:pt x="614" y="609"/>
                  </a:lnTo>
                  <a:lnTo>
                    <a:pt x="617" y="609"/>
                  </a:lnTo>
                  <a:lnTo>
                    <a:pt x="622" y="606"/>
                  </a:lnTo>
                  <a:lnTo>
                    <a:pt x="624" y="604"/>
                  </a:lnTo>
                  <a:lnTo>
                    <a:pt x="630" y="601"/>
                  </a:lnTo>
                  <a:lnTo>
                    <a:pt x="635" y="598"/>
                  </a:lnTo>
                  <a:lnTo>
                    <a:pt x="637" y="598"/>
                  </a:lnTo>
                  <a:lnTo>
                    <a:pt x="640" y="596"/>
                  </a:lnTo>
                  <a:lnTo>
                    <a:pt x="640" y="593"/>
                  </a:lnTo>
                  <a:lnTo>
                    <a:pt x="643" y="588"/>
                  </a:lnTo>
                  <a:lnTo>
                    <a:pt x="648" y="583"/>
                  </a:lnTo>
                  <a:lnTo>
                    <a:pt x="653" y="575"/>
                  </a:lnTo>
                  <a:lnTo>
                    <a:pt x="656" y="572"/>
                  </a:lnTo>
                  <a:lnTo>
                    <a:pt x="661" y="567"/>
                  </a:lnTo>
                  <a:lnTo>
                    <a:pt x="679" y="533"/>
                  </a:lnTo>
                  <a:lnTo>
                    <a:pt x="685" y="522"/>
                  </a:lnTo>
                  <a:lnTo>
                    <a:pt x="690" y="514"/>
                  </a:lnTo>
                  <a:lnTo>
                    <a:pt x="700" y="499"/>
                  </a:lnTo>
                  <a:lnTo>
                    <a:pt x="776" y="354"/>
                  </a:lnTo>
                  <a:lnTo>
                    <a:pt x="792" y="328"/>
                  </a:lnTo>
                  <a:lnTo>
                    <a:pt x="808" y="302"/>
                  </a:lnTo>
                  <a:lnTo>
                    <a:pt x="813" y="291"/>
                  </a:lnTo>
                  <a:lnTo>
                    <a:pt x="824" y="281"/>
                  </a:lnTo>
                  <a:lnTo>
                    <a:pt x="831" y="270"/>
                  </a:lnTo>
                  <a:lnTo>
                    <a:pt x="837" y="265"/>
                  </a:lnTo>
                  <a:lnTo>
                    <a:pt x="839" y="260"/>
                  </a:lnTo>
                  <a:lnTo>
                    <a:pt x="845" y="255"/>
                  </a:lnTo>
                  <a:lnTo>
                    <a:pt x="850" y="249"/>
                  </a:lnTo>
                  <a:lnTo>
                    <a:pt x="860" y="241"/>
                  </a:lnTo>
                  <a:lnTo>
                    <a:pt x="868" y="234"/>
                  </a:lnTo>
                  <a:lnTo>
                    <a:pt x="871" y="234"/>
                  </a:lnTo>
                  <a:lnTo>
                    <a:pt x="884" y="223"/>
                  </a:lnTo>
                  <a:lnTo>
                    <a:pt x="955" y="176"/>
                  </a:lnTo>
                  <a:lnTo>
                    <a:pt x="968" y="168"/>
                  </a:lnTo>
                  <a:lnTo>
                    <a:pt x="978" y="163"/>
                  </a:lnTo>
                  <a:lnTo>
                    <a:pt x="989" y="155"/>
                  </a:lnTo>
                  <a:lnTo>
                    <a:pt x="1012" y="142"/>
                  </a:lnTo>
                  <a:lnTo>
                    <a:pt x="1015" y="142"/>
                  </a:lnTo>
                  <a:lnTo>
                    <a:pt x="1031" y="126"/>
                  </a:lnTo>
                  <a:lnTo>
                    <a:pt x="1057" y="100"/>
                  </a:lnTo>
                  <a:lnTo>
                    <a:pt x="1081" y="94"/>
                  </a:lnTo>
                  <a:lnTo>
                    <a:pt x="1109" y="89"/>
                  </a:lnTo>
                  <a:lnTo>
                    <a:pt x="1159" y="79"/>
                  </a:lnTo>
                  <a:lnTo>
                    <a:pt x="1167" y="76"/>
                  </a:lnTo>
                  <a:lnTo>
                    <a:pt x="1193" y="66"/>
                  </a:lnTo>
                  <a:lnTo>
                    <a:pt x="1214" y="58"/>
                  </a:lnTo>
                  <a:lnTo>
                    <a:pt x="1217" y="58"/>
                  </a:lnTo>
                  <a:lnTo>
                    <a:pt x="1227" y="52"/>
                  </a:lnTo>
                  <a:lnTo>
                    <a:pt x="1235" y="50"/>
                  </a:lnTo>
                  <a:lnTo>
                    <a:pt x="1288" y="29"/>
                  </a:lnTo>
                  <a:lnTo>
                    <a:pt x="1348" y="5"/>
                  </a:lnTo>
                  <a:lnTo>
                    <a:pt x="1353" y="3"/>
                  </a:lnTo>
                  <a:lnTo>
                    <a:pt x="1358" y="0"/>
                  </a:lnTo>
                  <a:lnTo>
                    <a:pt x="1364" y="13"/>
                  </a:lnTo>
                  <a:lnTo>
                    <a:pt x="1364" y="18"/>
                  </a:lnTo>
                  <a:lnTo>
                    <a:pt x="1369" y="29"/>
                  </a:lnTo>
                  <a:lnTo>
                    <a:pt x="1372" y="37"/>
                  </a:lnTo>
                  <a:lnTo>
                    <a:pt x="1374" y="42"/>
                  </a:lnTo>
                  <a:lnTo>
                    <a:pt x="1379" y="47"/>
                  </a:lnTo>
                  <a:lnTo>
                    <a:pt x="1403" y="73"/>
                  </a:lnTo>
                  <a:lnTo>
                    <a:pt x="1419" y="89"/>
                  </a:lnTo>
                  <a:lnTo>
                    <a:pt x="1437" y="108"/>
                  </a:lnTo>
                  <a:lnTo>
                    <a:pt x="1476" y="144"/>
                  </a:lnTo>
                  <a:lnTo>
                    <a:pt x="1513" y="178"/>
                  </a:lnTo>
                  <a:lnTo>
                    <a:pt x="1563" y="226"/>
                  </a:lnTo>
                  <a:lnTo>
                    <a:pt x="1566" y="228"/>
                  </a:lnTo>
                  <a:lnTo>
                    <a:pt x="1566" y="231"/>
                  </a:lnTo>
                  <a:lnTo>
                    <a:pt x="1568" y="234"/>
                  </a:lnTo>
                  <a:lnTo>
                    <a:pt x="1573" y="236"/>
                  </a:lnTo>
                  <a:lnTo>
                    <a:pt x="1623" y="283"/>
                  </a:lnTo>
                  <a:lnTo>
                    <a:pt x="1657" y="315"/>
                  </a:lnTo>
                  <a:lnTo>
                    <a:pt x="1684" y="341"/>
                  </a:lnTo>
                  <a:lnTo>
                    <a:pt x="1684" y="344"/>
                  </a:lnTo>
                  <a:lnTo>
                    <a:pt x="1686" y="346"/>
                  </a:lnTo>
                  <a:lnTo>
                    <a:pt x="1694" y="352"/>
                  </a:lnTo>
                  <a:lnTo>
                    <a:pt x="1697" y="354"/>
                  </a:lnTo>
                  <a:lnTo>
                    <a:pt x="1712" y="370"/>
                  </a:lnTo>
                  <a:lnTo>
                    <a:pt x="1718" y="375"/>
                  </a:lnTo>
                  <a:lnTo>
                    <a:pt x="1723" y="378"/>
                  </a:lnTo>
                  <a:lnTo>
                    <a:pt x="1728" y="383"/>
                  </a:lnTo>
                  <a:lnTo>
                    <a:pt x="1731" y="386"/>
                  </a:lnTo>
                  <a:lnTo>
                    <a:pt x="1731" y="388"/>
                  </a:lnTo>
                  <a:lnTo>
                    <a:pt x="1736" y="391"/>
                  </a:lnTo>
                  <a:lnTo>
                    <a:pt x="1741" y="399"/>
                  </a:lnTo>
                  <a:lnTo>
                    <a:pt x="1744" y="399"/>
                  </a:lnTo>
                  <a:lnTo>
                    <a:pt x="1746" y="402"/>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07" name="フリーフォーム 206"/>
            <p:cNvSpPr>
              <a:spLocks/>
            </p:cNvSpPr>
            <p:nvPr/>
          </p:nvSpPr>
          <p:spPr bwMode="auto">
            <a:xfrm>
              <a:off x="1868261" y="4670444"/>
              <a:ext cx="551447" cy="690303"/>
            </a:xfrm>
            <a:custGeom>
              <a:avLst/>
              <a:gdLst>
                <a:gd name="T0" fmla="*/ 385 w 1151"/>
                <a:gd name="T1" fmla="*/ 66 h 1418"/>
                <a:gd name="T2" fmla="*/ 404 w 1151"/>
                <a:gd name="T3" fmla="*/ 229 h 1418"/>
                <a:gd name="T4" fmla="*/ 493 w 1151"/>
                <a:gd name="T5" fmla="*/ 142 h 1418"/>
                <a:gd name="T6" fmla="*/ 551 w 1151"/>
                <a:gd name="T7" fmla="*/ 145 h 1418"/>
                <a:gd name="T8" fmla="*/ 598 w 1151"/>
                <a:gd name="T9" fmla="*/ 158 h 1418"/>
                <a:gd name="T10" fmla="*/ 629 w 1151"/>
                <a:gd name="T11" fmla="*/ 176 h 1418"/>
                <a:gd name="T12" fmla="*/ 661 w 1151"/>
                <a:gd name="T13" fmla="*/ 203 h 1418"/>
                <a:gd name="T14" fmla="*/ 716 w 1151"/>
                <a:gd name="T15" fmla="*/ 242 h 1418"/>
                <a:gd name="T16" fmla="*/ 739 w 1151"/>
                <a:gd name="T17" fmla="*/ 252 h 1418"/>
                <a:gd name="T18" fmla="*/ 784 w 1151"/>
                <a:gd name="T19" fmla="*/ 265 h 1418"/>
                <a:gd name="T20" fmla="*/ 847 w 1151"/>
                <a:gd name="T21" fmla="*/ 284 h 1418"/>
                <a:gd name="T22" fmla="*/ 878 w 1151"/>
                <a:gd name="T23" fmla="*/ 294 h 1418"/>
                <a:gd name="T24" fmla="*/ 925 w 1151"/>
                <a:gd name="T25" fmla="*/ 310 h 1418"/>
                <a:gd name="T26" fmla="*/ 975 w 1151"/>
                <a:gd name="T27" fmla="*/ 323 h 1418"/>
                <a:gd name="T28" fmla="*/ 1012 w 1151"/>
                <a:gd name="T29" fmla="*/ 334 h 1418"/>
                <a:gd name="T30" fmla="*/ 1067 w 1151"/>
                <a:gd name="T31" fmla="*/ 349 h 1418"/>
                <a:gd name="T32" fmla="*/ 1099 w 1151"/>
                <a:gd name="T33" fmla="*/ 360 h 1418"/>
                <a:gd name="T34" fmla="*/ 1146 w 1151"/>
                <a:gd name="T35" fmla="*/ 381 h 1418"/>
                <a:gd name="T36" fmla="*/ 1135 w 1151"/>
                <a:gd name="T37" fmla="*/ 436 h 1418"/>
                <a:gd name="T38" fmla="*/ 1122 w 1151"/>
                <a:gd name="T39" fmla="*/ 473 h 1418"/>
                <a:gd name="T40" fmla="*/ 1109 w 1151"/>
                <a:gd name="T41" fmla="*/ 502 h 1418"/>
                <a:gd name="T42" fmla="*/ 1101 w 1151"/>
                <a:gd name="T43" fmla="*/ 533 h 1418"/>
                <a:gd name="T44" fmla="*/ 1083 w 1151"/>
                <a:gd name="T45" fmla="*/ 580 h 1418"/>
                <a:gd name="T46" fmla="*/ 1072 w 1151"/>
                <a:gd name="T47" fmla="*/ 620 h 1418"/>
                <a:gd name="T48" fmla="*/ 1015 w 1151"/>
                <a:gd name="T49" fmla="*/ 751 h 1418"/>
                <a:gd name="T50" fmla="*/ 991 w 1151"/>
                <a:gd name="T51" fmla="*/ 782 h 1418"/>
                <a:gd name="T52" fmla="*/ 981 w 1151"/>
                <a:gd name="T53" fmla="*/ 806 h 1418"/>
                <a:gd name="T54" fmla="*/ 960 w 1151"/>
                <a:gd name="T55" fmla="*/ 848 h 1418"/>
                <a:gd name="T56" fmla="*/ 946 w 1151"/>
                <a:gd name="T57" fmla="*/ 872 h 1418"/>
                <a:gd name="T58" fmla="*/ 925 w 1151"/>
                <a:gd name="T59" fmla="*/ 924 h 1418"/>
                <a:gd name="T60" fmla="*/ 915 w 1151"/>
                <a:gd name="T61" fmla="*/ 950 h 1418"/>
                <a:gd name="T62" fmla="*/ 902 w 1151"/>
                <a:gd name="T63" fmla="*/ 987 h 1418"/>
                <a:gd name="T64" fmla="*/ 889 w 1151"/>
                <a:gd name="T65" fmla="*/ 1008 h 1418"/>
                <a:gd name="T66" fmla="*/ 878 w 1151"/>
                <a:gd name="T67" fmla="*/ 1040 h 1418"/>
                <a:gd name="T68" fmla="*/ 870 w 1151"/>
                <a:gd name="T69" fmla="*/ 1087 h 1418"/>
                <a:gd name="T70" fmla="*/ 842 w 1151"/>
                <a:gd name="T71" fmla="*/ 1105 h 1418"/>
                <a:gd name="T72" fmla="*/ 823 w 1151"/>
                <a:gd name="T73" fmla="*/ 1139 h 1418"/>
                <a:gd name="T74" fmla="*/ 802 w 1151"/>
                <a:gd name="T75" fmla="*/ 1158 h 1418"/>
                <a:gd name="T76" fmla="*/ 771 w 1151"/>
                <a:gd name="T77" fmla="*/ 1213 h 1418"/>
                <a:gd name="T78" fmla="*/ 752 w 1151"/>
                <a:gd name="T79" fmla="*/ 1239 h 1418"/>
                <a:gd name="T80" fmla="*/ 734 w 1151"/>
                <a:gd name="T81" fmla="*/ 1297 h 1418"/>
                <a:gd name="T82" fmla="*/ 729 w 1151"/>
                <a:gd name="T83" fmla="*/ 1318 h 1418"/>
                <a:gd name="T84" fmla="*/ 724 w 1151"/>
                <a:gd name="T85" fmla="*/ 1344 h 1418"/>
                <a:gd name="T86" fmla="*/ 700 w 1151"/>
                <a:gd name="T87" fmla="*/ 1368 h 1418"/>
                <a:gd name="T88" fmla="*/ 548 w 1151"/>
                <a:gd name="T89" fmla="*/ 1362 h 1418"/>
                <a:gd name="T90" fmla="*/ 464 w 1151"/>
                <a:gd name="T91" fmla="*/ 1381 h 1418"/>
                <a:gd name="T92" fmla="*/ 267 w 1151"/>
                <a:gd name="T93" fmla="*/ 1331 h 1418"/>
                <a:gd name="T94" fmla="*/ 76 w 1151"/>
                <a:gd name="T95" fmla="*/ 1189 h 1418"/>
                <a:gd name="T96" fmla="*/ 32 w 1151"/>
                <a:gd name="T97" fmla="*/ 1079 h 1418"/>
                <a:gd name="T98" fmla="*/ 136 w 1151"/>
                <a:gd name="T99" fmla="*/ 861 h 1418"/>
                <a:gd name="T100" fmla="*/ 176 w 1151"/>
                <a:gd name="T101" fmla="*/ 693 h 1418"/>
                <a:gd name="T102" fmla="*/ 184 w 1151"/>
                <a:gd name="T103" fmla="*/ 483 h 1418"/>
                <a:gd name="T104" fmla="*/ 176 w 1151"/>
                <a:gd name="T105" fmla="*/ 307 h 1418"/>
                <a:gd name="T106" fmla="*/ 191 w 1151"/>
                <a:gd name="T107" fmla="*/ 244 h 1418"/>
                <a:gd name="T108" fmla="*/ 223 w 1151"/>
                <a:gd name="T109" fmla="*/ 158 h 1418"/>
                <a:gd name="T110" fmla="*/ 249 w 1151"/>
                <a:gd name="T111" fmla="*/ 100 h 1418"/>
                <a:gd name="T112" fmla="*/ 288 w 1151"/>
                <a:gd name="T113" fmla="*/ 74 h 1418"/>
                <a:gd name="T114" fmla="*/ 330 w 1151"/>
                <a:gd name="T115" fmla="*/ 42 h 1418"/>
                <a:gd name="T116" fmla="*/ 378 w 1151"/>
                <a:gd name="T117" fmla="*/ 19 h 1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151" h="1418">
                  <a:moveTo>
                    <a:pt x="393" y="14"/>
                  </a:moveTo>
                  <a:lnTo>
                    <a:pt x="385" y="27"/>
                  </a:lnTo>
                  <a:lnTo>
                    <a:pt x="385" y="32"/>
                  </a:lnTo>
                  <a:lnTo>
                    <a:pt x="385" y="37"/>
                  </a:lnTo>
                  <a:lnTo>
                    <a:pt x="385" y="42"/>
                  </a:lnTo>
                  <a:lnTo>
                    <a:pt x="385" y="50"/>
                  </a:lnTo>
                  <a:lnTo>
                    <a:pt x="385" y="53"/>
                  </a:lnTo>
                  <a:lnTo>
                    <a:pt x="385" y="58"/>
                  </a:lnTo>
                  <a:lnTo>
                    <a:pt x="385" y="61"/>
                  </a:lnTo>
                  <a:lnTo>
                    <a:pt x="385" y="66"/>
                  </a:lnTo>
                  <a:lnTo>
                    <a:pt x="385" y="77"/>
                  </a:lnTo>
                  <a:lnTo>
                    <a:pt x="385" y="92"/>
                  </a:lnTo>
                  <a:lnTo>
                    <a:pt x="385" y="108"/>
                  </a:lnTo>
                  <a:lnTo>
                    <a:pt x="388" y="142"/>
                  </a:lnTo>
                  <a:lnTo>
                    <a:pt x="391" y="147"/>
                  </a:lnTo>
                  <a:lnTo>
                    <a:pt x="391" y="163"/>
                  </a:lnTo>
                  <a:lnTo>
                    <a:pt x="393" y="174"/>
                  </a:lnTo>
                  <a:lnTo>
                    <a:pt x="396" y="197"/>
                  </a:lnTo>
                  <a:lnTo>
                    <a:pt x="401" y="229"/>
                  </a:lnTo>
                  <a:lnTo>
                    <a:pt x="404" y="229"/>
                  </a:lnTo>
                  <a:lnTo>
                    <a:pt x="414" y="224"/>
                  </a:lnTo>
                  <a:lnTo>
                    <a:pt x="430" y="210"/>
                  </a:lnTo>
                  <a:lnTo>
                    <a:pt x="440" y="205"/>
                  </a:lnTo>
                  <a:lnTo>
                    <a:pt x="459" y="195"/>
                  </a:lnTo>
                  <a:lnTo>
                    <a:pt x="461" y="187"/>
                  </a:lnTo>
                  <a:lnTo>
                    <a:pt x="469" y="161"/>
                  </a:lnTo>
                  <a:lnTo>
                    <a:pt x="475" y="158"/>
                  </a:lnTo>
                  <a:lnTo>
                    <a:pt x="482" y="158"/>
                  </a:lnTo>
                  <a:lnTo>
                    <a:pt x="488" y="142"/>
                  </a:lnTo>
                  <a:lnTo>
                    <a:pt x="493" y="142"/>
                  </a:lnTo>
                  <a:lnTo>
                    <a:pt x="498" y="142"/>
                  </a:lnTo>
                  <a:lnTo>
                    <a:pt x="506" y="142"/>
                  </a:lnTo>
                  <a:lnTo>
                    <a:pt x="514" y="142"/>
                  </a:lnTo>
                  <a:lnTo>
                    <a:pt x="522" y="142"/>
                  </a:lnTo>
                  <a:lnTo>
                    <a:pt x="527" y="142"/>
                  </a:lnTo>
                  <a:lnTo>
                    <a:pt x="530" y="142"/>
                  </a:lnTo>
                  <a:lnTo>
                    <a:pt x="532" y="142"/>
                  </a:lnTo>
                  <a:lnTo>
                    <a:pt x="537" y="145"/>
                  </a:lnTo>
                  <a:lnTo>
                    <a:pt x="548" y="145"/>
                  </a:lnTo>
                  <a:lnTo>
                    <a:pt x="551" y="145"/>
                  </a:lnTo>
                  <a:lnTo>
                    <a:pt x="553" y="147"/>
                  </a:lnTo>
                  <a:lnTo>
                    <a:pt x="558" y="147"/>
                  </a:lnTo>
                  <a:lnTo>
                    <a:pt x="561" y="147"/>
                  </a:lnTo>
                  <a:lnTo>
                    <a:pt x="564" y="150"/>
                  </a:lnTo>
                  <a:lnTo>
                    <a:pt x="569" y="150"/>
                  </a:lnTo>
                  <a:lnTo>
                    <a:pt x="574" y="153"/>
                  </a:lnTo>
                  <a:lnTo>
                    <a:pt x="579" y="153"/>
                  </a:lnTo>
                  <a:lnTo>
                    <a:pt x="585" y="155"/>
                  </a:lnTo>
                  <a:lnTo>
                    <a:pt x="593" y="155"/>
                  </a:lnTo>
                  <a:lnTo>
                    <a:pt x="598" y="158"/>
                  </a:lnTo>
                  <a:lnTo>
                    <a:pt x="600" y="158"/>
                  </a:lnTo>
                  <a:lnTo>
                    <a:pt x="600" y="161"/>
                  </a:lnTo>
                  <a:lnTo>
                    <a:pt x="603" y="161"/>
                  </a:lnTo>
                  <a:lnTo>
                    <a:pt x="606" y="163"/>
                  </a:lnTo>
                  <a:lnTo>
                    <a:pt x="611" y="166"/>
                  </a:lnTo>
                  <a:lnTo>
                    <a:pt x="614" y="166"/>
                  </a:lnTo>
                  <a:lnTo>
                    <a:pt x="621" y="171"/>
                  </a:lnTo>
                  <a:lnTo>
                    <a:pt x="624" y="174"/>
                  </a:lnTo>
                  <a:lnTo>
                    <a:pt x="627" y="174"/>
                  </a:lnTo>
                  <a:lnTo>
                    <a:pt x="629" y="176"/>
                  </a:lnTo>
                  <a:lnTo>
                    <a:pt x="629" y="179"/>
                  </a:lnTo>
                  <a:lnTo>
                    <a:pt x="632" y="179"/>
                  </a:lnTo>
                  <a:lnTo>
                    <a:pt x="634" y="182"/>
                  </a:lnTo>
                  <a:lnTo>
                    <a:pt x="637" y="184"/>
                  </a:lnTo>
                  <a:lnTo>
                    <a:pt x="640" y="187"/>
                  </a:lnTo>
                  <a:lnTo>
                    <a:pt x="645" y="189"/>
                  </a:lnTo>
                  <a:lnTo>
                    <a:pt x="650" y="195"/>
                  </a:lnTo>
                  <a:lnTo>
                    <a:pt x="655" y="197"/>
                  </a:lnTo>
                  <a:lnTo>
                    <a:pt x="658" y="197"/>
                  </a:lnTo>
                  <a:lnTo>
                    <a:pt x="661" y="203"/>
                  </a:lnTo>
                  <a:lnTo>
                    <a:pt x="663" y="203"/>
                  </a:lnTo>
                  <a:lnTo>
                    <a:pt x="671" y="213"/>
                  </a:lnTo>
                  <a:lnTo>
                    <a:pt x="682" y="221"/>
                  </a:lnTo>
                  <a:lnTo>
                    <a:pt x="687" y="224"/>
                  </a:lnTo>
                  <a:lnTo>
                    <a:pt x="695" y="229"/>
                  </a:lnTo>
                  <a:lnTo>
                    <a:pt x="700" y="231"/>
                  </a:lnTo>
                  <a:lnTo>
                    <a:pt x="703" y="231"/>
                  </a:lnTo>
                  <a:lnTo>
                    <a:pt x="708" y="237"/>
                  </a:lnTo>
                  <a:lnTo>
                    <a:pt x="716" y="239"/>
                  </a:lnTo>
                  <a:lnTo>
                    <a:pt x="716" y="242"/>
                  </a:lnTo>
                  <a:lnTo>
                    <a:pt x="718" y="242"/>
                  </a:lnTo>
                  <a:lnTo>
                    <a:pt x="721" y="242"/>
                  </a:lnTo>
                  <a:lnTo>
                    <a:pt x="721" y="244"/>
                  </a:lnTo>
                  <a:lnTo>
                    <a:pt x="726" y="244"/>
                  </a:lnTo>
                  <a:lnTo>
                    <a:pt x="729" y="247"/>
                  </a:lnTo>
                  <a:lnTo>
                    <a:pt x="731" y="247"/>
                  </a:lnTo>
                  <a:lnTo>
                    <a:pt x="731" y="250"/>
                  </a:lnTo>
                  <a:lnTo>
                    <a:pt x="734" y="250"/>
                  </a:lnTo>
                  <a:lnTo>
                    <a:pt x="737" y="252"/>
                  </a:lnTo>
                  <a:lnTo>
                    <a:pt x="739" y="252"/>
                  </a:lnTo>
                  <a:lnTo>
                    <a:pt x="750" y="255"/>
                  </a:lnTo>
                  <a:lnTo>
                    <a:pt x="755" y="255"/>
                  </a:lnTo>
                  <a:lnTo>
                    <a:pt x="758" y="255"/>
                  </a:lnTo>
                  <a:lnTo>
                    <a:pt x="758" y="258"/>
                  </a:lnTo>
                  <a:lnTo>
                    <a:pt x="763" y="258"/>
                  </a:lnTo>
                  <a:lnTo>
                    <a:pt x="768" y="260"/>
                  </a:lnTo>
                  <a:lnTo>
                    <a:pt x="771" y="260"/>
                  </a:lnTo>
                  <a:lnTo>
                    <a:pt x="773" y="260"/>
                  </a:lnTo>
                  <a:lnTo>
                    <a:pt x="776" y="263"/>
                  </a:lnTo>
                  <a:lnTo>
                    <a:pt x="784" y="265"/>
                  </a:lnTo>
                  <a:lnTo>
                    <a:pt x="787" y="265"/>
                  </a:lnTo>
                  <a:lnTo>
                    <a:pt x="797" y="271"/>
                  </a:lnTo>
                  <a:lnTo>
                    <a:pt x="813" y="273"/>
                  </a:lnTo>
                  <a:lnTo>
                    <a:pt x="815" y="276"/>
                  </a:lnTo>
                  <a:lnTo>
                    <a:pt x="826" y="279"/>
                  </a:lnTo>
                  <a:lnTo>
                    <a:pt x="828" y="279"/>
                  </a:lnTo>
                  <a:lnTo>
                    <a:pt x="831" y="281"/>
                  </a:lnTo>
                  <a:lnTo>
                    <a:pt x="836" y="281"/>
                  </a:lnTo>
                  <a:lnTo>
                    <a:pt x="842" y="284"/>
                  </a:lnTo>
                  <a:lnTo>
                    <a:pt x="847" y="284"/>
                  </a:lnTo>
                  <a:lnTo>
                    <a:pt x="849" y="286"/>
                  </a:lnTo>
                  <a:lnTo>
                    <a:pt x="852" y="286"/>
                  </a:lnTo>
                  <a:lnTo>
                    <a:pt x="855" y="286"/>
                  </a:lnTo>
                  <a:lnTo>
                    <a:pt x="857" y="289"/>
                  </a:lnTo>
                  <a:lnTo>
                    <a:pt x="865" y="289"/>
                  </a:lnTo>
                  <a:lnTo>
                    <a:pt x="868" y="292"/>
                  </a:lnTo>
                  <a:lnTo>
                    <a:pt x="870" y="292"/>
                  </a:lnTo>
                  <a:lnTo>
                    <a:pt x="873" y="292"/>
                  </a:lnTo>
                  <a:lnTo>
                    <a:pt x="876" y="294"/>
                  </a:lnTo>
                  <a:lnTo>
                    <a:pt x="878" y="294"/>
                  </a:lnTo>
                  <a:lnTo>
                    <a:pt x="881" y="294"/>
                  </a:lnTo>
                  <a:lnTo>
                    <a:pt x="881" y="297"/>
                  </a:lnTo>
                  <a:lnTo>
                    <a:pt x="884" y="297"/>
                  </a:lnTo>
                  <a:lnTo>
                    <a:pt x="886" y="297"/>
                  </a:lnTo>
                  <a:lnTo>
                    <a:pt x="891" y="300"/>
                  </a:lnTo>
                  <a:lnTo>
                    <a:pt x="899" y="302"/>
                  </a:lnTo>
                  <a:lnTo>
                    <a:pt x="905" y="302"/>
                  </a:lnTo>
                  <a:lnTo>
                    <a:pt x="912" y="305"/>
                  </a:lnTo>
                  <a:lnTo>
                    <a:pt x="920" y="307"/>
                  </a:lnTo>
                  <a:lnTo>
                    <a:pt x="925" y="310"/>
                  </a:lnTo>
                  <a:lnTo>
                    <a:pt x="931" y="310"/>
                  </a:lnTo>
                  <a:lnTo>
                    <a:pt x="933" y="313"/>
                  </a:lnTo>
                  <a:lnTo>
                    <a:pt x="946" y="315"/>
                  </a:lnTo>
                  <a:lnTo>
                    <a:pt x="957" y="318"/>
                  </a:lnTo>
                  <a:lnTo>
                    <a:pt x="960" y="321"/>
                  </a:lnTo>
                  <a:lnTo>
                    <a:pt x="962" y="321"/>
                  </a:lnTo>
                  <a:lnTo>
                    <a:pt x="965" y="321"/>
                  </a:lnTo>
                  <a:lnTo>
                    <a:pt x="967" y="321"/>
                  </a:lnTo>
                  <a:lnTo>
                    <a:pt x="970" y="323"/>
                  </a:lnTo>
                  <a:lnTo>
                    <a:pt x="975" y="323"/>
                  </a:lnTo>
                  <a:lnTo>
                    <a:pt x="978" y="326"/>
                  </a:lnTo>
                  <a:lnTo>
                    <a:pt x="986" y="328"/>
                  </a:lnTo>
                  <a:lnTo>
                    <a:pt x="988" y="328"/>
                  </a:lnTo>
                  <a:lnTo>
                    <a:pt x="994" y="328"/>
                  </a:lnTo>
                  <a:lnTo>
                    <a:pt x="996" y="331"/>
                  </a:lnTo>
                  <a:lnTo>
                    <a:pt x="999" y="331"/>
                  </a:lnTo>
                  <a:lnTo>
                    <a:pt x="1002" y="331"/>
                  </a:lnTo>
                  <a:lnTo>
                    <a:pt x="1007" y="334"/>
                  </a:lnTo>
                  <a:lnTo>
                    <a:pt x="1009" y="334"/>
                  </a:lnTo>
                  <a:lnTo>
                    <a:pt x="1012" y="334"/>
                  </a:lnTo>
                  <a:lnTo>
                    <a:pt x="1017" y="336"/>
                  </a:lnTo>
                  <a:lnTo>
                    <a:pt x="1020" y="336"/>
                  </a:lnTo>
                  <a:lnTo>
                    <a:pt x="1022" y="336"/>
                  </a:lnTo>
                  <a:lnTo>
                    <a:pt x="1028" y="339"/>
                  </a:lnTo>
                  <a:lnTo>
                    <a:pt x="1038" y="342"/>
                  </a:lnTo>
                  <a:lnTo>
                    <a:pt x="1041" y="342"/>
                  </a:lnTo>
                  <a:lnTo>
                    <a:pt x="1054" y="347"/>
                  </a:lnTo>
                  <a:lnTo>
                    <a:pt x="1057" y="347"/>
                  </a:lnTo>
                  <a:lnTo>
                    <a:pt x="1064" y="349"/>
                  </a:lnTo>
                  <a:lnTo>
                    <a:pt x="1067" y="349"/>
                  </a:lnTo>
                  <a:lnTo>
                    <a:pt x="1070" y="352"/>
                  </a:lnTo>
                  <a:lnTo>
                    <a:pt x="1075" y="352"/>
                  </a:lnTo>
                  <a:lnTo>
                    <a:pt x="1078" y="352"/>
                  </a:lnTo>
                  <a:lnTo>
                    <a:pt x="1083" y="355"/>
                  </a:lnTo>
                  <a:lnTo>
                    <a:pt x="1085" y="355"/>
                  </a:lnTo>
                  <a:lnTo>
                    <a:pt x="1085" y="357"/>
                  </a:lnTo>
                  <a:lnTo>
                    <a:pt x="1088" y="357"/>
                  </a:lnTo>
                  <a:lnTo>
                    <a:pt x="1091" y="357"/>
                  </a:lnTo>
                  <a:lnTo>
                    <a:pt x="1093" y="357"/>
                  </a:lnTo>
                  <a:lnTo>
                    <a:pt x="1099" y="360"/>
                  </a:lnTo>
                  <a:lnTo>
                    <a:pt x="1101" y="360"/>
                  </a:lnTo>
                  <a:lnTo>
                    <a:pt x="1112" y="365"/>
                  </a:lnTo>
                  <a:lnTo>
                    <a:pt x="1117" y="365"/>
                  </a:lnTo>
                  <a:lnTo>
                    <a:pt x="1122" y="368"/>
                  </a:lnTo>
                  <a:lnTo>
                    <a:pt x="1127" y="368"/>
                  </a:lnTo>
                  <a:lnTo>
                    <a:pt x="1140" y="373"/>
                  </a:lnTo>
                  <a:lnTo>
                    <a:pt x="1146" y="373"/>
                  </a:lnTo>
                  <a:lnTo>
                    <a:pt x="1146" y="376"/>
                  </a:lnTo>
                  <a:lnTo>
                    <a:pt x="1146" y="378"/>
                  </a:lnTo>
                  <a:lnTo>
                    <a:pt x="1146" y="381"/>
                  </a:lnTo>
                  <a:lnTo>
                    <a:pt x="1146" y="384"/>
                  </a:lnTo>
                  <a:lnTo>
                    <a:pt x="1143" y="384"/>
                  </a:lnTo>
                  <a:lnTo>
                    <a:pt x="1143" y="391"/>
                  </a:lnTo>
                  <a:lnTo>
                    <a:pt x="1151" y="394"/>
                  </a:lnTo>
                  <a:lnTo>
                    <a:pt x="1151" y="397"/>
                  </a:lnTo>
                  <a:lnTo>
                    <a:pt x="1146" y="410"/>
                  </a:lnTo>
                  <a:lnTo>
                    <a:pt x="1143" y="412"/>
                  </a:lnTo>
                  <a:lnTo>
                    <a:pt x="1143" y="415"/>
                  </a:lnTo>
                  <a:lnTo>
                    <a:pt x="1143" y="418"/>
                  </a:lnTo>
                  <a:lnTo>
                    <a:pt x="1135" y="436"/>
                  </a:lnTo>
                  <a:lnTo>
                    <a:pt x="1135" y="439"/>
                  </a:lnTo>
                  <a:lnTo>
                    <a:pt x="1135" y="441"/>
                  </a:lnTo>
                  <a:lnTo>
                    <a:pt x="1133" y="449"/>
                  </a:lnTo>
                  <a:lnTo>
                    <a:pt x="1133" y="454"/>
                  </a:lnTo>
                  <a:lnTo>
                    <a:pt x="1130" y="460"/>
                  </a:lnTo>
                  <a:lnTo>
                    <a:pt x="1127" y="470"/>
                  </a:lnTo>
                  <a:lnTo>
                    <a:pt x="1127" y="473"/>
                  </a:lnTo>
                  <a:lnTo>
                    <a:pt x="1125" y="470"/>
                  </a:lnTo>
                  <a:lnTo>
                    <a:pt x="1122" y="470"/>
                  </a:lnTo>
                  <a:lnTo>
                    <a:pt x="1122" y="473"/>
                  </a:lnTo>
                  <a:lnTo>
                    <a:pt x="1119" y="473"/>
                  </a:lnTo>
                  <a:lnTo>
                    <a:pt x="1119" y="475"/>
                  </a:lnTo>
                  <a:lnTo>
                    <a:pt x="1117" y="483"/>
                  </a:lnTo>
                  <a:lnTo>
                    <a:pt x="1117" y="486"/>
                  </a:lnTo>
                  <a:lnTo>
                    <a:pt x="1114" y="489"/>
                  </a:lnTo>
                  <a:lnTo>
                    <a:pt x="1114" y="494"/>
                  </a:lnTo>
                  <a:lnTo>
                    <a:pt x="1114" y="496"/>
                  </a:lnTo>
                  <a:lnTo>
                    <a:pt x="1112" y="496"/>
                  </a:lnTo>
                  <a:lnTo>
                    <a:pt x="1112" y="502"/>
                  </a:lnTo>
                  <a:lnTo>
                    <a:pt x="1109" y="502"/>
                  </a:lnTo>
                  <a:lnTo>
                    <a:pt x="1109" y="504"/>
                  </a:lnTo>
                  <a:lnTo>
                    <a:pt x="1109" y="507"/>
                  </a:lnTo>
                  <a:lnTo>
                    <a:pt x="1106" y="507"/>
                  </a:lnTo>
                  <a:lnTo>
                    <a:pt x="1106" y="515"/>
                  </a:lnTo>
                  <a:lnTo>
                    <a:pt x="1106" y="520"/>
                  </a:lnTo>
                  <a:lnTo>
                    <a:pt x="1104" y="525"/>
                  </a:lnTo>
                  <a:lnTo>
                    <a:pt x="1106" y="528"/>
                  </a:lnTo>
                  <a:lnTo>
                    <a:pt x="1104" y="531"/>
                  </a:lnTo>
                  <a:lnTo>
                    <a:pt x="1104" y="533"/>
                  </a:lnTo>
                  <a:lnTo>
                    <a:pt x="1101" y="533"/>
                  </a:lnTo>
                  <a:lnTo>
                    <a:pt x="1101" y="536"/>
                  </a:lnTo>
                  <a:lnTo>
                    <a:pt x="1096" y="546"/>
                  </a:lnTo>
                  <a:lnTo>
                    <a:pt x="1096" y="549"/>
                  </a:lnTo>
                  <a:lnTo>
                    <a:pt x="1093" y="549"/>
                  </a:lnTo>
                  <a:lnTo>
                    <a:pt x="1093" y="552"/>
                  </a:lnTo>
                  <a:lnTo>
                    <a:pt x="1093" y="557"/>
                  </a:lnTo>
                  <a:lnTo>
                    <a:pt x="1093" y="559"/>
                  </a:lnTo>
                  <a:lnTo>
                    <a:pt x="1091" y="567"/>
                  </a:lnTo>
                  <a:lnTo>
                    <a:pt x="1085" y="578"/>
                  </a:lnTo>
                  <a:lnTo>
                    <a:pt x="1083" y="580"/>
                  </a:lnTo>
                  <a:lnTo>
                    <a:pt x="1083" y="586"/>
                  </a:lnTo>
                  <a:lnTo>
                    <a:pt x="1078" y="591"/>
                  </a:lnTo>
                  <a:lnTo>
                    <a:pt x="1078" y="596"/>
                  </a:lnTo>
                  <a:lnTo>
                    <a:pt x="1075" y="596"/>
                  </a:lnTo>
                  <a:lnTo>
                    <a:pt x="1075" y="599"/>
                  </a:lnTo>
                  <a:lnTo>
                    <a:pt x="1075" y="607"/>
                  </a:lnTo>
                  <a:lnTo>
                    <a:pt x="1072" y="609"/>
                  </a:lnTo>
                  <a:lnTo>
                    <a:pt x="1072" y="615"/>
                  </a:lnTo>
                  <a:lnTo>
                    <a:pt x="1072" y="617"/>
                  </a:lnTo>
                  <a:lnTo>
                    <a:pt x="1072" y="620"/>
                  </a:lnTo>
                  <a:lnTo>
                    <a:pt x="1070" y="622"/>
                  </a:lnTo>
                  <a:lnTo>
                    <a:pt x="1070" y="625"/>
                  </a:lnTo>
                  <a:lnTo>
                    <a:pt x="1057" y="654"/>
                  </a:lnTo>
                  <a:lnTo>
                    <a:pt x="1046" y="680"/>
                  </a:lnTo>
                  <a:lnTo>
                    <a:pt x="1038" y="696"/>
                  </a:lnTo>
                  <a:lnTo>
                    <a:pt x="1038" y="699"/>
                  </a:lnTo>
                  <a:lnTo>
                    <a:pt x="1036" y="706"/>
                  </a:lnTo>
                  <a:lnTo>
                    <a:pt x="1030" y="712"/>
                  </a:lnTo>
                  <a:lnTo>
                    <a:pt x="1030" y="714"/>
                  </a:lnTo>
                  <a:lnTo>
                    <a:pt x="1015" y="751"/>
                  </a:lnTo>
                  <a:lnTo>
                    <a:pt x="1007" y="769"/>
                  </a:lnTo>
                  <a:lnTo>
                    <a:pt x="1004" y="775"/>
                  </a:lnTo>
                  <a:lnTo>
                    <a:pt x="1004" y="777"/>
                  </a:lnTo>
                  <a:lnTo>
                    <a:pt x="1002" y="777"/>
                  </a:lnTo>
                  <a:lnTo>
                    <a:pt x="1002" y="775"/>
                  </a:lnTo>
                  <a:lnTo>
                    <a:pt x="999" y="775"/>
                  </a:lnTo>
                  <a:lnTo>
                    <a:pt x="996" y="775"/>
                  </a:lnTo>
                  <a:lnTo>
                    <a:pt x="996" y="772"/>
                  </a:lnTo>
                  <a:lnTo>
                    <a:pt x="994" y="777"/>
                  </a:lnTo>
                  <a:lnTo>
                    <a:pt x="991" y="782"/>
                  </a:lnTo>
                  <a:lnTo>
                    <a:pt x="991" y="785"/>
                  </a:lnTo>
                  <a:lnTo>
                    <a:pt x="988" y="788"/>
                  </a:lnTo>
                  <a:lnTo>
                    <a:pt x="988" y="790"/>
                  </a:lnTo>
                  <a:lnTo>
                    <a:pt x="986" y="790"/>
                  </a:lnTo>
                  <a:lnTo>
                    <a:pt x="986" y="793"/>
                  </a:lnTo>
                  <a:lnTo>
                    <a:pt x="986" y="796"/>
                  </a:lnTo>
                  <a:lnTo>
                    <a:pt x="986" y="798"/>
                  </a:lnTo>
                  <a:lnTo>
                    <a:pt x="983" y="798"/>
                  </a:lnTo>
                  <a:lnTo>
                    <a:pt x="983" y="801"/>
                  </a:lnTo>
                  <a:lnTo>
                    <a:pt x="981" y="806"/>
                  </a:lnTo>
                  <a:lnTo>
                    <a:pt x="978" y="811"/>
                  </a:lnTo>
                  <a:lnTo>
                    <a:pt x="970" y="835"/>
                  </a:lnTo>
                  <a:lnTo>
                    <a:pt x="967" y="838"/>
                  </a:lnTo>
                  <a:lnTo>
                    <a:pt x="967" y="840"/>
                  </a:lnTo>
                  <a:lnTo>
                    <a:pt x="965" y="843"/>
                  </a:lnTo>
                  <a:lnTo>
                    <a:pt x="967" y="845"/>
                  </a:lnTo>
                  <a:lnTo>
                    <a:pt x="965" y="845"/>
                  </a:lnTo>
                  <a:lnTo>
                    <a:pt x="962" y="845"/>
                  </a:lnTo>
                  <a:lnTo>
                    <a:pt x="962" y="848"/>
                  </a:lnTo>
                  <a:lnTo>
                    <a:pt x="960" y="848"/>
                  </a:lnTo>
                  <a:lnTo>
                    <a:pt x="960" y="851"/>
                  </a:lnTo>
                  <a:lnTo>
                    <a:pt x="960" y="853"/>
                  </a:lnTo>
                  <a:lnTo>
                    <a:pt x="957" y="853"/>
                  </a:lnTo>
                  <a:lnTo>
                    <a:pt x="957" y="856"/>
                  </a:lnTo>
                  <a:lnTo>
                    <a:pt x="954" y="856"/>
                  </a:lnTo>
                  <a:lnTo>
                    <a:pt x="954" y="859"/>
                  </a:lnTo>
                  <a:lnTo>
                    <a:pt x="952" y="861"/>
                  </a:lnTo>
                  <a:lnTo>
                    <a:pt x="952" y="864"/>
                  </a:lnTo>
                  <a:lnTo>
                    <a:pt x="949" y="869"/>
                  </a:lnTo>
                  <a:lnTo>
                    <a:pt x="946" y="872"/>
                  </a:lnTo>
                  <a:lnTo>
                    <a:pt x="946" y="877"/>
                  </a:lnTo>
                  <a:lnTo>
                    <a:pt x="944" y="880"/>
                  </a:lnTo>
                  <a:lnTo>
                    <a:pt x="946" y="893"/>
                  </a:lnTo>
                  <a:lnTo>
                    <a:pt x="944" y="895"/>
                  </a:lnTo>
                  <a:lnTo>
                    <a:pt x="941" y="906"/>
                  </a:lnTo>
                  <a:lnTo>
                    <a:pt x="933" y="906"/>
                  </a:lnTo>
                  <a:lnTo>
                    <a:pt x="933" y="908"/>
                  </a:lnTo>
                  <a:lnTo>
                    <a:pt x="928" y="922"/>
                  </a:lnTo>
                  <a:lnTo>
                    <a:pt x="925" y="922"/>
                  </a:lnTo>
                  <a:lnTo>
                    <a:pt x="925" y="924"/>
                  </a:lnTo>
                  <a:lnTo>
                    <a:pt x="925" y="927"/>
                  </a:lnTo>
                  <a:lnTo>
                    <a:pt x="923" y="927"/>
                  </a:lnTo>
                  <a:lnTo>
                    <a:pt x="923" y="932"/>
                  </a:lnTo>
                  <a:lnTo>
                    <a:pt x="920" y="935"/>
                  </a:lnTo>
                  <a:lnTo>
                    <a:pt x="920" y="937"/>
                  </a:lnTo>
                  <a:lnTo>
                    <a:pt x="918" y="940"/>
                  </a:lnTo>
                  <a:lnTo>
                    <a:pt x="918" y="943"/>
                  </a:lnTo>
                  <a:lnTo>
                    <a:pt x="918" y="945"/>
                  </a:lnTo>
                  <a:lnTo>
                    <a:pt x="918" y="948"/>
                  </a:lnTo>
                  <a:lnTo>
                    <a:pt x="915" y="950"/>
                  </a:lnTo>
                  <a:lnTo>
                    <a:pt x="915" y="953"/>
                  </a:lnTo>
                  <a:lnTo>
                    <a:pt x="912" y="958"/>
                  </a:lnTo>
                  <a:lnTo>
                    <a:pt x="910" y="966"/>
                  </a:lnTo>
                  <a:lnTo>
                    <a:pt x="910" y="969"/>
                  </a:lnTo>
                  <a:lnTo>
                    <a:pt x="910" y="971"/>
                  </a:lnTo>
                  <a:lnTo>
                    <a:pt x="907" y="974"/>
                  </a:lnTo>
                  <a:lnTo>
                    <a:pt x="905" y="979"/>
                  </a:lnTo>
                  <a:lnTo>
                    <a:pt x="905" y="982"/>
                  </a:lnTo>
                  <a:lnTo>
                    <a:pt x="905" y="985"/>
                  </a:lnTo>
                  <a:lnTo>
                    <a:pt x="902" y="987"/>
                  </a:lnTo>
                  <a:lnTo>
                    <a:pt x="902" y="990"/>
                  </a:lnTo>
                  <a:lnTo>
                    <a:pt x="902" y="992"/>
                  </a:lnTo>
                  <a:lnTo>
                    <a:pt x="897" y="990"/>
                  </a:lnTo>
                  <a:lnTo>
                    <a:pt x="897" y="998"/>
                  </a:lnTo>
                  <a:lnTo>
                    <a:pt x="891" y="998"/>
                  </a:lnTo>
                  <a:lnTo>
                    <a:pt x="891" y="1003"/>
                  </a:lnTo>
                  <a:lnTo>
                    <a:pt x="889" y="1006"/>
                  </a:lnTo>
                  <a:lnTo>
                    <a:pt x="891" y="1006"/>
                  </a:lnTo>
                  <a:lnTo>
                    <a:pt x="891" y="1008"/>
                  </a:lnTo>
                  <a:lnTo>
                    <a:pt x="889" y="1008"/>
                  </a:lnTo>
                  <a:lnTo>
                    <a:pt x="889" y="1011"/>
                  </a:lnTo>
                  <a:lnTo>
                    <a:pt x="886" y="1016"/>
                  </a:lnTo>
                  <a:lnTo>
                    <a:pt x="884" y="1021"/>
                  </a:lnTo>
                  <a:lnTo>
                    <a:pt x="881" y="1024"/>
                  </a:lnTo>
                  <a:lnTo>
                    <a:pt x="881" y="1027"/>
                  </a:lnTo>
                  <a:lnTo>
                    <a:pt x="881" y="1029"/>
                  </a:lnTo>
                  <a:lnTo>
                    <a:pt x="878" y="1032"/>
                  </a:lnTo>
                  <a:lnTo>
                    <a:pt x="878" y="1034"/>
                  </a:lnTo>
                  <a:lnTo>
                    <a:pt x="878" y="1037"/>
                  </a:lnTo>
                  <a:lnTo>
                    <a:pt x="878" y="1040"/>
                  </a:lnTo>
                  <a:lnTo>
                    <a:pt x="878" y="1045"/>
                  </a:lnTo>
                  <a:lnTo>
                    <a:pt x="878" y="1050"/>
                  </a:lnTo>
                  <a:lnTo>
                    <a:pt x="878" y="1053"/>
                  </a:lnTo>
                  <a:lnTo>
                    <a:pt x="878" y="1055"/>
                  </a:lnTo>
                  <a:lnTo>
                    <a:pt x="878" y="1058"/>
                  </a:lnTo>
                  <a:lnTo>
                    <a:pt x="876" y="1061"/>
                  </a:lnTo>
                  <a:lnTo>
                    <a:pt x="876" y="1066"/>
                  </a:lnTo>
                  <a:lnTo>
                    <a:pt x="876" y="1074"/>
                  </a:lnTo>
                  <a:lnTo>
                    <a:pt x="876" y="1076"/>
                  </a:lnTo>
                  <a:lnTo>
                    <a:pt x="870" y="1087"/>
                  </a:lnTo>
                  <a:lnTo>
                    <a:pt x="865" y="1082"/>
                  </a:lnTo>
                  <a:lnTo>
                    <a:pt x="857" y="1082"/>
                  </a:lnTo>
                  <a:lnTo>
                    <a:pt x="855" y="1084"/>
                  </a:lnTo>
                  <a:lnTo>
                    <a:pt x="852" y="1087"/>
                  </a:lnTo>
                  <a:lnTo>
                    <a:pt x="849" y="1090"/>
                  </a:lnTo>
                  <a:lnTo>
                    <a:pt x="847" y="1092"/>
                  </a:lnTo>
                  <a:lnTo>
                    <a:pt x="842" y="1097"/>
                  </a:lnTo>
                  <a:lnTo>
                    <a:pt x="842" y="1100"/>
                  </a:lnTo>
                  <a:lnTo>
                    <a:pt x="844" y="1100"/>
                  </a:lnTo>
                  <a:lnTo>
                    <a:pt x="842" y="1105"/>
                  </a:lnTo>
                  <a:lnTo>
                    <a:pt x="839" y="1105"/>
                  </a:lnTo>
                  <a:lnTo>
                    <a:pt x="839" y="1108"/>
                  </a:lnTo>
                  <a:lnTo>
                    <a:pt x="836" y="1111"/>
                  </a:lnTo>
                  <a:lnTo>
                    <a:pt x="836" y="1113"/>
                  </a:lnTo>
                  <a:lnTo>
                    <a:pt x="834" y="1116"/>
                  </a:lnTo>
                  <a:lnTo>
                    <a:pt x="834" y="1118"/>
                  </a:lnTo>
                  <a:lnTo>
                    <a:pt x="831" y="1121"/>
                  </a:lnTo>
                  <a:lnTo>
                    <a:pt x="828" y="1126"/>
                  </a:lnTo>
                  <a:lnTo>
                    <a:pt x="823" y="1137"/>
                  </a:lnTo>
                  <a:lnTo>
                    <a:pt x="823" y="1139"/>
                  </a:lnTo>
                  <a:lnTo>
                    <a:pt x="821" y="1139"/>
                  </a:lnTo>
                  <a:lnTo>
                    <a:pt x="818" y="1145"/>
                  </a:lnTo>
                  <a:lnTo>
                    <a:pt x="818" y="1147"/>
                  </a:lnTo>
                  <a:lnTo>
                    <a:pt x="815" y="1147"/>
                  </a:lnTo>
                  <a:lnTo>
                    <a:pt x="815" y="1150"/>
                  </a:lnTo>
                  <a:lnTo>
                    <a:pt x="813" y="1150"/>
                  </a:lnTo>
                  <a:lnTo>
                    <a:pt x="810" y="1147"/>
                  </a:lnTo>
                  <a:lnTo>
                    <a:pt x="808" y="1147"/>
                  </a:lnTo>
                  <a:lnTo>
                    <a:pt x="802" y="1155"/>
                  </a:lnTo>
                  <a:lnTo>
                    <a:pt x="802" y="1158"/>
                  </a:lnTo>
                  <a:lnTo>
                    <a:pt x="792" y="1184"/>
                  </a:lnTo>
                  <a:lnTo>
                    <a:pt x="789" y="1192"/>
                  </a:lnTo>
                  <a:lnTo>
                    <a:pt x="787" y="1197"/>
                  </a:lnTo>
                  <a:lnTo>
                    <a:pt x="784" y="1200"/>
                  </a:lnTo>
                  <a:lnTo>
                    <a:pt x="781" y="1202"/>
                  </a:lnTo>
                  <a:lnTo>
                    <a:pt x="779" y="1205"/>
                  </a:lnTo>
                  <a:lnTo>
                    <a:pt x="776" y="1208"/>
                  </a:lnTo>
                  <a:lnTo>
                    <a:pt x="773" y="1208"/>
                  </a:lnTo>
                  <a:lnTo>
                    <a:pt x="771" y="1208"/>
                  </a:lnTo>
                  <a:lnTo>
                    <a:pt x="771" y="1213"/>
                  </a:lnTo>
                  <a:lnTo>
                    <a:pt x="771" y="1216"/>
                  </a:lnTo>
                  <a:lnTo>
                    <a:pt x="768" y="1221"/>
                  </a:lnTo>
                  <a:lnTo>
                    <a:pt x="766" y="1223"/>
                  </a:lnTo>
                  <a:lnTo>
                    <a:pt x="766" y="1226"/>
                  </a:lnTo>
                  <a:lnTo>
                    <a:pt x="763" y="1229"/>
                  </a:lnTo>
                  <a:lnTo>
                    <a:pt x="763" y="1231"/>
                  </a:lnTo>
                  <a:lnTo>
                    <a:pt x="760" y="1234"/>
                  </a:lnTo>
                  <a:lnTo>
                    <a:pt x="758" y="1237"/>
                  </a:lnTo>
                  <a:lnTo>
                    <a:pt x="755" y="1234"/>
                  </a:lnTo>
                  <a:lnTo>
                    <a:pt x="752" y="1239"/>
                  </a:lnTo>
                  <a:lnTo>
                    <a:pt x="747" y="1247"/>
                  </a:lnTo>
                  <a:lnTo>
                    <a:pt x="745" y="1257"/>
                  </a:lnTo>
                  <a:lnTo>
                    <a:pt x="742" y="1263"/>
                  </a:lnTo>
                  <a:lnTo>
                    <a:pt x="739" y="1278"/>
                  </a:lnTo>
                  <a:lnTo>
                    <a:pt x="739" y="1281"/>
                  </a:lnTo>
                  <a:lnTo>
                    <a:pt x="739" y="1284"/>
                  </a:lnTo>
                  <a:lnTo>
                    <a:pt x="737" y="1289"/>
                  </a:lnTo>
                  <a:lnTo>
                    <a:pt x="737" y="1292"/>
                  </a:lnTo>
                  <a:lnTo>
                    <a:pt x="737" y="1294"/>
                  </a:lnTo>
                  <a:lnTo>
                    <a:pt x="734" y="1297"/>
                  </a:lnTo>
                  <a:lnTo>
                    <a:pt x="734" y="1299"/>
                  </a:lnTo>
                  <a:lnTo>
                    <a:pt x="734" y="1302"/>
                  </a:lnTo>
                  <a:lnTo>
                    <a:pt x="734" y="1305"/>
                  </a:lnTo>
                  <a:lnTo>
                    <a:pt x="731" y="1305"/>
                  </a:lnTo>
                  <a:lnTo>
                    <a:pt x="731" y="1307"/>
                  </a:lnTo>
                  <a:lnTo>
                    <a:pt x="731" y="1310"/>
                  </a:lnTo>
                  <a:lnTo>
                    <a:pt x="731" y="1313"/>
                  </a:lnTo>
                  <a:lnTo>
                    <a:pt x="731" y="1315"/>
                  </a:lnTo>
                  <a:lnTo>
                    <a:pt x="729" y="1315"/>
                  </a:lnTo>
                  <a:lnTo>
                    <a:pt x="729" y="1318"/>
                  </a:lnTo>
                  <a:lnTo>
                    <a:pt x="729" y="1320"/>
                  </a:lnTo>
                  <a:lnTo>
                    <a:pt x="729" y="1323"/>
                  </a:lnTo>
                  <a:lnTo>
                    <a:pt x="729" y="1326"/>
                  </a:lnTo>
                  <a:lnTo>
                    <a:pt x="726" y="1328"/>
                  </a:lnTo>
                  <a:lnTo>
                    <a:pt x="726" y="1331"/>
                  </a:lnTo>
                  <a:lnTo>
                    <a:pt x="726" y="1334"/>
                  </a:lnTo>
                  <a:lnTo>
                    <a:pt x="726" y="1336"/>
                  </a:lnTo>
                  <a:lnTo>
                    <a:pt x="724" y="1339"/>
                  </a:lnTo>
                  <a:lnTo>
                    <a:pt x="724" y="1341"/>
                  </a:lnTo>
                  <a:lnTo>
                    <a:pt x="724" y="1344"/>
                  </a:lnTo>
                  <a:lnTo>
                    <a:pt x="724" y="1347"/>
                  </a:lnTo>
                  <a:lnTo>
                    <a:pt x="721" y="1349"/>
                  </a:lnTo>
                  <a:lnTo>
                    <a:pt x="721" y="1352"/>
                  </a:lnTo>
                  <a:lnTo>
                    <a:pt x="721" y="1355"/>
                  </a:lnTo>
                  <a:lnTo>
                    <a:pt x="721" y="1357"/>
                  </a:lnTo>
                  <a:lnTo>
                    <a:pt x="721" y="1360"/>
                  </a:lnTo>
                  <a:lnTo>
                    <a:pt x="718" y="1362"/>
                  </a:lnTo>
                  <a:lnTo>
                    <a:pt x="718" y="1370"/>
                  </a:lnTo>
                  <a:lnTo>
                    <a:pt x="716" y="1370"/>
                  </a:lnTo>
                  <a:lnTo>
                    <a:pt x="700" y="1368"/>
                  </a:lnTo>
                  <a:lnTo>
                    <a:pt x="687" y="1368"/>
                  </a:lnTo>
                  <a:lnTo>
                    <a:pt x="682" y="1365"/>
                  </a:lnTo>
                  <a:lnTo>
                    <a:pt x="640" y="1362"/>
                  </a:lnTo>
                  <a:lnTo>
                    <a:pt x="637" y="1362"/>
                  </a:lnTo>
                  <a:lnTo>
                    <a:pt x="632" y="1362"/>
                  </a:lnTo>
                  <a:lnTo>
                    <a:pt x="608" y="1360"/>
                  </a:lnTo>
                  <a:lnTo>
                    <a:pt x="577" y="1357"/>
                  </a:lnTo>
                  <a:lnTo>
                    <a:pt x="561" y="1360"/>
                  </a:lnTo>
                  <a:lnTo>
                    <a:pt x="548" y="1360"/>
                  </a:lnTo>
                  <a:lnTo>
                    <a:pt x="548" y="1362"/>
                  </a:lnTo>
                  <a:lnTo>
                    <a:pt x="545" y="1365"/>
                  </a:lnTo>
                  <a:lnTo>
                    <a:pt x="540" y="1368"/>
                  </a:lnTo>
                  <a:lnTo>
                    <a:pt x="537" y="1368"/>
                  </a:lnTo>
                  <a:lnTo>
                    <a:pt x="537" y="1365"/>
                  </a:lnTo>
                  <a:lnTo>
                    <a:pt x="535" y="1365"/>
                  </a:lnTo>
                  <a:lnTo>
                    <a:pt x="532" y="1365"/>
                  </a:lnTo>
                  <a:lnTo>
                    <a:pt x="530" y="1365"/>
                  </a:lnTo>
                  <a:lnTo>
                    <a:pt x="482" y="1376"/>
                  </a:lnTo>
                  <a:lnTo>
                    <a:pt x="475" y="1378"/>
                  </a:lnTo>
                  <a:lnTo>
                    <a:pt x="464" y="1381"/>
                  </a:lnTo>
                  <a:lnTo>
                    <a:pt x="433" y="1386"/>
                  </a:lnTo>
                  <a:lnTo>
                    <a:pt x="427" y="1389"/>
                  </a:lnTo>
                  <a:lnTo>
                    <a:pt x="425" y="1389"/>
                  </a:lnTo>
                  <a:lnTo>
                    <a:pt x="391" y="1397"/>
                  </a:lnTo>
                  <a:lnTo>
                    <a:pt x="338" y="1407"/>
                  </a:lnTo>
                  <a:lnTo>
                    <a:pt x="286" y="1418"/>
                  </a:lnTo>
                  <a:lnTo>
                    <a:pt x="281" y="1391"/>
                  </a:lnTo>
                  <a:lnTo>
                    <a:pt x="278" y="1376"/>
                  </a:lnTo>
                  <a:lnTo>
                    <a:pt x="273" y="1349"/>
                  </a:lnTo>
                  <a:lnTo>
                    <a:pt x="267" y="1331"/>
                  </a:lnTo>
                  <a:lnTo>
                    <a:pt x="265" y="1313"/>
                  </a:lnTo>
                  <a:lnTo>
                    <a:pt x="260" y="1305"/>
                  </a:lnTo>
                  <a:lnTo>
                    <a:pt x="223" y="1281"/>
                  </a:lnTo>
                  <a:lnTo>
                    <a:pt x="218" y="1278"/>
                  </a:lnTo>
                  <a:lnTo>
                    <a:pt x="181" y="1255"/>
                  </a:lnTo>
                  <a:lnTo>
                    <a:pt x="97" y="1205"/>
                  </a:lnTo>
                  <a:lnTo>
                    <a:pt x="89" y="1200"/>
                  </a:lnTo>
                  <a:lnTo>
                    <a:pt x="92" y="1200"/>
                  </a:lnTo>
                  <a:lnTo>
                    <a:pt x="89" y="1197"/>
                  </a:lnTo>
                  <a:lnTo>
                    <a:pt x="76" y="1189"/>
                  </a:lnTo>
                  <a:lnTo>
                    <a:pt x="55" y="1171"/>
                  </a:lnTo>
                  <a:lnTo>
                    <a:pt x="53" y="1171"/>
                  </a:lnTo>
                  <a:lnTo>
                    <a:pt x="37" y="1155"/>
                  </a:lnTo>
                  <a:lnTo>
                    <a:pt x="34" y="1153"/>
                  </a:lnTo>
                  <a:lnTo>
                    <a:pt x="32" y="1153"/>
                  </a:lnTo>
                  <a:lnTo>
                    <a:pt x="26" y="1147"/>
                  </a:lnTo>
                  <a:lnTo>
                    <a:pt x="0" y="1126"/>
                  </a:lnTo>
                  <a:lnTo>
                    <a:pt x="0" y="1124"/>
                  </a:lnTo>
                  <a:lnTo>
                    <a:pt x="5" y="1118"/>
                  </a:lnTo>
                  <a:lnTo>
                    <a:pt x="32" y="1079"/>
                  </a:lnTo>
                  <a:lnTo>
                    <a:pt x="66" y="1029"/>
                  </a:lnTo>
                  <a:lnTo>
                    <a:pt x="87" y="998"/>
                  </a:lnTo>
                  <a:lnTo>
                    <a:pt x="89" y="995"/>
                  </a:lnTo>
                  <a:lnTo>
                    <a:pt x="89" y="992"/>
                  </a:lnTo>
                  <a:lnTo>
                    <a:pt x="89" y="990"/>
                  </a:lnTo>
                  <a:lnTo>
                    <a:pt x="113" y="929"/>
                  </a:lnTo>
                  <a:lnTo>
                    <a:pt x="131" y="880"/>
                  </a:lnTo>
                  <a:lnTo>
                    <a:pt x="134" y="877"/>
                  </a:lnTo>
                  <a:lnTo>
                    <a:pt x="134" y="872"/>
                  </a:lnTo>
                  <a:lnTo>
                    <a:pt x="136" y="861"/>
                  </a:lnTo>
                  <a:lnTo>
                    <a:pt x="139" y="840"/>
                  </a:lnTo>
                  <a:lnTo>
                    <a:pt x="142" y="830"/>
                  </a:lnTo>
                  <a:lnTo>
                    <a:pt x="147" y="819"/>
                  </a:lnTo>
                  <a:lnTo>
                    <a:pt x="150" y="809"/>
                  </a:lnTo>
                  <a:lnTo>
                    <a:pt x="152" y="796"/>
                  </a:lnTo>
                  <a:lnTo>
                    <a:pt x="157" y="780"/>
                  </a:lnTo>
                  <a:lnTo>
                    <a:pt x="163" y="759"/>
                  </a:lnTo>
                  <a:lnTo>
                    <a:pt x="168" y="738"/>
                  </a:lnTo>
                  <a:lnTo>
                    <a:pt x="170" y="714"/>
                  </a:lnTo>
                  <a:lnTo>
                    <a:pt x="176" y="693"/>
                  </a:lnTo>
                  <a:lnTo>
                    <a:pt x="178" y="670"/>
                  </a:lnTo>
                  <a:lnTo>
                    <a:pt x="181" y="649"/>
                  </a:lnTo>
                  <a:lnTo>
                    <a:pt x="181" y="636"/>
                  </a:lnTo>
                  <a:lnTo>
                    <a:pt x="184" y="601"/>
                  </a:lnTo>
                  <a:lnTo>
                    <a:pt x="184" y="578"/>
                  </a:lnTo>
                  <a:lnTo>
                    <a:pt x="184" y="552"/>
                  </a:lnTo>
                  <a:lnTo>
                    <a:pt x="184" y="536"/>
                  </a:lnTo>
                  <a:lnTo>
                    <a:pt x="184" y="520"/>
                  </a:lnTo>
                  <a:lnTo>
                    <a:pt x="184" y="507"/>
                  </a:lnTo>
                  <a:lnTo>
                    <a:pt x="184" y="483"/>
                  </a:lnTo>
                  <a:lnTo>
                    <a:pt x="181" y="457"/>
                  </a:lnTo>
                  <a:lnTo>
                    <a:pt x="181" y="433"/>
                  </a:lnTo>
                  <a:lnTo>
                    <a:pt x="178" y="420"/>
                  </a:lnTo>
                  <a:lnTo>
                    <a:pt x="178" y="415"/>
                  </a:lnTo>
                  <a:lnTo>
                    <a:pt x="176" y="384"/>
                  </a:lnTo>
                  <a:lnTo>
                    <a:pt x="176" y="381"/>
                  </a:lnTo>
                  <a:lnTo>
                    <a:pt x="173" y="365"/>
                  </a:lnTo>
                  <a:lnTo>
                    <a:pt x="173" y="347"/>
                  </a:lnTo>
                  <a:lnTo>
                    <a:pt x="176" y="313"/>
                  </a:lnTo>
                  <a:lnTo>
                    <a:pt x="176" y="307"/>
                  </a:lnTo>
                  <a:lnTo>
                    <a:pt x="176" y="302"/>
                  </a:lnTo>
                  <a:lnTo>
                    <a:pt x="176" y="292"/>
                  </a:lnTo>
                  <a:lnTo>
                    <a:pt x="176" y="289"/>
                  </a:lnTo>
                  <a:lnTo>
                    <a:pt x="178" y="286"/>
                  </a:lnTo>
                  <a:lnTo>
                    <a:pt x="178" y="284"/>
                  </a:lnTo>
                  <a:lnTo>
                    <a:pt x="181" y="276"/>
                  </a:lnTo>
                  <a:lnTo>
                    <a:pt x="184" y="271"/>
                  </a:lnTo>
                  <a:lnTo>
                    <a:pt x="184" y="263"/>
                  </a:lnTo>
                  <a:lnTo>
                    <a:pt x="189" y="255"/>
                  </a:lnTo>
                  <a:lnTo>
                    <a:pt x="191" y="244"/>
                  </a:lnTo>
                  <a:lnTo>
                    <a:pt x="191" y="239"/>
                  </a:lnTo>
                  <a:lnTo>
                    <a:pt x="194" y="234"/>
                  </a:lnTo>
                  <a:lnTo>
                    <a:pt x="197" y="226"/>
                  </a:lnTo>
                  <a:lnTo>
                    <a:pt x="202" y="218"/>
                  </a:lnTo>
                  <a:lnTo>
                    <a:pt x="205" y="208"/>
                  </a:lnTo>
                  <a:lnTo>
                    <a:pt x="207" y="200"/>
                  </a:lnTo>
                  <a:lnTo>
                    <a:pt x="212" y="189"/>
                  </a:lnTo>
                  <a:lnTo>
                    <a:pt x="215" y="176"/>
                  </a:lnTo>
                  <a:lnTo>
                    <a:pt x="220" y="166"/>
                  </a:lnTo>
                  <a:lnTo>
                    <a:pt x="223" y="158"/>
                  </a:lnTo>
                  <a:lnTo>
                    <a:pt x="226" y="153"/>
                  </a:lnTo>
                  <a:lnTo>
                    <a:pt x="228" y="145"/>
                  </a:lnTo>
                  <a:lnTo>
                    <a:pt x="233" y="137"/>
                  </a:lnTo>
                  <a:lnTo>
                    <a:pt x="239" y="126"/>
                  </a:lnTo>
                  <a:lnTo>
                    <a:pt x="241" y="121"/>
                  </a:lnTo>
                  <a:lnTo>
                    <a:pt x="241" y="119"/>
                  </a:lnTo>
                  <a:lnTo>
                    <a:pt x="241" y="116"/>
                  </a:lnTo>
                  <a:lnTo>
                    <a:pt x="244" y="113"/>
                  </a:lnTo>
                  <a:lnTo>
                    <a:pt x="247" y="108"/>
                  </a:lnTo>
                  <a:lnTo>
                    <a:pt x="249" y="100"/>
                  </a:lnTo>
                  <a:lnTo>
                    <a:pt x="252" y="95"/>
                  </a:lnTo>
                  <a:lnTo>
                    <a:pt x="254" y="90"/>
                  </a:lnTo>
                  <a:lnTo>
                    <a:pt x="265" y="84"/>
                  </a:lnTo>
                  <a:lnTo>
                    <a:pt x="270" y="82"/>
                  </a:lnTo>
                  <a:lnTo>
                    <a:pt x="273" y="82"/>
                  </a:lnTo>
                  <a:lnTo>
                    <a:pt x="275" y="82"/>
                  </a:lnTo>
                  <a:lnTo>
                    <a:pt x="278" y="79"/>
                  </a:lnTo>
                  <a:lnTo>
                    <a:pt x="283" y="77"/>
                  </a:lnTo>
                  <a:lnTo>
                    <a:pt x="286" y="74"/>
                  </a:lnTo>
                  <a:lnTo>
                    <a:pt x="288" y="74"/>
                  </a:lnTo>
                  <a:lnTo>
                    <a:pt x="291" y="71"/>
                  </a:lnTo>
                  <a:lnTo>
                    <a:pt x="294" y="71"/>
                  </a:lnTo>
                  <a:lnTo>
                    <a:pt x="296" y="69"/>
                  </a:lnTo>
                  <a:lnTo>
                    <a:pt x="299" y="69"/>
                  </a:lnTo>
                  <a:lnTo>
                    <a:pt x="304" y="61"/>
                  </a:lnTo>
                  <a:lnTo>
                    <a:pt x="309" y="58"/>
                  </a:lnTo>
                  <a:lnTo>
                    <a:pt x="315" y="56"/>
                  </a:lnTo>
                  <a:lnTo>
                    <a:pt x="315" y="53"/>
                  </a:lnTo>
                  <a:lnTo>
                    <a:pt x="320" y="50"/>
                  </a:lnTo>
                  <a:lnTo>
                    <a:pt x="330" y="42"/>
                  </a:lnTo>
                  <a:lnTo>
                    <a:pt x="336" y="42"/>
                  </a:lnTo>
                  <a:lnTo>
                    <a:pt x="346" y="37"/>
                  </a:lnTo>
                  <a:lnTo>
                    <a:pt x="349" y="35"/>
                  </a:lnTo>
                  <a:lnTo>
                    <a:pt x="357" y="29"/>
                  </a:lnTo>
                  <a:lnTo>
                    <a:pt x="364" y="27"/>
                  </a:lnTo>
                  <a:lnTo>
                    <a:pt x="364" y="24"/>
                  </a:lnTo>
                  <a:lnTo>
                    <a:pt x="370" y="24"/>
                  </a:lnTo>
                  <a:lnTo>
                    <a:pt x="372" y="21"/>
                  </a:lnTo>
                  <a:lnTo>
                    <a:pt x="375" y="19"/>
                  </a:lnTo>
                  <a:lnTo>
                    <a:pt x="378" y="19"/>
                  </a:lnTo>
                  <a:lnTo>
                    <a:pt x="380" y="16"/>
                  </a:lnTo>
                  <a:lnTo>
                    <a:pt x="388" y="6"/>
                  </a:lnTo>
                  <a:lnTo>
                    <a:pt x="391" y="3"/>
                  </a:lnTo>
                  <a:lnTo>
                    <a:pt x="391" y="0"/>
                  </a:lnTo>
                  <a:lnTo>
                    <a:pt x="393" y="0"/>
                  </a:lnTo>
                  <a:lnTo>
                    <a:pt x="393" y="3"/>
                  </a:lnTo>
                  <a:lnTo>
                    <a:pt x="396" y="3"/>
                  </a:lnTo>
                  <a:lnTo>
                    <a:pt x="393" y="11"/>
                  </a:lnTo>
                  <a:lnTo>
                    <a:pt x="393" y="14"/>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08" name="フリーフォーム 207"/>
            <p:cNvSpPr>
              <a:spLocks/>
            </p:cNvSpPr>
            <p:nvPr/>
          </p:nvSpPr>
          <p:spPr bwMode="auto">
            <a:xfrm>
              <a:off x="1350476" y="4474609"/>
              <a:ext cx="650789" cy="835283"/>
            </a:xfrm>
            <a:custGeom>
              <a:avLst/>
              <a:gdLst>
                <a:gd name="T0" fmla="*/ 1345 w 1358"/>
                <a:gd name="T1" fmla="*/ 121 h 1716"/>
                <a:gd name="T2" fmla="*/ 1345 w 1358"/>
                <a:gd name="T3" fmla="*/ 124 h 1716"/>
                <a:gd name="T4" fmla="*/ 1353 w 1358"/>
                <a:gd name="T5" fmla="*/ 173 h 1716"/>
                <a:gd name="T6" fmla="*/ 1353 w 1358"/>
                <a:gd name="T7" fmla="*/ 186 h 1716"/>
                <a:gd name="T8" fmla="*/ 1358 w 1358"/>
                <a:gd name="T9" fmla="*/ 276 h 1716"/>
                <a:gd name="T10" fmla="*/ 1358 w 1358"/>
                <a:gd name="T11" fmla="*/ 307 h 1716"/>
                <a:gd name="T12" fmla="*/ 1356 w 1358"/>
                <a:gd name="T13" fmla="*/ 354 h 1716"/>
                <a:gd name="T14" fmla="*/ 1350 w 1358"/>
                <a:gd name="T15" fmla="*/ 389 h 1716"/>
                <a:gd name="T16" fmla="*/ 1345 w 1358"/>
                <a:gd name="T17" fmla="*/ 431 h 1716"/>
                <a:gd name="T18" fmla="*/ 1329 w 1358"/>
                <a:gd name="T19" fmla="*/ 501 h 1716"/>
                <a:gd name="T20" fmla="*/ 1322 w 1358"/>
                <a:gd name="T21" fmla="*/ 525 h 1716"/>
                <a:gd name="T22" fmla="*/ 1316 w 1358"/>
                <a:gd name="T23" fmla="*/ 536 h 1716"/>
                <a:gd name="T24" fmla="*/ 1308 w 1358"/>
                <a:gd name="T25" fmla="*/ 554 h 1716"/>
                <a:gd name="T26" fmla="*/ 1290 w 1358"/>
                <a:gd name="T27" fmla="*/ 593 h 1716"/>
                <a:gd name="T28" fmla="*/ 1272 w 1358"/>
                <a:gd name="T29" fmla="*/ 643 h 1716"/>
                <a:gd name="T30" fmla="*/ 1264 w 1358"/>
                <a:gd name="T31" fmla="*/ 672 h 1716"/>
                <a:gd name="T32" fmla="*/ 1253 w 1358"/>
                <a:gd name="T33" fmla="*/ 703 h 1716"/>
                <a:gd name="T34" fmla="*/ 1251 w 1358"/>
                <a:gd name="T35" fmla="*/ 724 h 1716"/>
                <a:gd name="T36" fmla="*/ 1251 w 1358"/>
                <a:gd name="T37" fmla="*/ 801 h 1716"/>
                <a:gd name="T38" fmla="*/ 1259 w 1358"/>
                <a:gd name="T39" fmla="*/ 900 h 1716"/>
                <a:gd name="T40" fmla="*/ 1259 w 1358"/>
                <a:gd name="T41" fmla="*/ 995 h 1716"/>
                <a:gd name="T42" fmla="*/ 1251 w 1358"/>
                <a:gd name="T43" fmla="*/ 1110 h 1716"/>
                <a:gd name="T44" fmla="*/ 1227 w 1358"/>
                <a:gd name="T45" fmla="*/ 1213 h 1716"/>
                <a:gd name="T46" fmla="*/ 1214 w 1358"/>
                <a:gd name="T47" fmla="*/ 1257 h 1716"/>
                <a:gd name="T48" fmla="*/ 1188 w 1358"/>
                <a:gd name="T49" fmla="*/ 1346 h 1716"/>
                <a:gd name="T50" fmla="*/ 1164 w 1358"/>
                <a:gd name="T51" fmla="*/ 1409 h 1716"/>
                <a:gd name="T52" fmla="*/ 1164 w 1358"/>
                <a:gd name="T53" fmla="*/ 1412 h 1716"/>
                <a:gd name="T54" fmla="*/ 1141 w 1358"/>
                <a:gd name="T55" fmla="*/ 1446 h 1716"/>
                <a:gd name="T56" fmla="*/ 1070 w 1358"/>
                <a:gd name="T57" fmla="*/ 1549 h 1716"/>
                <a:gd name="T58" fmla="*/ 1023 w 1358"/>
                <a:gd name="T59" fmla="*/ 1583 h 1716"/>
                <a:gd name="T60" fmla="*/ 962 w 1358"/>
                <a:gd name="T61" fmla="*/ 1617 h 1716"/>
                <a:gd name="T62" fmla="*/ 892 w 1358"/>
                <a:gd name="T63" fmla="*/ 1635 h 1716"/>
                <a:gd name="T64" fmla="*/ 776 w 1358"/>
                <a:gd name="T65" fmla="*/ 1664 h 1716"/>
                <a:gd name="T66" fmla="*/ 716 w 1358"/>
                <a:gd name="T67" fmla="*/ 1677 h 1716"/>
                <a:gd name="T68" fmla="*/ 572 w 1358"/>
                <a:gd name="T69" fmla="*/ 1709 h 1716"/>
                <a:gd name="T70" fmla="*/ 496 w 1358"/>
                <a:gd name="T71" fmla="*/ 1716 h 1716"/>
                <a:gd name="T72" fmla="*/ 449 w 1358"/>
                <a:gd name="T73" fmla="*/ 1714 h 1716"/>
                <a:gd name="T74" fmla="*/ 399 w 1358"/>
                <a:gd name="T75" fmla="*/ 1701 h 1716"/>
                <a:gd name="T76" fmla="*/ 354 w 1358"/>
                <a:gd name="T77" fmla="*/ 1688 h 1716"/>
                <a:gd name="T78" fmla="*/ 252 w 1358"/>
                <a:gd name="T79" fmla="*/ 1638 h 1716"/>
                <a:gd name="T80" fmla="*/ 168 w 1358"/>
                <a:gd name="T81" fmla="*/ 1564 h 1716"/>
                <a:gd name="T82" fmla="*/ 95 w 1358"/>
                <a:gd name="T83" fmla="*/ 1297 h 1716"/>
                <a:gd name="T84" fmla="*/ 13 w 1358"/>
                <a:gd name="T85" fmla="*/ 1008 h 1716"/>
                <a:gd name="T86" fmla="*/ 359 w 1358"/>
                <a:gd name="T87" fmla="*/ 848 h 1716"/>
                <a:gd name="T88" fmla="*/ 566 w 1358"/>
                <a:gd name="T89" fmla="*/ 685 h 1716"/>
                <a:gd name="T90" fmla="*/ 627 w 1358"/>
                <a:gd name="T91" fmla="*/ 591 h 1716"/>
                <a:gd name="T92" fmla="*/ 674 w 1358"/>
                <a:gd name="T93" fmla="*/ 512 h 1716"/>
                <a:gd name="T94" fmla="*/ 732 w 1358"/>
                <a:gd name="T95" fmla="*/ 428 h 1716"/>
                <a:gd name="T96" fmla="*/ 781 w 1358"/>
                <a:gd name="T97" fmla="*/ 352 h 1716"/>
                <a:gd name="T98" fmla="*/ 839 w 1358"/>
                <a:gd name="T99" fmla="*/ 265 h 1716"/>
                <a:gd name="T100" fmla="*/ 850 w 1358"/>
                <a:gd name="T101" fmla="*/ 255 h 1716"/>
                <a:gd name="T102" fmla="*/ 910 w 1358"/>
                <a:gd name="T103" fmla="*/ 186 h 1716"/>
                <a:gd name="T104" fmla="*/ 949 w 1358"/>
                <a:gd name="T105" fmla="*/ 145 h 1716"/>
                <a:gd name="T106" fmla="*/ 1004 w 1358"/>
                <a:gd name="T107" fmla="*/ 95 h 1716"/>
                <a:gd name="T108" fmla="*/ 1075 w 1358"/>
                <a:gd name="T109" fmla="*/ 47 h 1716"/>
                <a:gd name="T110" fmla="*/ 1086 w 1358"/>
                <a:gd name="T111" fmla="*/ 45 h 1716"/>
                <a:gd name="T112" fmla="*/ 1154 w 1358"/>
                <a:gd name="T113" fmla="*/ 37 h 1716"/>
                <a:gd name="T114" fmla="*/ 1183 w 1358"/>
                <a:gd name="T115" fmla="*/ 29 h 1716"/>
                <a:gd name="T116" fmla="*/ 1274 w 1358"/>
                <a:gd name="T117" fmla="*/ 8 h 1716"/>
                <a:gd name="T118" fmla="*/ 1308 w 1358"/>
                <a:gd name="T119" fmla="*/ 0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358" h="1716">
                  <a:moveTo>
                    <a:pt x="1316" y="24"/>
                  </a:moveTo>
                  <a:lnTo>
                    <a:pt x="1329" y="66"/>
                  </a:lnTo>
                  <a:lnTo>
                    <a:pt x="1332" y="74"/>
                  </a:lnTo>
                  <a:lnTo>
                    <a:pt x="1342" y="108"/>
                  </a:lnTo>
                  <a:lnTo>
                    <a:pt x="1345" y="121"/>
                  </a:lnTo>
                  <a:lnTo>
                    <a:pt x="1345" y="124"/>
                  </a:lnTo>
                  <a:lnTo>
                    <a:pt x="1348" y="131"/>
                  </a:lnTo>
                  <a:lnTo>
                    <a:pt x="1350" y="145"/>
                  </a:lnTo>
                  <a:lnTo>
                    <a:pt x="1353" y="163"/>
                  </a:lnTo>
                  <a:lnTo>
                    <a:pt x="1353" y="173"/>
                  </a:lnTo>
                  <a:lnTo>
                    <a:pt x="1353" y="179"/>
                  </a:lnTo>
                  <a:lnTo>
                    <a:pt x="1353" y="184"/>
                  </a:lnTo>
                  <a:lnTo>
                    <a:pt x="1353" y="186"/>
                  </a:lnTo>
                  <a:lnTo>
                    <a:pt x="1353" y="197"/>
                  </a:lnTo>
                  <a:lnTo>
                    <a:pt x="1353" y="213"/>
                  </a:lnTo>
                  <a:lnTo>
                    <a:pt x="1356" y="234"/>
                  </a:lnTo>
                  <a:lnTo>
                    <a:pt x="1356" y="255"/>
                  </a:lnTo>
                  <a:lnTo>
                    <a:pt x="1358" y="276"/>
                  </a:lnTo>
                  <a:lnTo>
                    <a:pt x="1358" y="291"/>
                  </a:lnTo>
                  <a:lnTo>
                    <a:pt x="1358" y="307"/>
                  </a:lnTo>
                  <a:lnTo>
                    <a:pt x="1358" y="323"/>
                  </a:lnTo>
                  <a:lnTo>
                    <a:pt x="1356" y="341"/>
                  </a:lnTo>
                  <a:lnTo>
                    <a:pt x="1356" y="354"/>
                  </a:lnTo>
                  <a:lnTo>
                    <a:pt x="1353" y="368"/>
                  </a:lnTo>
                  <a:lnTo>
                    <a:pt x="1350" y="389"/>
                  </a:lnTo>
                  <a:lnTo>
                    <a:pt x="1350" y="396"/>
                  </a:lnTo>
                  <a:lnTo>
                    <a:pt x="1350" y="399"/>
                  </a:lnTo>
                  <a:lnTo>
                    <a:pt x="1348" y="415"/>
                  </a:lnTo>
                  <a:lnTo>
                    <a:pt x="1345" y="431"/>
                  </a:lnTo>
                  <a:lnTo>
                    <a:pt x="1340" y="452"/>
                  </a:lnTo>
                  <a:lnTo>
                    <a:pt x="1335" y="478"/>
                  </a:lnTo>
                  <a:lnTo>
                    <a:pt x="1332" y="488"/>
                  </a:lnTo>
                  <a:lnTo>
                    <a:pt x="1332" y="496"/>
                  </a:lnTo>
                  <a:lnTo>
                    <a:pt x="1329" y="501"/>
                  </a:lnTo>
                  <a:lnTo>
                    <a:pt x="1329" y="507"/>
                  </a:lnTo>
                  <a:lnTo>
                    <a:pt x="1327" y="512"/>
                  </a:lnTo>
                  <a:lnTo>
                    <a:pt x="1324" y="517"/>
                  </a:lnTo>
                  <a:lnTo>
                    <a:pt x="1322" y="525"/>
                  </a:lnTo>
                  <a:lnTo>
                    <a:pt x="1319" y="530"/>
                  </a:lnTo>
                  <a:lnTo>
                    <a:pt x="1316" y="533"/>
                  </a:lnTo>
                  <a:lnTo>
                    <a:pt x="1316" y="536"/>
                  </a:lnTo>
                  <a:lnTo>
                    <a:pt x="1316" y="538"/>
                  </a:lnTo>
                  <a:lnTo>
                    <a:pt x="1314" y="543"/>
                  </a:lnTo>
                  <a:lnTo>
                    <a:pt x="1308" y="554"/>
                  </a:lnTo>
                  <a:lnTo>
                    <a:pt x="1303" y="562"/>
                  </a:lnTo>
                  <a:lnTo>
                    <a:pt x="1301" y="570"/>
                  </a:lnTo>
                  <a:lnTo>
                    <a:pt x="1298" y="575"/>
                  </a:lnTo>
                  <a:lnTo>
                    <a:pt x="1295" y="583"/>
                  </a:lnTo>
                  <a:lnTo>
                    <a:pt x="1290" y="593"/>
                  </a:lnTo>
                  <a:lnTo>
                    <a:pt x="1287" y="606"/>
                  </a:lnTo>
                  <a:lnTo>
                    <a:pt x="1282" y="617"/>
                  </a:lnTo>
                  <a:lnTo>
                    <a:pt x="1280" y="625"/>
                  </a:lnTo>
                  <a:lnTo>
                    <a:pt x="1277" y="635"/>
                  </a:lnTo>
                  <a:lnTo>
                    <a:pt x="1272" y="643"/>
                  </a:lnTo>
                  <a:lnTo>
                    <a:pt x="1269" y="651"/>
                  </a:lnTo>
                  <a:lnTo>
                    <a:pt x="1266" y="656"/>
                  </a:lnTo>
                  <a:lnTo>
                    <a:pt x="1266" y="661"/>
                  </a:lnTo>
                  <a:lnTo>
                    <a:pt x="1264" y="672"/>
                  </a:lnTo>
                  <a:lnTo>
                    <a:pt x="1259" y="680"/>
                  </a:lnTo>
                  <a:lnTo>
                    <a:pt x="1259" y="688"/>
                  </a:lnTo>
                  <a:lnTo>
                    <a:pt x="1256" y="693"/>
                  </a:lnTo>
                  <a:lnTo>
                    <a:pt x="1253" y="701"/>
                  </a:lnTo>
                  <a:lnTo>
                    <a:pt x="1253" y="703"/>
                  </a:lnTo>
                  <a:lnTo>
                    <a:pt x="1251" y="706"/>
                  </a:lnTo>
                  <a:lnTo>
                    <a:pt x="1251" y="709"/>
                  </a:lnTo>
                  <a:lnTo>
                    <a:pt x="1251" y="719"/>
                  </a:lnTo>
                  <a:lnTo>
                    <a:pt x="1251" y="724"/>
                  </a:lnTo>
                  <a:lnTo>
                    <a:pt x="1251" y="730"/>
                  </a:lnTo>
                  <a:lnTo>
                    <a:pt x="1248" y="764"/>
                  </a:lnTo>
                  <a:lnTo>
                    <a:pt x="1248" y="782"/>
                  </a:lnTo>
                  <a:lnTo>
                    <a:pt x="1251" y="798"/>
                  </a:lnTo>
                  <a:lnTo>
                    <a:pt x="1251" y="801"/>
                  </a:lnTo>
                  <a:lnTo>
                    <a:pt x="1253" y="832"/>
                  </a:lnTo>
                  <a:lnTo>
                    <a:pt x="1253" y="837"/>
                  </a:lnTo>
                  <a:lnTo>
                    <a:pt x="1256" y="850"/>
                  </a:lnTo>
                  <a:lnTo>
                    <a:pt x="1256" y="874"/>
                  </a:lnTo>
                  <a:lnTo>
                    <a:pt x="1259" y="900"/>
                  </a:lnTo>
                  <a:lnTo>
                    <a:pt x="1259" y="924"/>
                  </a:lnTo>
                  <a:lnTo>
                    <a:pt x="1259" y="937"/>
                  </a:lnTo>
                  <a:lnTo>
                    <a:pt x="1259" y="953"/>
                  </a:lnTo>
                  <a:lnTo>
                    <a:pt x="1259" y="969"/>
                  </a:lnTo>
                  <a:lnTo>
                    <a:pt x="1259" y="995"/>
                  </a:lnTo>
                  <a:lnTo>
                    <a:pt x="1259" y="1018"/>
                  </a:lnTo>
                  <a:lnTo>
                    <a:pt x="1256" y="1053"/>
                  </a:lnTo>
                  <a:lnTo>
                    <a:pt x="1256" y="1066"/>
                  </a:lnTo>
                  <a:lnTo>
                    <a:pt x="1253" y="1087"/>
                  </a:lnTo>
                  <a:lnTo>
                    <a:pt x="1251" y="1110"/>
                  </a:lnTo>
                  <a:lnTo>
                    <a:pt x="1245" y="1131"/>
                  </a:lnTo>
                  <a:lnTo>
                    <a:pt x="1243" y="1155"/>
                  </a:lnTo>
                  <a:lnTo>
                    <a:pt x="1238" y="1176"/>
                  </a:lnTo>
                  <a:lnTo>
                    <a:pt x="1232" y="1197"/>
                  </a:lnTo>
                  <a:lnTo>
                    <a:pt x="1227" y="1213"/>
                  </a:lnTo>
                  <a:lnTo>
                    <a:pt x="1225" y="1226"/>
                  </a:lnTo>
                  <a:lnTo>
                    <a:pt x="1222" y="1236"/>
                  </a:lnTo>
                  <a:lnTo>
                    <a:pt x="1217" y="1247"/>
                  </a:lnTo>
                  <a:lnTo>
                    <a:pt x="1214" y="1257"/>
                  </a:lnTo>
                  <a:lnTo>
                    <a:pt x="1211" y="1278"/>
                  </a:lnTo>
                  <a:lnTo>
                    <a:pt x="1209" y="1289"/>
                  </a:lnTo>
                  <a:lnTo>
                    <a:pt x="1209" y="1294"/>
                  </a:lnTo>
                  <a:lnTo>
                    <a:pt x="1206" y="1297"/>
                  </a:lnTo>
                  <a:lnTo>
                    <a:pt x="1188" y="1346"/>
                  </a:lnTo>
                  <a:lnTo>
                    <a:pt x="1164" y="1407"/>
                  </a:lnTo>
                  <a:lnTo>
                    <a:pt x="1164" y="1409"/>
                  </a:lnTo>
                  <a:lnTo>
                    <a:pt x="1164" y="1412"/>
                  </a:lnTo>
                  <a:lnTo>
                    <a:pt x="1162" y="1415"/>
                  </a:lnTo>
                  <a:lnTo>
                    <a:pt x="1141" y="1446"/>
                  </a:lnTo>
                  <a:lnTo>
                    <a:pt x="1107" y="1496"/>
                  </a:lnTo>
                  <a:lnTo>
                    <a:pt x="1080" y="1535"/>
                  </a:lnTo>
                  <a:lnTo>
                    <a:pt x="1075" y="1541"/>
                  </a:lnTo>
                  <a:lnTo>
                    <a:pt x="1075" y="1543"/>
                  </a:lnTo>
                  <a:lnTo>
                    <a:pt x="1070" y="1549"/>
                  </a:lnTo>
                  <a:lnTo>
                    <a:pt x="1062" y="1556"/>
                  </a:lnTo>
                  <a:lnTo>
                    <a:pt x="1057" y="1559"/>
                  </a:lnTo>
                  <a:lnTo>
                    <a:pt x="1049" y="1564"/>
                  </a:lnTo>
                  <a:lnTo>
                    <a:pt x="1036" y="1572"/>
                  </a:lnTo>
                  <a:lnTo>
                    <a:pt x="1023" y="1583"/>
                  </a:lnTo>
                  <a:lnTo>
                    <a:pt x="1007" y="1593"/>
                  </a:lnTo>
                  <a:lnTo>
                    <a:pt x="994" y="1601"/>
                  </a:lnTo>
                  <a:lnTo>
                    <a:pt x="978" y="1609"/>
                  </a:lnTo>
                  <a:lnTo>
                    <a:pt x="968" y="1614"/>
                  </a:lnTo>
                  <a:lnTo>
                    <a:pt x="962" y="1617"/>
                  </a:lnTo>
                  <a:lnTo>
                    <a:pt x="952" y="1619"/>
                  </a:lnTo>
                  <a:lnTo>
                    <a:pt x="939" y="1625"/>
                  </a:lnTo>
                  <a:lnTo>
                    <a:pt x="928" y="1627"/>
                  </a:lnTo>
                  <a:lnTo>
                    <a:pt x="918" y="1630"/>
                  </a:lnTo>
                  <a:lnTo>
                    <a:pt x="892" y="1635"/>
                  </a:lnTo>
                  <a:lnTo>
                    <a:pt x="873" y="1643"/>
                  </a:lnTo>
                  <a:lnTo>
                    <a:pt x="857" y="1646"/>
                  </a:lnTo>
                  <a:lnTo>
                    <a:pt x="837" y="1651"/>
                  </a:lnTo>
                  <a:lnTo>
                    <a:pt x="808" y="1656"/>
                  </a:lnTo>
                  <a:lnTo>
                    <a:pt x="776" y="1664"/>
                  </a:lnTo>
                  <a:lnTo>
                    <a:pt x="732" y="1674"/>
                  </a:lnTo>
                  <a:lnTo>
                    <a:pt x="726" y="1674"/>
                  </a:lnTo>
                  <a:lnTo>
                    <a:pt x="721" y="1677"/>
                  </a:lnTo>
                  <a:lnTo>
                    <a:pt x="716" y="1677"/>
                  </a:lnTo>
                  <a:lnTo>
                    <a:pt x="695" y="1682"/>
                  </a:lnTo>
                  <a:lnTo>
                    <a:pt x="611" y="1701"/>
                  </a:lnTo>
                  <a:lnTo>
                    <a:pt x="590" y="1703"/>
                  </a:lnTo>
                  <a:lnTo>
                    <a:pt x="572" y="1709"/>
                  </a:lnTo>
                  <a:lnTo>
                    <a:pt x="559" y="1711"/>
                  </a:lnTo>
                  <a:lnTo>
                    <a:pt x="543" y="1711"/>
                  </a:lnTo>
                  <a:lnTo>
                    <a:pt x="530" y="1714"/>
                  </a:lnTo>
                  <a:lnTo>
                    <a:pt x="514" y="1716"/>
                  </a:lnTo>
                  <a:lnTo>
                    <a:pt x="496" y="1716"/>
                  </a:lnTo>
                  <a:lnTo>
                    <a:pt x="488" y="1716"/>
                  </a:lnTo>
                  <a:lnTo>
                    <a:pt x="477" y="1716"/>
                  </a:lnTo>
                  <a:lnTo>
                    <a:pt x="467" y="1716"/>
                  </a:lnTo>
                  <a:lnTo>
                    <a:pt x="459" y="1714"/>
                  </a:lnTo>
                  <a:lnTo>
                    <a:pt x="449" y="1714"/>
                  </a:lnTo>
                  <a:lnTo>
                    <a:pt x="438" y="1711"/>
                  </a:lnTo>
                  <a:lnTo>
                    <a:pt x="430" y="1711"/>
                  </a:lnTo>
                  <a:lnTo>
                    <a:pt x="420" y="1709"/>
                  </a:lnTo>
                  <a:lnTo>
                    <a:pt x="409" y="1706"/>
                  </a:lnTo>
                  <a:lnTo>
                    <a:pt x="399" y="1701"/>
                  </a:lnTo>
                  <a:lnTo>
                    <a:pt x="388" y="1698"/>
                  </a:lnTo>
                  <a:lnTo>
                    <a:pt x="378" y="1695"/>
                  </a:lnTo>
                  <a:lnTo>
                    <a:pt x="367" y="1693"/>
                  </a:lnTo>
                  <a:lnTo>
                    <a:pt x="359" y="1690"/>
                  </a:lnTo>
                  <a:lnTo>
                    <a:pt x="354" y="1688"/>
                  </a:lnTo>
                  <a:lnTo>
                    <a:pt x="352" y="1685"/>
                  </a:lnTo>
                  <a:lnTo>
                    <a:pt x="341" y="1682"/>
                  </a:lnTo>
                  <a:lnTo>
                    <a:pt x="333" y="1677"/>
                  </a:lnTo>
                  <a:lnTo>
                    <a:pt x="252" y="1638"/>
                  </a:lnTo>
                  <a:lnTo>
                    <a:pt x="241" y="1633"/>
                  </a:lnTo>
                  <a:lnTo>
                    <a:pt x="234" y="1627"/>
                  </a:lnTo>
                  <a:lnTo>
                    <a:pt x="178" y="1604"/>
                  </a:lnTo>
                  <a:lnTo>
                    <a:pt x="168" y="1598"/>
                  </a:lnTo>
                  <a:lnTo>
                    <a:pt x="168" y="1564"/>
                  </a:lnTo>
                  <a:lnTo>
                    <a:pt x="137" y="1449"/>
                  </a:lnTo>
                  <a:lnTo>
                    <a:pt x="95" y="1297"/>
                  </a:lnTo>
                  <a:lnTo>
                    <a:pt x="61" y="1181"/>
                  </a:lnTo>
                  <a:lnTo>
                    <a:pt x="32" y="1071"/>
                  </a:lnTo>
                  <a:lnTo>
                    <a:pt x="19" y="1024"/>
                  </a:lnTo>
                  <a:lnTo>
                    <a:pt x="13" y="1008"/>
                  </a:lnTo>
                  <a:lnTo>
                    <a:pt x="0" y="1003"/>
                  </a:lnTo>
                  <a:lnTo>
                    <a:pt x="299" y="874"/>
                  </a:lnTo>
                  <a:lnTo>
                    <a:pt x="304" y="874"/>
                  </a:lnTo>
                  <a:lnTo>
                    <a:pt x="325" y="864"/>
                  </a:lnTo>
                  <a:lnTo>
                    <a:pt x="359" y="848"/>
                  </a:lnTo>
                  <a:lnTo>
                    <a:pt x="409" y="827"/>
                  </a:lnTo>
                  <a:lnTo>
                    <a:pt x="504" y="787"/>
                  </a:lnTo>
                  <a:lnTo>
                    <a:pt x="546" y="719"/>
                  </a:lnTo>
                  <a:lnTo>
                    <a:pt x="556" y="703"/>
                  </a:lnTo>
                  <a:lnTo>
                    <a:pt x="566" y="685"/>
                  </a:lnTo>
                  <a:lnTo>
                    <a:pt x="580" y="667"/>
                  </a:lnTo>
                  <a:lnTo>
                    <a:pt x="593" y="646"/>
                  </a:lnTo>
                  <a:lnTo>
                    <a:pt x="606" y="625"/>
                  </a:lnTo>
                  <a:lnTo>
                    <a:pt x="616" y="606"/>
                  </a:lnTo>
                  <a:lnTo>
                    <a:pt x="627" y="591"/>
                  </a:lnTo>
                  <a:lnTo>
                    <a:pt x="627" y="588"/>
                  </a:lnTo>
                  <a:lnTo>
                    <a:pt x="637" y="572"/>
                  </a:lnTo>
                  <a:lnTo>
                    <a:pt x="650" y="551"/>
                  </a:lnTo>
                  <a:lnTo>
                    <a:pt x="663" y="530"/>
                  </a:lnTo>
                  <a:lnTo>
                    <a:pt x="674" y="512"/>
                  </a:lnTo>
                  <a:lnTo>
                    <a:pt x="677" y="509"/>
                  </a:lnTo>
                  <a:lnTo>
                    <a:pt x="692" y="488"/>
                  </a:lnTo>
                  <a:lnTo>
                    <a:pt x="708" y="462"/>
                  </a:lnTo>
                  <a:lnTo>
                    <a:pt x="721" y="444"/>
                  </a:lnTo>
                  <a:lnTo>
                    <a:pt x="732" y="428"/>
                  </a:lnTo>
                  <a:lnTo>
                    <a:pt x="740" y="415"/>
                  </a:lnTo>
                  <a:lnTo>
                    <a:pt x="742" y="412"/>
                  </a:lnTo>
                  <a:lnTo>
                    <a:pt x="755" y="391"/>
                  </a:lnTo>
                  <a:lnTo>
                    <a:pt x="766" y="375"/>
                  </a:lnTo>
                  <a:lnTo>
                    <a:pt x="781" y="352"/>
                  </a:lnTo>
                  <a:lnTo>
                    <a:pt x="789" y="339"/>
                  </a:lnTo>
                  <a:lnTo>
                    <a:pt x="797" y="326"/>
                  </a:lnTo>
                  <a:lnTo>
                    <a:pt x="813" y="302"/>
                  </a:lnTo>
                  <a:lnTo>
                    <a:pt x="829" y="278"/>
                  </a:lnTo>
                  <a:lnTo>
                    <a:pt x="839" y="265"/>
                  </a:lnTo>
                  <a:lnTo>
                    <a:pt x="842" y="263"/>
                  </a:lnTo>
                  <a:lnTo>
                    <a:pt x="847" y="257"/>
                  </a:lnTo>
                  <a:lnTo>
                    <a:pt x="850" y="255"/>
                  </a:lnTo>
                  <a:lnTo>
                    <a:pt x="850" y="252"/>
                  </a:lnTo>
                  <a:lnTo>
                    <a:pt x="863" y="236"/>
                  </a:lnTo>
                  <a:lnTo>
                    <a:pt x="881" y="218"/>
                  </a:lnTo>
                  <a:lnTo>
                    <a:pt x="910" y="186"/>
                  </a:lnTo>
                  <a:lnTo>
                    <a:pt x="913" y="184"/>
                  </a:lnTo>
                  <a:lnTo>
                    <a:pt x="920" y="176"/>
                  </a:lnTo>
                  <a:lnTo>
                    <a:pt x="928" y="165"/>
                  </a:lnTo>
                  <a:lnTo>
                    <a:pt x="939" y="155"/>
                  </a:lnTo>
                  <a:lnTo>
                    <a:pt x="949" y="145"/>
                  </a:lnTo>
                  <a:lnTo>
                    <a:pt x="952" y="142"/>
                  </a:lnTo>
                  <a:lnTo>
                    <a:pt x="968" y="126"/>
                  </a:lnTo>
                  <a:lnTo>
                    <a:pt x="981" y="113"/>
                  </a:lnTo>
                  <a:lnTo>
                    <a:pt x="994" y="103"/>
                  </a:lnTo>
                  <a:lnTo>
                    <a:pt x="1004" y="95"/>
                  </a:lnTo>
                  <a:lnTo>
                    <a:pt x="1015" y="87"/>
                  </a:lnTo>
                  <a:lnTo>
                    <a:pt x="1031" y="74"/>
                  </a:lnTo>
                  <a:lnTo>
                    <a:pt x="1049" y="63"/>
                  </a:lnTo>
                  <a:lnTo>
                    <a:pt x="1065" y="53"/>
                  </a:lnTo>
                  <a:lnTo>
                    <a:pt x="1075" y="47"/>
                  </a:lnTo>
                  <a:lnTo>
                    <a:pt x="1078" y="45"/>
                  </a:lnTo>
                  <a:lnTo>
                    <a:pt x="1080" y="45"/>
                  </a:lnTo>
                  <a:lnTo>
                    <a:pt x="1083" y="45"/>
                  </a:lnTo>
                  <a:lnTo>
                    <a:pt x="1086" y="45"/>
                  </a:lnTo>
                  <a:lnTo>
                    <a:pt x="1091" y="45"/>
                  </a:lnTo>
                  <a:lnTo>
                    <a:pt x="1120" y="45"/>
                  </a:lnTo>
                  <a:lnTo>
                    <a:pt x="1148" y="40"/>
                  </a:lnTo>
                  <a:lnTo>
                    <a:pt x="1154" y="37"/>
                  </a:lnTo>
                  <a:lnTo>
                    <a:pt x="1159" y="34"/>
                  </a:lnTo>
                  <a:lnTo>
                    <a:pt x="1164" y="34"/>
                  </a:lnTo>
                  <a:lnTo>
                    <a:pt x="1175" y="32"/>
                  </a:lnTo>
                  <a:lnTo>
                    <a:pt x="1183" y="29"/>
                  </a:lnTo>
                  <a:lnTo>
                    <a:pt x="1222" y="21"/>
                  </a:lnTo>
                  <a:lnTo>
                    <a:pt x="1264" y="11"/>
                  </a:lnTo>
                  <a:lnTo>
                    <a:pt x="1272" y="8"/>
                  </a:lnTo>
                  <a:lnTo>
                    <a:pt x="1274" y="8"/>
                  </a:lnTo>
                  <a:lnTo>
                    <a:pt x="1280" y="5"/>
                  </a:lnTo>
                  <a:lnTo>
                    <a:pt x="1282" y="5"/>
                  </a:lnTo>
                  <a:lnTo>
                    <a:pt x="1287" y="5"/>
                  </a:lnTo>
                  <a:lnTo>
                    <a:pt x="1298" y="3"/>
                  </a:lnTo>
                  <a:lnTo>
                    <a:pt x="1308" y="0"/>
                  </a:lnTo>
                  <a:lnTo>
                    <a:pt x="1311" y="11"/>
                  </a:lnTo>
                  <a:lnTo>
                    <a:pt x="1316" y="24"/>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09" name="フリーフォーム 208"/>
            <p:cNvSpPr>
              <a:spLocks/>
            </p:cNvSpPr>
            <p:nvPr/>
          </p:nvSpPr>
          <p:spPr bwMode="auto">
            <a:xfrm>
              <a:off x="537159" y="4819508"/>
              <a:ext cx="1630824" cy="1039985"/>
            </a:xfrm>
            <a:custGeom>
              <a:avLst/>
              <a:gdLst>
                <a:gd name="T0" fmla="*/ 1937 w 3403"/>
                <a:gd name="T1" fmla="*/ 911 h 2136"/>
                <a:gd name="T2" fmla="*/ 2063 w 3403"/>
                <a:gd name="T3" fmla="*/ 971 h 2136"/>
                <a:gd name="T4" fmla="*/ 2134 w 3403"/>
                <a:gd name="T5" fmla="*/ 989 h 2136"/>
                <a:gd name="T6" fmla="*/ 2210 w 3403"/>
                <a:gd name="T7" fmla="*/ 994 h 2136"/>
                <a:gd name="T8" fmla="*/ 2391 w 3403"/>
                <a:gd name="T9" fmla="*/ 960 h 2136"/>
                <a:gd name="T10" fmla="*/ 2533 w 3403"/>
                <a:gd name="T11" fmla="*/ 929 h 2136"/>
                <a:gd name="T12" fmla="*/ 2648 w 3403"/>
                <a:gd name="T13" fmla="*/ 897 h 2136"/>
                <a:gd name="T14" fmla="*/ 2732 w 3403"/>
                <a:gd name="T15" fmla="*/ 850 h 2136"/>
                <a:gd name="T16" fmla="*/ 2803 w 3403"/>
                <a:gd name="T17" fmla="*/ 848 h 2136"/>
                <a:gd name="T18" fmla="*/ 2863 w 3403"/>
                <a:gd name="T19" fmla="*/ 895 h 2136"/>
                <a:gd name="T20" fmla="*/ 3036 w 3403"/>
                <a:gd name="T21" fmla="*/ 1008 h 2136"/>
                <a:gd name="T22" fmla="*/ 3162 w 3403"/>
                <a:gd name="T23" fmla="*/ 1092 h 2136"/>
                <a:gd name="T24" fmla="*/ 3301 w 3403"/>
                <a:gd name="T25" fmla="*/ 1060 h 2136"/>
                <a:gd name="T26" fmla="*/ 3319 w 3403"/>
                <a:gd name="T27" fmla="*/ 1057 h 2136"/>
                <a:gd name="T28" fmla="*/ 3400 w 3403"/>
                <a:gd name="T29" fmla="*/ 1060 h 2136"/>
                <a:gd name="T30" fmla="*/ 3395 w 3403"/>
                <a:gd name="T31" fmla="*/ 1084 h 2136"/>
                <a:gd name="T32" fmla="*/ 3390 w 3403"/>
                <a:gd name="T33" fmla="*/ 1107 h 2136"/>
                <a:gd name="T34" fmla="*/ 3382 w 3403"/>
                <a:gd name="T35" fmla="*/ 1152 h 2136"/>
                <a:gd name="T36" fmla="*/ 3358 w 3403"/>
                <a:gd name="T37" fmla="*/ 1252 h 2136"/>
                <a:gd name="T38" fmla="*/ 3353 w 3403"/>
                <a:gd name="T39" fmla="*/ 1273 h 2136"/>
                <a:gd name="T40" fmla="*/ 3350 w 3403"/>
                <a:gd name="T41" fmla="*/ 1294 h 2136"/>
                <a:gd name="T42" fmla="*/ 3340 w 3403"/>
                <a:gd name="T43" fmla="*/ 1330 h 2136"/>
                <a:gd name="T44" fmla="*/ 3335 w 3403"/>
                <a:gd name="T45" fmla="*/ 1359 h 2136"/>
                <a:gd name="T46" fmla="*/ 3332 w 3403"/>
                <a:gd name="T47" fmla="*/ 1375 h 2136"/>
                <a:gd name="T48" fmla="*/ 3327 w 3403"/>
                <a:gd name="T49" fmla="*/ 1391 h 2136"/>
                <a:gd name="T50" fmla="*/ 3324 w 3403"/>
                <a:gd name="T51" fmla="*/ 1407 h 2136"/>
                <a:gd name="T52" fmla="*/ 3322 w 3403"/>
                <a:gd name="T53" fmla="*/ 1422 h 2136"/>
                <a:gd name="T54" fmla="*/ 3311 w 3403"/>
                <a:gd name="T55" fmla="*/ 1456 h 2136"/>
                <a:gd name="T56" fmla="*/ 3301 w 3403"/>
                <a:gd name="T57" fmla="*/ 1498 h 2136"/>
                <a:gd name="T58" fmla="*/ 3295 w 3403"/>
                <a:gd name="T59" fmla="*/ 1530 h 2136"/>
                <a:gd name="T60" fmla="*/ 3295 w 3403"/>
                <a:gd name="T61" fmla="*/ 1561 h 2136"/>
                <a:gd name="T62" fmla="*/ 3311 w 3403"/>
                <a:gd name="T63" fmla="*/ 1569 h 2136"/>
                <a:gd name="T64" fmla="*/ 3332 w 3403"/>
                <a:gd name="T65" fmla="*/ 1577 h 2136"/>
                <a:gd name="T66" fmla="*/ 3343 w 3403"/>
                <a:gd name="T67" fmla="*/ 1593 h 2136"/>
                <a:gd name="T68" fmla="*/ 3337 w 3403"/>
                <a:gd name="T69" fmla="*/ 1616 h 2136"/>
                <a:gd name="T70" fmla="*/ 3314 w 3403"/>
                <a:gd name="T71" fmla="*/ 1724 h 2136"/>
                <a:gd name="T72" fmla="*/ 3298 w 3403"/>
                <a:gd name="T73" fmla="*/ 1798 h 2136"/>
                <a:gd name="T74" fmla="*/ 3264 w 3403"/>
                <a:gd name="T75" fmla="*/ 1963 h 2136"/>
                <a:gd name="T76" fmla="*/ 3232 w 3403"/>
                <a:gd name="T77" fmla="*/ 2063 h 2136"/>
                <a:gd name="T78" fmla="*/ 3193 w 3403"/>
                <a:gd name="T79" fmla="*/ 2133 h 2136"/>
                <a:gd name="T80" fmla="*/ 3120 w 3403"/>
                <a:gd name="T81" fmla="*/ 2120 h 2136"/>
                <a:gd name="T82" fmla="*/ 3083 w 3403"/>
                <a:gd name="T83" fmla="*/ 2112 h 2136"/>
                <a:gd name="T84" fmla="*/ 2991 w 3403"/>
                <a:gd name="T85" fmla="*/ 2073 h 2136"/>
                <a:gd name="T86" fmla="*/ 2918 w 3403"/>
                <a:gd name="T87" fmla="*/ 2039 h 2136"/>
                <a:gd name="T88" fmla="*/ 2826 w 3403"/>
                <a:gd name="T89" fmla="*/ 1992 h 2136"/>
                <a:gd name="T90" fmla="*/ 2750 w 3403"/>
                <a:gd name="T91" fmla="*/ 1955 h 2136"/>
                <a:gd name="T92" fmla="*/ 2695 w 3403"/>
                <a:gd name="T93" fmla="*/ 1934 h 2136"/>
                <a:gd name="T94" fmla="*/ 2593 w 3403"/>
                <a:gd name="T95" fmla="*/ 1887 h 2136"/>
                <a:gd name="T96" fmla="*/ 2527 w 3403"/>
                <a:gd name="T97" fmla="*/ 1866 h 2136"/>
                <a:gd name="T98" fmla="*/ 2404 w 3403"/>
                <a:gd name="T99" fmla="*/ 1821 h 2136"/>
                <a:gd name="T100" fmla="*/ 2304 w 3403"/>
                <a:gd name="T101" fmla="*/ 1784 h 2136"/>
                <a:gd name="T102" fmla="*/ 2234 w 3403"/>
                <a:gd name="T103" fmla="*/ 1758 h 2136"/>
                <a:gd name="T104" fmla="*/ 1830 w 3403"/>
                <a:gd name="T105" fmla="*/ 1635 h 2136"/>
                <a:gd name="T106" fmla="*/ 1652 w 3403"/>
                <a:gd name="T107" fmla="*/ 1635 h 2136"/>
                <a:gd name="T108" fmla="*/ 1421 w 3403"/>
                <a:gd name="T109" fmla="*/ 1635 h 2136"/>
                <a:gd name="T110" fmla="*/ 409 w 3403"/>
                <a:gd name="T111" fmla="*/ 1609 h 2136"/>
                <a:gd name="T112" fmla="*/ 328 w 3403"/>
                <a:gd name="T113" fmla="*/ 1149 h 2136"/>
                <a:gd name="T114" fmla="*/ 627 w 3403"/>
                <a:gd name="T115" fmla="*/ 753 h 2136"/>
                <a:gd name="T116" fmla="*/ 226 w 3403"/>
                <a:gd name="T117" fmla="*/ 824 h 2136"/>
                <a:gd name="T118" fmla="*/ 624 w 3403"/>
                <a:gd name="T119" fmla="*/ 181 h 2136"/>
                <a:gd name="T120" fmla="*/ 1156 w 3403"/>
                <a:gd name="T121" fmla="*/ 55 h 2136"/>
                <a:gd name="T122" fmla="*/ 1591 w 3403"/>
                <a:gd name="T123" fmla="*/ 236 h 2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403" h="2136">
                  <a:moveTo>
                    <a:pt x="1791" y="575"/>
                  </a:moveTo>
                  <a:lnTo>
                    <a:pt x="1833" y="727"/>
                  </a:lnTo>
                  <a:lnTo>
                    <a:pt x="1864" y="842"/>
                  </a:lnTo>
                  <a:lnTo>
                    <a:pt x="1864" y="876"/>
                  </a:lnTo>
                  <a:lnTo>
                    <a:pt x="1874" y="882"/>
                  </a:lnTo>
                  <a:lnTo>
                    <a:pt x="1930" y="905"/>
                  </a:lnTo>
                  <a:lnTo>
                    <a:pt x="1937" y="911"/>
                  </a:lnTo>
                  <a:lnTo>
                    <a:pt x="1948" y="916"/>
                  </a:lnTo>
                  <a:lnTo>
                    <a:pt x="2029" y="955"/>
                  </a:lnTo>
                  <a:lnTo>
                    <a:pt x="2037" y="960"/>
                  </a:lnTo>
                  <a:lnTo>
                    <a:pt x="2048" y="963"/>
                  </a:lnTo>
                  <a:lnTo>
                    <a:pt x="2050" y="966"/>
                  </a:lnTo>
                  <a:lnTo>
                    <a:pt x="2055" y="968"/>
                  </a:lnTo>
                  <a:lnTo>
                    <a:pt x="2063" y="971"/>
                  </a:lnTo>
                  <a:lnTo>
                    <a:pt x="2074" y="973"/>
                  </a:lnTo>
                  <a:lnTo>
                    <a:pt x="2084" y="976"/>
                  </a:lnTo>
                  <a:lnTo>
                    <a:pt x="2095" y="979"/>
                  </a:lnTo>
                  <a:lnTo>
                    <a:pt x="2105" y="984"/>
                  </a:lnTo>
                  <a:lnTo>
                    <a:pt x="2116" y="987"/>
                  </a:lnTo>
                  <a:lnTo>
                    <a:pt x="2126" y="989"/>
                  </a:lnTo>
                  <a:lnTo>
                    <a:pt x="2134" y="989"/>
                  </a:lnTo>
                  <a:lnTo>
                    <a:pt x="2145" y="992"/>
                  </a:lnTo>
                  <a:lnTo>
                    <a:pt x="2155" y="992"/>
                  </a:lnTo>
                  <a:lnTo>
                    <a:pt x="2163" y="994"/>
                  </a:lnTo>
                  <a:lnTo>
                    <a:pt x="2173" y="994"/>
                  </a:lnTo>
                  <a:lnTo>
                    <a:pt x="2184" y="994"/>
                  </a:lnTo>
                  <a:lnTo>
                    <a:pt x="2192" y="994"/>
                  </a:lnTo>
                  <a:lnTo>
                    <a:pt x="2210" y="994"/>
                  </a:lnTo>
                  <a:lnTo>
                    <a:pt x="2226" y="992"/>
                  </a:lnTo>
                  <a:lnTo>
                    <a:pt x="2239" y="989"/>
                  </a:lnTo>
                  <a:lnTo>
                    <a:pt x="2255" y="989"/>
                  </a:lnTo>
                  <a:lnTo>
                    <a:pt x="2268" y="987"/>
                  </a:lnTo>
                  <a:lnTo>
                    <a:pt x="2286" y="981"/>
                  </a:lnTo>
                  <a:lnTo>
                    <a:pt x="2307" y="979"/>
                  </a:lnTo>
                  <a:lnTo>
                    <a:pt x="2391" y="960"/>
                  </a:lnTo>
                  <a:lnTo>
                    <a:pt x="2412" y="955"/>
                  </a:lnTo>
                  <a:lnTo>
                    <a:pt x="2417" y="955"/>
                  </a:lnTo>
                  <a:lnTo>
                    <a:pt x="2422" y="952"/>
                  </a:lnTo>
                  <a:lnTo>
                    <a:pt x="2428" y="952"/>
                  </a:lnTo>
                  <a:lnTo>
                    <a:pt x="2472" y="942"/>
                  </a:lnTo>
                  <a:lnTo>
                    <a:pt x="2504" y="934"/>
                  </a:lnTo>
                  <a:lnTo>
                    <a:pt x="2533" y="929"/>
                  </a:lnTo>
                  <a:lnTo>
                    <a:pt x="2553" y="924"/>
                  </a:lnTo>
                  <a:lnTo>
                    <a:pt x="2569" y="921"/>
                  </a:lnTo>
                  <a:lnTo>
                    <a:pt x="2588" y="913"/>
                  </a:lnTo>
                  <a:lnTo>
                    <a:pt x="2614" y="908"/>
                  </a:lnTo>
                  <a:lnTo>
                    <a:pt x="2624" y="905"/>
                  </a:lnTo>
                  <a:lnTo>
                    <a:pt x="2635" y="903"/>
                  </a:lnTo>
                  <a:lnTo>
                    <a:pt x="2648" y="897"/>
                  </a:lnTo>
                  <a:lnTo>
                    <a:pt x="2658" y="895"/>
                  </a:lnTo>
                  <a:lnTo>
                    <a:pt x="2664" y="892"/>
                  </a:lnTo>
                  <a:lnTo>
                    <a:pt x="2674" y="887"/>
                  </a:lnTo>
                  <a:lnTo>
                    <a:pt x="2690" y="879"/>
                  </a:lnTo>
                  <a:lnTo>
                    <a:pt x="2703" y="871"/>
                  </a:lnTo>
                  <a:lnTo>
                    <a:pt x="2719" y="861"/>
                  </a:lnTo>
                  <a:lnTo>
                    <a:pt x="2732" y="850"/>
                  </a:lnTo>
                  <a:lnTo>
                    <a:pt x="2745" y="842"/>
                  </a:lnTo>
                  <a:lnTo>
                    <a:pt x="2753" y="837"/>
                  </a:lnTo>
                  <a:lnTo>
                    <a:pt x="2758" y="834"/>
                  </a:lnTo>
                  <a:lnTo>
                    <a:pt x="2766" y="827"/>
                  </a:lnTo>
                  <a:lnTo>
                    <a:pt x="2771" y="821"/>
                  </a:lnTo>
                  <a:lnTo>
                    <a:pt x="2797" y="842"/>
                  </a:lnTo>
                  <a:lnTo>
                    <a:pt x="2803" y="848"/>
                  </a:lnTo>
                  <a:lnTo>
                    <a:pt x="2805" y="848"/>
                  </a:lnTo>
                  <a:lnTo>
                    <a:pt x="2808" y="850"/>
                  </a:lnTo>
                  <a:lnTo>
                    <a:pt x="2824" y="866"/>
                  </a:lnTo>
                  <a:lnTo>
                    <a:pt x="2826" y="866"/>
                  </a:lnTo>
                  <a:lnTo>
                    <a:pt x="2847" y="884"/>
                  </a:lnTo>
                  <a:lnTo>
                    <a:pt x="2860" y="892"/>
                  </a:lnTo>
                  <a:lnTo>
                    <a:pt x="2863" y="895"/>
                  </a:lnTo>
                  <a:lnTo>
                    <a:pt x="2860" y="895"/>
                  </a:lnTo>
                  <a:lnTo>
                    <a:pt x="2868" y="900"/>
                  </a:lnTo>
                  <a:lnTo>
                    <a:pt x="2952" y="950"/>
                  </a:lnTo>
                  <a:lnTo>
                    <a:pt x="2989" y="973"/>
                  </a:lnTo>
                  <a:lnTo>
                    <a:pt x="2994" y="976"/>
                  </a:lnTo>
                  <a:lnTo>
                    <a:pt x="3031" y="1000"/>
                  </a:lnTo>
                  <a:lnTo>
                    <a:pt x="3036" y="1008"/>
                  </a:lnTo>
                  <a:lnTo>
                    <a:pt x="3038" y="1026"/>
                  </a:lnTo>
                  <a:lnTo>
                    <a:pt x="3044" y="1044"/>
                  </a:lnTo>
                  <a:lnTo>
                    <a:pt x="3049" y="1071"/>
                  </a:lnTo>
                  <a:lnTo>
                    <a:pt x="3052" y="1086"/>
                  </a:lnTo>
                  <a:lnTo>
                    <a:pt x="3057" y="1113"/>
                  </a:lnTo>
                  <a:lnTo>
                    <a:pt x="3109" y="1102"/>
                  </a:lnTo>
                  <a:lnTo>
                    <a:pt x="3162" y="1092"/>
                  </a:lnTo>
                  <a:lnTo>
                    <a:pt x="3196" y="1084"/>
                  </a:lnTo>
                  <a:lnTo>
                    <a:pt x="3198" y="1084"/>
                  </a:lnTo>
                  <a:lnTo>
                    <a:pt x="3204" y="1081"/>
                  </a:lnTo>
                  <a:lnTo>
                    <a:pt x="3235" y="1076"/>
                  </a:lnTo>
                  <a:lnTo>
                    <a:pt x="3246" y="1073"/>
                  </a:lnTo>
                  <a:lnTo>
                    <a:pt x="3253" y="1071"/>
                  </a:lnTo>
                  <a:lnTo>
                    <a:pt x="3301" y="1060"/>
                  </a:lnTo>
                  <a:lnTo>
                    <a:pt x="3303" y="1060"/>
                  </a:lnTo>
                  <a:lnTo>
                    <a:pt x="3306" y="1060"/>
                  </a:lnTo>
                  <a:lnTo>
                    <a:pt x="3308" y="1060"/>
                  </a:lnTo>
                  <a:lnTo>
                    <a:pt x="3308" y="1063"/>
                  </a:lnTo>
                  <a:lnTo>
                    <a:pt x="3311" y="1063"/>
                  </a:lnTo>
                  <a:lnTo>
                    <a:pt x="3316" y="1060"/>
                  </a:lnTo>
                  <a:lnTo>
                    <a:pt x="3319" y="1057"/>
                  </a:lnTo>
                  <a:lnTo>
                    <a:pt x="3319" y="1055"/>
                  </a:lnTo>
                  <a:lnTo>
                    <a:pt x="3332" y="1055"/>
                  </a:lnTo>
                  <a:lnTo>
                    <a:pt x="3348" y="1052"/>
                  </a:lnTo>
                  <a:lnTo>
                    <a:pt x="3379" y="1055"/>
                  </a:lnTo>
                  <a:lnTo>
                    <a:pt x="3403" y="1057"/>
                  </a:lnTo>
                  <a:lnTo>
                    <a:pt x="3403" y="1060"/>
                  </a:lnTo>
                  <a:lnTo>
                    <a:pt x="3400" y="1060"/>
                  </a:lnTo>
                  <a:lnTo>
                    <a:pt x="3398" y="1071"/>
                  </a:lnTo>
                  <a:lnTo>
                    <a:pt x="3398" y="1073"/>
                  </a:lnTo>
                  <a:lnTo>
                    <a:pt x="3398" y="1076"/>
                  </a:lnTo>
                  <a:lnTo>
                    <a:pt x="3398" y="1078"/>
                  </a:lnTo>
                  <a:lnTo>
                    <a:pt x="3398" y="1081"/>
                  </a:lnTo>
                  <a:lnTo>
                    <a:pt x="3395" y="1081"/>
                  </a:lnTo>
                  <a:lnTo>
                    <a:pt x="3395" y="1084"/>
                  </a:lnTo>
                  <a:lnTo>
                    <a:pt x="3395" y="1086"/>
                  </a:lnTo>
                  <a:lnTo>
                    <a:pt x="3395" y="1092"/>
                  </a:lnTo>
                  <a:lnTo>
                    <a:pt x="3392" y="1094"/>
                  </a:lnTo>
                  <a:lnTo>
                    <a:pt x="3392" y="1097"/>
                  </a:lnTo>
                  <a:lnTo>
                    <a:pt x="3392" y="1102"/>
                  </a:lnTo>
                  <a:lnTo>
                    <a:pt x="3392" y="1105"/>
                  </a:lnTo>
                  <a:lnTo>
                    <a:pt x="3390" y="1107"/>
                  </a:lnTo>
                  <a:lnTo>
                    <a:pt x="3390" y="1110"/>
                  </a:lnTo>
                  <a:lnTo>
                    <a:pt x="3390" y="1113"/>
                  </a:lnTo>
                  <a:lnTo>
                    <a:pt x="3390" y="1118"/>
                  </a:lnTo>
                  <a:lnTo>
                    <a:pt x="3387" y="1123"/>
                  </a:lnTo>
                  <a:lnTo>
                    <a:pt x="3387" y="1126"/>
                  </a:lnTo>
                  <a:lnTo>
                    <a:pt x="3387" y="1131"/>
                  </a:lnTo>
                  <a:lnTo>
                    <a:pt x="3382" y="1152"/>
                  </a:lnTo>
                  <a:lnTo>
                    <a:pt x="3374" y="1178"/>
                  </a:lnTo>
                  <a:lnTo>
                    <a:pt x="3371" y="1199"/>
                  </a:lnTo>
                  <a:lnTo>
                    <a:pt x="3369" y="1210"/>
                  </a:lnTo>
                  <a:lnTo>
                    <a:pt x="3366" y="1223"/>
                  </a:lnTo>
                  <a:lnTo>
                    <a:pt x="3364" y="1236"/>
                  </a:lnTo>
                  <a:lnTo>
                    <a:pt x="3358" y="1249"/>
                  </a:lnTo>
                  <a:lnTo>
                    <a:pt x="3358" y="1252"/>
                  </a:lnTo>
                  <a:lnTo>
                    <a:pt x="3358" y="1254"/>
                  </a:lnTo>
                  <a:lnTo>
                    <a:pt x="3358" y="1257"/>
                  </a:lnTo>
                  <a:lnTo>
                    <a:pt x="3358" y="1260"/>
                  </a:lnTo>
                  <a:lnTo>
                    <a:pt x="3356" y="1262"/>
                  </a:lnTo>
                  <a:lnTo>
                    <a:pt x="3356" y="1265"/>
                  </a:lnTo>
                  <a:lnTo>
                    <a:pt x="3356" y="1270"/>
                  </a:lnTo>
                  <a:lnTo>
                    <a:pt x="3353" y="1273"/>
                  </a:lnTo>
                  <a:lnTo>
                    <a:pt x="3353" y="1275"/>
                  </a:lnTo>
                  <a:lnTo>
                    <a:pt x="3353" y="1283"/>
                  </a:lnTo>
                  <a:lnTo>
                    <a:pt x="3350" y="1283"/>
                  </a:lnTo>
                  <a:lnTo>
                    <a:pt x="3350" y="1286"/>
                  </a:lnTo>
                  <a:lnTo>
                    <a:pt x="3350" y="1288"/>
                  </a:lnTo>
                  <a:lnTo>
                    <a:pt x="3350" y="1291"/>
                  </a:lnTo>
                  <a:lnTo>
                    <a:pt x="3350" y="1294"/>
                  </a:lnTo>
                  <a:lnTo>
                    <a:pt x="3348" y="1296"/>
                  </a:lnTo>
                  <a:lnTo>
                    <a:pt x="3348" y="1299"/>
                  </a:lnTo>
                  <a:lnTo>
                    <a:pt x="3348" y="1302"/>
                  </a:lnTo>
                  <a:lnTo>
                    <a:pt x="3348" y="1304"/>
                  </a:lnTo>
                  <a:lnTo>
                    <a:pt x="3345" y="1307"/>
                  </a:lnTo>
                  <a:lnTo>
                    <a:pt x="3345" y="1315"/>
                  </a:lnTo>
                  <a:lnTo>
                    <a:pt x="3340" y="1330"/>
                  </a:lnTo>
                  <a:lnTo>
                    <a:pt x="3337" y="1344"/>
                  </a:lnTo>
                  <a:lnTo>
                    <a:pt x="3337" y="1346"/>
                  </a:lnTo>
                  <a:lnTo>
                    <a:pt x="3337" y="1349"/>
                  </a:lnTo>
                  <a:lnTo>
                    <a:pt x="3337" y="1351"/>
                  </a:lnTo>
                  <a:lnTo>
                    <a:pt x="3335" y="1354"/>
                  </a:lnTo>
                  <a:lnTo>
                    <a:pt x="3335" y="1357"/>
                  </a:lnTo>
                  <a:lnTo>
                    <a:pt x="3335" y="1359"/>
                  </a:lnTo>
                  <a:lnTo>
                    <a:pt x="3335" y="1362"/>
                  </a:lnTo>
                  <a:lnTo>
                    <a:pt x="3335" y="1365"/>
                  </a:lnTo>
                  <a:lnTo>
                    <a:pt x="3332" y="1365"/>
                  </a:lnTo>
                  <a:lnTo>
                    <a:pt x="3332" y="1367"/>
                  </a:lnTo>
                  <a:lnTo>
                    <a:pt x="3332" y="1370"/>
                  </a:lnTo>
                  <a:lnTo>
                    <a:pt x="3332" y="1372"/>
                  </a:lnTo>
                  <a:lnTo>
                    <a:pt x="3332" y="1375"/>
                  </a:lnTo>
                  <a:lnTo>
                    <a:pt x="3329" y="1378"/>
                  </a:lnTo>
                  <a:lnTo>
                    <a:pt x="3329" y="1380"/>
                  </a:lnTo>
                  <a:lnTo>
                    <a:pt x="3329" y="1383"/>
                  </a:lnTo>
                  <a:lnTo>
                    <a:pt x="3329" y="1386"/>
                  </a:lnTo>
                  <a:lnTo>
                    <a:pt x="3329" y="1388"/>
                  </a:lnTo>
                  <a:lnTo>
                    <a:pt x="3327" y="1388"/>
                  </a:lnTo>
                  <a:lnTo>
                    <a:pt x="3327" y="1391"/>
                  </a:lnTo>
                  <a:lnTo>
                    <a:pt x="3327" y="1393"/>
                  </a:lnTo>
                  <a:lnTo>
                    <a:pt x="3327" y="1396"/>
                  </a:lnTo>
                  <a:lnTo>
                    <a:pt x="3327" y="1399"/>
                  </a:lnTo>
                  <a:lnTo>
                    <a:pt x="3327" y="1401"/>
                  </a:lnTo>
                  <a:lnTo>
                    <a:pt x="3324" y="1401"/>
                  </a:lnTo>
                  <a:lnTo>
                    <a:pt x="3324" y="1404"/>
                  </a:lnTo>
                  <a:lnTo>
                    <a:pt x="3324" y="1407"/>
                  </a:lnTo>
                  <a:lnTo>
                    <a:pt x="3324" y="1409"/>
                  </a:lnTo>
                  <a:lnTo>
                    <a:pt x="3324" y="1412"/>
                  </a:lnTo>
                  <a:lnTo>
                    <a:pt x="3322" y="1412"/>
                  </a:lnTo>
                  <a:lnTo>
                    <a:pt x="3322" y="1414"/>
                  </a:lnTo>
                  <a:lnTo>
                    <a:pt x="3322" y="1417"/>
                  </a:lnTo>
                  <a:lnTo>
                    <a:pt x="3322" y="1420"/>
                  </a:lnTo>
                  <a:lnTo>
                    <a:pt x="3322" y="1422"/>
                  </a:lnTo>
                  <a:lnTo>
                    <a:pt x="3319" y="1425"/>
                  </a:lnTo>
                  <a:lnTo>
                    <a:pt x="3319" y="1428"/>
                  </a:lnTo>
                  <a:lnTo>
                    <a:pt x="3319" y="1430"/>
                  </a:lnTo>
                  <a:lnTo>
                    <a:pt x="3316" y="1435"/>
                  </a:lnTo>
                  <a:lnTo>
                    <a:pt x="3314" y="1451"/>
                  </a:lnTo>
                  <a:lnTo>
                    <a:pt x="3311" y="1454"/>
                  </a:lnTo>
                  <a:lnTo>
                    <a:pt x="3311" y="1456"/>
                  </a:lnTo>
                  <a:lnTo>
                    <a:pt x="3311" y="1462"/>
                  </a:lnTo>
                  <a:lnTo>
                    <a:pt x="3308" y="1469"/>
                  </a:lnTo>
                  <a:lnTo>
                    <a:pt x="3306" y="1477"/>
                  </a:lnTo>
                  <a:lnTo>
                    <a:pt x="3306" y="1480"/>
                  </a:lnTo>
                  <a:lnTo>
                    <a:pt x="3303" y="1485"/>
                  </a:lnTo>
                  <a:lnTo>
                    <a:pt x="3303" y="1490"/>
                  </a:lnTo>
                  <a:lnTo>
                    <a:pt x="3301" y="1498"/>
                  </a:lnTo>
                  <a:lnTo>
                    <a:pt x="3301" y="1501"/>
                  </a:lnTo>
                  <a:lnTo>
                    <a:pt x="3301" y="1504"/>
                  </a:lnTo>
                  <a:lnTo>
                    <a:pt x="3298" y="1517"/>
                  </a:lnTo>
                  <a:lnTo>
                    <a:pt x="3298" y="1522"/>
                  </a:lnTo>
                  <a:lnTo>
                    <a:pt x="3295" y="1525"/>
                  </a:lnTo>
                  <a:lnTo>
                    <a:pt x="3295" y="1527"/>
                  </a:lnTo>
                  <a:lnTo>
                    <a:pt x="3295" y="1530"/>
                  </a:lnTo>
                  <a:lnTo>
                    <a:pt x="3295" y="1532"/>
                  </a:lnTo>
                  <a:lnTo>
                    <a:pt x="3295" y="1535"/>
                  </a:lnTo>
                  <a:lnTo>
                    <a:pt x="3293" y="1540"/>
                  </a:lnTo>
                  <a:lnTo>
                    <a:pt x="3293" y="1543"/>
                  </a:lnTo>
                  <a:lnTo>
                    <a:pt x="3293" y="1548"/>
                  </a:lnTo>
                  <a:lnTo>
                    <a:pt x="3290" y="1556"/>
                  </a:lnTo>
                  <a:lnTo>
                    <a:pt x="3295" y="1561"/>
                  </a:lnTo>
                  <a:lnTo>
                    <a:pt x="3298" y="1561"/>
                  </a:lnTo>
                  <a:lnTo>
                    <a:pt x="3301" y="1561"/>
                  </a:lnTo>
                  <a:lnTo>
                    <a:pt x="3301" y="1564"/>
                  </a:lnTo>
                  <a:lnTo>
                    <a:pt x="3303" y="1564"/>
                  </a:lnTo>
                  <a:lnTo>
                    <a:pt x="3306" y="1567"/>
                  </a:lnTo>
                  <a:lnTo>
                    <a:pt x="3308" y="1567"/>
                  </a:lnTo>
                  <a:lnTo>
                    <a:pt x="3311" y="1569"/>
                  </a:lnTo>
                  <a:lnTo>
                    <a:pt x="3314" y="1569"/>
                  </a:lnTo>
                  <a:lnTo>
                    <a:pt x="3316" y="1572"/>
                  </a:lnTo>
                  <a:lnTo>
                    <a:pt x="3322" y="1574"/>
                  </a:lnTo>
                  <a:lnTo>
                    <a:pt x="3324" y="1574"/>
                  </a:lnTo>
                  <a:lnTo>
                    <a:pt x="3327" y="1574"/>
                  </a:lnTo>
                  <a:lnTo>
                    <a:pt x="3329" y="1577"/>
                  </a:lnTo>
                  <a:lnTo>
                    <a:pt x="3332" y="1577"/>
                  </a:lnTo>
                  <a:lnTo>
                    <a:pt x="3337" y="1577"/>
                  </a:lnTo>
                  <a:lnTo>
                    <a:pt x="3343" y="1577"/>
                  </a:lnTo>
                  <a:lnTo>
                    <a:pt x="3345" y="1577"/>
                  </a:lnTo>
                  <a:lnTo>
                    <a:pt x="3345" y="1580"/>
                  </a:lnTo>
                  <a:lnTo>
                    <a:pt x="3343" y="1588"/>
                  </a:lnTo>
                  <a:lnTo>
                    <a:pt x="3343" y="1590"/>
                  </a:lnTo>
                  <a:lnTo>
                    <a:pt x="3343" y="1593"/>
                  </a:lnTo>
                  <a:lnTo>
                    <a:pt x="3340" y="1595"/>
                  </a:lnTo>
                  <a:lnTo>
                    <a:pt x="3340" y="1598"/>
                  </a:lnTo>
                  <a:lnTo>
                    <a:pt x="3340" y="1601"/>
                  </a:lnTo>
                  <a:lnTo>
                    <a:pt x="3340" y="1603"/>
                  </a:lnTo>
                  <a:lnTo>
                    <a:pt x="3340" y="1606"/>
                  </a:lnTo>
                  <a:lnTo>
                    <a:pt x="3337" y="1609"/>
                  </a:lnTo>
                  <a:lnTo>
                    <a:pt x="3337" y="1616"/>
                  </a:lnTo>
                  <a:lnTo>
                    <a:pt x="3337" y="1619"/>
                  </a:lnTo>
                  <a:lnTo>
                    <a:pt x="3335" y="1632"/>
                  </a:lnTo>
                  <a:lnTo>
                    <a:pt x="3335" y="1635"/>
                  </a:lnTo>
                  <a:lnTo>
                    <a:pt x="3324" y="1674"/>
                  </a:lnTo>
                  <a:lnTo>
                    <a:pt x="3324" y="1677"/>
                  </a:lnTo>
                  <a:lnTo>
                    <a:pt x="3324" y="1685"/>
                  </a:lnTo>
                  <a:lnTo>
                    <a:pt x="3314" y="1724"/>
                  </a:lnTo>
                  <a:lnTo>
                    <a:pt x="3314" y="1727"/>
                  </a:lnTo>
                  <a:lnTo>
                    <a:pt x="3314" y="1729"/>
                  </a:lnTo>
                  <a:lnTo>
                    <a:pt x="3308" y="1758"/>
                  </a:lnTo>
                  <a:lnTo>
                    <a:pt x="3306" y="1758"/>
                  </a:lnTo>
                  <a:lnTo>
                    <a:pt x="3303" y="1782"/>
                  </a:lnTo>
                  <a:lnTo>
                    <a:pt x="3301" y="1784"/>
                  </a:lnTo>
                  <a:lnTo>
                    <a:pt x="3298" y="1798"/>
                  </a:lnTo>
                  <a:lnTo>
                    <a:pt x="3290" y="1840"/>
                  </a:lnTo>
                  <a:lnTo>
                    <a:pt x="3290" y="1842"/>
                  </a:lnTo>
                  <a:lnTo>
                    <a:pt x="3288" y="1845"/>
                  </a:lnTo>
                  <a:lnTo>
                    <a:pt x="3269" y="1931"/>
                  </a:lnTo>
                  <a:lnTo>
                    <a:pt x="3267" y="1950"/>
                  </a:lnTo>
                  <a:lnTo>
                    <a:pt x="3267" y="1952"/>
                  </a:lnTo>
                  <a:lnTo>
                    <a:pt x="3264" y="1963"/>
                  </a:lnTo>
                  <a:lnTo>
                    <a:pt x="3261" y="1965"/>
                  </a:lnTo>
                  <a:lnTo>
                    <a:pt x="3261" y="1971"/>
                  </a:lnTo>
                  <a:lnTo>
                    <a:pt x="3259" y="1979"/>
                  </a:lnTo>
                  <a:lnTo>
                    <a:pt x="3253" y="1992"/>
                  </a:lnTo>
                  <a:lnTo>
                    <a:pt x="3240" y="2036"/>
                  </a:lnTo>
                  <a:lnTo>
                    <a:pt x="3232" y="2060"/>
                  </a:lnTo>
                  <a:lnTo>
                    <a:pt x="3232" y="2063"/>
                  </a:lnTo>
                  <a:lnTo>
                    <a:pt x="3227" y="2081"/>
                  </a:lnTo>
                  <a:lnTo>
                    <a:pt x="3222" y="2102"/>
                  </a:lnTo>
                  <a:lnTo>
                    <a:pt x="3219" y="2102"/>
                  </a:lnTo>
                  <a:lnTo>
                    <a:pt x="3217" y="2115"/>
                  </a:lnTo>
                  <a:lnTo>
                    <a:pt x="3209" y="2136"/>
                  </a:lnTo>
                  <a:lnTo>
                    <a:pt x="3206" y="2136"/>
                  </a:lnTo>
                  <a:lnTo>
                    <a:pt x="3193" y="2133"/>
                  </a:lnTo>
                  <a:lnTo>
                    <a:pt x="3180" y="2131"/>
                  </a:lnTo>
                  <a:lnTo>
                    <a:pt x="3164" y="2128"/>
                  </a:lnTo>
                  <a:lnTo>
                    <a:pt x="3159" y="2128"/>
                  </a:lnTo>
                  <a:lnTo>
                    <a:pt x="3154" y="2126"/>
                  </a:lnTo>
                  <a:lnTo>
                    <a:pt x="3151" y="2126"/>
                  </a:lnTo>
                  <a:lnTo>
                    <a:pt x="3149" y="2126"/>
                  </a:lnTo>
                  <a:lnTo>
                    <a:pt x="3120" y="2120"/>
                  </a:lnTo>
                  <a:lnTo>
                    <a:pt x="3101" y="2115"/>
                  </a:lnTo>
                  <a:lnTo>
                    <a:pt x="3099" y="2115"/>
                  </a:lnTo>
                  <a:lnTo>
                    <a:pt x="3096" y="2115"/>
                  </a:lnTo>
                  <a:lnTo>
                    <a:pt x="3094" y="2115"/>
                  </a:lnTo>
                  <a:lnTo>
                    <a:pt x="3091" y="2112"/>
                  </a:lnTo>
                  <a:lnTo>
                    <a:pt x="3088" y="2112"/>
                  </a:lnTo>
                  <a:lnTo>
                    <a:pt x="3083" y="2112"/>
                  </a:lnTo>
                  <a:lnTo>
                    <a:pt x="3080" y="2110"/>
                  </a:lnTo>
                  <a:lnTo>
                    <a:pt x="3070" y="2107"/>
                  </a:lnTo>
                  <a:lnTo>
                    <a:pt x="3052" y="2099"/>
                  </a:lnTo>
                  <a:lnTo>
                    <a:pt x="3033" y="2091"/>
                  </a:lnTo>
                  <a:lnTo>
                    <a:pt x="3015" y="2084"/>
                  </a:lnTo>
                  <a:lnTo>
                    <a:pt x="2997" y="2073"/>
                  </a:lnTo>
                  <a:lnTo>
                    <a:pt x="2991" y="2073"/>
                  </a:lnTo>
                  <a:lnTo>
                    <a:pt x="2986" y="2070"/>
                  </a:lnTo>
                  <a:lnTo>
                    <a:pt x="2986" y="2068"/>
                  </a:lnTo>
                  <a:lnTo>
                    <a:pt x="2978" y="2065"/>
                  </a:lnTo>
                  <a:lnTo>
                    <a:pt x="2965" y="2060"/>
                  </a:lnTo>
                  <a:lnTo>
                    <a:pt x="2952" y="2055"/>
                  </a:lnTo>
                  <a:lnTo>
                    <a:pt x="2934" y="2047"/>
                  </a:lnTo>
                  <a:lnTo>
                    <a:pt x="2918" y="2039"/>
                  </a:lnTo>
                  <a:lnTo>
                    <a:pt x="2905" y="2031"/>
                  </a:lnTo>
                  <a:lnTo>
                    <a:pt x="2889" y="2023"/>
                  </a:lnTo>
                  <a:lnTo>
                    <a:pt x="2871" y="2015"/>
                  </a:lnTo>
                  <a:lnTo>
                    <a:pt x="2860" y="2010"/>
                  </a:lnTo>
                  <a:lnTo>
                    <a:pt x="2850" y="2005"/>
                  </a:lnTo>
                  <a:lnTo>
                    <a:pt x="2837" y="1997"/>
                  </a:lnTo>
                  <a:lnTo>
                    <a:pt x="2826" y="1992"/>
                  </a:lnTo>
                  <a:lnTo>
                    <a:pt x="2808" y="1981"/>
                  </a:lnTo>
                  <a:lnTo>
                    <a:pt x="2797" y="1976"/>
                  </a:lnTo>
                  <a:lnTo>
                    <a:pt x="2784" y="1971"/>
                  </a:lnTo>
                  <a:lnTo>
                    <a:pt x="2771" y="1963"/>
                  </a:lnTo>
                  <a:lnTo>
                    <a:pt x="2763" y="1960"/>
                  </a:lnTo>
                  <a:lnTo>
                    <a:pt x="2761" y="1960"/>
                  </a:lnTo>
                  <a:lnTo>
                    <a:pt x="2750" y="1955"/>
                  </a:lnTo>
                  <a:lnTo>
                    <a:pt x="2740" y="1952"/>
                  </a:lnTo>
                  <a:lnTo>
                    <a:pt x="2737" y="1950"/>
                  </a:lnTo>
                  <a:lnTo>
                    <a:pt x="2734" y="1950"/>
                  </a:lnTo>
                  <a:lnTo>
                    <a:pt x="2727" y="1944"/>
                  </a:lnTo>
                  <a:lnTo>
                    <a:pt x="2719" y="1942"/>
                  </a:lnTo>
                  <a:lnTo>
                    <a:pt x="2706" y="1937"/>
                  </a:lnTo>
                  <a:lnTo>
                    <a:pt x="2695" y="1934"/>
                  </a:lnTo>
                  <a:lnTo>
                    <a:pt x="2690" y="1931"/>
                  </a:lnTo>
                  <a:lnTo>
                    <a:pt x="2664" y="1918"/>
                  </a:lnTo>
                  <a:lnTo>
                    <a:pt x="2653" y="1913"/>
                  </a:lnTo>
                  <a:lnTo>
                    <a:pt x="2635" y="1905"/>
                  </a:lnTo>
                  <a:lnTo>
                    <a:pt x="2606" y="1892"/>
                  </a:lnTo>
                  <a:lnTo>
                    <a:pt x="2598" y="1889"/>
                  </a:lnTo>
                  <a:lnTo>
                    <a:pt x="2593" y="1887"/>
                  </a:lnTo>
                  <a:lnTo>
                    <a:pt x="2585" y="1884"/>
                  </a:lnTo>
                  <a:lnTo>
                    <a:pt x="2577" y="1882"/>
                  </a:lnTo>
                  <a:lnTo>
                    <a:pt x="2572" y="1879"/>
                  </a:lnTo>
                  <a:lnTo>
                    <a:pt x="2567" y="1879"/>
                  </a:lnTo>
                  <a:lnTo>
                    <a:pt x="2561" y="1876"/>
                  </a:lnTo>
                  <a:lnTo>
                    <a:pt x="2543" y="1871"/>
                  </a:lnTo>
                  <a:lnTo>
                    <a:pt x="2527" y="1866"/>
                  </a:lnTo>
                  <a:lnTo>
                    <a:pt x="2522" y="1863"/>
                  </a:lnTo>
                  <a:lnTo>
                    <a:pt x="2517" y="1861"/>
                  </a:lnTo>
                  <a:lnTo>
                    <a:pt x="2498" y="1855"/>
                  </a:lnTo>
                  <a:lnTo>
                    <a:pt x="2438" y="1834"/>
                  </a:lnTo>
                  <a:lnTo>
                    <a:pt x="2430" y="1832"/>
                  </a:lnTo>
                  <a:lnTo>
                    <a:pt x="2415" y="1826"/>
                  </a:lnTo>
                  <a:lnTo>
                    <a:pt x="2404" y="1821"/>
                  </a:lnTo>
                  <a:lnTo>
                    <a:pt x="2391" y="1819"/>
                  </a:lnTo>
                  <a:lnTo>
                    <a:pt x="2375" y="1811"/>
                  </a:lnTo>
                  <a:lnTo>
                    <a:pt x="2354" y="1803"/>
                  </a:lnTo>
                  <a:lnTo>
                    <a:pt x="2336" y="1798"/>
                  </a:lnTo>
                  <a:lnTo>
                    <a:pt x="2325" y="1792"/>
                  </a:lnTo>
                  <a:lnTo>
                    <a:pt x="2315" y="1787"/>
                  </a:lnTo>
                  <a:lnTo>
                    <a:pt x="2304" y="1784"/>
                  </a:lnTo>
                  <a:lnTo>
                    <a:pt x="2294" y="1782"/>
                  </a:lnTo>
                  <a:lnTo>
                    <a:pt x="2286" y="1777"/>
                  </a:lnTo>
                  <a:lnTo>
                    <a:pt x="2281" y="1774"/>
                  </a:lnTo>
                  <a:lnTo>
                    <a:pt x="2270" y="1771"/>
                  </a:lnTo>
                  <a:lnTo>
                    <a:pt x="2255" y="1766"/>
                  </a:lnTo>
                  <a:lnTo>
                    <a:pt x="2242" y="1761"/>
                  </a:lnTo>
                  <a:lnTo>
                    <a:pt x="2234" y="1758"/>
                  </a:lnTo>
                  <a:lnTo>
                    <a:pt x="2179" y="1737"/>
                  </a:lnTo>
                  <a:lnTo>
                    <a:pt x="2055" y="1695"/>
                  </a:lnTo>
                  <a:lnTo>
                    <a:pt x="1877" y="1637"/>
                  </a:lnTo>
                  <a:lnTo>
                    <a:pt x="1869" y="1637"/>
                  </a:lnTo>
                  <a:lnTo>
                    <a:pt x="1864" y="1637"/>
                  </a:lnTo>
                  <a:lnTo>
                    <a:pt x="1851" y="1637"/>
                  </a:lnTo>
                  <a:lnTo>
                    <a:pt x="1830" y="1635"/>
                  </a:lnTo>
                  <a:lnTo>
                    <a:pt x="1806" y="1635"/>
                  </a:lnTo>
                  <a:lnTo>
                    <a:pt x="1785" y="1635"/>
                  </a:lnTo>
                  <a:lnTo>
                    <a:pt x="1762" y="1635"/>
                  </a:lnTo>
                  <a:lnTo>
                    <a:pt x="1743" y="1635"/>
                  </a:lnTo>
                  <a:lnTo>
                    <a:pt x="1722" y="1635"/>
                  </a:lnTo>
                  <a:lnTo>
                    <a:pt x="1699" y="1635"/>
                  </a:lnTo>
                  <a:lnTo>
                    <a:pt x="1652" y="1635"/>
                  </a:lnTo>
                  <a:lnTo>
                    <a:pt x="1623" y="1635"/>
                  </a:lnTo>
                  <a:lnTo>
                    <a:pt x="1589" y="1635"/>
                  </a:lnTo>
                  <a:lnTo>
                    <a:pt x="1586" y="1635"/>
                  </a:lnTo>
                  <a:lnTo>
                    <a:pt x="1542" y="1635"/>
                  </a:lnTo>
                  <a:lnTo>
                    <a:pt x="1510" y="1635"/>
                  </a:lnTo>
                  <a:lnTo>
                    <a:pt x="1473" y="1635"/>
                  </a:lnTo>
                  <a:lnTo>
                    <a:pt x="1421" y="1635"/>
                  </a:lnTo>
                  <a:lnTo>
                    <a:pt x="1379" y="1632"/>
                  </a:lnTo>
                  <a:lnTo>
                    <a:pt x="1342" y="1632"/>
                  </a:lnTo>
                  <a:lnTo>
                    <a:pt x="1051" y="1635"/>
                  </a:lnTo>
                  <a:lnTo>
                    <a:pt x="724" y="1635"/>
                  </a:lnTo>
                  <a:lnTo>
                    <a:pt x="627" y="1635"/>
                  </a:lnTo>
                  <a:lnTo>
                    <a:pt x="627" y="1609"/>
                  </a:lnTo>
                  <a:lnTo>
                    <a:pt x="409" y="1609"/>
                  </a:lnTo>
                  <a:lnTo>
                    <a:pt x="385" y="1609"/>
                  </a:lnTo>
                  <a:lnTo>
                    <a:pt x="385" y="1532"/>
                  </a:lnTo>
                  <a:lnTo>
                    <a:pt x="435" y="1485"/>
                  </a:lnTo>
                  <a:lnTo>
                    <a:pt x="401" y="1383"/>
                  </a:lnTo>
                  <a:lnTo>
                    <a:pt x="399" y="1372"/>
                  </a:lnTo>
                  <a:lnTo>
                    <a:pt x="354" y="1228"/>
                  </a:lnTo>
                  <a:lnTo>
                    <a:pt x="328" y="1149"/>
                  </a:lnTo>
                  <a:lnTo>
                    <a:pt x="246" y="1071"/>
                  </a:lnTo>
                  <a:lnTo>
                    <a:pt x="0" y="834"/>
                  </a:lnTo>
                  <a:lnTo>
                    <a:pt x="13" y="821"/>
                  </a:lnTo>
                  <a:lnTo>
                    <a:pt x="265" y="1052"/>
                  </a:lnTo>
                  <a:lnTo>
                    <a:pt x="587" y="785"/>
                  </a:lnTo>
                  <a:lnTo>
                    <a:pt x="590" y="782"/>
                  </a:lnTo>
                  <a:lnTo>
                    <a:pt x="627" y="753"/>
                  </a:lnTo>
                  <a:lnTo>
                    <a:pt x="703" y="685"/>
                  </a:lnTo>
                  <a:lnTo>
                    <a:pt x="650" y="617"/>
                  </a:lnTo>
                  <a:lnTo>
                    <a:pt x="627" y="638"/>
                  </a:lnTo>
                  <a:lnTo>
                    <a:pt x="519" y="737"/>
                  </a:lnTo>
                  <a:lnTo>
                    <a:pt x="317" y="740"/>
                  </a:lnTo>
                  <a:lnTo>
                    <a:pt x="252" y="842"/>
                  </a:lnTo>
                  <a:lnTo>
                    <a:pt x="226" y="824"/>
                  </a:lnTo>
                  <a:lnTo>
                    <a:pt x="244" y="795"/>
                  </a:lnTo>
                  <a:lnTo>
                    <a:pt x="239" y="535"/>
                  </a:lnTo>
                  <a:lnTo>
                    <a:pt x="246" y="362"/>
                  </a:lnTo>
                  <a:lnTo>
                    <a:pt x="246" y="346"/>
                  </a:lnTo>
                  <a:lnTo>
                    <a:pt x="354" y="299"/>
                  </a:lnTo>
                  <a:lnTo>
                    <a:pt x="459" y="252"/>
                  </a:lnTo>
                  <a:lnTo>
                    <a:pt x="624" y="181"/>
                  </a:lnTo>
                  <a:lnTo>
                    <a:pt x="918" y="50"/>
                  </a:lnTo>
                  <a:lnTo>
                    <a:pt x="1028" y="0"/>
                  </a:lnTo>
                  <a:lnTo>
                    <a:pt x="1036" y="5"/>
                  </a:lnTo>
                  <a:lnTo>
                    <a:pt x="1043" y="8"/>
                  </a:lnTo>
                  <a:lnTo>
                    <a:pt x="1093" y="29"/>
                  </a:lnTo>
                  <a:lnTo>
                    <a:pt x="1130" y="44"/>
                  </a:lnTo>
                  <a:lnTo>
                    <a:pt x="1156" y="55"/>
                  </a:lnTo>
                  <a:lnTo>
                    <a:pt x="1211" y="79"/>
                  </a:lnTo>
                  <a:lnTo>
                    <a:pt x="1245" y="92"/>
                  </a:lnTo>
                  <a:lnTo>
                    <a:pt x="1316" y="123"/>
                  </a:lnTo>
                  <a:lnTo>
                    <a:pt x="1431" y="170"/>
                  </a:lnTo>
                  <a:lnTo>
                    <a:pt x="1570" y="228"/>
                  </a:lnTo>
                  <a:lnTo>
                    <a:pt x="1586" y="233"/>
                  </a:lnTo>
                  <a:lnTo>
                    <a:pt x="1591" y="236"/>
                  </a:lnTo>
                  <a:lnTo>
                    <a:pt x="1696" y="281"/>
                  </a:lnTo>
                  <a:lnTo>
                    <a:pt x="1709" y="286"/>
                  </a:lnTo>
                  <a:lnTo>
                    <a:pt x="1715" y="302"/>
                  </a:lnTo>
                  <a:lnTo>
                    <a:pt x="1728" y="349"/>
                  </a:lnTo>
                  <a:lnTo>
                    <a:pt x="1757" y="459"/>
                  </a:lnTo>
                  <a:lnTo>
                    <a:pt x="1791" y="575"/>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0" name="フリーフォーム 209"/>
            <p:cNvSpPr>
              <a:spLocks/>
            </p:cNvSpPr>
            <p:nvPr/>
          </p:nvSpPr>
          <p:spPr bwMode="auto">
            <a:xfrm>
              <a:off x="2386047" y="4329132"/>
              <a:ext cx="424939" cy="578685"/>
            </a:xfrm>
            <a:custGeom>
              <a:avLst/>
              <a:gdLst>
                <a:gd name="T0" fmla="*/ 870 w 886"/>
                <a:gd name="T1" fmla="*/ 139 h 1189"/>
                <a:gd name="T2" fmla="*/ 852 w 886"/>
                <a:gd name="T3" fmla="*/ 189 h 1189"/>
                <a:gd name="T4" fmla="*/ 807 w 886"/>
                <a:gd name="T5" fmla="*/ 344 h 1189"/>
                <a:gd name="T6" fmla="*/ 794 w 886"/>
                <a:gd name="T7" fmla="*/ 389 h 1189"/>
                <a:gd name="T8" fmla="*/ 779 w 886"/>
                <a:gd name="T9" fmla="*/ 444 h 1189"/>
                <a:gd name="T10" fmla="*/ 768 w 886"/>
                <a:gd name="T11" fmla="*/ 486 h 1189"/>
                <a:gd name="T12" fmla="*/ 755 w 886"/>
                <a:gd name="T13" fmla="*/ 538 h 1189"/>
                <a:gd name="T14" fmla="*/ 747 w 886"/>
                <a:gd name="T15" fmla="*/ 567 h 1189"/>
                <a:gd name="T16" fmla="*/ 739 w 886"/>
                <a:gd name="T17" fmla="*/ 593 h 1189"/>
                <a:gd name="T18" fmla="*/ 723 w 886"/>
                <a:gd name="T19" fmla="*/ 651 h 1189"/>
                <a:gd name="T20" fmla="*/ 705 w 886"/>
                <a:gd name="T21" fmla="*/ 722 h 1189"/>
                <a:gd name="T22" fmla="*/ 695 w 886"/>
                <a:gd name="T23" fmla="*/ 754 h 1189"/>
                <a:gd name="T24" fmla="*/ 684 w 886"/>
                <a:gd name="T25" fmla="*/ 796 h 1189"/>
                <a:gd name="T26" fmla="*/ 679 w 886"/>
                <a:gd name="T27" fmla="*/ 814 h 1189"/>
                <a:gd name="T28" fmla="*/ 674 w 886"/>
                <a:gd name="T29" fmla="*/ 830 h 1189"/>
                <a:gd name="T30" fmla="*/ 668 w 886"/>
                <a:gd name="T31" fmla="*/ 856 h 1189"/>
                <a:gd name="T32" fmla="*/ 663 w 886"/>
                <a:gd name="T33" fmla="*/ 869 h 1189"/>
                <a:gd name="T34" fmla="*/ 658 w 886"/>
                <a:gd name="T35" fmla="*/ 887 h 1189"/>
                <a:gd name="T36" fmla="*/ 653 w 886"/>
                <a:gd name="T37" fmla="*/ 906 h 1189"/>
                <a:gd name="T38" fmla="*/ 647 w 886"/>
                <a:gd name="T39" fmla="*/ 929 h 1189"/>
                <a:gd name="T40" fmla="*/ 640 w 886"/>
                <a:gd name="T41" fmla="*/ 953 h 1189"/>
                <a:gd name="T42" fmla="*/ 629 w 886"/>
                <a:gd name="T43" fmla="*/ 992 h 1189"/>
                <a:gd name="T44" fmla="*/ 621 w 886"/>
                <a:gd name="T45" fmla="*/ 1026 h 1189"/>
                <a:gd name="T46" fmla="*/ 611 w 886"/>
                <a:gd name="T47" fmla="*/ 1045 h 1189"/>
                <a:gd name="T48" fmla="*/ 592 w 886"/>
                <a:gd name="T49" fmla="*/ 1074 h 1189"/>
                <a:gd name="T50" fmla="*/ 566 w 886"/>
                <a:gd name="T51" fmla="*/ 1105 h 1189"/>
                <a:gd name="T52" fmla="*/ 540 w 886"/>
                <a:gd name="T53" fmla="*/ 1134 h 1189"/>
                <a:gd name="T54" fmla="*/ 527 w 886"/>
                <a:gd name="T55" fmla="*/ 1147 h 1189"/>
                <a:gd name="T56" fmla="*/ 514 w 886"/>
                <a:gd name="T57" fmla="*/ 1160 h 1189"/>
                <a:gd name="T58" fmla="*/ 495 w 886"/>
                <a:gd name="T59" fmla="*/ 1173 h 1189"/>
                <a:gd name="T60" fmla="*/ 472 w 886"/>
                <a:gd name="T61" fmla="*/ 1184 h 1189"/>
                <a:gd name="T62" fmla="*/ 451 w 886"/>
                <a:gd name="T63" fmla="*/ 1189 h 1189"/>
                <a:gd name="T64" fmla="*/ 432 w 886"/>
                <a:gd name="T65" fmla="*/ 1189 h 1189"/>
                <a:gd name="T66" fmla="*/ 404 w 886"/>
                <a:gd name="T67" fmla="*/ 1189 h 1189"/>
                <a:gd name="T68" fmla="*/ 377 w 886"/>
                <a:gd name="T69" fmla="*/ 1189 h 1189"/>
                <a:gd name="T70" fmla="*/ 351 w 886"/>
                <a:gd name="T71" fmla="*/ 1189 h 1189"/>
                <a:gd name="T72" fmla="*/ 212 w 886"/>
                <a:gd name="T73" fmla="*/ 1142 h 1189"/>
                <a:gd name="T74" fmla="*/ 162 w 886"/>
                <a:gd name="T75" fmla="*/ 1124 h 1189"/>
                <a:gd name="T76" fmla="*/ 131 w 886"/>
                <a:gd name="T77" fmla="*/ 1116 h 1189"/>
                <a:gd name="T78" fmla="*/ 105 w 886"/>
                <a:gd name="T79" fmla="*/ 1108 h 1189"/>
                <a:gd name="T80" fmla="*/ 89 w 886"/>
                <a:gd name="T81" fmla="*/ 1103 h 1189"/>
                <a:gd name="T82" fmla="*/ 73 w 886"/>
                <a:gd name="T83" fmla="*/ 1100 h 1189"/>
                <a:gd name="T84" fmla="*/ 52 w 886"/>
                <a:gd name="T85" fmla="*/ 1087 h 1189"/>
                <a:gd name="T86" fmla="*/ 18 w 886"/>
                <a:gd name="T87" fmla="*/ 1076 h 1189"/>
                <a:gd name="T88" fmla="*/ 3 w 886"/>
                <a:gd name="T89" fmla="*/ 1071 h 1189"/>
                <a:gd name="T90" fmla="*/ 24 w 886"/>
                <a:gd name="T91" fmla="*/ 990 h 1189"/>
                <a:gd name="T92" fmla="*/ 55 w 886"/>
                <a:gd name="T93" fmla="*/ 885 h 1189"/>
                <a:gd name="T94" fmla="*/ 102 w 886"/>
                <a:gd name="T95" fmla="*/ 872 h 1189"/>
                <a:gd name="T96" fmla="*/ 141 w 886"/>
                <a:gd name="T97" fmla="*/ 688 h 1189"/>
                <a:gd name="T98" fmla="*/ 144 w 886"/>
                <a:gd name="T99" fmla="*/ 646 h 1189"/>
                <a:gd name="T100" fmla="*/ 157 w 886"/>
                <a:gd name="T101" fmla="*/ 454 h 1189"/>
                <a:gd name="T102" fmla="*/ 210 w 886"/>
                <a:gd name="T103" fmla="*/ 363 h 1189"/>
                <a:gd name="T104" fmla="*/ 307 w 886"/>
                <a:gd name="T105" fmla="*/ 368 h 1189"/>
                <a:gd name="T106" fmla="*/ 388 w 886"/>
                <a:gd name="T107" fmla="*/ 381 h 1189"/>
                <a:gd name="T108" fmla="*/ 459 w 886"/>
                <a:gd name="T109" fmla="*/ 166 h 1189"/>
                <a:gd name="T110" fmla="*/ 503 w 886"/>
                <a:gd name="T111" fmla="*/ 0 h 1189"/>
                <a:gd name="T112" fmla="*/ 692 w 886"/>
                <a:gd name="T113" fmla="*/ 37 h 1189"/>
                <a:gd name="T114" fmla="*/ 731 w 886"/>
                <a:gd name="T115" fmla="*/ 48 h 1189"/>
                <a:gd name="T116" fmla="*/ 881 w 886"/>
                <a:gd name="T117" fmla="*/ 58 h 1189"/>
                <a:gd name="T118" fmla="*/ 881 w 886"/>
                <a:gd name="T119" fmla="*/ 82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86" h="1189">
                  <a:moveTo>
                    <a:pt x="878" y="103"/>
                  </a:moveTo>
                  <a:lnTo>
                    <a:pt x="876" y="126"/>
                  </a:lnTo>
                  <a:lnTo>
                    <a:pt x="873" y="126"/>
                  </a:lnTo>
                  <a:lnTo>
                    <a:pt x="873" y="132"/>
                  </a:lnTo>
                  <a:lnTo>
                    <a:pt x="870" y="132"/>
                  </a:lnTo>
                  <a:lnTo>
                    <a:pt x="870" y="139"/>
                  </a:lnTo>
                  <a:lnTo>
                    <a:pt x="868" y="147"/>
                  </a:lnTo>
                  <a:lnTo>
                    <a:pt x="868" y="153"/>
                  </a:lnTo>
                  <a:lnTo>
                    <a:pt x="865" y="158"/>
                  </a:lnTo>
                  <a:lnTo>
                    <a:pt x="860" y="166"/>
                  </a:lnTo>
                  <a:lnTo>
                    <a:pt x="855" y="181"/>
                  </a:lnTo>
                  <a:lnTo>
                    <a:pt x="852" y="189"/>
                  </a:lnTo>
                  <a:lnTo>
                    <a:pt x="849" y="197"/>
                  </a:lnTo>
                  <a:lnTo>
                    <a:pt x="849" y="200"/>
                  </a:lnTo>
                  <a:lnTo>
                    <a:pt x="831" y="263"/>
                  </a:lnTo>
                  <a:lnTo>
                    <a:pt x="820" y="302"/>
                  </a:lnTo>
                  <a:lnTo>
                    <a:pt x="810" y="342"/>
                  </a:lnTo>
                  <a:lnTo>
                    <a:pt x="807" y="344"/>
                  </a:lnTo>
                  <a:lnTo>
                    <a:pt x="807" y="347"/>
                  </a:lnTo>
                  <a:lnTo>
                    <a:pt x="805" y="355"/>
                  </a:lnTo>
                  <a:lnTo>
                    <a:pt x="802" y="360"/>
                  </a:lnTo>
                  <a:lnTo>
                    <a:pt x="797" y="384"/>
                  </a:lnTo>
                  <a:lnTo>
                    <a:pt x="797" y="386"/>
                  </a:lnTo>
                  <a:lnTo>
                    <a:pt x="794" y="389"/>
                  </a:lnTo>
                  <a:lnTo>
                    <a:pt x="794" y="391"/>
                  </a:lnTo>
                  <a:lnTo>
                    <a:pt x="792" y="402"/>
                  </a:lnTo>
                  <a:lnTo>
                    <a:pt x="789" y="410"/>
                  </a:lnTo>
                  <a:lnTo>
                    <a:pt x="789" y="412"/>
                  </a:lnTo>
                  <a:lnTo>
                    <a:pt x="784" y="426"/>
                  </a:lnTo>
                  <a:lnTo>
                    <a:pt x="779" y="444"/>
                  </a:lnTo>
                  <a:lnTo>
                    <a:pt x="779" y="452"/>
                  </a:lnTo>
                  <a:lnTo>
                    <a:pt x="776" y="457"/>
                  </a:lnTo>
                  <a:lnTo>
                    <a:pt x="773" y="462"/>
                  </a:lnTo>
                  <a:lnTo>
                    <a:pt x="773" y="473"/>
                  </a:lnTo>
                  <a:lnTo>
                    <a:pt x="771" y="473"/>
                  </a:lnTo>
                  <a:lnTo>
                    <a:pt x="768" y="486"/>
                  </a:lnTo>
                  <a:lnTo>
                    <a:pt x="765" y="502"/>
                  </a:lnTo>
                  <a:lnTo>
                    <a:pt x="760" y="520"/>
                  </a:lnTo>
                  <a:lnTo>
                    <a:pt x="758" y="523"/>
                  </a:lnTo>
                  <a:lnTo>
                    <a:pt x="758" y="525"/>
                  </a:lnTo>
                  <a:lnTo>
                    <a:pt x="758" y="528"/>
                  </a:lnTo>
                  <a:lnTo>
                    <a:pt x="755" y="538"/>
                  </a:lnTo>
                  <a:lnTo>
                    <a:pt x="752" y="541"/>
                  </a:lnTo>
                  <a:lnTo>
                    <a:pt x="752" y="546"/>
                  </a:lnTo>
                  <a:lnTo>
                    <a:pt x="750" y="549"/>
                  </a:lnTo>
                  <a:lnTo>
                    <a:pt x="750" y="557"/>
                  </a:lnTo>
                  <a:lnTo>
                    <a:pt x="747" y="559"/>
                  </a:lnTo>
                  <a:lnTo>
                    <a:pt x="747" y="567"/>
                  </a:lnTo>
                  <a:lnTo>
                    <a:pt x="744" y="572"/>
                  </a:lnTo>
                  <a:lnTo>
                    <a:pt x="744" y="575"/>
                  </a:lnTo>
                  <a:lnTo>
                    <a:pt x="744" y="578"/>
                  </a:lnTo>
                  <a:lnTo>
                    <a:pt x="742" y="588"/>
                  </a:lnTo>
                  <a:lnTo>
                    <a:pt x="739" y="591"/>
                  </a:lnTo>
                  <a:lnTo>
                    <a:pt x="739" y="593"/>
                  </a:lnTo>
                  <a:lnTo>
                    <a:pt x="739" y="596"/>
                  </a:lnTo>
                  <a:lnTo>
                    <a:pt x="731" y="622"/>
                  </a:lnTo>
                  <a:lnTo>
                    <a:pt x="726" y="638"/>
                  </a:lnTo>
                  <a:lnTo>
                    <a:pt x="726" y="643"/>
                  </a:lnTo>
                  <a:lnTo>
                    <a:pt x="723" y="646"/>
                  </a:lnTo>
                  <a:lnTo>
                    <a:pt x="723" y="651"/>
                  </a:lnTo>
                  <a:lnTo>
                    <a:pt x="723" y="654"/>
                  </a:lnTo>
                  <a:lnTo>
                    <a:pt x="716" y="683"/>
                  </a:lnTo>
                  <a:lnTo>
                    <a:pt x="713" y="685"/>
                  </a:lnTo>
                  <a:lnTo>
                    <a:pt x="705" y="717"/>
                  </a:lnTo>
                  <a:lnTo>
                    <a:pt x="705" y="719"/>
                  </a:lnTo>
                  <a:lnTo>
                    <a:pt x="705" y="722"/>
                  </a:lnTo>
                  <a:lnTo>
                    <a:pt x="703" y="730"/>
                  </a:lnTo>
                  <a:lnTo>
                    <a:pt x="700" y="735"/>
                  </a:lnTo>
                  <a:lnTo>
                    <a:pt x="700" y="743"/>
                  </a:lnTo>
                  <a:lnTo>
                    <a:pt x="697" y="746"/>
                  </a:lnTo>
                  <a:lnTo>
                    <a:pt x="697" y="748"/>
                  </a:lnTo>
                  <a:lnTo>
                    <a:pt x="695" y="754"/>
                  </a:lnTo>
                  <a:lnTo>
                    <a:pt x="695" y="759"/>
                  </a:lnTo>
                  <a:lnTo>
                    <a:pt x="689" y="777"/>
                  </a:lnTo>
                  <a:lnTo>
                    <a:pt x="687" y="782"/>
                  </a:lnTo>
                  <a:lnTo>
                    <a:pt x="687" y="785"/>
                  </a:lnTo>
                  <a:lnTo>
                    <a:pt x="687" y="788"/>
                  </a:lnTo>
                  <a:lnTo>
                    <a:pt x="684" y="796"/>
                  </a:lnTo>
                  <a:lnTo>
                    <a:pt x="684" y="798"/>
                  </a:lnTo>
                  <a:lnTo>
                    <a:pt x="682" y="801"/>
                  </a:lnTo>
                  <a:lnTo>
                    <a:pt x="682" y="806"/>
                  </a:lnTo>
                  <a:lnTo>
                    <a:pt x="682" y="809"/>
                  </a:lnTo>
                  <a:lnTo>
                    <a:pt x="679" y="811"/>
                  </a:lnTo>
                  <a:lnTo>
                    <a:pt x="679" y="814"/>
                  </a:lnTo>
                  <a:lnTo>
                    <a:pt x="679" y="817"/>
                  </a:lnTo>
                  <a:lnTo>
                    <a:pt x="676" y="819"/>
                  </a:lnTo>
                  <a:lnTo>
                    <a:pt x="676" y="822"/>
                  </a:lnTo>
                  <a:lnTo>
                    <a:pt x="676" y="824"/>
                  </a:lnTo>
                  <a:lnTo>
                    <a:pt x="676" y="827"/>
                  </a:lnTo>
                  <a:lnTo>
                    <a:pt x="674" y="830"/>
                  </a:lnTo>
                  <a:lnTo>
                    <a:pt x="674" y="832"/>
                  </a:lnTo>
                  <a:lnTo>
                    <a:pt x="674" y="835"/>
                  </a:lnTo>
                  <a:lnTo>
                    <a:pt x="671" y="840"/>
                  </a:lnTo>
                  <a:lnTo>
                    <a:pt x="668" y="848"/>
                  </a:lnTo>
                  <a:lnTo>
                    <a:pt x="668" y="853"/>
                  </a:lnTo>
                  <a:lnTo>
                    <a:pt x="668" y="856"/>
                  </a:lnTo>
                  <a:lnTo>
                    <a:pt x="666" y="859"/>
                  </a:lnTo>
                  <a:lnTo>
                    <a:pt x="666" y="861"/>
                  </a:lnTo>
                  <a:lnTo>
                    <a:pt x="666" y="864"/>
                  </a:lnTo>
                  <a:lnTo>
                    <a:pt x="666" y="866"/>
                  </a:lnTo>
                  <a:lnTo>
                    <a:pt x="663" y="866"/>
                  </a:lnTo>
                  <a:lnTo>
                    <a:pt x="663" y="869"/>
                  </a:lnTo>
                  <a:lnTo>
                    <a:pt x="663" y="872"/>
                  </a:lnTo>
                  <a:lnTo>
                    <a:pt x="663" y="874"/>
                  </a:lnTo>
                  <a:lnTo>
                    <a:pt x="661" y="877"/>
                  </a:lnTo>
                  <a:lnTo>
                    <a:pt x="661" y="880"/>
                  </a:lnTo>
                  <a:lnTo>
                    <a:pt x="661" y="885"/>
                  </a:lnTo>
                  <a:lnTo>
                    <a:pt x="658" y="887"/>
                  </a:lnTo>
                  <a:lnTo>
                    <a:pt x="658" y="890"/>
                  </a:lnTo>
                  <a:lnTo>
                    <a:pt x="658" y="893"/>
                  </a:lnTo>
                  <a:lnTo>
                    <a:pt x="655" y="898"/>
                  </a:lnTo>
                  <a:lnTo>
                    <a:pt x="655" y="901"/>
                  </a:lnTo>
                  <a:lnTo>
                    <a:pt x="655" y="903"/>
                  </a:lnTo>
                  <a:lnTo>
                    <a:pt x="653" y="906"/>
                  </a:lnTo>
                  <a:lnTo>
                    <a:pt x="653" y="908"/>
                  </a:lnTo>
                  <a:lnTo>
                    <a:pt x="653" y="914"/>
                  </a:lnTo>
                  <a:lnTo>
                    <a:pt x="650" y="922"/>
                  </a:lnTo>
                  <a:lnTo>
                    <a:pt x="650" y="924"/>
                  </a:lnTo>
                  <a:lnTo>
                    <a:pt x="647" y="927"/>
                  </a:lnTo>
                  <a:lnTo>
                    <a:pt x="647" y="929"/>
                  </a:lnTo>
                  <a:lnTo>
                    <a:pt x="647" y="932"/>
                  </a:lnTo>
                  <a:lnTo>
                    <a:pt x="645" y="935"/>
                  </a:lnTo>
                  <a:lnTo>
                    <a:pt x="645" y="940"/>
                  </a:lnTo>
                  <a:lnTo>
                    <a:pt x="642" y="943"/>
                  </a:lnTo>
                  <a:lnTo>
                    <a:pt x="642" y="948"/>
                  </a:lnTo>
                  <a:lnTo>
                    <a:pt x="640" y="953"/>
                  </a:lnTo>
                  <a:lnTo>
                    <a:pt x="640" y="961"/>
                  </a:lnTo>
                  <a:lnTo>
                    <a:pt x="637" y="966"/>
                  </a:lnTo>
                  <a:lnTo>
                    <a:pt x="637" y="971"/>
                  </a:lnTo>
                  <a:lnTo>
                    <a:pt x="634" y="977"/>
                  </a:lnTo>
                  <a:lnTo>
                    <a:pt x="632" y="984"/>
                  </a:lnTo>
                  <a:lnTo>
                    <a:pt x="629" y="992"/>
                  </a:lnTo>
                  <a:lnTo>
                    <a:pt x="629" y="995"/>
                  </a:lnTo>
                  <a:lnTo>
                    <a:pt x="626" y="1000"/>
                  </a:lnTo>
                  <a:lnTo>
                    <a:pt x="624" y="1011"/>
                  </a:lnTo>
                  <a:lnTo>
                    <a:pt x="621" y="1019"/>
                  </a:lnTo>
                  <a:lnTo>
                    <a:pt x="621" y="1021"/>
                  </a:lnTo>
                  <a:lnTo>
                    <a:pt x="621" y="1026"/>
                  </a:lnTo>
                  <a:lnTo>
                    <a:pt x="619" y="1029"/>
                  </a:lnTo>
                  <a:lnTo>
                    <a:pt x="619" y="1032"/>
                  </a:lnTo>
                  <a:lnTo>
                    <a:pt x="616" y="1034"/>
                  </a:lnTo>
                  <a:lnTo>
                    <a:pt x="616" y="1037"/>
                  </a:lnTo>
                  <a:lnTo>
                    <a:pt x="613" y="1042"/>
                  </a:lnTo>
                  <a:lnTo>
                    <a:pt x="611" y="1045"/>
                  </a:lnTo>
                  <a:lnTo>
                    <a:pt x="611" y="1047"/>
                  </a:lnTo>
                  <a:lnTo>
                    <a:pt x="608" y="1050"/>
                  </a:lnTo>
                  <a:lnTo>
                    <a:pt x="608" y="1053"/>
                  </a:lnTo>
                  <a:lnTo>
                    <a:pt x="603" y="1058"/>
                  </a:lnTo>
                  <a:lnTo>
                    <a:pt x="598" y="1066"/>
                  </a:lnTo>
                  <a:lnTo>
                    <a:pt x="592" y="1074"/>
                  </a:lnTo>
                  <a:lnTo>
                    <a:pt x="590" y="1079"/>
                  </a:lnTo>
                  <a:lnTo>
                    <a:pt x="587" y="1082"/>
                  </a:lnTo>
                  <a:lnTo>
                    <a:pt x="582" y="1087"/>
                  </a:lnTo>
                  <a:lnTo>
                    <a:pt x="577" y="1095"/>
                  </a:lnTo>
                  <a:lnTo>
                    <a:pt x="574" y="1095"/>
                  </a:lnTo>
                  <a:lnTo>
                    <a:pt x="566" y="1105"/>
                  </a:lnTo>
                  <a:lnTo>
                    <a:pt x="566" y="1108"/>
                  </a:lnTo>
                  <a:lnTo>
                    <a:pt x="564" y="1108"/>
                  </a:lnTo>
                  <a:lnTo>
                    <a:pt x="556" y="1118"/>
                  </a:lnTo>
                  <a:lnTo>
                    <a:pt x="550" y="1124"/>
                  </a:lnTo>
                  <a:lnTo>
                    <a:pt x="545" y="1129"/>
                  </a:lnTo>
                  <a:lnTo>
                    <a:pt x="540" y="1134"/>
                  </a:lnTo>
                  <a:lnTo>
                    <a:pt x="537" y="1137"/>
                  </a:lnTo>
                  <a:lnTo>
                    <a:pt x="537" y="1139"/>
                  </a:lnTo>
                  <a:lnTo>
                    <a:pt x="535" y="1139"/>
                  </a:lnTo>
                  <a:lnTo>
                    <a:pt x="532" y="1145"/>
                  </a:lnTo>
                  <a:lnTo>
                    <a:pt x="529" y="1145"/>
                  </a:lnTo>
                  <a:lnTo>
                    <a:pt x="527" y="1147"/>
                  </a:lnTo>
                  <a:lnTo>
                    <a:pt x="527" y="1150"/>
                  </a:lnTo>
                  <a:lnTo>
                    <a:pt x="522" y="1152"/>
                  </a:lnTo>
                  <a:lnTo>
                    <a:pt x="522" y="1155"/>
                  </a:lnTo>
                  <a:lnTo>
                    <a:pt x="519" y="1155"/>
                  </a:lnTo>
                  <a:lnTo>
                    <a:pt x="519" y="1158"/>
                  </a:lnTo>
                  <a:lnTo>
                    <a:pt x="514" y="1160"/>
                  </a:lnTo>
                  <a:lnTo>
                    <a:pt x="511" y="1160"/>
                  </a:lnTo>
                  <a:lnTo>
                    <a:pt x="511" y="1163"/>
                  </a:lnTo>
                  <a:lnTo>
                    <a:pt x="509" y="1163"/>
                  </a:lnTo>
                  <a:lnTo>
                    <a:pt x="503" y="1168"/>
                  </a:lnTo>
                  <a:lnTo>
                    <a:pt x="498" y="1171"/>
                  </a:lnTo>
                  <a:lnTo>
                    <a:pt x="495" y="1173"/>
                  </a:lnTo>
                  <a:lnTo>
                    <a:pt x="490" y="1176"/>
                  </a:lnTo>
                  <a:lnTo>
                    <a:pt x="488" y="1176"/>
                  </a:lnTo>
                  <a:lnTo>
                    <a:pt x="482" y="1179"/>
                  </a:lnTo>
                  <a:lnTo>
                    <a:pt x="480" y="1181"/>
                  </a:lnTo>
                  <a:lnTo>
                    <a:pt x="474" y="1184"/>
                  </a:lnTo>
                  <a:lnTo>
                    <a:pt x="472" y="1184"/>
                  </a:lnTo>
                  <a:lnTo>
                    <a:pt x="467" y="1184"/>
                  </a:lnTo>
                  <a:lnTo>
                    <a:pt x="461" y="1187"/>
                  </a:lnTo>
                  <a:lnTo>
                    <a:pt x="456" y="1187"/>
                  </a:lnTo>
                  <a:lnTo>
                    <a:pt x="453" y="1187"/>
                  </a:lnTo>
                  <a:lnTo>
                    <a:pt x="453" y="1189"/>
                  </a:lnTo>
                  <a:lnTo>
                    <a:pt x="451" y="1189"/>
                  </a:lnTo>
                  <a:lnTo>
                    <a:pt x="446" y="1189"/>
                  </a:lnTo>
                  <a:lnTo>
                    <a:pt x="443" y="1189"/>
                  </a:lnTo>
                  <a:lnTo>
                    <a:pt x="440" y="1189"/>
                  </a:lnTo>
                  <a:lnTo>
                    <a:pt x="438" y="1189"/>
                  </a:lnTo>
                  <a:lnTo>
                    <a:pt x="435" y="1189"/>
                  </a:lnTo>
                  <a:lnTo>
                    <a:pt x="432" y="1189"/>
                  </a:lnTo>
                  <a:lnTo>
                    <a:pt x="430" y="1189"/>
                  </a:lnTo>
                  <a:lnTo>
                    <a:pt x="427" y="1189"/>
                  </a:lnTo>
                  <a:lnTo>
                    <a:pt x="425" y="1189"/>
                  </a:lnTo>
                  <a:lnTo>
                    <a:pt x="419" y="1189"/>
                  </a:lnTo>
                  <a:lnTo>
                    <a:pt x="414" y="1189"/>
                  </a:lnTo>
                  <a:lnTo>
                    <a:pt x="404" y="1189"/>
                  </a:lnTo>
                  <a:lnTo>
                    <a:pt x="398" y="1189"/>
                  </a:lnTo>
                  <a:lnTo>
                    <a:pt x="393" y="1189"/>
                  </a:lnTo>
                  <a:lnTo>
                    <a:pt x="388" y="1189"/>
                  </a:lnTo>
                  <a:lnTo>
                    <a:pt x="385" y="1189"/>
                  </a:lnTo>
                  <a:lnTo>
                    <a:pt x="380" y="1189"/>
                  </a:lnTo>
                  <a:lnTo>
                    <a:pt x="377" y="1189"/>
                  </a:lnTo>
                  <a:lnTo>
                    <a:pt x="370" y="1187"/>
                  </a:lnTo>
                  <a:lnTo>
                    <a:pt x="367" y="1187"/>
                  </a:lnTo>
                  <a:lnTo>
                    <a:pt x="364" y="1187"/>
                  </a:lnTo>
                  <a:lnTo>
                    <a:pt x="362" y="1187"/>
                  </a:lnTo>
                  <a:lnTo>
                    <a:pt x="356" y="1187"/>
                  </a:lnTo>
                  <a:lnTo>
                    <a:pt x="351" y="1189"/>
                  </a:lnTo>
                  <a:lnTo>
                    <a:pt x="307" y="1176"/>
                  </a:lnTo>
                  <a:lnTo>
                    <a:pt x="238" y="1155"/>
                  </a:lnTo>
                  <a:lnTo>
                    <a:pt x="231" y="1150"/>
                  </a:lnTo>
                  <a:lnTo>
                    <a:pt x="218" y="1142"/>
                  </a:lnTo>
                  <a:lnTo>
                    <a:pt x="215" y="1142"/>
                  </a:lnTo>
                  <a:lnTo>
                    <a:pt x="212" y="1142"/>
                  </a:lnTo>
                  <a:lnTo>
                    <a:pt x="210" y="1139"/>
                  </a:lnTo>
                  <a:lnTo>
                    <a:pt x="199" y="1137"/>
                  </a:lnTo>
                  <a:lnTo>
                    <a:pt x="191" y="1134"/>
                  </a:lnTo>
                  <a:lnTo>
                    <a:pt x="186" y="1131"/>
                  </a:lnTo>
                  <a:lnTo>
                    <a:pt x="183" y="1131"/>
                  </a:lnTo>
                  <a:lnTo>
                    <a:pt x="162" y="1124"/>
                  </a:lnTo>
                  <a:lnTo>
                    <a:pt x="157" y="1124"/>
                  </a:lnTo>
                  <a:lnTo>
                    <a:pt x="147" y="1118"/>
                  </a:lnTo>
                  <a:lnTo>
                    <a:pt x="144" y="1118"/>
                  </a:lnTo>
                  <a:lnTo>
                    <a:pt x="141" y="1118"/>
                  </a:lnTo>
                  <a:lnTo>
                    <a:pt x="136" y="1116"/>
                  </a:lnTo>
                  <a:lnTo>
                    <a:pt x="131" y="1116"/>
                  </a:lnTo>
                  <a:lnTo>
                    <a:pt x="118" y="1110"/>
                  </a:lnTo>
                  <a:lnTo>
                    <a:pt x="115" y="1110"/>
                  </a:lnTo>
                  <a:lnTo>
                    <a:pt x="113" y="1110"/>
                  </a:lnTo>
                  <a:lnTo>
                    <a:pt x="110" y="1108"/>
                  </a:lnTo>
                  <a:lnTo>
                    <a:pt x="107" y="1108"/>
                  </a:lnTo>
                  <a:lnTo>
                    <a:pt x="105" y="1108"/>
                  </a:lnTo>
                  <a:lnTo>
                    <a:pt x="102" y="1105"/>
                  </a:lnTo>
                  <a:lnTo>
                    <a:pt x="100" y="1105"/>
                  </a:lnTo>
                  <a:lnTo>
                    <a:pt x="97" y="1105"/>
                  </a:lnTo>
                  <a:lnTo>
                    <a:pt x="94" y="1105"/>
                  </a:lnTo>
                  <a:lnTo>
                    <a:pt x="92" y="1103"/>
                  </a:lnTo>
                  <a:lnTo>
                    <a:pt x="89" y="1103"/>
                  </a:lnTo>
                  <a:lnTo>
                    <a:pt x="86" y="1103"/>
                  </a:lnTo>
                  <a:lnTo>
                    <a:pt x="84" y="1103"/>
                  </a:lnTo>
                  <a:lnTo>
                    <a:pt x="81" y="1103"/>
                  </a:lnTo>
                  <a:lnTo>
                    <a:pt x="79" y="1100"/>
                  </a:lnTo>
                  <a:lnTo>
                    <a:pt x="76" y="1100"/>
                  </a:lnTo>
                  <a:lnTo>
                    <a:pt x="73" y="1100"/>
                  </a:lnTo>
                  <a:lnTo>
                    <a:pt x="71" y="1100"/>
                  </a:lnTo>
                  <a:lnTo>
                    <a:pt x="71" y="1097"/>
                  </a:lnTo>
                  <a:lnTo>
                    <a:pt x="71" y="1095"/>
                  </a:lnTo>
                  <a:lnTo>
                    <a:pt x="71" y="1092"/>
                  </a:lnTo>
                  <a:lnTo>
                    <a:pt x="65" y="1092"/>
                  </a:lnTo>
                  <a:lnTo>
                    <a:pt x="52" y="1087"/>
                  </a:lnTo>
                  <a:lnTo>
                    <a:pt x="47" y="1087"/>
                  </a:lnTo>
                  <a:lnTo>
                    <a:pt x="42" y="1084"/>
                  </a:lnTo>
                  <a:lnTo>
                    <a:pt x="37" y="1084"/>
                  </a:lnTo>
                  <a:lnTo>
                    <a:pt x="26" y="1079"/>
                  </a:lnTo>
                  <a:lnTo>
                    <a:pt x="24" y="1079"/>
                  </a:lnTo>
                  <a:lnTo>
                    <a:pt x="18" y="1076"/>
                  </a:lnTo>
                  <a:lnTo>
                    <a:pt x="16" y="1076"/>
                  </a:lnTo>
                  <a:lnTo>
                    <a:pt x="13" y="1076"/>
                  </a:lnTo>
                  <a:lnTo>
                    <a:pt x="10" y="1076"/>
                  </a:lnTo>
                  <a:lnTo>
                    <a:pt x="10" y="1074"/>
                  </a:lnTo>
                  <a:lnTo>
                    <a:pt x="8" y="1074"/>
                  </a:lnTo>
                  <a:lnTo>
                    <a:pt x="3" y="1071"/>
                  </a:lnTo>
                  <a:lnTo>
                    <a:pt x="0" y="1071"/>
                  </a:lnTo>
                  <a:lnTo>
                    <a:pt x="3" y="1066"/>
                  </a:lnTo>
                  <a:lnTo>
                    <a:pt x="3" y="1058"/>
                  </a:lnTo>
                  <a:lnTo>
                    <a:pt x="10" y="1040"/>
                  </a:lnTo>
                  <a:lnTo>
                    <a:pt x="16" y="1021"/>
                  </a:lnTo>
                  <a:lnTo>
                    <a:pt x="24" y="990"/>
                  </a:lnTo>
                  <a:lnTo>
                    <a:pt x="39" y="940"/>
                  </a:lnTo>
                  <a:lnTo>
                    <a:pt x="44" y="922"/>
                  </a:lnTo>
                  <a:lnTo>
                    <a:pt x="47" y="911"/>
                  </a:lnTo>
                  <a:lnTo>
                    <a:pt x="52" y="893"/>
                  </a:lnTo>
                  <a:lnTo>
                    <a:pt x="55" y="887"/>
                  </a:lnTo>
                  <a:lnTo>
                    <a:pt x="55" y="885"/>
                  </a:lnTo>
                  <a:lnTo>
                    <a:pt x="55" y="880"/>
                  </a:lnTo>
                  <a:lnTo>
                    <a:pt x="58" y="866"/>
                  </a:lnTo>
                  <a:lnTo>
                    <a:pt x="60" y="866"/>
                  </a:lnTo>
                  <a:lnTo>
                    <a:pt x="65" y="866"/>
                  </a:lnTo>
                  <a:lnTo>
                    <a:pt x="81" y="869"/>
                  </a:lnTo>
                  <a:lnTo>
                    <a:pt x="102" y="872"/>
                  </a:lnTo>
                  <a:lnTo>
                    <a:pt x="113" y="874"/>
                  </a:lnTo>
                  <a:lnTo>
                    <a:pt x="118" y="835"/>
                  </a:lnTo>
                  <a:lnTo>
                    <a:pt x="121" y="824"/>
                  </a:lnTo>
                  <a:lnTo>
                    <a:pt x="139" y="712"/>
                  </a:lnTo>
                  <a:lnTo>
                    <a:pt x="139" y="709"/>
                  </a:lnTo>
                  <a:lnTo>
                    <a:pt x="141" y="688"/>
                  </a:lnTo>
                  <a:lnTo>
                    <a:pt x="141" y="683"/>
                  </a:lnTo>
                  <a:lnTo>
                    <a:pt x="141" y="680"/>
                  </a:lnTo>
                  <a:lnTo>
                    <a:pt x="144" y="677"/>
                  </a:lnTo>
                  <a:lnTo>
                    <a:pt x="144" y="672"/>
                  </a:lnTo>
                  <a:lnTo>
                    <a:pt x="144" y="662"/>
                  </a:lnTo>
                  <a:lnTo>
                    <a:pt x="144" y="646"/>
                  </a:lnTo>
                  <a:lnTo>
                    <a:pt x="147" y="622"/>
                  </a:lnTo>
                  <a:lnTo>
                    <a:pt x="147" y="614"/>
                  </a:lnTo>
                  <a:lnTo>
                    <a:pt x="149" y="578"/>
                  </a:lnTo>
                  <a:lnTo>
                    <a:pt x="152" y="530"/>
                  </a:lnTo>
                  <a:lnTo>
                    <a:pt x="155" y="486"/>
                  </a:lnTo>
                  <a:lnTo>
                    <a:pt x="157" y="454"/>
                  </a:lnTo>
                  <a:lnTo>
                    <a:pt x="160" y="423"/>
                  </a:lnTo>
                  <a:lnTo>
                    <a:pt x="162" y="394"/>
                  </a:lnTo>
                  <a:lnTo>
                    <a:pt x="165" y="376"/>
                  </a:lnTo>
                  <a:lnTo>
                    <a:pt x="165" y="368"/>
                  </a:lnTo>
                  <a:lnTo>
                    <a:pt x="165" y="360"/>
                  </a:lnTo>
                  <a:lnTo>
                    <a:pt x="210" y="363"/>
                  </a:lnTo>
                  <a:lnTo>
                    <a:pt x="252" y="365"/>
                  </a:lnTo>
                  <a:lnTo>
                    <a:pt x="270" y="365"/>
                  </a:lnTo>
                  <a:lnTo>
                    <a:pt x="288" y="365"/>
                  </a:lnTo>
                  <a:lnTo>
                    <a:pt x="294" y="365"/>
                  </a:lnTo>
                  <a:lnTo>
                    <a:pt x="301" y="365"/>
                  </a:lnTo>
                  <a:lnTo>
                    <a:pt x="307" y="368"/>
                  </a:lnTo>
                  <a:lnTo>
                    <a:pt x="338" y="373"/>
                  </a:lnTo>
                  <a:lnTo>
                    <a:pt x="354" y="376"/>
                  </a:lnTo>
                  <a:lnTo>
                    <a:pt x="370" y="376"/>
                  </a:lnTo>
                  <a:lnTo>
                    <a:pt x="372" y="378"/>
                  </a:lnTo>
                  <a:lnTo>
                    <a:pt x="380" y="378"/>
                  </a:lnTo>
                  <a:lnTo>
                    <a:pt x="388" y="381"/>
                  </a:lnTo>
                  <a:lnTo>
                    <a:pt x="401" y="381"/>
                  </a:lnTo>
                  <a:lnTo>
                    <a:pt x="425" y="386"/>
                  </a:lnTo>
                  <a:lnTo>
                    <a:pt x="430" y="352"/>
                  </a:lnTo>
                  <a:lnTo>
                    <a:pt x="446" y="263"/>
                  </a:lnTo>
                  <a:lnTo>
                    <a:pt x="456" y="189"/>
                  </a:lnTo>
                  <a:lnTo>
                    <a:pt x="459" y="166"/>
                  </a:lnTo>
                  <a:lnTo>
                    <a:pt x="464" y="105"/>
                  </a:lnTo>
                  <a:lnTo>
                    <a:pt x="469" y="61"/>
                  </a:lnTo>
                  <a:lnTo>
                    <a:pt x="469" y="55"/>
                  </a:lnTo>
                  <a:lnTo>
                    <a:pt x="474" y="0"/>
                  </a:lnTo>
                  <a:lnTo>
                    <a:pt x="501" y="0"/>
                  </a:lnTo>
                  <a:lnTo>
                    <a:pt x="503" y="0"/>
                  </a:lnTo>
                  <a:lnTo>
                    <a:pt x="537" y="3"/>
                  </a:lnTo>
                  <a:lnTo>
                    <a:pt x="606" y="19"/>
                  </a:lnTo>
                  <a:lnTo>
                    <a:pt x="655" y="29"/>
                  </a:lnTo>
                  <a:lnTo>
                    <a:pt x="658" y="29"/>
                  </a:lnTo>
                  <a:lnTo>
                    <a:pt x="663" y="32"/>
                  </a:lnTo>
                  <a:lnTo>
                    <a:pt x="692" y="37"/>
                  </a:lnTo>
                  <a:lnTo>
                    <a:pt x="697" y="40"/>
                  </a:lnTo>
                  <a:lnTo>
                    <a:pt x="713" y="42"/>
                  </a:lnTo>
                  <a:lnTo>
                    <a:pt x="718" y="45"/>
                  </a:lnTo>
                  <a:lnTo>
                    <a:pt x="723" y="45"/>
                  </a:lnTo>
                  <a:lnTo>
                    <a:pt x="726" y="45"/>
                  </a:lnTo>
                  <a:lnTo>
                    <a:pt x="731" y="48"/>
                  </a:lnTo>
                  <a:lnTo>
                    <a:pt x="768" y="50"/>
                  </a:lnTo>
                  <a:lnTo>
                    <a:pt x="776" y="50"/>
                  </a:lnTo>
                  <a:lnTo>
                    <a:pt x="781" y="50"/>
                  </a:lnTo>
                  <a:lnTo>
                    <a:pt x="789" y="50"/>
                  </a:lnTo>
                  <a:lnTo>
                    <a:pt x="831" y="53"/>
                  </a:lnTo>
                  <a:lnTo>
                    <a:pt x="881" y="58"/>
                  </a:lnTo>
                  <a:lnTo>
                    <a:pt x="886" y="58"/>
                  </a:lnTo>
                  <a:lnTo>
                    <a:pt x="883" y="61"/>
                  </a:lnTo>
                  <a:lnTo>
                    <a:pt x="883" y="66"/>
                  </a:lnTo>
                  <a:lnTo>
                    <a:pt x="883" y="76"/>
                  </a:lnTo>
                  <a:lnTo>
                    <a:pt x="881" y="79"/>
                  </a:lnTo>
                  <a:lnTo>
                    <a:pt x="881" y="82"/>
                  </a:lnTo>
                  <a:lnTo>
                    <a:pt x="883" y="84"/>
                  </a:lnTo>
                  <a:lnTo>
                    <a:pt x="881" y="90"/>
                  </a:lnTo>
                  <a:lnTo>
                    <a:pt x="881" y="92"/>
                  </a:lnTo>
                  <a:lnTo>
                    <a:pt x="881" y="100"/>
                  </a:lnTo>
                  <a:lnTo>
                    <a:pt x="878" y="103"/>
                  </a:lnTo>
                </a:path>
              </a:pathLst>
            </a:custGeom>
            <a:pattFill prst="pct25">
              <a:fgClr>
                <a:schemeClr val="accent1"/>
              </a:fgClr>
              <a:bgClr>
                <a:schemeClr val="accent1">
                  <a:lumMod val="20000"/>
                  <a:lumOff val="80000"/>
                </a:schemeClr>
              </a:bgClr>
            </a:patt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11" name="フリーフォーム 210"/>
            <p:cNvSpPr>
              <a:spLocks/>
            </p:cNvSpPr>
            <p:nvPr/>
          </p:nvSpPr>
          <p:spPr bwMode="auto">
            <a:xfrm>
              <a:off x="2496214" y="4933423"/>
              <a:ext cx="535228" cy="1069640"/>
            </a:xfrm>
            <a:custGeom>
              <a:avLst/>
              <a:gdLst>
                <a:gd name="T0" fmla="*/ 771 w 1117"/>
                <a:gd name="T1" fmla="*/ 116 h 2197"/>
                <a:gd name="T2" fmla="*/ 978 w 1117"/>
                <a:gd name="T3" fmla="*/ 142 h 2197"/>
                <a:gd name="T4" fmla="*/ 1033 w 1117"/>
                <a:gd name="T5" fmla="*/ 171 h 2197"/>
                <a:gd name="T6" fmla="*/ 1028 w 1117"/>
                <a:gd name="T7" fmla="*/ 208 h 2197"/>
                <a:gd name="T8" fmla="*/ 1046 w 1117"/>
                <a:gd name="T9" fmla="*/ 255 h 2197"/>
                <a:gd name="T10" fmla="*/ 1038 w 1117"/>
                <a:gd name="T11" fmla="*/ 412 h 2197"/>
                <a:gd name="T12" fmla="*/ 983 w 1117"/>
                <a:gd name="T13" fmla="*/ 649 h 2197"/>
                <a:gd name="T14" fmla="*/ 886 w 1117"/>
                <a:gd name="T15" fmla="*/ 937 h 2197"/>
                <a:gd name="T16" fmla="*/ 886 w 1117"/>
                <a:gd name="T17" fmla="*/ 1171 h 2197"/>
                <a:gd name="T18" fmla="*/ 889 w 1117"/>
                <a:gd name="T19" fmla="*/ 1231 h 2197"/>
                <a:gd name="T20" fmla="*/ 884 w 1117"/>
                <a:gd name="T21" fmla="*/ 1339 h 2197"/>
                <a:gd name="T22" fmla="*/ 1004 w 1117"/>
                <a:gd name="T23" fmla="*/ 1407 h 2197"/>
                <a:gd name="T24" fmla="*/ 1002 w 1117"/>
                <a:gd name="T25" fmla="*/ 1475 h 2197"/>
                <a:gd name="T26" fmla="*/ 996 w 1117"/>
                <a:gd name="T27" fmla="*/ 1627 h 2197"/>
                <a:gd name="T28" fmla="*/ 991 w 1117"/>
                <a:gd name="T29" fmla="*/ 1727 h 2197"/>
                <a:gd name="T30" fmla="*/ 991 w 1117"/>
                <a:gd name="T31" fmla="*/ 1774 h 2197"/>
                <a:gd name="T32" fmla="*/ 986 w 1117"/>
                <a:gd name="T33" fmla="*/ 1801 h 2197"/>
                <a:gd name="T34" fmla="*/ 850 w 1117"/>
                <a:gd name="T35" fmla="*/ 1798 h 2197"/>
                <a:gd name="T36" fmla="*/ 732 w 1117"/>
                <a:gd name="T37" fmla="*/ 1803 h 2197"/>
                <a:gd name="T38" fmla="*/ 622 w 1117"/>
                <a:gd name="T39" fmla="*/ 1822 h 2197"/>
                <a:gd name="T40" fmla="*/ 587 w 1117"/>
                <a:gd name="T41" fmla="*/ 1895 h 2197"/>
                <a:gd name="T42" fmla="*/ 561 w 1117"/>
                <a:gd name="T43" fmla="*/ 1932 h 2197"/>
                <a:gd name="T44" fmla="*/ 559 w 1117"/>
                <a:gd name="T45" fmla="*/ 1974 h 2197"/>
                <a:gd name="T46" fmla="*/ 532 w 1117"/>
                <a:gd name="T47" fmla="*/ 2005 h 2197"/>
                <a:gd name="T48" fmla="*/ 538 w 1117"/>
                <a:gd name="T49" fmla="*/ 2060 h 2197"/>
                <a:gd name="T50" fmla="*/ 546 w 1117"/>
                <a:gd name="T51" fmla="*/ 2102 h 2197"/>
                <a:gd name="T52" fmla="*/ 551 w 1117"/>
                <a:gd name="T53" fmla="*/ 2144 h 2197"/>
                <a:gd name="T54" fmla="*/ 553 w 1117"/>
                <a:gd name="T55" fmla="*/ 2194 h 2197"/>
                <a:gd name="T56" fmla="*/ 543 w 1117"/>
                <a:gd name="T57" fmla="*/ 2110 h 2197"/>
                <a:gd name="T58" fmla="*/ 532 w 1117"/>
                <a:gd name="T59" fmla="*/ 2039 h 2197"/>
                <a:gd name="T60" fmla="*/ 517 w 1117"/>
                <a:gd name="T61" fmla="*/ 1984 h 2197"/>
                <a:gd name="T62" fmla="*/ 488 w 1117"/>
                <a:gd name="T63" fmla="*/ 1979 h 2197"/>
                <a:gd name="T64" fmla="*/ 451 w 1117"/>
                <a:gd name="T65" fmla="*/ 1974 h 2197"/>
                <a:gd name="T66" fmla="*/ 404 w 1117"/>
                <a:gd name="T67" fmla="*/ 1966 h 2197"/>
                <a:gd name="T68" fmla="*/ 344 w 1117"/>
                <a:gd name="T69" fmla="*/ 1953 h 2197"/>
                <a:gd name="T70" fmla="*/ 286 w 1117"/>
                <a:gd name="T71" fmla="*/ 1948 h 2197"/>
                <a:gd name="T72" fmla="*/ 286 w 1117"/>
                <a:gd name="T73" fmla="*/ 1916 h 2197"/>
                <a:gd name="T74" fmla="*/ 289 w 1117"/>
                <a:gd name="T75" fmla="*/ 1882 h 2197"/>
                <a:gd name="T76" fmla="*/ 289 w 1117"/>
                <a:gd name="T77" fmla="*/ 1848 h 2197"/>
                <a:gd name="T78" fmla="*/ 299 w 1117"/>
                <a:gd name="T79" fmla="*/ 1824 h 2197"/>
                <a:gd name="T80" fmla="*/ 299 w 1117"/>
                <a:gd name="T81" fmla="*/ 1745 h 2197"/>
                <a:gd name="T82" fmla="*/ 291 w 1117"/>
                <a:gd name="T83" fmla="*/ 1696 h 2197"/>
                <a:gd name="T84" fmla="*/ 296 w 1117"/>
                <a:gd name="T85" fmla="*/ 1585 h 2197"/>
                <a:gd name="T86" fmla="*/ 296 w 1117"/>
                <a:gd name="T87" fmla="*/ 1541 h 2197"/>
                <a:gd name="T88" fmla="*/ 296 w 1117"/>
                <a:gd name="T89" fmla="*/ 1488 h 2197"/>
                <a:gd name="T90" fmla="*/ 296 w 1117"/>
                <a:gd name="T91" fmla="*/ 1441 h 2197"/>
                <a:gd name="T92" fmla="*/ 317 w 1117"/>
                <a:gd name="T93" fmla="*/ 1425 h 2197"/>
                <a:gd name="T94" fmla="*/ 210 w 1117"/>
                <a:gd name="T95" fmla="*/ 1396 h 2197"/>
                <a:gd name="T96" fmla="*/ 3 w 1117"/>
                <a:gd name="T97" fmla="*/ 1362 h 2197"/>
                <a:gd name="T98" fmla="*/ 63 w 1117"/>
                <a:gd name="T99" fmla="*/ 1145 h 2197"/>
                <a:gd name="T100" fmla="*/ 95 w 1117"/>
                <a:gd name="T101" fmla="*/ 1076 h 2197"/>
                <a:gd name="T102" fmla="*/ 131 w 1117"/>
                <a:gd name="T103" fmla="*/ 1005 h 2197"/>
                <a:gd name="T104" fmla="*/ 202 w 1117"/>
                <a:gd name="T105" fmla="*/ 840 h 2197"/>
                <a:gd name="T106" fmla="*/ 286 w 1117"/>
                <a:gd name="T107" fmla="*/ 614 h 2197"/>
                <a:gd name="T108" fmla="*/ 312 w 1117"/>
                <a:gd name="T109" fmla="*/ 536 h 2197"/>
                <a:gd name="T110" fmla="*/ 331 w 1117"/>
                <a:gd name="T111" fmla="*/ 454 h 2197"/>
                <a:gd name="T112" fmla="*/ 399 w 1117"/>
                <a:gd name="T113" fmla="*/ 278 h 2197"/>
                <a:gd name="T114" fmla="*/ 472 w 1117"/>
                <a:gd name="T115" fmla="*/ 100 h 2197"/>
                <a:gd name="T116" fmla="*/ 598 w 1117"/>
                <a:gd name="T117" fmla="*/ 79 h 2197"/>
                <a:gd name="T118" fmla="*/ 674 w 1117"/>
                <a:gd name="T119" fmla="*/ 171 h 2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117" h="2197">
                  <a:moveTo>
                    <a:pt x="708" y="197"/>
                  </a:moveTo>
                  <a:lnTo>
                    <a:pt x="716" y="171"/>
                  </a:lnTo>
                  <a:lnTo>
                    <a:pt x="719" y="160"/>
                  </a:lnTo>
                  <a:lnTo>
                    <a:pt x="719" y="158"/>
                  </a:lnTo>
                  <a:lnTo>
                    <a:pt x="721" y="155"/>
                  </a:lnTo>
                  <a:lnTo>
                    <a:pt x="724" y="153"/>
                  </a:lnTo>
                  <a:lnTo>
                    <a:pt x="729" y="147"/>
                  </a:lnTo>
                  <a:lnTo>
                    <a:pt x="745" y="137"/>
                  </a:lnTo>
                  <a:lnTo>
                    <a:pt x="747" y="134"/>
                  </a:lnTo>
                  <a:lnTo>
                    <a:pt x="750" y="134"/>
                  </a:lnTo>
                  <a:lnTo>
                    <a:pt x="760" y="124"/>
                  </a:lnTo>
                  <a:lnTo>
                    <a:pt x="771" y="116"/>
                  </a:lnTo>
                  <a:lnTo>
                    <a:pt x="774" y="116"/>
                  </a:lnTo>
                  <a:lnTo>
                    <a:pt x="776" y="113"/>
                  </a:lnTo>
                  <a:lnTo>
                    <a:pt x="779" y="113"/>
                  </a:lnTo>
                  <a:lnTo>
                    <a:pt x="789" y="116"/>
                  </a:lnTo>
                  <a:lnTo>
                    <a:pt x="810" y="118"/>
                  </a:lnTo>
                  <a:lnTo>
                    <a:pt x="826" y="121"/>
                  </a:lnTo>
                  <a:lnTo>
                    <a:pt x="837" y="121"/>
                  </a:lnTo>
                  <a:lnTo>
                    <a:pt x="852" y="126"/>
                  </a:lnTo>
                  <a:lnTo>
                    <a:pt x="881" y="129"/>
                  </a:lnTo>
                  <a:lnTo>
                    <a:pt x="913" y="134"/>
                  </a:lnTo>
                  <a:lnTo>
                    <a:pt x="928" y="137"/>
                  </a:lnTo>
                  <a:lnTo>
                    <a:pt x="978" y="142"/>
                  </a:lnTo>
                  <a:lnTo>
                    <a:pt x="1007" y="147"/>
                  </a:lnTo>
                  <a:lnTo>
                    <a:pt x="1020" y="150"/>
                  </a:lnTo>
                  <a:lnTo>
                    <a:pt x="1023" y="150"/>
                  </a:lnTo>
                  <a:lnTo>
                    <a:pt x="1025" y="153"/>
                  </a:lnTo>
                  <a:lnTo>
                    <a:pt x="1028" y="153"/>
                  </a:lnTo>
                  <a:lnTo>
                    <a:pt x="1028" y="155"/>
                  </a:lnTo>
                  <a:lnTo>
                    <a:pt x="1031" y="158"/>
                  </a:lnTo>
                  <a:lnTo>
                    <a:pt x="1031" y="160"/>
                  </a:lnTo>
                  <a:lnTo>
                    <a:pt x="1033" y="163"/>
                  </a:lnTo>
                  <a:lnTo>
                    <a:pt x="1033" y="166"/>
                  </a:lnTo>
                  <a:lnTo>
                    <a:pt x="1033" y="168"/>
                  </a:lnTo>
                  <a:lnTo>
                    <a:pt x="1033" y="171"/>
                  </a:lnTo>
                  <a:lnTo>
                    <a:pt x="1033" y="174"/>
                  </a:lnTo>
                  <a:lnTo>
                    <a:pt x="1031" y="176"/>
                  </a:lnTo>
                  <a:lnTo>
                    <a:pt x="1031" y="181"/>
                  </a:lnTo>
                  <a:lnTo>
                    <a:pt x="1028" y="187"/>
                  </a:lnTo>
                  <a:lnTo>
                    <a:pt x="1028" y="189"/>
                  </a:lnTo>
                  <a:lnTo>
                    <a:pt x="1028" y="192"/>
                  </a:lnTo>
                  <a:lnTo>
                    <a:pt x="1025" y="195"/>
                  </a:lnTo>
                  <a:lnTo>
                    <a:pt x="1025" y="197"/>
                  </a:lnTo>
                  <a:lnTo>
                    <a:pt x="1025" y="200"/>
                  </a:lnTo>
                  <a:lnTo>
                    <a:pt x="1028" y="202"/>
                  </a:lnTo>
                  <a:lnTo>
                    <a:pt x="1028" y="205"/>
                  </a:lnTo>
                  <a:lnTo>
                    <a:pt x="1028" y="208"/>
                  </a:lnTo>
                  <a:lnTo>
                    <a:pt x="1031" y="218"/>
                  </a:lnTo>
                  <a:lnTo>
                    <a:pt x="1033" y="226"/>
                  </a:lnTo>
                  <a:lnTo>
                    <a:pt x="1036" y="234"/>
                  </a:lnTo>
                  <a:lnTo>
                    <a:pt x="1036" y="239"/>
                  </a:lnTo>
                  <a:lnTo>
                    <a:pt x="1036" y="242"/>
                  </a:lnTo>
                  <a:lnTo>
                    <a:pt x="1038" y="242"/>
                  </a:lnTo>
                  <a:lnTo>
                    <a:pt x="1038" y="244"/>
                  </a:lnTo>
                  <a:lnTo>
                    <a:pt x="1038" y="247"/>
                  </a:lnTo>
                  <a:lnTo>
                    <a:pt x="1041" y="250"/>
                  </a:lnTo>
                  <a:lnTo>
                    <a:pt x="1041" y="252"/>
                  </a:lnTo>
                  <a:lnTo>
                    <a:pt x="1044" y="255"/>
                  </a:lnTo>
                  <a:lnTo>
                    <a:pt x="1046" y="255"/>
                  </a:lnTo>
                  <a:lnTo>
                    <a:pt x="1046" y="257"/>
                  </a:lnTo>
                  <a:lnTo>
                    <a:pt x="1046" y="260"/>
                  </a:lnTo>
                  <a:lnTo>
                    <a:pt x="1049" y="260"/>
                  </a:lnTo>
                  <a:lnTo>
                    <a:pt x="1062" y="273"/>
                  </a:lnTo>
                  <a:lnTo>
                    <a:pt x="1065" y="273"/>
                  </a:lnTo>
                  <a:lnTo>
                    <a:pt x="1083" y="292"/>
                  </a:lnTo>
                  <a:lnTo>
                    <a:pt x="1099" y="305"/>
                  </a:lnTo>
                  <a:lnTo>
                    <a:pt x="1107" y="310"/>
                  </a:lnTo>
                  <a:lnTo>
                    <a:pt x="1112" y="315"/>
                  </a:lnTo>
                  <a:lnTo>
                    <a:pt x="1117" y="318"/>
                  </a:lnTo>
                  <a:lnTo>
                    <a:pt x="1041" y="412"/>
                  </a:lnTo>
                  <a:lnTo>
                    <a:pt x="1038" y="412"/>
                  </a:lnTo>
                  <a:lnTo>
                    <a:pt x="1038" y="415"/>
                  </a:lnTo>
                  <a:lnTo>
                    <a:pt x="1031" y="425"/>
                  </a:lnTo>
                  <a:lnTo>
                    <a:pt x="1028" y="431"/>
                  </a:lnTo>
                  <a:lnTo>
                    <a:pt x="1015" y="446"/>
                  </a:lnTo>
                  <a:lnTo>
                    <a:pt x="1012" y="446"/>
                  </a:lnTo>
                  <a:lnTo>
                    <a:pt x="1007" y="454"/>
                  </a:lnTo>
                  <a:lnTo>
                    <a:pt x="999" y="462"/>
                  </a:lnTo>
                  <a:lnTo>
                    <a:pt x="986" y="478"/>
                  </a:lnTo>
                  <a:lnTo>
                    <a:pt x="986" y="481"/>
                  </a:lnTo>
                  <a:lnTo>
                    <a:pt x="986" y="517"/>
                  </a:lnTo>
                  <a:lnTo>
                    <a:pt x="983" y="609"/>
                  </a:lnTo>
                  <a:lnTo>
                    <a:pt x="983" y="649"/>
                  </a:lnTo>
                  <a:lnTo>
                    <a:pt x="983" y="719"/>
                  </a:lnTo>
                  <a:lnTo>
                    <a:pt x="983" y="759"/>
                  </a:lnTo>
                  <a:lnTo>
                    <a:pt x="934" y="759"/>
                  </a:lnTo>
                  <a:lnTo>
                    <a:pt x="886" y="759"/>
                  </a:lnTo>
                  <a:lnTo>
                    <a:pt x="886" y="814"/>
                  </a:lnTo>
                  <a:lnTo>
                    <a:pt x="886" y="851"/>
                  </a:lnTo>
                  <a:lnTo>
                    <a:pt x="886" y="856"/>
                  </a:lnTo>
                  <a:lnTo>
                    <a:pt x="886" y="874"/>
                  </a:lnTo>
                  <a:lnTo>
                    <a:pt x="886" y="895"/>
                  </a:lnTo>
                  <a:lnTo>
                    <a:pt x="886" y="903"/>
                  </a:lnTo>
                  <a:lnTo>
                    <a:pt x="886" y="919"/>
                  </a:lnTo>
                  <a:lnTo>
                    <a:pt x="886" y="937"/>
                  </a:lnTo>
                  <a:lnTo>
                    <a:pt x="886" y="961"/>
                  </a:lnTo>
                  <a:lnTo>
                    <a:pt x="886" y="982"/>
                  </a:lnTo>
                  <a:lnTo>
                    <a:pt x="886" y="1011"/>
                  </a:lnTo>
                  <a:lnTo>
                    <a:pt x="886" y="1029"/>
                  </a:lnTo>
                  <a:lnTo>
                    <a:pt x="886" y="1058"/>
                  </a:lnTo>
                  <a:lnTo>
                    <a:pt x="886" y="1079"/>
                  </a:lnTo>
                  <a:lnTo>
                    <a:pt x="886" y="1100"/>
                  </a:lnTo>
                  <a:lnTo>
                    <a:pt x="886" y="1108"/>
                  </a:lnTo>
                  <a:lnTo>
                    <a:pt x="886" y="1131"/>
                  </a:lnTo>
                  <a:lnTo>
                    <a:pt x="886" y="1147"/>
                  </a:lnTo>
                  <a:lnTo>
                    <a:pt x="886" y="1158"/>
                  </a:lnTo>
                  <a:lnTo>
                    <a:pt x="886" y="1171"/>
                  </a:lnTo>
                  <a:lnTo>
                    <a:pt x="886" y="1176"/>
                  </a:lnTo>
                  <a:lnTo>
                    <a:pt x="892" y="1189"/>
                  </a:lnTo>
                  <a:lnTo>
                    <a:pt x="892" y="1192"/>
                  </a:lnTo>
                  <a:lnTo>
                    <a:pt x="892" y="1197"/>
                  </a:lnTo>
                  <a:lnTo>
                    <a:pt x="894" y="1202"/>
                  </a:lnTo>
                  <a:lnTo>
                    <a:pt x="894" y="1205"/>
                  </a:lnTo>
                  <a:lnTo>
                    <a:pt x="894" y="1208"/>
                  </a:lnTo>
                  <a:lnTo>
                    <a:pt x="894" y="1210"/>
                  </a:lnTo>
                  <a:lnTo>
                    <a:pt x="894" y="1213"/>
                  </a:lnTo>
                  <a:lnTo>
                    <a:pt x="892" y="1221"/>
                  </a:lnTo>
                  <a:lnTo>
                    <a:pt x="892" y="1226"/>
                  </a:lnTo>
                  <a:lnTo>
                    <a:pt x="889" y="1231"/>
                  </a:lnTo>
                  <a:lnTo>
                    <a:pt x="889" y="1234"/>
                  </a:lnTo>
                  <a:lnTo>
                    <a:pt x="889" y="1236"/>
                  </a:lnTo>
                  <a:lnTo>
                    <a:pt x="886" y="1244"/>
                  </a:lnTo>
                  <a:lnTo>
                    <a:pt x="886" y="1257"/>
                  </a:lnTo>
                  <a:lnTo>
                    <a:pt x="886" y="1260"/>
                  </a:lnTo>
                  <a:lnTo>
                    <a:pt x="886" y="1263"/>
                  </a:lnTo>
                  <a:lnTo>
                    <a:pt x="886" y="1265"/>
                  </a:lnTo>
                  <a:lnTo>
                    <a:pt x="886" y="1284"/>
                  </a:lnTo>
                  <a:lnTo>
                    <a:pt x="884" y="1302"/>
                  </a:lnTo>
                  <a:lnTo>
                    <a:pt x="884" y="1320"/>
                  </a:lnTo>
                  <a:lnTo>
                    <a:pt x="884" y="1326"/>
                  </a:lnTo>
                  <a:lnTo>
                    <a:pt x="884" y="1339"/>
                  </a:lnTo>
                  <a:lnTo>
                    <a:pt x="884" y="1357"/>
                  </a:lnTo>
                  <a:lnTo>
                    <a:pt x="884" y="1370"/>
                  </a:lnTo>
                  <a:lnTo>
                    <a:pt x="884" y="1375"/>
                  </a:lnTo>
                  <a:lnTo>
                    <a:pt x="884" y="1378"/>
                  </a:lnTo>
                  <a:lnTo>
                    <a:pt x="886" y="1378"/>
                  </a:lnTo>
                  <a:lnTo>
                    <a:pt x="886" y="1383"/>
                  </a:lnTo>
                  <a:lnTo>
                    <a:pt x="886" y="1386"/>
                  </a:lnTo>
                  <a:lnTo>
                    <a:pt x="886" y="1389"/>
                  </a:lnTo>
                  <a:lnTo>
                    <a:pt x="886" y="1396"/>
                  </a:lnTo>
                  <a:lnTo>
                    <a:pt x="886" y="1402"/>
                  </a:lnTo>
                  <a:lnTo>
                    <a:pt x="1004" y="1404"/>
                  </a:lnTo>
                  <a:lnTo>
                    <a:pt x="1004" y="1407"/>
                  </a:lnTo>
                  <a:lnTo>
                    <a:pt x="1004" y="1410"/>
                  </a:lnTo>
                  <a:lnTo>
                    <a:pt x="1004" y="1415"/>
                  </a:lnTo>
                  <a:lnTo>
                    <a:pt x="1004" y="1420"/>
                  </a:lnTo>
                  <a:lnTo>
                    <a:pt x="1004" y="1438"/>
                  </a:lnTo>
                  <a:lnTo>
                    <a:pt x="1004" y="1457"/>
                  </a:lnTo>
                  <a:lnTo>
                    <a:pt x="1004" y="1459"/>
                  </a:lnTo>
                  <a:lnTo>
                    <a:pt x="1004" y="1462"/>
                  </a:lnTo>
                  <a:lnTo>
                    <a:pt x="1002" y="1462"/>
                  </a:lnTo>
                  <a:lnTo>
                    <a:pt x="1002" y="1465"/>
                  </a:lnTo>
                  <a:lnTo>
                    <a:pt x="1002" y="1470"/>
                  </a:lnTo>
                  <a:lnTo>
                    <a:pt x="1002" y="1473"/>
                  </a:lnTo>
                  <a:lnTo>
                    <a:pt x="1002" y="1475"/>
                  </a:lnTo>
                  <a:lnTo>
                    <a:pt x="1002" y="1507"/>
                  </a:lnTo>
                  <a:lnTo>
                    <a:pt x="1002" y="1509"/>
                  </a:lnTo>
                  <a:lnTo>
                    <a:pt x="999" y="1538"/>
                  </a:lnTo>
                  <a:lnTo>
                    <a:pt x="999" y="1541"/>
                  </a:lnTo>
                  <a:lnTo>
                    <a:pt x="999" y="1549"/>
                  </a:lnTo>
                  <a:lnTo>
                    <a:pt x="999" y="1559"/>
                  </a:lnTo>
                  <a:lnTo>
                    <a:pt x="996" y="1567"/>
                  </a:lnTo>
                  <a:lnTo>
                    <a:pt x="996" y="1578"/>
                  </a:lnTo>
                  <a:lnTo>
                    <a:pt x="996" y="1591"/>
                  </a:lnTo>
                  <a:lnTo>
                    <a:pt x="996" y="1609"/>
                  </a:lnTo>
                  <a:lnTo>
                    <a:pt x="996" y="1617"/>
                  </a:lnTo>
                  <a:lnTo>
                    <a:pt x="996" y="1627"/>
                  </a:lnTo>
                  <a:lnTo>
                    <a:pt x="996" y="1643"/>
                  </a:lnTo>
                  <a:lnTo>
                    <a:pt x="994" y="1648"/>
                  </a:lnTo>
                  <a:lnTo>
                    <a:pt x="994" y="1659"/>
                  </a:lnTo>
                  <a:lnTo>
                    <a:pt x="994" y="1675"/>
                  </a:lnTo>
                  <a:lnTo>
                    <a:pt x="994" y="1683"/>
                  </a:lnTo>
                  <a:lnTo>
                    <a:pt x="994" y="1696"/>
                  </a:lnTo>
                  <a:lnTo>
                    <a:pt x="994" y="1704"/>
                  </a:lnTo>
                  <a:lnTo>
                    <a:pt x="994" y="1709"/>
                  </a:lnTo>
                  <a:lnTo>
                    <a:pt x="994" y="1714"/>
                  </a:lnTo>
                  <a:lnTo>
                    <a:pt x="994" y="1719"/>
                  </a:lnTo>
                  <a:lnTo>
                    <a:pt x="994" y="1722"/>
                  </a:lnTo>
                  <a:lnTo>
                    <a:pt x="991" y="1727"/>
                  </a:lnTo>
                  <a:lnTo>
                    <a:pt x="991" y="1735"/>
                  </a:lnTo>
                  <a:lnTo>
                    <a:pt x="991" y="1740"/>
                  </a:lnTo>
                  <a:lnTo>
                    <a:pt x="991" y="1745"/>
                  </a:lnTo>
                  <a:lnTo>
                    <a:pt x="991" y="1751"/>
                  </a:lnTo>
                  <a:lnTo>
                    <a:pt x="989" y="1753"/>
                  </a:lnTo>
                  <a:lnTo>
                    <a:pt x="989" y="1756"/>
                  </a:lnTo>
                  <a:lnTo>
                    <a:pt x="989" y="1761"/>
                  </a:lnTo>
                  <a:lnTo>
                    <a:pt x="989" y="1764"/>
                  </a:lnTo>
                  <a:lnTo>
                    <a:pt x="989" y="1766"/>
                  </a:lnTo>
                  <a:lnTo>
                    <a:pt x="989" y="1769"/>
                  </a:lnTo>
                  <a:lnTo>
                    <a:pt x="991" y="1772"/>
                  </a:lnTo>
                  <a:lnTo>
                    <a:pt x="991" y="1774"/>
                  </a:lnTo>
                  <a:lnTo>
                    <a:pt x="991" y="1777"/>
                  </a:lnTo>
                  <a:lnTo>
                    <a:pt x="991" y="1780"/>
                  </a:lnTo>
                  <a:lnTo>
                    <a:pt x="989" y="1780"/>
                  </a:lnTo>
                  <a:lnTo>
                    <a:pt x="989" y="1782"/>
                  </a:lnTo>
                  <a:lnTo>
                    <a:pt x="989" y="1785"/>
                  </a:lnTo>
                  <a:lnTo>
                    <a:pt x="989" y="1787"/>
                  </a:lnTo>
                  <a:lnTo>
                    <a:pt x="989" y="1790"/>
                  </a:lnTo>
                  <a:lnTo>
                    <a:pt x="989" y="1793"/>
                  </a:lnTo>
                  <a:lnTo>
                    <a:pt x="986" y="1793"/>
                  </a:lnTo>
                  <a:lnTo>
                    <a:pt x="986" y="1795"/>
                  </a:lnTo>
                  <a:lnTo>
                    <a:pt x="986" y="1798"/>
                  </a:lnTo>
                  <a:lnTo>
                    <a:pt x="986" y="1801"/>
                  </a:lnTo>
                  <a:lnTo>
                    <a:pt x="978" y="1801"/>
                  </a:lnTo>
                  <a:lnTo>
                    <a:pt x="975" y="1801"/>
                  </a:lnTo>
                  <a:lnTo>
                    <a:pt x="931" y="1801"/>
                  </a:lnTo>
                  <a:lnTo>
                    <a:pt x="928" y="1801"/>
                  </a:lnTo>
                  <a:lnTo>
                    <a:pt x="910" y="1803"/>
                  </a:lnTo>
                  <a:lnTo>
                    <a:pt x="910" y="1801"/>
                  </a:lnTo>
                  <a:lnTo>
                    <a:pt x="910" y="1798"/>
                  </a:lnTo>
                  <a:lnTo>
                    <a:pt x="894" y="1798"/>
                  </a:lnTo>
                  <a:lnTo>
                    <a:pt x="873" y="1798"/>
                  </a:lnTo>
                  <a:lnTo>
                    <a:pt x="860" y="1798"/>
                  </a:lnTo>
                  <a:lnTo>
                    <a:pt x="852" y="1798"/>
                  </a:lnTo>
                  <a:lnTo>
                    <a:pt x="850" y="1798"/>
                  </a:lnTo>
                  <a:lnTo>
                    <a:pt x="839" y="1798"/>
                  </a:lnTo>
                  <a:lnTo>
                    <a:pt x="837" y="1798"/>
                  </a:lnTo>
                  <a:lnTo>
                    <a:pt x="831" y="1798"/>
                  </a:lnTo>
                  <a:lnTo>
                    <a:pt x="826" y="1801"/>
                  </a:lnTo>
                  <a:lnTo>
                    <a:pt x="816" y="1801"/>
                  </a:lnTo>
                  <a:lnTo>
                    <a:pt x="810" y="1801"/>
                  </a:lnTo>
                  <a:lnTo>
                    <a:pt x="797" y="1801"/>
                  </a:lnTo>
                  <a:lnTo>
                    <a:pt x="776" y="1801"/>
                  </a:lnTo>
                  <a:lnTo>
                    <a:pt x="763" y="1801"/>
                  </a:lnTo>
                  <a:lnTo>
                    <a:pt x="758" y="1803"/>
                  </a:lnTo>
                  <a:lnTo>
                    <a:pt x="745" y="1803"/>
                  </a:lnTo>
                  <a:lnTo>
                    <a:pt x="732" y="1803"/>
                  </a:lnTo>
                  <a:lnTo>
                    <a:pt x="726" y="1803"/>
                  </a:lnTo>
                  <a:lnTo>
                    <a:pt x="721" y="1803"/>
                  </a:lnTo>
                  <a:lnTo>
                    <a:pt x="713" y="1803"/>
                  </a:lnTo>
                  <a:lnTo>
                    <a:pt x="705" y="1803"/>
                  </a:lnTo>
                  <a:lnTo>
                    <a:pt x="700" y="1803"/>
                  </a:lnTo>
                  <a:lnTo>
                    <a:pt x="692" y="1806"/>
                  </a:lnTo>
                  <a:lnTo>
                    <a:pt x="690" y="1806"/>
                  </a:lnTo>
                  <a:lnTo>
                    <a:pt x="687" y="1806"/>
                  </a:lnTo>
                  <a:lnTo>
                    <a:pt x="664" y="1806"/>
                  </a:lnTo>
                  <a:lnTo>
                    <a:pt x="664" y="1811"/>
                  </a:lnTo>
                  <a:lnTo>
                    <a:pt x="664" y="1816"/>
                  </a:lnTo>
                  <a:lnTo>
                    <a:pt x="622" y="1822"/>
                  </a:lnTo>
                  <a:lnTo>
                    <a:pt x="616" y="1822"/>
                  </a:lnTo>
                  <a:lnTo>
                    <a:pt x="614" y="1822"/>
                  </a:lnTo>
                  <a:lnTo>
                    <a:pt x="611" y="1822"/>
                  </a:lnTo>
                  <a:lnTo>
                    <a:pt x="608" y="1822"/>
                  </a:lnTo>
                  <a:lnTo>
                    <a:pt x="606" y="1822"/>
                  </a:lnTo>
                  <a:lnTo>
                    <a:pt x="580" y="1827"/>
                  </a:lnTo>
                  <a:lnTo>
                    <a:pt x="580" y="1829"/>
                  </a:lnTo>
                  <a:lnTo>
                    <a:pt x="580" y="1832"/>
                  </a:lnTo>
                  <a:lnTo>
                    <a:pt x="580" y="1837"/>
                  </a:lnTo>
                  <a:lnTo>
                    <a:pt x="582" y="1856"/>
                  </a:lnTo>
                  <a:lnTo>
                    <a:pt x="585" y="1874"/>
                  </a:lnTo>
                  <a:lnTo>
                    <a:pt x="587" y="1895"/>
                  </a:lnTo>
                  <a:lnTo>
                    <a:pt x="587" y="1898"/>
                  </a:lnTo>
                  <a:lnTo>
                    <a:pt x="587" y="1900"/>
                  </a:lnTo>
                  <a:lnTo>
                    <a:pt x="590" y="1911"/>
                  </a:lnTo>
                  <a:lnTo>
                    <a:pt x="590" y="1913"/>
                  </a:lnTo>
                  <a:lnTo>
                    <a:pt x="582" y="1913"/>
                  </a:lnTo>
                  <a:lnTo>
                    <a:pt x="574" y="1916"/>
                  </a:lnTo>
                  <a:lnTo>
                    <a:pt x="569" y="1913"/>
                  </a:lnTo>
                  <a:lnTo>
                    <a:pt x="567" y="1913"/>
                  </a:lnTo>
                  <a:lnTo>
                    <a:pt x="564" y="1913"/>
                  </a:lnTo>
                  <a:lnTo>
                    <a:pt x="564" y="1921"/>
                  </a:lnTo>
                  <a:lnTo>
                    <a:pt x="564" y="1924"/>
                  </a:lnTo>
                  <a:lnTo>
                    <a:pt x="561" y="1932"/>
                  </a:lnTo>
                  <a:lnTo>
                    <a:pt x="561" y="1934"/>
                  </a:lnTo>
                  <a:lnTo>
                    <a:pt x="561" y="1937"/>
                  </a:lnTo>
                  <a:lnTo>
                    <a:pt x="561" y="1942"/>
                  </a:lnTo>
                  <a:lnTo>
                    <a:pt x="561" y="1945"/>
                  </a:lnTo>
                  <a:lnTo>
                    <a:pt x="561" y="1950"/>
                  </a:lnTo>
                  <a:lnTo>
                    <a:pt x="564" y="1955"/>
                  </a:lnTo>
                  <a:lnTo>
                    <a:pt x="564" y="1958"/>
                  </a:lnTo>
                  <a:lnTo>
                    <a:pt x="564" y="1961"/>
                  </a:lnTo>
                  <a:lnTo>
                    <a:pt x="564" y="1963"/>
                  </a:lnTo>
                  <a:lnTo>
                    <a:pt x="564" y="1966"/>
                  </a:lnTo>
                  <a:lnTo>
                    <a:pt x="564" y="1971"/>
                  </a:lnTo>
                  <a:lnTo>
                    <a:pt x="559" y="1974"/>
                  </a:lnTo>
                  <a:lnTo>
                    <a:pt x="556" y="1976"/>
                  </a:lnTo>
                  <a:lnTo>
                    <a:pt x="546" y="1974"/>
                  </a:lnTo>
                  <a:lnTo>
                    <a:pt x="540" y="1974"/>
                  </a:lnTo>
                  <a:lnTo>
                    <a:pt x="540" y="1976"/>
                  </a:lnTo>
                  <a:lnTo>
                    <a:pt x="535" y="1987"/>
                  </a:lnTo>
                  <a:lnTo>
                    <a:pt x="532" y="1990"/>
                  </a:lnTo>
                  <a:lnTo>
                    <a:pt x="532" y="1992"/>
                  </a:lnTo>
                  <a:lnTo>
                    <a:pt x="532" y="1995"/>
                  </a:lnTo>
                  <a:lnTo>
                    <a:pt x="532" y="1997"/>
                  </a:lnTo>
                  <a:lnTo>
                    <a:pt x="532" y="2000"/>
                  </a:lnTo>
                  <a:lnTo>
                    <a:pt x="532" y="2003"/>
                  </a:lnTo>
                  <a:lnTo>
                    <a:pt x="532" y="2005"/>
                  </a:lnTo>
                  <a:lnTo>
                    <a:pt x="532" y="2008"/>
                  </a:lnTo>
                  <a:lnTo>
                    <a:pt x="532" y="2013"/>
                  </a:lnTo>
                  <a:lnTo>
                    <a:pt x="532" y="2016"/>
                  </a:lnTo>
                  <a:lnTo>
                    <a:pt x="532" y="2021"/>
                  </a:lnTo>
                  <a:lnTo>
                    <a:pt x="535" y="2026"/>
                  </a:lnTo>
                  <a:lnTo>
                    <a:pt x="535" y="2029"/>
                  </a:lnTo>
                  <a:lnTo>
                    <a:pt x="535" y="2032"/>
                  </a:lnTo>
                  <a:lnTo>
                    <a:pt x="535" y="2039"/>
                  </a:lnTo>
                  <a:lnTo>
                    <a:pt x="535" y="2042"/>
                  </a:lnTo>
                  <a:lnTo>
                    <a:pt x="538" y="2047"/>
                  </a:lnTo>
                  <a:lnTo>
                    <a:pt x="538" y="2055"/>
                  </a:lnTo>
                  <a:lnTo>
                    <a:pt x="538" y="2060"/>
                  </a:lnTo>
                  <a:lnTo>
                    <a:pt x="540" y="2066"/>
                  </a:lnTo>
                  <a:lnTo>
                    <a:pt x="540" y="2068"/>
                  </a:lnTo>
                  <a:lnTo>
                    <a:pt x="540" y="2074"/>
                  </a:lnTo>
                  <a:lnTo>
                    <a:pt x="540" y="2076"/>
                  </a:lnTo>
                  <a:lnTo>
                    <a:pt x="540" y="2079"/>
                  </a:lnTo>
                  <a:lnTo>
                    <a:pt x="540" y="2084"/>
                  </a:lnTo>
                  <a:lnTo>
                    <a:pt x="543" y="2087"/>
                  </a:lnTo>
                  <a:lnTo>
                    <a:pt x="543" y="2089"/>
                  </a:lnTo>
                  <a:lnTo>
                    <a:pt x="543" y="2092"/>
                  </a:lnTo>
                  <a:lnTo>
                    <a:pt x="543" y="2095"/>
                  </a:lnTo>
                  <a:lnTo>
                    <a:pt x="543" y="2102"/>
                  </a:lnTo>
                  <a:lnTo>
                    <a:pt x="546" y="2102"/>
                  </a:lnTo>
                  <a:lnTo>
                    <a:pt x="546" y="2105"/>
                  </a:lnTo>
                  <a:lnTo>
                    <a:pt x="546" y="2110"/>
                  </a:lnTo>
                  <a:lnTo>
                    <a:pt x="546" y="2113"/>
                  </a:lnTo>
                  <a:lnTo>
                    <a:pt x="548" y="2113"/>
                  </a:lnTo>
                  <a:lnTo>
                    <a:pt x="548" y="2121"/>
                  </a:lnTo>
                  <a:lnTo>
                    <a:pt x="548" y="2123"/>
                  </a:lnTo>
                  <a:lnTo>
                    <a:pt x="548" y="2126"/>
                  </a:lnTo>
                  <a:lnTo>
                    <a:pt x="551" y="2134"/>
                  </a:lnTo>
                  <a:lnTo>
                    <a:pt x="548" y="2134"/>
                  </a:lnTo>
                  <a:lnTo>
                    <a:pt x="551" y="2139"/>
                  </a:lnTo>
                  <a:lnTo>
                    <a:pt x="551" y="2142"/>
                  </a:lnTo>
                  <a:lnTo>
                    <a:pt x="551" y="2144"/>
                  </a:lnTo>
                  <a:lnTo>
                    <a:pt x="551" y="2152"/>
                  </a:lnTo>
                  <a:lnTo>
                    <a:pt x="551" y="2155"/>
                  </a:lnTo>
                  <a:lnTo>
                    <a:pt x="551" y="2160"/>
                  </a:lnTo>
                  <a:lnTo>
                    <a:pt x="551" y="2163"/>
                  </a:lnTo>
                  <a:lnTo>
                    <a:pt x="551" y="2165"/>
                  </a:lnTo>
                  <a:lnTo>
                    <a:pt x="553" y="2165"/>
                  </a:lnTo>
                  <a:lnTo>
                    <a:pt x="556" y="2176"/>
                  </a:lnTo>
                  <a:lnTo>
                    <a:pt x="556" y="2192"/>
                  </a:lnTo>
                  <a:lnTo>
                    <a:pt x="556" y="2194"/>
                  </a:lnTo>
                  <a:lnTo>
                    <a:pt x="559" y="2197"/>
                  </a:lnTo>
                  <a:lnTo>
                    <a:pt x="553" y="2197"/>
                  </a:lnTo>
                  <a:lnTo>
                    <a:pt x="553" y="2194"/>
                  </a:lnTo>
                  <a:lnTo>
                    <a:pt x="553" y="2186"/>
                  </a:lnTo>
                  <a:lnTo>
                    <a:pt x="551" y="2181"/>
                  </a:lnTo>
                  <a:lnTo>
                    <a:pt x="551" y="2173"/>
                  </a:lnTo>
                  <a:lnTo>
                    <a:pt x="551" y="2165"/>
                  </a:lnTo>
                  <a:lnTo>
                    <a:pt x="548" y="2160"/>
                  </a:lnTo>
                  <a:lnTo>
                    <a:pt x="548" y="2152"/>
                  </a:lnTo>
                  <a:lnTo>
                    <a:pt x="548" y="2144"/>
                  </a:lnTo>
                  <a:lnTo>
                    <a:pt x="546" y="2134"/>
                  </a:lnTo>
                  <a:lnTo>
                    <a:pt x="546" y="2126"/>
                  </a:lnTo>
                  <a:lnTo>
                    <a:pt x="543" y="2121"/>
                  </a:lnTo>
                  <a:lnTo>
                    <a:pt x="543" y="2116"/>
                  </a:lnTo>
                  <a:lnTo>
                    <a:pt x="543" y="2110"/>
                  </a:lnTo>
                  <a:lnTo>
                    <a:pt x="543" y="2105"/>
                  </a:lnTo>
                  <a:lnTo>
                    <a:pt x="543" y="2100"/>
                  </a:lnTo>
                  <a:lnTo>
                    <a:pt x="540" y="2095"/>
                  </a:lnTo>
                  <a:lnTo>
                    <a:pt x="540" y="2092"/>
                  </a:lnTo>
                  <a:lnTo>
                    <a:pt x="540" y="2081"/>
                  </a:lnTo>
                  <a:lnTo>
                    <a:pt x="538" y="2076"/>
                  </a:lnTo>
                  <a:lnTo>
                    <a:pt x="538" y="2066"/>
                  </a:lnTo>
                  <a:lnTo>
                    <a:pt x="535" y="2058"/>
                  </a:lnTo>
                  <a:lnTo>
                    <a:pt x="535" y="2055"/>
                  </a:lnTo>
                  <a:lnTo>
                    <a:pt x="535" y="2047"/>
                  </a:lnTo>
                  <a:lnTo>
                    <a:pt x="535" y="2045"/>
                  </a:lnTo>
                  <a:lnTo>
                    <a:pt x="532" y="2039"/>
                  </a:lnTo>
                  <a:lnTo>
                    <a:pt x="532" y="2032"/>
                  </a:lnTo>
                  <a:lnTo>
                    <a:pt x="532" y="2029"/>
                  </a:lnTo>
                  <a:lnTo>
                    <a:pt x="532" y="2024"/>
                  </a:lnTo>
                  <a:lnTo>
                    <a:pt x="530" y="2018"/>
                  </a:lnTo>
                  <a:lnTo>
                    <a:pt x="530" y="2013"/>
                  </a:lnTo>
                  <a:lnTo>
                    <a:pt x="530" y="2005"/>
                  </a:lnTo>
                  <a:lnTo>
                    <a:pt x="530" y="2003"/>
                  </a:lnTo>
                  <a:lnTo>
                    <a:pt x="527" y="1997"/>
                  </a:lnTo>
                  <a:lnTo>
                    <a:pt x="522" y="1990"/>
                  </a:lnTo>
                  <a:lnTo>
                    <a:pt x="522" y="1987"/>
                  </a:lnTo>
                  <a:lnTo>
                    <a:pt x="519" y="1984"/>
                  </a:lnTo>
                  <a:lnTo>
                    <a:pt x="517" y="1984"/>
                  </a:lnTo>
                  <a:lnTo>
                    <a:pt x="514" y="1984"/>
                  </a:lnTo>
                  <a:lnTo>
                    <a:pt x="509" y="1984"/>
                  </a:lnTo>
                  <a:lnTo>
                    <a:pt x="506" y="1984"/>
                  </a:lnTo>
                  <a:lnTo>
                    <a:pt x="504" y="1984"/>
                  </a:lnTo>
                  <a:lnTo>
                    <a:pt x="504" y="1982"/>
                  </a:lnTo>
                  <a:lnTo>
                    <a:pt x="501" y="1982"/>
                  </a:lnTo>
                  <a:lnTo>
                    <a:pt x="498" y="1982"/>
                  </a:lnTo>
                  <a:lnTo>
                    <a:pt x="496" y="1982"/>
                  </a:lnTo>
                  <a:lnTo>
                    <a:pt x="493" y="1982"/>
                  </a:lnTo>
                  <a:lnTo>
                    <a:pt x="490" y="1982"/>
                  </a:lnTo>
                  <a:lnTo>
                    <a:pt x="490" y="1979"/>
                  </a:lnTo>
                  <a:lnTo>
                    <a:pt x="488" y="1979"/>
                  </a:lnTo>
                  <a:lnTo>
                    <a:pt x="485" y="1979"/>
                  </a:lnTo>
                  <a:lnTo>
                    <a:pt x="485" y="1976"/>
                  </a:lnTo>
                  <a:lnTo>
                    <a:pt x="483" y="1976"/>
                  </a:lnTo>
                  <a:lnTo>
                    <a:pt x="477" y="1974"/>
                  </a:lnTo>
                  <a:lnTo>
                    <a:pt x="472" y="1974"/>
                  </a:lnTo>
                  <a:lnTo>
                    <a:pt x="467" y="1974"/>
                  </a:lnTo>
                  <a:lnTo>
                    <a:pt x="464" y="1974"/>
                  </a:lnTo>
                  <a:lnTo>
                    <a:pt x="462" y="1974"/>
                  </a:lnTo>
                  <a:lnTo>
                    <a:pt x="459" y="1974"/>
                  </a:lnTo>
                  <a:lnTo>
                    <a:pt x="456" y="1974"/>
                  </a:lnTo>
                  <a:lnTo>
                    <a:pt x="454" y="1974"/>
                  </a:lnTo>
                  <a:lnTo>
                    <a:pt x="451" y="1974"/>
                  </a:lnTo>
                  <a:lnTo>
                    <a:pt x="451" y="1971"/>
                  </a:lnTo>
                  <a:lnTo>
                    <a:pt x="449" y="1971"/>
                  </a:lnTo>
                  <a:lnTo>
                    <a:pt x="449" y="1966"/>
                  </a:lnTo>
                  <a:lnTo>
                    <a:pt x="443" y="1969"/>
                  </a:lnTo>
                  <a:lnTo>
                    <a:pt x="441" y="1969"/>
                  </a:lnTo>
                  <a:lnTo>
                    <a:pt x="435" y="1974"/>
                  </a:lnTo>
                  <a:lnTo>
                    <a:pt x="435" y="1971"/>
                  </a:lnTo>
                  <a:lnTo>
                    <a:pt x="433" y="1971"/>
                  </a:lnTo>
                  <a:lnTo>
                    <a:pt x="425" y="1976"/>
                  </a:lnTo>
                  <a:lnTo>
                    <a:pt x="407" y="1971"/>
                  </a:lnTo>
                  <a:lnTo>
                    <a:pt x="407" y="1969"/>
                  </a:lnTo>
                  <a:lnTo>
                    <a:pt x="404" y="1966"/>
                  </a:lnTo>
                  <a:lnTo>
                    <a:pt x="404" y="1963"/>
                  </a:lnTo>
                  <a:lnTo>
                    <a:pt x="401" y="1961"/>
                  </a:lnTo>
                  <a:lnTo>
                    <a:pt x="393" y="1945"/>
                  </a:lnTo>
                  <a:lnTo>
                    <a:pt x="391" y="1942"/>
                  </a:lnTo>
                  <a:lnTo>
                    <a:pt x="388" y="1934"/>
                  </a:lnTo>
                  <a:lnTo>
                    <a:pt x="383" y="1929"/>
                  </a:lnTo>
                  <a:lnTo>
                    <a:pt x="375" y="1934"/>
                  </a:lnTo>
                  <a:lnTo>
                    <a:pt x="370" y="1937"/>
                  </a:lnTo>
                  <a:lnTo>
                    <a:pt x="365" y="1940"/>
                  </a:lnTo>
                  <a:lnTo>
                    <a:pt x="362" y="1942"/>
                  </a:lnTo>
                  <a:lnTo>
                    <a:pt x="354" y="1945"/>
                  </a:lnTo>
                  <a:lnTo>
                    <a:pt x="344" y="1953"/>
                  </a:lnTo>
                  <a:lnTo>
                    <a:pt x="328" y="1961"/>
                  </a:lnTo>
                  <a:lnTo>
                    <a:pt x="315" y="1969"/>
                  </a:lnTo>
                  <a:lnTo>
                    <a:pt x="307" y="1974"/>
                  </a:lnTo>
                  <a:lnTo>
                    <a:pt x="299" y="1979"/>
                  </a:lnTo>
                  <a:lnTo>
                    <a:pt x="294" y="1961"/>
                  </a:lnTo>
                  <a:lnTo>
                    <a:pt x="291" y="1958"/>
                  </a:lnTo>
                  <a:lnTo>
                    <a:pt x="291" y="1955"/>
                  </a:lnTo>
                  <a:lnTo>
                    <a:pt x="291" y="1953"/>
                  </a:lnTo>
                  <a:lnTo>
                    <a:pt x="289" y="1953"/>
                  </a:lnTo>
                  <a:lnTo>
                    <a:pt x="289" y="1950"/>
                  </a:lnTo>
                  <a:lnTo>
                    <a:pt x="289" y="1948"/>
                  </a:lnTo>
                  <a:lnTo>
                    <a:pt x="286" y="1948"/>
                  </a:lnTo>
                  <a:lnTo>
                    <a:pt x="286" y="1945"/>
                  </a:lnTo>
                  <a:lnTo>
                    <a:pt x="286" y="1942"/>
                  </a:lnTo>
                  <a:lnTo>
                    <a:pt x="286" y="1940"/>
                  </a:lnTo>
                  <a:lnTo>
                    <a:pt x="286" y="1937"/>
                  </a:lnTo>
                  <a:lnTo>
                    <a:pt x="289" y="1934"/>
                  </a:lnTo>
                  <a:lnTo>
                    <a:pt x="289" y="1932"/>
                  </a:lnTo>
                  <a:lnTo>
                    <a:pt x="289" y="1929"/>
                  </a:lnTo>
                  <a:lnTo>
                    <a:pt x="289" y="1927"/>
                  </a:lnTo>
                  <a:lnTo>
                    <a:pt x="289" y="1924"/>
                  </a:lnTo>
                  <a:lnTo>
                    <a:pt x="286" y="1921"/>
                  </a:lnTo>
                  <a:lnTo>
                    <a:pt x="286" y="1919"/>
                  </a:lnTo>
                  <a:lnTo>
                    <a:pt x="286" y="1916"/>
                  </a:lnTo>
                  <a:lnTo>
                    <a:pt x="286" y="1913"/>
                  </a:lnTo>
                  <a:lnTo>
                    <a:pt x="286" y="1911"/>
                  </a:lnTo>
                  <a:lnTo>
                    <a:pt x="289" y="1906"/>
                  </a:lnTo>
                  <a:lnTo>
                    <a:pt x="289" y="1903"/>
                  </a:lnTo>
                  <a:lnTo>
                    <a:pt x="291" y="1900"/>
                  </a:lnTo>
                  <a:lnTo>
                    <a:pt x="291" y="1898"/>
                  </a:lnTo>
                  <a:lnTo>
                    <a:pt x="291" y="1895"/>
                  </a:lnTo>
                  <a:lnTo>
                    <a:pt x="294" y="1892"/>
                  </a:lnTo>
                  <a:lnTo>
                    <a:pt x="294" y="1890"/>
                  </a:lnTo>
                  <a:lnTo>
                    <a:pt x="294" y="1887"/>
                  </a:lnTo>
                  <a:lnTo>
                    <a:pt x="291" y="1885"/>
                  </a:lnTo>
                  <a:lnTo>
                    <a:pt x="289" y="1882"/>
                  </a:lnTo>
                  <a:lnTo>
                    <a:pt x="283" y="1882"/>
                  </a:lnTo>
                  <a:lnTo>
                    <a:pt x="283" y="1879"/>
                  </a:lnTo>
                  <a:lnTo>
                    <a:pt x="283" y="1874"/>
                  </a:lnTo>
                  <a:lnTo>
                    <a:pt x="286" y="1874"/>
                  </a:lnTo>
                  <a:lnTo>
                    <a:pt x="286" y="1871"/>
                  </a:lnTo>
                  <a:lnTo>
                    <a:pt x="286" y="1869"/>
                  </a:lnTo>
                  <a:lnTo>
                    <a:pt x="286" y="1866"/>
                  </a:lnTo>
                  <a:lnTo>
                    <a:pt x="289" y="1864"/>
                  </a:lnTo>
                  <a:lnTo>
                    <a:pt x="289" y="1861"/>
                  </a:lnTo>
                  <a:lnTo>
                    <a:pt x="289" y="1858"/>
                  </a:lnTo>
                  <a:lnTo>
                    <a:pt x="289" y="1853"/>
                  </a:lnTo>
                  <a:lnTo>
                    <a:pt x="289" y="1848"/>
                  </a:lnTo>
                  <a:lnTo>
                    <a:pt x="289" y="1845"/>
                  </a:lnTo>
                  <a:lnTo>
                    <a:pt x="291" y="1843"/>
                  </a:lnTo>
                  <a:lnTo>
                    <a:pt x="291" y="1837"/>
                  </a:lnTo>
                  <a:lnTo>
                    <a:pt x="291" y="1832"/>
                  </a:lnTo>
                  <a:lnTo>
                    <a:pt x="296" y="1832"/>
                  </a:lnTo>
                  <a:lnTo>
                    <a:pt x="299" y="1832"/>
                  </a:lnTo>
                  <a:lnTo>
                    <a:pt x="299" y="1835"/>
                  </a:lnTo>
                  <a:lnTo>
                    <a:pt x="299" y="1832"/>
                  </a:lnTo>
                  <a:lnTo>
                    <a:pt x="302" y="1829"/>
                  </a:lnTo>
                  <a:lnTo>
                    <a:pt x="299" y="1829"/>
                  </a:lnTo>
                  <a:lnTo>
                    <a:pt x="296" y="1829"/>
                  </a:lnTo>
                  <a:lnTo>
                    <a:pt x="299" y="1824"/>
                  </a:lnTo>
                  <a:lnTo>
                    <a:pt x="296" y="1824"/>
                  </a:lnTo>
                  <a:lnTo>
                    <a:pt x="299" y="1814"/>
                  </a:lnTo>
                  <a:lnTo>
                    <a:pt x="299" y="1808"/>
                  </a:lnTo>
                  <a:lnTo>
                    <a:pt x="299" y="1803"/>
                  </a:lnTo>
                  <a:lnTo>
                    <a:pt x="299" y="1785"/>
                  </a:lnTo>
                  <a:lnTo>
                    <a:pt x="294" y="1785"/>
                  </a:lnTo>
                  <a:lnTo>
                    <a:pt x="294" y="1774"/>
                  </a:lnTo>
                  <a:lnTo>
                    <a:pt x="294" y="1766"/>
                  </a:lnTo>
                  <a:lnTo>
                    <a:pt x="294" y="1753"/>
                  </a:lnTo>
                  <a:lnTo>
                    <a:pt x="296" y="1748"/>
                  </a:lnTo>
                  <a:lnTo>
                    <a:pt x="296" y="1745"/>
                  </a:lnTo>
                  <a:lnTo>
                    <a:pt x="299" y="1745"/>
                  </a:lnTo>
                  <a:lnTo>
                    <a:pt x="299" y="1743"/>
                  </a:lnTo>
                  <a:lnTo>
                    <a:pt x="299" y="1740"/>
                  </a:lnTo>
                  <a:lnTo>
                    <a:pt x="299" y="1738"/>
                  </a:lnTo>
                  <a:lnTo>
                    <a:pt x="299" y="1735"/>
                  </a:lnTo>
                  <a:lnTo>
                    <a:pt x="299" y="1732"/>
                  </a:lnTo>
                  <a:lnTo>
                    <a:pt x="296" y="1735"/>
                  </a:lnTo>
                  <a:lnTo>
                    <a:pt x="294" y="1735"/>
                  </a:lnTo>
                  <a:lnTo>
                    <a:pt x="294" y="1719"/>
                  </a:lnTo>
                  <a:lnTo>
                    <a:pt x="294" y="1717"/>
                  </a:lnTo>
                  <a:lnTo>
                    <a:pt x="291" y="1709"/>
                  </a:lnTo>
                  <a:lnTo>
                    <a:pt x="291" y="1704"/>
                  </a:lnTo>
                  <a:lnTo>
                    <a:pt x="291" y="1696"/>
                  </a:lnTo>
                  <a:lnTo>
                    <a:pt x="291" y="1690"/>
                  </a:lnTo>
                  <a:lnTo>
                    <a:pt x="291" y="1683"/>
                  </a:lnTo>
                  <a:lnTo>
                    <a:pt x="291" y="1675"/>
                  </a:lnTo>
                  <a:lnTo>
                    <a:pt x="291" y="1667"/>
                  </a:lnTo>
                  <a:lnTo>
                    <a:pt x="291" y="1656"/>
                  </a:lnTo>
                  <a:lnTo>
                    <a:pt x="294" y="1648"/>
                  </a:lnTo>
                  <a:lnTo>
                    <a:pt x="294" y="1627"/>
                  </a:lnTo>
                  <a:lnTo>
                    <a:pt x="294" y="1601"/>
                  </a:lnTo>
                  <a:lnTo>
                    <a:pt x="294" y="1599"/>
                  </a:lnTo>
                  <a:lnTo>
                    <a:pt x="296" y="1599"/>
                  </a:lnTo>
                  <a:lnTo>
                    <a:pt x="296" y="1588"/>
                  </a:lnTo>
                  <a:lnTo>
                    <a:pt x="296" y="1585"/>
                  </a:lnTo>
                  <a:lnTo>
                    <a:pt x="294" y="1583"/>
                  </a:lnTo>
                  <a:lnTo>
                    <a:pt x="294" y="1578"/>
                  </a:lnTo>
                  <a:lnTo>
                    <a:pt x="294" y="1575"/>
                  </a:lnTo>
                  <a:lnTo>
                    <a:pt x="294" y="1572"/>
                  </a:lnTo>
                  <a:lnTo>
                    <a:pt x="294" y="1567"/>
                  </a:lnTo>
                  <a:lnTo>
                    <a:pt x="294" y="1564"/>
                  </a:lnTo>
                  <a:lnTo>
                    <a:pt x="294" y="1559"/>
                  </a:lnTo>
                  <a:lnTo>
                    <a:pt x="294" y="1554"/>
                  </a:lnTo>
                  <a:lnTo>
                    <a:pt x="294" y="1549"/>
                  </a:lnTo>
                  <a:lnTo>
                    <a:pt x="296" y="1546"/>
                  </a:lnTo>
                  <a:lnTo>
                    <a:pt x="296" y="1543"/>
                  </a:lnTo>
                  <a:lnTo>
                    <a:pt x="296" y="1541"/>
                  </a:lnTo>
                  <a:lnTo>
                    <a:pt x="296" y="1538"/>
                  </a:lnTo>
                  <a:lnTo>
                    <a:pt x="296" y="1536"/>
                  </a:lnTo>
                  <a:lnTo>
                    <a:pt x="296" y="1533"/>
                  </a:lnTo>
                  <a:lnTo>
                    <a:pt x="296" y="1530"/>
                  </a:lnTo>
                  <a:lnTo>
                    <a:pt x="294" y="1528"/>
                  </a:lnTo>
                  <a:lnTo>
                    <a:pt x="294" y="1512"/>
                  </a:lnTo>
                  <a:lnTo>
                    <a:pt x="294" y="1509"/>
                  </a:lnTo>
                  <a:lnTo>
                    <a:pt x="294" y="1496"/>
                  </a:lnTo>
                  <a:lnTo>
                    <a:pt x="294" y="1494"/>
                  </a:lnTo>
                  <a:lnTo>
                    <a:pt x="294" y="1491"/>
                  </a:lnTo>
                  <a:lnTo>
                    <a:pt x="294" y="1488"/>
                  </a:lnTo>
                  <a:lnTo>
                    <a:pt x="296" y="1488"/>
                  </a:lnTo>
                  <a:lnTo>
                    <a:pt x="296" y="1486"/>
                  </a:lnTo>
                  <a:lnTo>
                    <a:pt x="296" y="1480"/>
                  </a:lnTo>
                  <a:lnTo>
                    <a:pt x="296" y="1478"/>
                  </a:lnTo>
                  <a:lnTo>
                    <a:pt x="296" y="1475"/>
                  </a:lnTo>
                  <a:lnTo>
                    <a:pt x="296" y="1470"/>
                  </a:lnTo>
                  <a:lnTo>
                    <a:pt x="296" y="1465"/>
                  </a:lnTo>
                  <a:lnTo>
                    <a:pt x="296" y="1459"/>
                  </a:lnTo>
                  <a:lnTo>
                    <a:pt x="296" y="1457"/>
                  </a:lnTo>
                  <a:lnTo>
                    <a:pt x="296" y="1454"/>
                  </a:lnTo>
                  <a:lnTo>
                    <a:pt x="296" y="1449"/>
                  </a:lnTo>
                  <a:lnTo>
                    <a:pt x="296" y="1446"/>
                  </a:lnTo>
                  <a:lnTo>
                    <a:pt x="296" y="1441"/>
                  </a:lnTo>
                  <a:lnTo>
                    <a:pt x="296" y="1438"/>
                  </a:lnTo>
                  <a:lnTo>
                    <a:pt x="296" y="1436"/>
                  </a:lnTo>
                  <a:lnTo>
                    <a:pt x="296" y="1431"/>
                  </a:lnTo>
                  <a:lnTo>
                    <a:pt x="296" y="1428"/>
                  </a:lnTo>
                  <a:lnTo>
                    <a:pt x="296" y="1425"/>
                  </a:lnTo>
                  <a:lnTo>
                    <a:pt x="299" y="1425"/>
                  </a:lnTo>
                  <a:lnTo>
                    <a:pt x="302" y="1425"/>
                  </a:lnTo>
                  <a:lnTo>
                    <a:pt x="304" y="1425"/>
                  </a:lnTo>
                  <a:lnTo>
                    <a:pt x="310" y="1425"/>
                  </a:lnTo>
                  <a:lnTo>
                    <a:pt x="312" y="1425"/>
                  </a:lnTo>
                  <a:lnTo>
                    <a:pt x="315" y="1425"/>
                  </a:lnTo>
                  <a:lnTo>
                    <a:pt x="317" y="1425"/>
                  </a:lnTo>
                  <a:lnTo>
                    <a:pt x="320" y="1425"/>
                  </a:lnTo>
                  <a:lnTo>
                    <a:pt x="323" y="1425"/>
                  </a:lnTo>
                  <a:lnTo>
                    <a:pt x="325" y="1425"/>
                  </a:lnTo>
                  <a:lnTo>
                    <a:pt x="331" y="1425"/>
                  </a:lnTo>
                  <a:lnTo>
                    <a:pt x="331" y="1396"/>
                  </a:lnTo>
                  <a:lnTo>
                    <a:pt x="315" y="1396"/>
                  </a:lnTo>
                  <a:lnTo>
                    <a:pt x="281" y="1396"/>
                  </a:lnTo>
                  <a:lnTo>
                    <a:pt x="249" y="1396"/>
                  </a:lnTo>
                  <a:lnTo>
                    <a:pt x="226" y="1396"/>
                  </a:lnTo>
                  <a:lnTo>
                    <a:pt x="220" y="1396"/>
                  </a:lnTo>
                  <a:lnTo>
                    <a:pt x="218" y="1396"/>
                  </a:lnTo>
                  <a:lnTo>
                    <a:pt x="210" y="1396"/>
                  </a:lnTo>
                  <a:lnTo>
                    <a:pt x="207" y="1396"/>
                  </a:lnTo>
                  <a:lnTo>
                    <a:pt x="173" y="1396"/>
                  </a:lnTo>
                  <a:lnTo>
                    <a:pt x="171" y="1396"/>
                  </a:lnTo>
                  <a:lnTo>
                    <a:pt x="160" y="1396"/>
                  </a:lnTo>
                  <a:lnTo>
                    <a:pt x="142" y="1396"/>
                  </a:lnTo>
                  <a:lnTo>
                    <a:pt x="121" y="1396"/>
                  </a:lnTo>
                  <a:lnTo>
                    <a:pt x="97" y="1394"/>
                  </a:lnTo>
                  <a:lnTo>
                    <a:pt x="68" y="1394"/>
                  </a:lnTo>
                  <a:lnTo>
                    <a:pt x="32" y="1394"/>
                  </a:lnTo>
                  <a:lnTo>
                    <a:pt x="0" y="1394"/>
                  </a:lnTo>
                  <a:lnTo>
                    <a:pt x="0" y="1389"/>
                  </a:lnTo>
                  <a:lnTo>
                    <a:pt x="3" y="1362"/>
                  </a:lnTo>
                  <a:lnTo>
                    <a:pt x="5" y="1336"/>
                  </a:lnTo>
                  <a:lnTo>
                    <a:pt x="11" y="1297"/>
                  </a:lnTo>
                  <a:lnTo>
                    <a:pt x="13" y="1263"/>
                  </a:lnTo>
                  <a:lnTo>
                    <a:pt x="16" y="1247"/>
                  </a:lnTo>
                  <a:lnTo>
                    <a:pt x="13" y="1239"/>
                  </a:lnTo>
                  <a:lnTo>
                    <a:pt x="19" y="1228"/>
                  </a:lnTo>
                  <a:lnTo>
                    <a:pt x="21" y="1226"/>
                  </a:lnTo>
                  <a:lnTo>
                    <a:pt x="21" y="1223"/>
                  </a:lnTo>
                  <a:lnTo>
                    <a:pt x="24" y="1221"/>
                  </a:lnTo>
                  <a:lnTo>
                    <a:pt x="34" y="1200"/>
                  </a:lnTo>
                  <a:lnTo>
                    <a:pt x="47" y="1171"/>
                  </a:lnTo>
                  <a:lnTo>
                    <a:pt x="63" y="1145"/>
                  </a:lnTo>
                  <a:lnTo>
                    <a:pt x="76" y="1118"/>
                  </a:lnTo>
                  <a:lnTo>
                    <a:pt x="76" y="1116"/>
                  </a:lnTo>
                  <a:lnTo>
                    <a:pt x="79" y="1113"/>
                  </a:lnTo>
                  <a:lnTo>
                    <a:pt x="79" y="1110"/>
                  </a:lnTo>
                  <a:lnTo>
                    <a:pt x="79" y="1108"/>
                  </a:lnTo>
                  <a:lnTo>
                    <a:pt x="82" y="1105"/>
                  </a:lnTo>
                  <a:lnTo>
                    <a:pt x="84" y="1103"/>
                  </a:lnTo>
                  <a:lnTo>
                    <a:pt x="87" y="1097"/>
                  </a:lnTo>
                  <a:lnTo>
                    <a:pt x="87" y="1095"/>
                  </a:lnTo>
                  <a:lnTo>
                    <a:pt x="92" y="1084"/>
                  </a:lnTo>
                  <a:lnTo>
                    <a:pt x="95" y="1079"/>
                  </a:lnTo>
                  <a:lnTo>
                    <a:pt x="95" y="1076"/>
                  </a:lnTo>
                  <a:lnTo>
                    <a:pt x="97" y="1074"/>
                  </a:lnTo>
                  <a:lnTo>
                    <a:pt x="102" y="1066"/>
                  </a:lnTo>
                  <a:lnTo>
                    <a:pt x="105" y="1058"/>
                  </a:lnTo>
                  <a:lnTo>
                    <a:pt x="113" y="1040"/>
                  </a:lnTo>
                  <a:lnTo>
                    <a:pt x="116" y="1037"/>
                  </a:lnTo>
                  <a:lnTo>
                    <a:pt x="121" y="1024"/>
                  </a:lnTo>
                  <a:lnTo>
                    <a:pt x="123" y="1021"/>
                  </a:lnTo>
                  <a:lnTo>
                    <a:pt x="123" y="1019"/>
                  </a:lnTo>
                  <a:lnTo>
                    <a:pt x="126" y="1016"/>
                  </a:lnTo>
                  <a:lnTo>
                    <a:pt x="126" y="1011"/>
                  </a:lnTo>
                  <a:lnTo>
                    <a:pt x="129" y="1011"/>
                  </a:lnTo>
                  <a:lnTo>
                    <a:pt x="131" y="1005"/>
                  </a:lnTo>
                  <a:lnTo>
                    <a:pt x="142" y="979"/>
                  </a:lnTo>
                  <a:lnTo>
                    <a:pt x="150" y="958"/>
                  </a:lnTo>
                  <a:lnTo>
                    <a:pt x="158" y="942"/>
                  </a:lnTo>
                  <a:lnTo>
                    <a:pt x="158" y="940"/>
                  </a:lnTo>
                  <a:lnTo>
                    <a:pt x="165" y="924"/>
                  </a:lnTo>
                  <a:lnTo>
                    <a:pt x="165" y="921"/>
                  </a:lnTo>
                  <a:lnTo>
                    <a:pt x="168" y="916"/>
                  </a:lnTo>
                  <a:lnTo>
                    <a:pt x="176" y="898"/>
                  </a:lnTo>
                  <a:lnTo>
                    <a:pt x="186" y="874"/>
                  </a:lnTo>
                  <a:lnTo>
                    <a:pt x="192" y="864"/>
                  </a:lnTo>
                  <a:lnTo>
                    <a:pt x="197" y="851"/>
                  </a:lnTo>
                  <a:lnTo>
                    <a:pt x="202" y="840"/>
                  </a:lnTo>
                  <a:lnTo>
                    <a:pt x="210" y="824"/>
                  </a:lnTo>
                  <a:lnTo>
                    <a:pt x="218" y="801"/>
                  </a:lnTo>
                  <a:lnTo>
                    <a:pt x="223" y="788"/>
                  </a:lnTo>
                  <a:lnTo>
                    <a:pt x="231" y="767"/>
                  </a:lnTo>
                  <a:lnTo>
                    <a:pt x="244" y="727"/>
                  </a:lnTo>
                  <a:lnTo>
                    <a:pt x="247" y="725"/>
                  </a:lnTo>
                  <a:lnTo>
                    <a:pt x="257" y="696"/>
                  </a:lnTo>
                  <a:lnTo>
                    <a:pt x="257" y="691"/>
                  </a:lnTo>
                  <a:lnTo>
                    <a:pt x="268" y="662"/>
                  </a:lnTo>
                  <a:lnTo>
                    <a:pt x="281" y="630"/>
                  </a:lnTo>
                  <a:lnTo>
                    <a:pt x="283" y="625"/>
                  </a:lnTo>
                  <a:lnTo>
                    <a:pt x="286" y="614"/>
                  </a:lnTo>
                  <a:lnTo>
                    <a:pt x="291" y="596"/>
                  </a:lnTo>
                  <a:lnTo>
                    <a:pt x="296" y="580"/>
                  </a:lnTo>
                  <a:lnTo>
                    <a:pt x="299" y="578"/>
                  </a:lnTo>
                  <a:lnTo>
                    <a:pt x="302" y="570"/>
                  </a:lnTo>
                  <a:lnTo>
                    <a:pt x="304" y="565"/>
                  </a:lnTo>
                  <a:lnTo>
                    <a:pt x="310" y="549"/>
                  </a:lnTo>
                  <a:lnTo>
                    <a:pt x="310" y="546"/>
                  </a:lnTo>
                  <a:lnTo>
                    <a:pt x="310" y="544"/>
                  </a:lnTo>
                  <a:lnTo>
                    <a:pt x="312" y="544"/>
                  </a:lnTo>
                  <a:lnTo>
                    <a:pt x="312" y="541"/>
                  </a:lnTo>
                  <a:lnTo>
                    <a:pt x="312" y="538"/>
                  </a:lnTo>
                  <a:lnTo>
                    <a:pt x="312" y="536"/>
                  </a:lnTo>
                  <a:lnTo>
                    <a:pt x="315" y="536"/>
                  </a:lnTo>
                  <a:lnTo>
                    <a:pt x="315" y="533"/>
                  </a:lnTo>
                  <a:lnTo>
                    <a:pt x="317" y="530"/>
                  </a:lnTo>
                  <a:lnTo>
                    <a:pt x="323" y="509"/>
                  </a:lnTo>
                  <a:lnTo>
                    <a:pt x="323" y="504"/>
                  </a:lnTo>
                  <a:lnTo>
                    <a:pt x="325" y="502"/>
                  </a:lnTo>
                  <a:lnTo>
                    <a:pt x="325" y="496"/>
                  </a:lnTo>
                  <a:lnTo>
                    <a:pt x="328" y="483"/>
                  </a:lnTo>
                  <a:lnTo>
                    <a:pt x="328" y="481"/>
                  </a:lnTo>
                  <a:lnTo>
                    <a:pt x="331" y="470"/>
                  </a:lnTo>
                  <a:lnTo>
                    <a:pt x="331" y="462"/>
                  </a:lnTo>
                  <a:lnTo>
                    <a:pt x="331" y="454"/>
                  </a:lnTo>
                  <a:lnTo>
                    <a:pt x="331" y="452"/>
                  </a:lnTo>
                  <a:lnTo>
                    <a:pt x="331" y="449"/>
                  </a:lnTo>
                  <a:lnTo>
                    <a:pt x="331" y="439"/>
                  </a:lnTo>
                  <a:lnTo>
                    <a:pt x="331" y="407"/>
                  </a:lnTo>
                  <a:lnTo>
                    <a:pt x="333" y="378"/>
                  </a:lnTo>
                  <a:lnTo>
                    <a:pt x="333" y="349"/>
                  </a:lnTo>
                  <a:lnTo>
                    <a:pt x="333" y="315"/>
                  </a:lnTo>
                  <a:lnTo>
                    <a:pt x="333" y="302"/>
                  </a:lnTo>
                  <a:lnTo>
                    <a:pt x="333" y="260"/>
                  </a:lnTo>
                  <a:lnTo>
                    <a:pt x="336" y="260"/>
                  </a:lnTo>
                  <a:lnTo>
                    <a:pt x="338" y="260"/>
                  </a:lnTo>
                  <a:lnTo>
                    <a:pt x="399" y="278"/>
                  </a:lnTo>
                  <a:lnTo>
                    <a:pt x="417" y="236"/>
                  </a:lnTo>
                  <a:lnTo>
                    <a:pt x="422" y="223"/>
                  </a:lnTo>
                  <a:lnTo>
                    <a:pt x="422" y="221"/>
                  </a:lnTo>
                  <a:lnTo>
                    <a:pt x="425" y="218"/>
                  </a:lnTo>
                  <a:lnTo>
                    <a:pt x="428" y="208"/>
                  </a:lnTo>
                  <a:lnTo>
                    <a:pt x="454" y="142"/>
                  </a:lnTo>
                  <a:lnTo>
                    <a:pt x="459" y="132"/>
                  </a:lnTo>
                  <a:lnTo>
                    <a:pt x="464" y="116"/>
                  </a:lnTo>
                  <a:lnTo>
                    <a:pt x="464" y="113"/>
                  </a:lnTo>
                  <a:lnTo>
                    <a:pt x="470" y="105"/>
                  </a:lnTo>
                  <a:lnTo>
                    <a:pt x="470" y="103"/>
                  </a:lnTo>
                  <a:lnTo>
                    <a:pt x="472" y="100"/>
                  </a:lnTo>
                  <a:lnTo>
                    <a:pt x="472" y="95"/>
                  </a:lnTo>
                  <a:lnTo>
                    <a:pt x="480" y="79"/>
                  </a:lnTo>
                  <a:lnTo>
                    <a:pt x="490" y="53"/>
                  </a:lnTo>
                  <a:lnTo>
                    <a:pt x="501" y="29"/>
                  </a:lnTo>
                  <a:lnTo>
                    <a:pt x="511" y="0"/>
                  </a:lnTo>
                  <a:lnTo>
                    <a:pt x="522" y="11"/>
                  </a:lnTo>
                  <a:lnTo>
                    <a:pt x="532" y="19"/>
                  </a:lnTo>
                  <a:lnTo>
                    <a:pt x="540" y="27"/>
                  </a:lnTo>
                  <a:lnTo>
                    <a:pt x="559" y="42"/>
                  </a:lnTo>
                  <a:lnTo>
                    <a:pt x="572" y="55"/>
                  </a:lnTo>
                  <a:lnTo>
                    <a:pt x="587" y="71"/>
                  </a:lnTo>
                  <a:lnTo>
                    <a:pt x="598" y="79"/>
                  </a:lnTo>
                  <a:lnTo>
                    <a:pt x="611" y="90"/>
                  </a:lnTo>
                  <a:lnTo>
                    <a:pt x="622" y="100"/>
                  </a:lnTo>
                  <a:lnTo>
                    <a:pt x="627" y="105"/>
                  </a:lnTo>
                  <a:lnTo>
                    <a:pt x="632" y="111"/>
                  </a:lnTo>
                  <a:lnTo>
                    <a:pt x="637" y="118"/>
                  </a:lnTo>
                  <a:lnTo>
                    <a:pt x="643" y="126"/>
                  </a:lnTo>
                  <a:lnTo>
                    <a:pt x="645" y="129"/>
                  </a:lnTo>
                  <a:lnTo>
                    <a:pt x="648" y="132"/>
                  </a:lnTo>
                  <a:lnTo>
                    <a:pt x="650" y="134"/>
                  </a:lnTo>
                  <a:lnTo>
                    <a:pt x="661" y="150"/>
                  </a:lnTo>
                  <a:lnTo>
                    <a:pt x="669" y="160"/>
                  </a:lnTo>
                  <a:lnTo>
                    <a:pt x="674" y="171"/>
                  </a:lnTo>
                  <a:lnTo>
                    <a:pt x="679" y="179"/>
                  </a:lnTo>
                  <a:lnTo>
                    <a:pt x="687" y="189"/>
                  </a:lnTo>
                  <a:lnTo>
                    <a:pt x="705" y="197"/>
                  </a:lnTo>
                  <a:lnTo>
                    <a:pt x="708" y="197"/>
                  </a:lnTo>
                </a:path>
              </a:pathLst>
            </a:custGeom>
            <a:pattFill prst="pct25">
              <a:fgClr>
                <a:schemeClr val="accent1"/>
              </a:fgClr>
              <a:bgClr>
                <a:schemeClr val="accent1">
                  <a:lumMod val="20000"/>
                  <a:lumOff val="80000"/>
                </a:schemeClr>
              </a:bgClr>
            </a:patt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12" name="フリーフォーム 211"/>
            <p:cNvSpPr>
              <a:spLocks/>
            </p:cNvSpPr>
            <p:nvPr/>
          </p:nvSpPr>
          <p:spPr bwMode="auto">
            <a:xfrm>
              <a:off x="3179250" y="4939018"/>
              <a:ext cx="470758" cy="1108769"/>
            </a:xfrm>
            <a:custGeom>
              <a:avLst/>
              <a:gdLst>
                <a:gd name="T0" fmla="*/ 155 w 983"/>
                <a:gd name="T1" fmla="*/ 139 h 2278"/>
                <a:gd name="T2" fmla="*/ 378 w 983"/>
                <a:gd name="T3" fmla="*/ 357 h 2278"/>
                <a:gd name="T4" fmla="*/ 574 w 983"/>
                <a:gd name="T5" fmla="*/ 446 h 2278"/>
                <a:gd name="T6" fmla="*/ 606 w 983"/>
                <a:gd name="T7" fmla="*/ 559 h 2278"/>
                <a:gd name="T8" fmla="*/ 621 w 983"/>
                <a:gd name="T9" fmla="*/ 640 h 2278"/>
                <a:gd name="T10" fmla="*/ 655 w 983"/>
                <a:gd name="T11" fmla="*/ 716 h 2278"/>
                <a:gd name="T12" fmla="*/ 608 w 983"/>
                <a:gd name="T13" fmla="*/ 803 h 2278"/>
                <a:gd name="T14" fmla="*/ 600 w 983"/>
                <a:gd name="T15" fmla="*/ 903 h 2278"/>
                <a:gd name="T16" fmla="*/ 595 w 983"/>
                <a:gd name="T17" fmla="*/ 987 h 2278"/>
                <a:gd name="T18" fmla="*/ 574 w 983"/>
                <a:gd name="T19" fmla="*/ 1039 h 2278"/>
                <a:gd name="T20" fmla="*/ 530 w 983"/>
                <a:gd name="T21" fmla="*/ 1021 h 2278"/>
                <a:gd name="T22" fmla="*/ 488 w 983"/>
                <a:gd name="T23" fmla="*/ 1002 h 2278"/>
                <a:gd name="T24" fmla="*/ 393 w 983"/>
                <a:gd name="T25" fmla="*/ 963 h 2278"/>
                <a:gd name="T26" fmla="*/ 370 w 983"/>
                <a:gd name="T27" fmla="*/ 934 h 2278"/>
                <a:gd name="T28" fmla="*/ 325 w 983"/>
                <a:gd name="T29" fmla="*/ 929 h 2278"/>
                <a:gd name="T30" fmla="*/ 252 w 983"/>
                <a:gd name="T31" fmla="*/ 908 h 2278"/>
                <a:gd name="T32" fmla="*/ 204 w 983"/>
                <a:gd name="T33" fmla="*/ 918 h 2278"/>
                <a:gd name="T34" fmla="*/ 199 w 983"/>
                <a:gd name="T35" fmla="*/ 863 h 2278"/>
                <a:gd name="T36" fmla="*/ 168 w 983"/>
                <a:gd name="T37" fmla="*/ 879 h 2278"/>
                <a:gd name="T38" fmla="*/ 155 w 983"/>
                <a:gd name="T39" fmla="*/ 968 h 2278"/>
                <a:gd name="T40" fmla="*/ 160 w 983"/>
                <a:gd name="T41" fmla="*/ 1089 h 2278"/>
                <a:gd name="T42" fmla="*/ 215 w 983"/>
                <a:gd name="T43" fmla="*/ 1113 h 2278"/>
                <a:gd name="T44" fmla="*/ 312 w 983"/>
                <a:gd name="T45" fmla="*/ 1123 h 2278"/>
                <a:gd name="T46" fmla="*/ 391 w 983"/>
                <a:gd name="T47" fmla="*/ 1183 h 2278"/>
                <a:gd name="T48" fmla="*/ 472 w 983"/>
                <a:gd name="T49" fmla="*/ 1217 h 2278"/>
                <a:gd name="T50" fmla="*/ 551 w 983"/>
                <a:gd name="T51" fmla="*/ 1215 h 2278"/>
                <a:gd name="T52" fmla="*/ 556 w 983"/>
                <a:gd name="T53" fmla="*/ 1144 h 2278"/>
                <a:gd name="T54" fmla="*/ 535 w 983"/>
                <a:gd name="T55" fmla="*/ 1089 h 2278"/>
                <a:gd name="T56" fmla="*/ 537 w 983"/>
                <a:gd name="T57" fmla="*/ 1081 h 2278"/>
                <a:gd name="T58" fmla="*/ 561 w 983"/>
                <a:gd name="T59" fmla="*/ 1139 h 2278"/>
                <a:gd name="T60" fmla="*/ 611 w 983"/>
                <a:gd name="T61" fmla="*/ 1176 h 2278"/>
                <a:gd name="T62" fmla="*/ 663 w 983"/>
                <a:gd name="T63" fmla="*/ 1178 h 2278"/>
                <a:gd name="T64" fmla="*/ 629 w 983"/>
                <a:gd name="T65" fmla="*/ 1220 h 2278"/>
                <a:gd name="T66" fmla="*/ 700 w 983"/>
                <a:gd name="T67" fmla="*/ 1294 h 2278"/>
                <a:gd name="T68" fmla="*/ 807 w 983"/>
                <a:gd name="T69" fmla="*/ 1288 h 2278"/>
                <a:gd name="T70" fmla="*/ 839 w 983"/>
                <a:gd name="T71" fmla="*/ 1333 h 2278"/>
                <a:gd name="T72" fmla="*/ 883 w 983"/>
                <a:gd name="T73" fmla="*/ 1375 h 2278"/>
                <a:gd name="T74" fmla="*/ 952 w 983"/>
                <a:gd name="T75" fmla="*/ 1393 h 2278"/>
                <a:gd name="T76" fmla="*/ 980 w 983"/>
                <a:gd name="T77" fmla="*/ 1409 h 2278"/>
                <a:gd name="T78" fmla="*/ 980 w 983"/>
                <a:gd name="T79" fmla="*/ 1451 h 2278"/>
                <a:gd name="T80" fmla="*/ 980 w 983"/>
                <a:gd name="T81" fmla="*/ 1504 h 2278"/>
                <a:gd name="T82" fmla="*/ 939 w 983"/>
                <a:gd name="T83" fmla="*/ 1572 h 2278"/>
                <a:gd name="T84" fmla="*/ 904 w 983"/>
                <a:gd name="T85" fmla="*/ 1614 h 2278"/>
                <a:gd name="T86" fmla="*/ 842 w 983"/>
                <a:gd name="T87" fmla="*/ 1651 h 2278"/>
                <a:gd name="T88" fmla="*/ 739 w 983"/>
                <a:gd name="T89" fmla="*/ 1727 h 2278"/>
                <a:gd name="T90" fmla="*/ 745 w 983"/>
                <a:gd name="T91" fmla="*/ 1850 h 2278"/>
                <a:gd name="T92" fmla="*/ 747 w 983"/>
                <a:gd name="T93" fmla="*/ 1952 h 2278"/>
                <a:gd name="T94" fmla="*/ 734 w 983"/>
                <a:gd name="T95" fmla="*/ 2005 h 2278"/>
                <a:gd name="T96" fmla="*/ 613 w 983"/>
                <a:gd name="T97" fmla="*/ 2036 h 2278"/>
                <a:gd name="T98" fmla="*/ 472 w 983"/>
                <a:gd name="T99" fmla="*/ 2002 h 2278"/>
                <a:gd name="T100" fmla="*/ 461 w 983"/>
                <a:gd name="T101" fmla="*/ 2052 h 2278"/>
                <a:gd name="T102" fmla="*/ 427 w 983"/>
                <a:gd name="T103" fmla="*/ 2081 h 2278"/>
                <a:gd name="T104" fmla="*/ 440 w 983"/>
                <a:gd name="T105" fmla="*/ 2147 h 2278"/>
                <a:gd name="T106" fmla="*/ 454 w 983"/>
                <a:gd name="T107" fmla="*/ 2223 h 2278"/>
                <a:gd name="T108" fmla="*/ 412 w 983"/>
                <a:gd name="T109" fmla="*/ 2275 h 2278"/>
                <a:gd name="T110" fmla="*/ 396 w 983"/>
                <a:gd name="T111" fmla="*/ 2196 h 2278"/>
                <a:gd name="T112" fmla="*/ 383 w 983"/>
                <a:gd name="T113" fmla="*/ 2133 h 2278"/>
                <a:gd name="T114" fmla="*/ 343 w 983"/>
                <a:gd name="T115" fmla="*/ 2084 h 2278"/>
                <a:gd name="T116" fmla="*/ 322 w 983"/>
                <a:gd name="T117" fmla="*/ 2028 h 2278"/>
                <a:gd name="T118" fmla="*/ 299 w 983"/>
                <a:gd name="T119" fmla="*/ 1981 h 2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83" h="2278">
                  <a:moveTo>
                    <a:pt x="0" y="0"/>
                  </a:moveTo>
                  <a:lnTo>
                    <a:pt x="0" y="42"/>
                  </a:lnTo>
                  <a:lnTo>
                    <a:pt x="45" y="39"/>
                  </a:lnTo>
                  <a:lnTo>
                    <a:pt x="79" y="37"/>
                  </a:lnTo>
                  <a:lnTo>
                    <a:pt x="123" y="37"/>
                  </a:lnTo>
                  <a:lnTo>
                    <a:pt x="126" y="37"/>
                  </a:lnTo>
                  <a:lnTo>
                    <a:pt x="128" y="37"/>
                  </a:lnTo>
                  <a:lnTo>
                    <a:pt x="128" y="58"/>
                  </a:lnTo>
                  <a:lnTo>
                    <a:pt x="128" y="60"/>
                  </a:lnTo>
                  <a:lnTo>
                    <a:pt x="128" y="76"/>
                  </a:lnTo>
                  <a:lnTo>
                    <a:pt x="128" y="79"/>
                  </a:lnTo>
                  <a:lnTo>
                    <a:pt x="131" y="100"/>
                  </a:lnTo>
                  <a:lnTo>
                    <a:pt x="131" y="102"/>
                  </a:lnTo>
                  <a:lnTo>
                    <a:pt x="131" y="139"/>
                  </a:lnTo>
                  <a:lnTo>
                    <a:pt x="134" y="139"/>
                  </a:lnTo>
                  <a:lnTo>
                    <a:pt x="136" y="139"/>
                  </a:lnTo>
                  <a:lnTo>
                    <a:pt x="155" y="139"/>
                  </a:lnTo>
                  <a:lnTo>
                    <a:pt x="160" y="139"/>
                  </a:lnTo>
                  <a:lnTo>
                    <a:pt x="173" y="136"/>
                  </a:lnTo>
                  <a:lnTo>
                    <a:pt x="194" y="136"/>
                  </a:lnTo>
                  <a:lnTo>
                    <a:pt x="207" y="136"/>
                  </a:lnTo>
                  <a:lnTo>
                    <a:pt x="215" y="136"/>
                  </a:lnTo>
                  <a:lnTo>
                    <a:pt x="275" y="134"/>
                  </a:lnTo>
                  <a:lnTo>
                    <a:pt x="281" y="244"/>
                  </a:lnTo>
                  <a:lnTo>
                    <a:pt x="296" y="244"/>
                  </a:lnTo>
                  <a:lnTo>
                    <a:pt x="299" y="244"/>
                  </a:lnTo>
                  <a:lnTo>
                    <a:pt x="322" y="244"/>
                  </a:lnTo>
                  <a:lnTo>
                    <a:pt x="328" y="244"/>
                  </a:lnTo>
                  <a:lnTo>
                    <a:pt x="372" y="241"/>
                  </a:lnTo>
                  <a:lnTo>
                    <a:pt x="375" y="304"/>
                  </a:lnTo>
                  <a:lnTo>
                    <a:pt x="378" y="317"/>
                  </a:lnTo>
                  <a:lnTo>
                    <a:pt x="378" y="349"/>
                  </a:lnTo>
                  <a:lnTo>
                    <a:pt x="378" y="354"/>
                  </a:lnTo>
                  <a:lnTo>
                    <a:pt x="378" y="357"/>
                  </a:lnTo>
                  <a:lnTo>
                    <a:pt x="378" y="359"/>
                  </a:lnTo>
                  <a:lnTo>
                    <a:pt x="378" y="365"/>
                  </a:lnTo>
                  <a:lnTo>
                    <a:pt x="378" y="399"/>
                  </a:lnTo>
                  <a:lnTo>
                    <a:pt x="380" y="399"/>
                  </a:lnTo>
                  <a:lnTo>
                    <a:pt x="414" y="396"/>
                  </a:lnTo>
                  <a:lnTo>
                    <a:pt x="417" y="396"/>
                  </a:lnTo>
                  <a:lnTo>
                    <a:pt x="475" y="393"/>
                  </a:lnTo>
                  <a:lnTo>
                    <a:pt x="475" y="417"/>
                  </a:lnTo>
                  <a:lnTo>
                    <a:pt x="485" y="417"/>
                  </a:lnTo>
                  <a:lnTo>
                    <a:pt x="503" y="414"/>
                  </a:lnTo>
                  <a:lnTo>
                    <a:pt x="514" y="414"/>
                  </a:lnTo>
                  <a:lnTo>
                    <a:pt x="532" y="414"/>
                  </a:lnTo>
                  <a:lnTo>
                    <a:pt x="551" y="414"/>
                  </a:lnTo>
                  <a:lnTo>
                    <a:pt x="558" y="414"/>
                  </a:lnTo>
                  <a:lnTo>
                    <a:pt x="569" y="412"/>
                  </a:lnTo>
                  <a:lnTo>
                    <a:pt x="572" y="412"/>
                  </a:lnTo>
                  <a:lnTo>
                    <a:pt x="574" y="446"/>
                  </a:lnTo>
                  <a:lnTo>
                    <a:pt x="574" y="449"/>
                  </a:lnTo>
                  <a:lnTo>
                    <a:pt x="574" y="488"/>
                  </a:lnTo>
                  <a:lnTo>
                    <a:pt x="574" y="501"/>
                  </a:lnTo>
                  <a:lnTo>
                    <a:pt x="574" y="509"/>
                  </a:lnTo>
                  <a:lnTo>
                    <a:pt x="574" y="514"/>
                  </a:lnTo>
                  <a:lnTo>
                    <a:pt x="574" y="522"/>
                  </a:lnTo>
                  <a:lnTo>
                    <a:pt x="574" y="525"/>
                  </a:lnTo>
                  <a:lnTo>
                    <a:pt x="577" y="530"/>
                  </a:lnTo>
                  <a:lnTo>
                    <a:pt x="577" y="533"/>
                  </a:lnTo>
                  <a:lnTo>
                    <a:pt x="577" y="535"/>
                  </a:lnTo>
                  <a:lnTo>
                    <a:pt x="577" y="538"/>
                  </a:lnTo>
                  <a:lnTo>
                    <a:pt x="577" y="546"/>
                  </a:lnTo>
                  <a:lnTo>
                    <a:pt x="577" y="551"/>
                  </a:lnTo>
                  <a:lnTo>
                    <a:pt x="577" y="554"/>
                  </a:lnTo>
                  <a:lnTo>
                    <a:pt x="577" y="556"/>
                  </a:lnTo>
                  <a:lnTo>
                    <a:pt x="577" y="559"/>
                  </a:lnTo>
                  <a:lnTo>
                    <a:pt x="606" y="559"/>
                  </a:lnTo>
                  <a:lnTo>
                    <a:pt x="608" y="559"/>
                  </a:lnTo>
                  <a:lnTo>
                    <a:pt x="611" y="559"/>
                  </a:lnTo>
                  <a:lnTo>
                    <a:pt x="613" y="559"/>
                  </a:lnTo>
                  <a:lnTo>
                    <a:pt x="613" y="567"/>
                  </a:lnTo>
                  <a:lnTo>
                    <a:pt x="613" y="569"/>
                  </a:lnTo>
                  <a:lnTo>
                    <a:pt x="613" y="577"/>
                  </a:lnTo>
                  <a:lnTo>
                    <a:pt x="616" y="582"/>
                  </a:lnTo>
                  <a:lnTo>
                    <a:pt x="619" y="585"/>
                  </a:lnTo>
                  <a:lnTo>
                    <a:pt x="619" y="588"/>
                  </a:lnTo>
                  <a:lnTo>
                    <a:pt x="619" y="593"/>
                  </a:lnTo>
                  <a:lnTo>
                    <a:pt x="619" y="596"/>
                  </a:lnTo>
                  <a:lnTo>
                    <a:pt x="619" y="606"/>
                  </a:lnTo>
                  <a:lnTo>
                    <a:pt x="621" y="614"/>
                  </a:lnTo>
                  <a:lnTo>
                    <a:pt x="621" y="619"/>
                  </a:lnTo>
                  <a:lnTo>
                    <a:pt x="621" y="627"/>
                  </a:lnTo>
                  <a:lnTo>
                    <a:pt x="621" y="632"/>
                  </a:lnTo>
                  <a:lnTo>
                    <a:pt x="621" y="640"/>
                  </a:lnTo>
                  <a:lnTo>
                    <a:pt x="632" y="664"/>
                  </a:lnTo>
                  <a:lnTo>
                    <a:pt x="632" y="666"/>
                  </a:lnTo>
                  <a:lnTo>
                    <a:pt x="634" y="669"/>
                  </a:lnTo>
                  <a:lnTo>
                    <a:pt x="634" y="672"/>
                  </a:lnTo>
                  <a:lnTo>
                    <a:pt x="634" y="674"/>
                  </a:lnTo>
                  <a:lnTo>
                    <a:pt x="637" y="680"/>
                  </a:lnTo>
                  <a:lnTo>
                    <a:pt x="637" y="682"/>
                  </a:lnTo>
                  <a:lnTo>
                    <a:pt x="637" y="685"/>
                  </a:lnTo>
                  <a:lnTo>
                    <a:pt x="637" y="687"/>
                  </a:lnTo>
                  <a:lnTo>
                    <a:pt x="640" y="690"/>
                  </a:lnTo>
                  <a:lnTo>
                    <a:pt x="640" y="695"/>
                  </a:lnTo>
                  <a:lnTo>
                    <a:pt x="642" y="703"/>
                  </a:lnTo>
                  <a:lnTo>
                    <a:pt x="645" y="703"/>
                  </a:lnTo>
                  <a:lnTo>
                    <a:pt x="648" y="708"/>
                  </a:lnTo>
                  <a:lnTo>
                    <a:pt x="650" y="711"/>
                  </a:lnTo>
                  <a:lnTo>
                    <a:pt x="653" y="714"/>
                  </a:lnTo>
                  <a:lnTo>
                    <a:pt x="655" y="716"/>
                  </a:lnTo>
                  <a:lnTo>
                    <a:pt x="648" y="716"/>
                  </a:lnTo>
                  <a:lnTo>
                    <a:pt x="642" y="716"/>
                  </a:lnTo>
                  <a:lnTo>
                    <a:pt x="629" y="716"/>
                  </a:lnTo>
                  <a:lnTo>
                    <a:pt x="629" y="719"/>
                  </a:lnTo>
                  <a:lnTo>
                    <a:pt x="629" y="727"/>
                  </a:lnTo>
                  <a:lnTo>
                    <a:pt x="629" y="735"/>
                  </a:lnTo>
                  <a:lnTo>
                    <a:pt x="619" y="756"/>
                  </a:lnTo>
                  <a:lnTo>
                    <a:pt x="616" y="756"/>
                  </a:lnTo>
                  <a:lnTo>
                    <a:pt x="613" y="756"/>
                  </a:lnTo>
                  <a:lnTo>
                    <a:pt x="616" y="763"/>
                  </a:lnTo>
                  <a:lnTo>
                    <a:pt x="616" y="766"/>
                  </a:lnTo>
                  <a:lnTo>
                    <a:pt x="611" y="774"/>
                  </a:lnTo>
                  <a:lnTo>
                    <a:pt x="611" y="777"/>
                  </a:lnTo>
                  <a:lnTo>
                    <a:pt x="608" y="787"/>
                  </a:lnTo>
                  <a:lnTo>
                    <a:pt x="608" y="792"/>
                  </a:lnTo>
                  <a:lnTo>
                    <a:pt x="608" y="795"/>
                  </a:lnTo>
                  <a:lnTo>
                    <a:pt x="608" y="803"/>
                  </a:lnTo>
                  <a:lnTo>
                    <a:pt x="608" y="816"/>
                  </a:lnTo>
                  <a:lnTo>
                    <a:pt x="600" y="816"/>
                  </a:lnTo>
                  <a:lnTo>
                    <a:pt x="598" y="816"/>
                  </a:lnTo>
                  <a:lnTo>
                    <a:pt x="595" y="816"/>
                  </a:lnTo>
                  <a:lnTo>
                    <a:pt x="595" y="819"/>
                  </a:lnTo>
                  <a:lnTo>
                    <a:pt x="595" y="832"/>
                  </a:lnTo>
                  <a:lnTo>
                    <a:pt x="595" y="840"/>
                  </a:lnTo>
                  <a:lnTo>
                    <a:pt x="592" y="855"/>
                  </a:lnTo>
                  <a:lnTo>
                    <a:pt x="592" y="868"/>
                  </a:lnTo>
                  <a:lnTo>
                    <a:pt x="592" y="879"/>
                  </a:lnTo>
                  <a:lnTo>
                    <a:pt x="595" y="879"/>
                  </a:lnTo>
                  <a:lnTo>
                    <a:pt x="598" y="879"/>
                  </a:lnTo>
                  <a:lnTo>
                    <a:pt x="598" y="889"/>
                  </a:lnTo>
                  <a:lnTo>
                    <a:pt x="600" y="892"/>
                  </a:lnTo>
                  <a:lnTo>
                    <a:pt x="600" y="895"/>
                  </a:lnTo>
                  <a:lnTo>
                    <a:pt x="600" y="897"/>
                  </a:lnTo>
                  <a:lnTo>
                    <a:pt x="600" y="903"/>
                  </a:lnTo>
                  <a:lnTo>
                    <a:pt x="598" y="908"/>
                  </a:lnTo>
                  <a:lnTo>
                    <a:pt x="598" y="916"/>
                  </a:lnTo>
                  <a:lnTo>
                    <a:pt x="600" y="918"/>
                  </a:lnTo>
                  <a:lnTo>
                    <a:pt x="600" y="926"/>
                  </a:lnTo>
                  <a:lnTo>
                    <a:pt x="600" y="931"/>
                  </a:lnTo>
                  <a:lnTo>
                    <a:pt x="600" y="937"/>
                  </a:lnTo>
                  <a:lnTo>
                    <a:pt x="600" y="942"/>
                  </a:lnTo>
                  <a:lnTo>
                    <a:pt x="600" y="952"/>
                  </a:lnTo>
                  <a:lnTo>
                    <a:pt x="592" y="952"/>
                  </a:lnTo>
                  <a:lnTo>
                    <a:pt x="590" y="952"/>
                  </a:lnTo>
                  <a:lnTo>
                    <a:pt x="587" y="952"/>
                  </a:lnTo>
                  <a:lnTo>
                    <a:pt x="582" y="952"/>
                  </a:lnTo>
                  <a:lnTo>
                    <a:pt x="582" y="963"/>
                  </a:lnTo>
                  <a:lnTo>
                    <a:pt x="579" y="976"/>
                  </a:lnTo>
                  <a:lnTo>
                    <a:pt x="582" y="976"/>
                  </a:lnTo>
                  <a:lnTo>
                    <a:pt x="592" y="987"/>
                  </a:lnTo>
                  <a:lnTo>
                    <a:pt x="595" y="987"/>
                  </a:lnTo>
                  <a:lnTo>
                    <a:pt x="603" y="987"/>
                  </a:lnTo>
                  <a:lnTo>
                    <a:pt x="600" y="989"/>
                  </a:lnTo>
                  <a:lnTo>
                    <a:pt x="600" y="1000"/>
                  </a:lnTo>
                  <a:lnTo>
                    <a:pt x="598" y="1002"/>
                  </a:lnTo>
                  <a:lnTo>
                    <a:pt x="598" y="1005"/>
                  </a:lnTo>
                  <a:lnTo>
                    <a:pt x="600" y="1005"/>
                  </a:lnTo>
                  <a:lnTo>
                    <a:pt x="603" y="1005"/>
                  </a:lnTo>
                  <a:lnTo>
                    <a:pt x="603" y="1018"/>
                  </a:lnTo>
                  <a:lnTo>
                    <a:pt x="600" y="1023"/>
                  </a:lnTo>
                  <a:lnTo>
                    <a:pt x="600" y="1026"/>
                  </a:lnTo>
                  <a:lnTo>
                    <a:pt x="592" y="1026"/>
                  </a:lnTo>
                  <a:lnTo>
                    <a:pt x="587" y="1034"/>
                  </a:lnTo>
                  <a:lnTo>
                    <a:pt x="587" y="1039"/>
                  </a:lnTo>
                  <a:lnTo>
                    <a:pt x="585" y="1039"/>
                  </a:lnTo>
                  <a:lnTo>
                    <a:pt x="579" y="1039"/>
                  </a:lnTo>
                  <a:lnTo>
                    <a:pt x="577" y="1039"/>
                  </a:lnTo>
                  <a:lnTo>
                    <a:pt x="574" y="1039"/>
                  </a:lnTo>
                  <a:lnTo>
                    <a:pt x="572" y="1039"/>
                  </a:lnTo>
                  <a:lnTo>
                    <a:pt x="566" y="1036"/>
                  </a:lnTo>
                  <a:lnTo>
                    <a:pt x="564" y="1036"/>
                  </a:lnTo>
                  <a:lnTo>
                    <a:pt x="561" y="1034"/>
                  </a:lnTo>
                  <a:lnTo>
                    <a:pt x="558" y="1034"/>
                  </a:lnTo>
                  <a:lnTo>
                    <a:pt x="556" y="1029"/>
                  </a:lnTo>
                  <a:lnTo>
                    <a:pt x="553" y="1026"/>
                  </a:lnTo>
                  <a:lnTo>
                    <a:pt x="551" y="1023"/>
                  </a:lnTo>
                  <a:lnTo>
                    <a:pt x="548" y="1023"/>
                  </a:lnTo>
                  <a:lnTo>
                    <a:pt x="545" y="1023"/>
                  </a:lnTo>
                  <a:lnTo>
                    <a:pt x="543" y="1023"/>
                  </a:lnTo>
                  <a:lnTo>
                    <a:pt x="540" y="1026"/>
                  </a:lnTo>
                  <a:lnTo>
                    <a:pt x="537" y="1026"/>
                  </a:lnTo>
                  <a:lnTo>
                    <a:pt x="535" y="1026"/>
                  </a:lnTo>
                  <a:lnTo>
                    <a:pt x="532" y="1023"/>
                  </a:lnTo>
                  <a:lnTo>
                    <a:pt x="530" y="1023"/>
                  </a:lnTo>
                  <a:lnTo>
                    <a:pt x="530" y="1021"/>
                  </a:lnTo>
                  <a:lnTo>
                    <a:pt x="524" y="1021"/>
                  </a:lnTo>
                  <a:lnTo>
                    <a:pt x="522" y="1018"/>
                  </a:lnTo>
                  <a:lnTo>
                    <a:pt x="522" y="1015"/>
                  </a:lnTo>
                  <a:lnTo>
                    <a:pt x="519" y="1013"/>
                  </a:lnTo>
                  <a:lnTo>
                    <a:pt x="519" y="1010"/>
                  </a:lnTo>
                  <a:lnTo>
                    <a:pt x="519" y="1008"/>
                  </a:lnTo>
                  <a:lnTo>
                    <a:pt x="516" y="1008"/>
                  </a:lnTo>
                  <a:lnTo>
                    <a:pt x="514" y="1008"/>
                  </a:lnTo>
                  <a:lnTo>
                    <a:pt x="514" y="1005"/>
                  </a:lnTo>
                  <a:lnTo>
                    <a:pt x="511" y="1005"/>
                  </a:lnTo>
                  <a:lnTo>
                    <a:pt x="509" y="1005"/>
                  </a:lnTo>
                  <a:lnTo>
                    <a:pt x="506" y="1005"/>
                  </a:lnTo>
                  <a:lnTo>
                    <a:pt x="503" y="1005"/>
                  </a:lnTo>
                  <a:lnTo>
                    <a:pt x="501" y="1005"/>
                  </a:lnTo>
                  <a:lnTo>
                    <a:pt x="498" y="1005"/>
                  </a:lnTo>
                  <a:lnTo>
                    <a:pt x="498" y="1008"/>
                  </a:lnTo>
                  <a:lnTo>
                    <a:pt x="488" y="1002"/>
                  </a:lnTo>
                  <a:lnTo>
                    <a:pt x="485" y="1002"/>
                  </a:lnTo>
                  <a:lnTo>
                    <a:pt x="482" y="1000"/>
                  </a:lnTo>
                  <a:lnTo>
                    <a:pt x="477" y="994"/>
                  </a:lnTo>
                  <a:lnTo>
                    <a:pt x="475" y="994"/>
                  </a:lnTo>
                  <a:lnTo>
                    <a:pt x="469" y="994"/>
                  </a:lnTo>
                  <a:lnTo>
                    <a:pt x="464" y="992"/>
                  </a:lnTo>
                  <a:lnTo>
                    <a:pt x="461" y="992"/>
                  </a:lnTo>
                  <a:lnTo>
                    <a:pt x="459" y="992"/>
                  </a:lnTo>
                  <a:lnTo>
                    <a:pt x="451" y="992"/>
                  </a:lnTo>
                  <a:lnTo>
                    <a:pt x="448" y="992"/>
                  </a:lnTo>
                  <a:lnTo>
                    <a:pt x="448" y="989"/>
                  </a:lnTo>
                  <a:lnTo>
                    <a:pt x="435" y="984"/>
                  </a:lnTo>
                  <a:lnTo>
                    <a:pt x="417" y="979"/>
                  </a:lnTo>
                  <a:lnTo>
                    <a:pt x="396" y="968"/>
                  </a:lnTo>
                  <a:lnTo>
                    <a:pt x="391" y="968"/>
                  </a:lnTo>
                  <a:lnTo>
                    <a:pt x="393" y="966"/>
                  </a:lnTo>
                  <a:lnTo>
                    <a:pt x="393" y="963"/>
                  </a:lnTo>
                  <a:lnTo>
                    <a:pt x="396" y="960"/>
                  </a:lnTo>
                  <a:lnTo>
                    <a:pt x="396" y="958"/>
                  </a:lnTo>
                  <a:lnTo>
                    <a:pt x="393" y="958"/>
                  </a:lnTo>
                  <a:lnTo>
                    <a:pt x="391" y="955"/>
                  </a:lnTo>
                  <a:lnTo>
                    <a:pt x="383" y="955"/>
                  </a:lnTo>
                  <a:lnTo>
                    <a:pt x="380" y="958"/>
                  </a:lnTo>
                  <a:lnTo>
                    <a:pt x="378" y="955"/>
                  </a:lnTo>
                  <a:lnTo>
                    <a:pt x="375" y="955"/>
                  </a:lnTo>
                  <a:lnTo>
                    <a:pt x="372" y="952"/>
                  </a:lnTo>
                  <a:lnTo>
                    <a:pt x="370" y="950"/>
                  </a:lnTo>
                  <a:lnTo>
                    <a:pt x="367" y="947"/>
                  </a:lnTo>
                  <a:lnTo>
                    <a:pt x="367" y="945"/>
                  </a:lnTo>
                  <a:lnTo>
                    <a:pt x="370" y="945"/>
                  </a:lnTo>
                  <a:lnTo>
                    <a:pt x="370" y="942"/>
                  </a:lnTo>
                  <a:lnTo>
                    <a:pt x="370" y="939"/>
                  </a:lnTo>
                  <a:lnTo>
                    <a:pt x="370" y="937"/>
                  </a:lnTo>
                  <a:lnTo>
                    <a:pt x="370" y="934"/>
                  </a:lnTo>
                  <a:lnTo>
                    <a:pt x="370" y="931"/>
                  </a:lnTo>
                  <a:lnTo>
                    <a:pt x="372" y="929"/>
                  </a:lnTo>
                  <a:lnTo>
                    <a:pt x="370" y="929"/>
                  </a:lnTo>
                  <a:lnTo>
                    <a:pt x="367" y="929"/>
                  </a:lnTo>
                  <a:lnTo>
                    <a:pt x="364" y="929"/>
                  </a:lnTo>
                  <a:lnTo>
                    <a:pt x="362" y="929"/>
                  </a:lnTo>
                  <a:lnTo>
                    <a:pt x="359" y="926"/>
                  </a:lnTo>
                  <a:lnTo>
                    <a:pt x="357" y="926"/>
                  </a:lnTo>
                  <a:lnTo>
                    <a:pt x="351" y="926"/>
                  </a:lnTo>
                  <a:lnTo>
                    <a:pt x="349" y="924"/>
                  </a:lnTo>
                  <a:lnTo>
                    <a:pt x="346" y="924"/>
                  </a:lnTo>
                  <a:lnTo>
                    <a:pt x="343" y="926"/>
                  </a:lnTo>
                  <a:lnTo>
                    <a:pt x="341" y="926"/>
                  </a:lnTo>
                  <a:lnTo>
                    <a:pt x="336" y="926"/>
                  </a:lnTo>
                  <a:lnTo>
                    <a:pt x="333" y="926"/>
                  </a:lnTo>
                  <a:lnTo>
                    <a:pt x="330" y="926"/>
                  </a:lnTo>
                  <a:lnTo>
                    <a:pt x="325" y="929"/>
                  </a:lnTo>
                  <a:lnTo>
                    <a:pt x="320" y="929"/>
                  </a:lnTo>
                  <a:lnTo>
                    <a:pt x="317" y="929"/>
                  </a:lnTo>
                  <a:lnTo>
                    <a:pt x="315" y="929"/>
                  </a:lnTo>
                  <a:lnTo>
                    <a:pt x="312" y="929"/>
                  </a:lnTo>
                  <a:lnTo>
                    <a:pt x="309" y="929"/>
                  </a:lnTo>
                  <a:lnTo>
                    <a:pt x="307" y="929"/>
                  </a:lnTo>
                  <a:lnTo>
                    <a:pt x="304" y="929"/>
                  </a:lnTo>
                  <a:lnTo>
                    <a:pt x="301" y="929"/>
                  </a:lnTo>
                  <a:lnTo>
                    <a:pt x="299" y="929"/>
                  </a:lnTo>
                  <a:lnTo>
                    <a:pt x="296" y="929"/>
                  </a:lnTo>
                  <a:lnTo>
                    <a:pt x="294" y="929"/>
                  </a:lnTo>
                  <a:lnTo>
                    <a:pt x="288" y="924"/>
                  </a:lnTo>
                  <a:lnTo>
                    <a:pt x="270" y="916"/>
                  </a:lnTo>
                  <a:lnTo>
                    <a:pt x="257" y="910"/>
                  </a:lnTo>
                  <a:lnTo>
                    <a:pt x="254" y="910"/>
                  </a:lnTo>
                  <a:lnTo>
                    <a:pt x="252" y="910"/>
                  </a:lnTo>
                  <a:lnTo>
                    <a:pt x="252" y="908"/>
                  </a:lnTo>
                  <a:lnTo>
                    <a:pt x="246" y="908"/>
                  </a:lnTo>
                  <a:lnTo>
                    <a:pt x="244" y="908"/>
                  </a:lnTo>
                  <a:lnTo>
                    <a:pt x="241" y="908"/>
                  </a:lnTo>
                  <a:lnTo>
                    <a:pt x="236" y="908"/>
                  </a:lnTo>
                  <a:lnTo>
                    <a:pt x="233" y="910"/>
                  </a:lnTo>
                  <a:lnTo>
                    <a:pt x="231" y="910"/>
                  </a:lnTo>
                  <a:lnTo>
                    <a:pt x="228" y="910"/>
                  </a:lnTo>
                  <a:lnTo>
                    <a:pt x="228" y="913"/>
                  </a:lnTo>
                  <a:lnTo>
                    <a:pt x="225" y="913"/>
                  </a:lnTo>
                  <a:lnTo>
                    <a:pt x="223" y="913"/>
                  </a:lnTo>
                  <a:lnTo>
                    <a:pt x="220" y="913"/>
                  </a:lnTo>
                  <a:lnTo>
                    <a:pt x="218" y="916"/>
                  </a:lnTo>
                  <a:lnTo>
                    <a:pt x="215" y="916"/>
                  </a:lnTo>
                  <a:lnTo>
                    <a:pt x="212" y="916"/>
                  </a:lnTo>
                  <a:lnTo>
                    <a:pt x="210" y="918"/>
                  </a:lnTo>
                  <a:lnTo>
                    <a:pt x="207" y="918"/>
                  </a:lnTo>
                  <a:lnTo>
                    <a:pt x="204" y="918"/>
                  </a:lnTo>
                  <a:lnTo>
                    <a:pt x="204" y="913"/>
                  </a:lnTo>
                  <a:lnTo>
                    <a:pt x="202" y="913"/>
                  </a:lnTo>
                  <a:lnTo>
                    <a:pt x="202" y="908"/>
                  </a:lnTo>
                  <a:lnTo>
                    <a:pt x="202" y="905"/>
                  </a:lnTo>
                  <a:lnTo>
                    <a:pt x="202" y="903"/>
                  </a:lnTo>
                  <a:lnTo>
                    <a:pt x="202" y="900"/>
                  </a:lnTo>
                  <a:lnTo>
                    <a:pt x="202" y="897"/>
                  </a:lnTo>
                  <a:lnTo>
                    <a:pt x="202" y="895"/>
                  </a:lnTo>
                  <a:lnTo>
                    <a:pt x="202" y="892"/>
                  </a:lnTo>
                  <a:lnTo>
                    <a:pt x="207" y="887"/>
                  </a:lnTo>
                  <a:lnTo>
                    <a:pt x="207" y="884"/>
                  </a:lnTo>
                  <a:lnTo>
                    <a:pt x="210" y="882"/>
                  </a:lnTo>
                  <a:lnTo>
                    <a:pt x="210" y="879"/>
                  </a:lnTo>
                  <a:lnTo>
                    <a:pt x="210" y="876"/>
                  </a:lnTo>
                  <a:lnTo>
                    <a:pt x="202" y="866"/>
                  </a:lnTo>
                  <a:lnTo>
                    <a:pt x="202" y="863"/>
                  </a:lnTo>
                  <a:lnTo>
                    <a:pt x="199" y="863"/>
                  </a:lnTo>
                  <a:lnTo>
                    <a:pt x="199" y="861"/>
                  </a:lnTo>
                  <a:lnTo>
                    <a:pt x="191" y="853"/>
                  </a:lnTo>
                  <a:lnTo>
                    <a:pt x="181" y="845"/>
                  </a:lnTo>
                  <a:lnTo>
                    <a:pt x="176" y="840"/>
                  </a:lnTo>
                  <a:lnTo>
                    <a:pt x="173" y="840"/>
                  </a:lnTo>
                  <a:lnTo>
                    <a:pt x="170" y="840"/>
                  </a:lnTo>
                  <a:lnTo>
                    <a:pt x="165" y="837"/>
                  </a:lnTo>
                  <a:lnTo>
                    <a:pt x="165" y="840"/>
                  </a:lnTo>
                  <a:lnTo>
                    <a:pt x="165" y="847"/>
                  </a:lnTo>
                  <a:lnTo>
                    <a:pt x="165" y="850"/>
                  </a:lnTo>
                  <a:lnTo>
                    <a:pt x="165" y="855"/>
                  </a:lnTo>
                  <a:lnTo>
                    <a:pt x="165" y="858"/>
                  </a:lnTo>
                  <a:lnTo>
                    <a:pt x="168" y="861"/>
                  </a:lnTo>
                  <a:lnTo>
                    <a:pt x="168" y="866"/>
                  </a:lnTo>
                  <a:lnTo>
                    <a:pt x="168" y="868"/>
                  </a:lnTo>
                  <a:lnTo>
                    <a:pt x="168" y="874"/>
                  </a:lnTo>
                  <a:lnTo>
                    <a:pt x="168" y="879"/>
                  </a:lnTo>
                  <a:lnTo>
                    <a:pt x="168" y="882"/>
                  </a:lnTo>
                  <a:lnTo>
                    <a:pt x="165" y="882"/>
                  </a:lnTo>
                  <a:lnTo>
                    <a:pt x="165" y="884"/>
                  </a:lnTo>
                  <a:lnTo>
                    <a:pt x="165" y="887"/>
                  </a:lnTo>
                  <a:lnTo>
                    <a:pt x="163" y="892"/>
                  </a:lnTo>
                  <a:lnTo>
                    <a:pt x="163" y="895"/>
                  </a:lnTo>
                  <a:lnTo>
                    <a:pt x="163" y="897"/>
                  </a:lnTo>
                  <a:lnTo>
                    <a:pt x="160" y="900"/>
                  </a:lnTo>
                  <a:lnTo>
                    <a:pt x="160" y="903"/>
                  </a:lnTo>
                  <a:lnTo>
                    <a:pt x="160" y="913"/>
                  </a:lnTo>
                  <a:lnTo>
                    <a:pt x="160" y="924"/>
                  </a:lnTo>
                  <a:lnTo>
                    <a:pt x="157" y="934"/>
                  </a:lnTo>
                  <a:lnTo>
                    <a:pt x="157" y="939"/>
                  </a:lnTo>
                  <a:lnTo>
                    <a:pt x="157" y="942"/>
                  </a:lnTo>
                  <a:lnTo>
                    <a:pt x="157" y="950"/>
                  </a:lnTo>
                  <a:lnTo>
                    <a:pt x="155" y="963"/>
                  </a:lnTo>
                  <a:lnTo>
                    <a:pt x="155" y="968"/>
                  </a:lnTo>
                  <a:lnTo>
                    <a:pt x="155" y="971"/>
                  </a:lnTo>
                  <a:lnTo>
                    <a:pt x="155" y="979"/>
                  </a:lnTo>
                  <a:lnTo>
                    <a:pt x="155" y="989"/>
                  </a:lnTo>
                  <a:lnTo>
                    <a:pt x="155" y="1000"/>
                  </a:lnTo>
                  <a:lnTo>
                    <a:pt x="155" y="1013"/>
                  </a:lnTo>
                  <a:lnTo>
                    <a:pt x="155" y="1015"/>
                  </a:lnTo>
                  <a:lnTo>
                    <a:pt x="155" y="1018"/>
                  </a:lnTo>
                  <a:lnTo>
                    <a:pt x="155" y="1029"/>
                  </a:lnTo>
                  <a:lnTo>
                    <a:pt x="155" y="1034"/>
                  </a:lnTo>
                  <a:lnTo>
                    <a:pt x="155" y="1036"/>
                  </a:lnTo>
                  <a:lnTo>
                    <a:pt x="155" y="1047"/>
                  </a:lnTo>
                  <a:lnTo>
                    <a:pt x="155" y="1052"/>
                  </a:lnTo>
                  <a:lnTo>
                    <a:pt x="155" y="1057"/>
                  </a:lnTo>
                  <a:lnTo>
                    <a:pt x="155" y="1065"/>
                  </a:lnTo>
                  <a:lnTo>
                    <a:pt x="155" y="1073"/>
                  </a:lnTo>
                  <a:lnTo>
                    <a:pt x="160" y="1076"/>
                  </a:lnTo>
                  <a:lnTo>
                    <a:pt x="160" y="1089"/>
                  </a:lnTo>
                  <a:lnTo>
                    <a:pt x="160" y="1092"/>
                  </a:lnTo>
                  <a:lnTo>
                    <a:pt x="165" y="1092"/>
                  </a:lnTo>
                  <a:lnTo>
                    <a:pt x="168" y="1089"/>
                  </a:lnTo>
                  <a:lnTo>
                    <a:pt x="170" y="1089"/>
                  </a:lnTo>
                  <a:lnTo>
                    <a:pt x="173" y="1089"/>
                  </a:lnTo>
                  <a:lnTo>
                    <a:pt x="173" y="1092"/>
                  </a:lnTo>
                  <a:lnTo>
                    <a:pt x="176" y="1092"/>
                  </a:lnTo>
                  <a:lnTo>
                    <a:pt x="184" y="1092"/>
                  </a:lnTo>
                  <a:lnTo>
                    <a:pt x="191" y="1094"/>
                  </a:lnTo>
                  <a:lnTo>
                    <a:pt x="194" y="1094"/>
                  </a:lnTo>
                  <a:lnTo>
                    <a:pt x="197" y="1097"/>
                  </a:lnTo>
                  <a:lnTo>
                    <a:pt x="199" y="1099"/>
                  </a:lnTo>
                  <a:lnTo>
                    <a:pt x="204" y="1102"/>
                  </a:lnTo>
                  <a:lnTo>
                    <a:pt x="210" y="1107"/>
                  </a:lnTo>
                  <a:lnTo>
                    <a:pt x="210" y="1110"/>
                  </a:lnTo>
                  <a:lnTo>
                    <a:pt x="212" y="1110"/>
                  </a:lnTo>
                  <a:lnTo>
                    <a:pt x="215" y="1113"/>
                  </a:lnTo>
                  <a:lnTo>
                    <a:pt x="218" y="1113"/>
                  </a:lnTo>
                  <a:lnTo>
                    <a:pt x="233" y="1105"/>
                  </a:lnTo>
                  <a:lnTo>
                    <a:pt x="241" y="1099"/>
                  </a:lnTo>
                  <a:lnTo>
                    <a:pt x="244" y="1099"/>
                  </a:lnTo>
                  <a:lnTo>
                    <a:pt x="246" y="1099"/>
                  </a:lnTo>
                  <a:lnTo>
                    <a:pt x="254" y="1102"/>
                  </a:lnTo>
                  <a:lnTo>
                    <a:pt x="257" y="1102"/>
                  </a:lnTo>
                  <a:lnTo>
                    <a:pt x="260" y="1105"/>
                  </a:lnTo>
                  <a:lnTo>
                    <a:pt x="265" y="1107"/>
                  </a:lnTo>
                  <a:lnTo>
                    <a:pt x="265" y="1110"/>
                  </a:lnTo>
                  <a:lnTo>
                    <a:pt x="265" y="1113"/>
                  </a:lnTo>
                  <a:lnTo>
                    <a:pt x="273" y="1115"/>
                  </a:lnTo>
                  <a:lnTo>
                    <a:pt x="275" y="1115"/>
                  </a:lnTo>
                  <a:lnTo>
                    <a:pt x="283" y="1115"/>
                  </a:lnTo>
                  <a:lnTo>
                    <a:pt x="291" y="1115"/>
                  </a:lnTo>
                  <a:lnTo>
                    <a:pt x="309" y="1123"/>
                  </a:lnTo>
                  <a:lnTo>
                    <a:pt x="312" y="1123"/>
                  </a:lnTo>
                  <a:lnTo>
                    <a:pt x="312" y="1128"/>
                  </a:lnTo>
                  <a:lnTo>
                    <a:pt x="320" y="1131"/>
                  </a:lnTo>
                  <a:lnTo>
                    <a:pt x="336" y="1134"/>
                  </a:lnTo>
                  <a:lnTo>
                    <a:pt x="338" y="1134"/>
                  </a:lnTo>
                  <a:lnTo>
                    <a:pt x="341" y="1131"/>
                  </a:lnTo>
                  <a:lnTo>
                    <a:pt x="343" y="1131"/>
                  </a:lnTo>
                  <a:lnTo>
                    <a:pt x="349" y="1131"/>
                  </a:lnTo>
                  <a:lnTo>
                    <a:pt x="349" y="1136"/>
                  </a:lnTo>
                  <a:lnTo>
                    <a:pt x="349" y="1139"/>
                  </a:lnTo>
                  <a:lnTo>
                    <a:pt x="349" y="1149"/>
                  </a:lnTo>
                  <a:lnTo>
                    <a:pt x="349" y="1160"/>
                  </a:lnTo>
                  <a:lnTo>
                    <a:pt x="349" y="1173"/>
                  </a:lnTo>
                  <a:lnTo>
                    <a:pt x="383" y="1173"/>
                  </a:lnTo>
                  <a:lnTo>
                    <a:pt x="385" y="1173"/>
                  </a:lnTo>
                  <a:lnTo>
                    <a:pt x="385" y="1176"/>
                  </a:lnTo>
                  <a:lnTo>
                    <a:pt x="391" y="1178"/>
                  </a:lnTo>
                  <a:lnTo>
                    <a:pt x="391" y="1183"/>
                  </a:lnTo>
                  <a:lnTo>
                    <a:pt x="391" y="1186"/>
                  </a:lnTo>
                  <a:lnTo>
                    <a:pt x="391" y="1207"/>
                  </a:lnTo>
                  <a:lnTo>
                    <a:pt x="391" y="1215"/>
                  </a:lnTo>
                  <a:lnTo>
                    <a:pt x="396" y="1215"/>
                  </a:lnTo>
                  <a:lnTo>
                    <a:pt x="398" y="1215"/>
                  </a:lnTo>
                  <a:lnTo>
                    <a:pt x="404" y="1215"/>
                  </a:lnTo>
                  <a:lnTo>
                    <a:pt x="422" y="1215"/>
                  </a:lnTo>
                  <a:lnTo>
                    <a:pt x="425" y="1215"/>
                  </a:lnTo>
                  <a:lnTo>
                    <a:pt x="446" y="1217"/>
                  </a:lnTo>
                  <a:lnTo>
                    <a:pt x="451" y="1217"/>
                  </a:lnTo>
                  <a:lnTo>
                    <a:pt x="456" y="1217"/>
                  </a:lnTo>
                  <a:lnTo>
                    <a:pt x="459" y="1217"/>
                  </a:lnTo>
                  <a:lnTo>
                    <a:pt x="461" y="1217"/>
                  </a:lnTo>
                  <a:lnTo>
                    <a:pt x="464" y="1217"/>
                  </a:lnTo>
                  <a:lnTo>
                    <a:pt x="467" y="1217"/>
                  </a:lnTo>
                  <a:lnTo>
                    <a:pt x="469" y="1217"/>
                  </a:lnTo>
                  <a:lnTo>
                    <a:pt x="472" y="1217"/>
                  </a:lnTo>
                  <a:lnTo>
                    <a:pt x="480" y="1217"/>
                  </a:lnTo>
                  <a:lnTo>
                    <a:pt x="495" y="1217"/>
                  </a:lnTo>
                  <a:lnTo>
                    <a:pt x="509" y="1217"/>
                  </a:lnTo>
                  <a:lnTo>
                    <a:pt x="511" y="1217"/>
                  </a:lnTo>
                  <a:lnTo>
                    <a:pt x="511" y="1215"/>
                  </a:lnTo>
                  <a:lnTo>
                    <a:pt x="514" y="1215"/>
                  </a:lnTo>
                  <a:lnTo>
                    <a:pt x="516" y="1215"/>
                  </a:lnTo>
                  <a:lnTo>
                    <a:pt x="527" y="1215"/>
                  </a:lnTo>
                  <a:lnTo>
                    <a:pt x="530" y="1215"/>
                  </a:lnTo>
                  <a:lnTo>
                    <a:pt x="532" y="1215"/>
                  </a:lnTo>
                  <a:lnTo>
                    <a:pt x="535" y="1215"/>
                  </a:lnTo>
                  <a:lnTo>
                    <a:pt x="537" y="1215"/>
                  </a:lnTo>
                  <a:lnTo>
                    <a:pt x="540" y="1215"/>
                  </a:lnTo>
                  <a:lnTo>
                    <a:pt x="543" y="1215"/>
                  </a:lnTo>
                  <a:lnTo>
                    <a:pt x="545" y="1215"/>
                  </a:lnTo>
                  <a:lnTo>
                    <a:pt x="548" y="1215"/>
                  </a:lnTo>
                  <a:lnTo>
                    <a:pt x="551" y="1215"/>
                  </a:lnTo>
                  <a:lnTo>
                    <a:pt x="556" y="1215"/>
                  </a:lnTo>
                  <a:lnTo>
                    <a:pt x="558" y="1215"/>
                  </a:lnTo>
                  <a:lnTo>
                    <a:pt x="561" y="1215"/>
                  </a:lnTo>
                  <a:lnTo>
                    <a:pt x="561" y="1212"/>
                  </a:lnTo>
                  <a:lnTo>
                    <a:pt x="561" y="1207"/>
                  </a:lnTo>
                  <a:lnTo>
                    <a:pt x="561" y="1202"/>
                  </a:lnTo>
                  <a:lnTo>
                    <a:pt x="561" y="1194"/>
                  </a:lnTo>
                  <a:lnTo>
                    <a:pt x="561" y="1189"/>
                  </a:lnTo>
                  <a:lnTo>
                    <a:pt x="566" y="1176"/>
                  </a:lnTo>
                  <a:lnTo>
                    <a:pt x="566" y="1162"/>
                  </a:lnTo>
                  <a:lnTo>
                    <a:pt x="564" y="1157"/>
                  </a:lnTo>
                  <a:lnTo>
                    <a:pt x="564" y="1155"/>
                  </a:lnTo>
                  <a:lnTo>
                    <a:pt x="561" y="1155"/>
                  </a:lnTo>
                  <a:lnTo>
                    <a:pt x="561" y="1152"/>
                  </a:lnTo>
                  <a:lnTo>
                    <a:pt x="561" y="1149"/>
                  </a:lnTo>
                  <a:lnTo>
                    <a:pt x="556" y="1147"/>
                  </a:lnTo>
                  <a:lnTo>
                    <a:pt x="556" y="1144"/>
                  </a:lnTo>
                  <a:lnTo>
                    <a:pt x="551" y="1139"/>
                  </a:lnTo>
                  <a:lnTo>
                    <a:pt x="551" y="1136"/>
                  </a:lnTo>
                  <a:lnTo>
                    <a:pt x="548" y="1134"/>
                  </a:lnTo>
                  <a:lnTo>
                    <a:pt x="545" y="1128"/>
                  </a:lnTo>
                  <a:lnTo>
                    <a:pt x="543" y="1126"/>
                  </a:lnTo>
                  <a:lnTo>
                    <a:pt x="543" y="1120"/>
                  </a:lnTo>
                  <a:lnTo>
                    <a:pt x="540" y="1115"/>
                  </a:lnTo>
                  <a:lnTo>
                    <a:pt x="540" y="1113"/>
                  </a:lnTo>
                  <a:lnTo>
                    <a:pt x="537" y="1113"/>
                  </a:lnTo>
                  <a:lnTo>
                    <a:pt x="537" y="1110"/>
                  </a:lnTo>
                  <a:lnTo>
                    <a:pt x="537" y="1107"/>
                  </a:lnTo>
                  <a:lnTo>
                    <a:pt x="537" y="1105"/>
                  </a:lnTo>
                  <a:lnTo>
                    <a:pt x="537" y="1099"/>
                  </a:lnTo>
                  <a:lnTo>
                    <a:pt x="537" y="1097"/>
                  </a:lnTo>
                  <a:lnTo>
                    <a:pt x="537" y="1094"/>
                  </a:lnTo>
                  <a:lnTo>
                    <a:pt x="537" y="1092"/>
                  </a:lnTo>
                  <a:lnTo>
                    <a:pt x="535" y="1089"/>
                  </a:lnTo>
                  <a:lnTo>
                    <a:pt x="532" y="1086"/>
                  </a:lnTo>
                  <a:lnTo>
                    <a:pt x="530" y="1084"/>
                  </a:lnTo>
                  <a:lnTo>
                    <a:pt x="532" y="1081"/>
                  </a:lnTo>
                  <a:lnTo>
                    <a:pt x="532" y="1078"/>
                  </a:lnTo>
                  <a:lnTo>
                    <a:pt x="532" y="1076"/>
                  </a:lnTo>
                  <a:lnTo>
                    <a:pt x="535" y="1073"/>
                  </a:lnTo>
                  <a:lnTo>
                    <a:pt x="535" y="1071"/>
                  </a:lnTo>
                  <a:lnTo>
                    <a:pt x="537" y="1068"/>
                  </a:lnTo>
                  <a:lnTo>
                    <a:pt x="537" y="1065"/>
                  </a:lnTo>
                  <a:lnTo>
                    <a:pt x="537" y="1068"/>
                  </a:lnTo>
                  <a:lnTo>
                    <a:pt x="540" y="1068"/>
                  </a:lnTo>
                  <a:lnTo>
                    <a:pt x="540" y="1071"/>
                  </a:lnTo>
                  <a:lnTo>
                    <a:pt x="540" y="1073"/>
                  </a:lnTo>
                  <a:lnTo>
                    <a:pt x="540" y="1076"/>
                  </a:lnTo>
                  <a:lnTo>
                    <a:pt x="537" y="1076"/>
                  </a:lnTo>
                  <a:lnTo>
                    <a:pt x="537" y="1078"/>
                  </a:lnTo>
                  <a:lnTo>
                    <a:pt x="537" y="1081"/>
                  </a:lnTo>
                  <a:lnTo>
                    <a:pt x="535" y="1084"/>
                  </a:lnTo>
                  <a:lnTo>
                    <a:pt x="537" y="1086"/>
                  </a:lnTo>
                  <a:lnTo>
                    <a:pt x="540" y="1092"/>
                  </a:lnTo>
                  <a:lnTo>
                    <a:pt x="543" y="1092"/>
                  </a:lnTo>
                  <a:lnTo>
                    <a:pt x="543" y="1094"/>
                  </a:lnTo>
                  <a:lnTo>
                    <a:pt x="543" y="1097"/>
                  </a:lnTo>
                  <a:lnTo>
                    <a:pt x="545" y="1099"/>
                  </a:lnTo>
                  <a:lnTo>
                    <a:pt x="548" y="1105"/>
                  </a:lnTo>
                  <a:lnTo>
                    <a:pt x="548" y="1107"/>
                  </a:lnTo>
                  <a:lnTo>
                    <a:pt x="551" y="1115"/>
                  </a:lnTo>
                  <a:lnTo>
                    <a:pt x="553" y="1118"/>
                  </a:lnTo>
                  <a:lnTo>
                    <a:pt x="551" y="1120"/>
                  </a:lnTo>
                  <a:lnTo>
                    <a:pt x="553" y="1123"/>
                  </a:lnTo>
                  <a:lnTo>
                    <a:pt x="553" y="1126"/>
                  </a:lnTo>
                  <a:lnTo>
                    <a:pt x="556" y="1131"/>
                  </a:lnTo>
                  <a:lnTo>
                    <a:pt x="558" y="1134"/>
                  </a:lnTo>
                  <a:lnTo>
                    <a:pt x="561" y="1139"/>
                  </a:lnTo>
                  <a:lnTo>
                    <a:pt x="564" y="1141"/>
                  </a:lnTo>
                  <a:lnTo>
                    <a:pt x="566" y="1144"/>
                  </a:lnTo>
                  <a:lnTo>
                    <a:pt x="572" y="1152"/>
                  </a:lnTo>
                  <a:lnTo>
                    <a:pt x="572" y="1155"/>
                  </a:lnTo>
                  <a:lnTo>
                    <a:pt x="572" y="1157"/>
                  </a:lnTo>
                  <a:lnTo>
                    <a:pt x="574" y="1168"/>
                  </a:lnTo>
                  <a:lnTo>
                    <a:pt x="574" y="1170"/>
                  </a:lnTo>
                  <a:lnTo>
                    <a:pt x="574" y="1176"/>
                  </a:lnTo>
                  <a:lnTo>
                    <a:pt x="574" y="1178"/>
                  </a:lnTo>
                  <a:lnTo>
                    <a:pt x="577" y="1178"/>
                  </a:lnTo>
                  <a:lnTo>
                    <a:pt x="582" y="1176"/>
                  </a:lnTo>
                  <a:lnTo>
                    <a:pt x="592" y="1176"/>
                  </a:lnTo>
                  <a:lnTo>
                    <a:pt x="595" y="1176"/>
                  </a:lnTo>
                  <a:lnTo>
                    <a:pt x="600" y="1176"/>
                  </a:lnTo>
                  <a:lnTo>
                    <a:pt x="603" y="1173"/>
                  </a:lnTo>
                  <a:lnTo>
                    <a:pt x="611" y="1173"/>
                  </a:lnTo>
                  <a:lnTo>
                    <a:pt x="611" y="1176"/>
                  </a:lnTo>
                  <a:lnTo>
                    <a:pt x="613" y="1176"/>
                  </a:lnTo>
                  <a:lnTo>
                    <a:pt x="616" y="1176"/>
                  </a:lnTo>
                  <a:lnTo>
                    <a:pt x="624" y="1176"/>
                  </a:lnTo>
                  <a:lnTo>
                    <a:pt x="627" y="1176"/>
                  </a:lnTo>
                  <a:lnTo>
                    <a:pt x="632" y="1176"/>
                  </a:lnTo>
                  <a:lnTo>
                    <a:pt x="632" y="1173"/>
                  </a:lnTo>
                  <a:lnTo>
                    <a:pt x="640" y="1178"/>
                  </a:lnTo>
                  <a:lnTo>
                    <a:pt x="642" y="1181"/>
                  </a:lnTo>
                  <a:lnTo>
                    <a:pt x="650" y="1181"/>
                  </a:lnTo>
                  <a:lnTo>
                    <a:pt x="653" y="1181"/>
                  </a:lnTo>
                  <a:lnTo>
                    <a:pt x="653" y="1176"/>
                  </a:lnTo>
                  <a:lnTo>
                    <a:pt x="653" y="1173"/>
                  </a:lnTo>
                  <a:lnTo>
                    <a:pt x="653" y="1170"/>
                  </a:lnTo>
                  <a:lnTo>
                    <a:pt x="655" y="1170"/>
                  </a:lnTo>
                  <a:lnTo>
                    <a:pt x="658" y="1173"/>
                  </a:lnTo>
                  <a:lnTo>
                    <a:pt x="661" y="1176"/>
                  </a:lnTo>
                  <a:lnTo>
                    <a:pt x="663" y="1178"/>
                  </a:lnTo>
                  <a:lnTo>
                    <a:pt x="666" y="1181"/>
                  </a:lnTo>
                  <a:lnTo>
                    <a:pt x="666" y="1191"/>
                  </a:lnTo>
                  <a:lnTo>
                    <a:pt x="666" y="1202"/>
                  </a:lnTo>
                  <a:lnTo>
                    <a:pt x="666" y="1204"/>
                  </a:lnTo>
                  <a:lnTo>
                    <a:pt x="666" y="1207"/>
                  </a:lnTo>
                  <a:lnTo>
                    <a:pt x="669" y="1210"/>
                  </a:lnTo>
                  <a:lnTo>
                    <a:pt x="671" y="1212"/>
                  </a:lnTo>
                  <a:lnTo>
                    <a:pt x="674" y="1215"/>
                  </a:lnTo>
                  <a:lnTo>
                    <a:pt x="674" y="1217"/>
                  </a:lnTo>
                  <a:lnTo>
                    <a:pt x="666" y="1217"/>
                  </a:lnTo>
                  <a:lnTo>
                    <a:pt x="658" y="1217"/>
                  </a:lnTo>
                  <a:lnTo>
                    <a:pt x="648" y="1217"/>
                  </a:lnTo>
                  <a:lnTo>
                    <a:pt x="645" y="1217"/>
                  </a:lnTo>
                  <a:lnTo>
                    <a:pt x="640" y="1217"/>
                  </a:lnTo>
                  <a:lnTo>
                    <a:pt x="632" y="1217"/>
                  </a:lnTo>
                  <a:lnTo>
                    <a:pt x="629" y="1217"/>
                  </a:lnTo>
                  <a:lnTo>
                    <a:pt x="629" y="1220"/>
                  </a:lnTo>
                  <a:lnTo>
                    <a:pt x="629" y="1223"/>
                  </a:lnTo>
                  <a:lnTo>
                    <a:pt x="629" y="1225"/>
                  </a:lnTo>
                  <a:lnTo>
                    <a:pt x="629" y="1231"/>
                  </a:lnTo>
                  <a:lnTo>
                    <a:pt x="632" y="1236"/>
                  </a:lnTo>
                  <a:lnTo>
                    <a:pt x="632" y="1238"/>
                  </a:lnTo>
                  <a:lnTo>
                    <a:pt x="632" y="1246"/>
                  </a:lnTo>
                  <a:lnTo>
                    <a:pt x="629" y="1252"/>
                  </a:lnTo>
                  <a:lnTo>
                    <a:pt x="629" y="1270"/>
                  </a:lnTo>
                  <a:lnTo>
                    <a:pt x="629" y="1280"/>
                  </a:lnTo>
                  <a:lnTo>
                    <a:pt x="629" y="1291"/>
                  </a:lnTo>
                  <a:lnTo>
                    <a:pt x="629" y="1294"/>
                  </a:lnTo>
                  <a:lnTo>
                    <a:pt x="653" y="1294"/>
                  </a:lnTo>
                  <a:lnTo>
                    <a:pt x="666" y="1294"/>
                  </a:lnTo>
                  <a:lnTo>
                    <a:pt x="674" y="1294"/>
                  </a:lnTo>
                  <a:lnTo>
                    <a:pt x="682" y="1294"/>
                  </a:lnTo>
                  <a:lnTo>
                    <a:pt x="687" y="1294"/>
                  </a:lnTo>
                  <a:lnTo>
                    <a:pt x="700" y="1294"/>
                  </a:lnTo>
                  <a:lnTo>
                    <a:pt x="705" y="1294"/>
                  </a:lnTo>
                  <a:lnTo>
                    <a:pt x="718" y="1294"/>
                  </a:lnTo>
                  <a:lnTo>
                    <a:pt x="724" y="1294"/>
                  </a:lnTo>
                  <a:lnTo>
                    <a:pt x="737" y="1294"/>
                  </a:lnTo>
                  <a:lnTo>
                    <a:pt x="745" y="1294"/>
                  </a:lnTo>
                  <a:lnTo>
                    <a:pt x="747" y="1294"/>
                  </a:lnTo>
                  <a:lnTo>
                    <a:pt x="755" y="1294"/>
                  </a:lnTo>
                  <a:lnTo>
                    <a:pt x="758" y="1294"/>
                  </a:lnTo>
                  <a:lnTo>
                    <a:pt x="766" y="1288"/>
                  </a:lnTo>
                  <a:lnTo>
                    <a:pt x="779" y="1286"/>
                  </a:lnTo>
                  <a:lnTo>
                    <a:pt x="781" y="1283"/>
                  </a:lnTo>
                  <a:lnTo>
                    <a:pt x="784" y="1283"/>
                  </a:lnTo>
                  <a:lnTo>
                    <a:pt x="786" y="1283"/>
                  </a:lnTo>
                  <a:lnTo>
                    <a:pt x="789" y="1283"/>
                  </a:lnTo>
                  <a:lnTo>
                    <a:pt x="792" y="1286"/>
                  </a:lnTo>
                  <a:lnTo>
                    <a:pt x="800" y="1286"/>
                  </a:lnTo>
                  <a:lnTo>
                    <a:pt x="807" y="1288"/>
                  </a:lnTo>
                  <a:lnTo>
                    <a:pt x="810" y="1291"/>
                  </a:lnTo>
                  <a:lnTo>
                    <a:pt x="813" y="1291"/>
                  </a:lnTo>
                  <a:lnTo>
                    <a:pt x="815" y="1291"/>
                  </a:lnTo>
                  <a:lnTo>
                    <a:pt x="821" y="1296"/>
                  </a:lnTo>
                  <a:lnTo>
                    <a:pt x="823" y="1296"/>
                  </a:lnTo>
                  <a:lnTo>
                    <a:pt x="828" y="1299"/>
                  </a:lnTo>
                  <a:lnTo>
                    <a:pt x="831" y="1299"/>
                  </a:lnTo>
                  <a:lnTo>
                    <a:pt x="831" y="1301"/>
                  </a:lnTo>
                  <a:lnTo>
                    <a:pt x="834" y="1307"/>
                  </a:lnTo>
                  <a:lnTo>
                    <a:pt x="834" y="1309"/>
                  </a:lnTo>
                  <a:lnTo>
                    <a:pt x="836" y="1312"/>
                  </a:lnTo>
                  <a:lnTo>
                    <a:pt x="836" y="1315"/>
                  </a:lnTo>
                  <a:lnTo>
                    <a:pt x="836" y="1317"/>
                  </a:lnTo>
                  <a:lnTo>
                    <a:pt x="836" y="1320"/>
                  </a:lnTo>
                  <a:lnTo>
                    <a:pt x="839" y="1322"/>
                  </a:lnTo>
                  <a:lnTo>
                    <a:pt x="839" y="1328"/>
                  </a:lnTo>
                  <a:lnTo>
                    <a:pt x="839" y="1333"/>
                  </a:lnTo>
                  <a:lnTo>
                    <a:pt x="839" y="1336"/>
                  </a:lnTo>
                  <a:lnTo>
                    <a:pt x="842" y="1338"/>
                  </a:lnTo>
                  <a:lnTo>
                    <a:pt x="842" y="1341"/>
                  </a:lnTo>
                  <a:lnTo>
                    <a:pt x="844" y="1349"/>
                  </a:lnTo>
                  <a:lnTo>
                    <a:pt x="847" y="1349"/>
                  </a:lnTo>
                  <a:lnTo>
                    <a:pt x="849" y="1351"/>
                  </a:lnTo>
                  <a:lnTo>
                    <a:pt x="852" y="1351"/>
                  </a:lnTo>
                  <a:lnTo>
                    <a:pt x="855" y="1354"/>
                  </a:lnTo>
                  <a:lnTo>
                    <a:pt x="857" y="1354"/>
                  </a:lnTo>
                  <a:lnTo>
                    <a:pt x="857" y="1357"/>
                  </a:lnTo>
                  <a:lnTo>
                    <a:pt x="860" y="1359"/>
                  </a:lnTo>
                  <a:lnTo>
                    <a:pt x="865" y="1364"/>
                  </a:lnTo>
                  <a:lnTo>
                    <a:pt x="868" y="1367"/>
                  </a:lnTo>
                  <a:lnTo>
                    <a:pt x="870" y="1370"/>
                  </a:lnTo>
                  <a:lnTo>
                    <a:pt x="873" y="1372"/>
                  </a:lnTo>
                  <a:lnTo>
                    <a:pt x="876" y="1375"/>
                  </a:lnTo>
                  <a:lnTo>
                    <a:pt x="883" y="1375"/>
                  </a:lnTo>
                  <a:lnTo>
                    <a:pt x="886" y="1378"/>
                  </a:lnTo>
                  <a:lnTo>
                    <a:pt x="891" y="1383"/>
                  </a:lnTo>
                  <a:lnTo>
                    <a:pt x="891" y="1385"/>
                  </a:lnTo>
                  <a:lnTo>
                    <a:pt x="894" y="1385"/>
                  </a:lnTo>
                  <a:lnTo>
                    <a:pt x="894" y="1388"/>
                  </a:lnTo>
                  <a:lnTo>
                    <a:pt x="897" y="1391"/>
                  </a:lnTo>
                  <a:lnTo>
                    <a:pt x="899" y="1391"/>
                  </a:lnTo>
                  <a:lnTo>
                    <a:pt x="907" y="1393"/>
                  </a:lnTo>
                  <a:lnTo>
                    <a:pt x="910" y="1393"/>
                  </a:lnTo>
                  <a:lnTo>
                    <a:pt x="912" y="1393"/>
                  </a:lnTo>
                  <a:lnTo>
                    <a:pt x="915" y="1396"/>
                  </a:lnTo>
                  <a:lnTo>
                    <a:pt x="928" y="1396"/>
                  </a:lnTo>
                  <a:lnTo>
                    <a:pt x="939" y="1396"/>
                  </a:lnTo>
                  <a:lnTo>
                    <a:pt x="946" y="1396"/>
                  </a:lnTo>
                  <a:lnTo>
                    <a:pt x="949" y="1396"/>
                  </a:lnTo>
                  <a:lnTo>
                    <a:pt x="952" y="1396"/>
                  </a:lnTo>
                  <a:lnTo>
                    <a:pt x="952" y="1393"/>
                  </a:lnTo>
                  <a:lnTo>
                    <a:pt x="954" y="1393"/>
                  </a:lnTo>
                  <a:lnTo>
                    <a:pt x="957" y="1393"/>
                  </a:lnTo>
                  <a:lnTo>
                    <a:pt x="960" y="1393"/>
                  </a:lnTo>
                  <a:lnTo>
                    <a:pt x="962" y="1393"/>
                  </a:lnTo>
                  <a:lnTo>
                    <a:pt x="965" y="1393"/>
                  </a:lnTo>
                  <a:lnTo>
                    <a:pt x="967" y="1391"/>
                  </a:lnTo>
                  <a:lnTo>
                    <a:pt x="970" y="1391"/>
                  </a:lnTo>
                  <a:lnTo>
                    <a:pt x="970" y="1388"/>
                  </a:lnTo>
                  <a:lnTo>
                    <a:pt x="973" y="1388"/>
                  </a:lnTo>
                  <a:lnTo>
                    <a:pt x="975" y="1388"/>
                  </a:lnTo>
                  <a:lnTo>
                    <a:pt x="975" y="1391"/>
                  </a:lnTo>
                  <a:lnTo>
                    <a:pt x="975" y="1393"/>
                  </a:lnTo>
                  <a:lnTo>
                    <a:pt x="978" y="1396"/>
                  </a:lnTo>
                  <a:lnTo>
                    <a:pt x="978" y="1399"/>
                  </a:lnTo>
                  <a:lnTo>
                    <a:pt x="978" y="1401"/>
                  </a:lnTo>
                  <a:lnTo>
                    <a:pt x="978" y="1406"/>
                  </a:lnTo>
                  <a:lnTo>
                    <a:pt x="980" y="1409"/>
                  </a:lnTo>
                  <a:lnTo>
                    <a:pt x="980" y="1412"/>
                  </a:lnTo>
                  <a:lnTo>
                    <a:pt x="980" y="1417"/>
                  </a:lnTo>
                  <a:lnTo>
                    <a:pt x="980" y="1420"/>
                  </a:lnTo>
                  <a:lnTo>
                    <a:pt x="980" y="1422"/>
                  </a:lnTo>
                  <a:lnTo>
                    <a:pt x="980" y="1425"/>
                  </a:lnTo>
                  <a:lnTo>
                    <a:pt x="980" y="1427"/>
                  </a:lnTo>
                  <a:lnTo>
                    <a:pt x="980" y="1430"/>
                  </a:lnTo>
                  <a:lnTo>
                    <a:pt x="978" y="1430"/>
                  </a:lnTo>
                  <a:lnTo>
                    <a:pt x="978" y="1433"/>
                  </a:lnTo>
                  <a:lnTo>
                    <a:pt x="978" y="1435"/>
                  </a:lnTo>
                  <a:lnTo>
                    <a:pt x="975" y="1438"/>
                  </a:lnTo>
                  <a:lnTo>
                    <a:pt x="975" y="1441"/>
                  </a:lnTo>
                  <a:lnTo>
                    <a:pt x="978" y="1441"/>
                  </a:lnTo>
                  <a:lnTo>
                    <a:pt x="978" y="1443"/>
                  </a:lnTo>
                  <a:lnTo>
                    <a:pt x="978" y="1446"/>
                  </a:lnTo>
                  <a:lnTo>
                    <a:pt x="978" y="1448"/>
                  </a:lnTo>
                  <a:lnTo>
                    <a:pt x="980" y="1451"/>
                  </a:lnTo>
                  <a:lnTo>
                    <a:pt x="980" y="1454"/>
                  </a:lnTo>
                  <a:lnTo>
                    <a:pt x="980" y="1456"/>
                  </a:lnTo>
                  <a:lnTo>
                    <a:pt x="980" y="1459"/>
                  </a:lnTo>
                  <a:lnTo>
                    <a:pt x="980" y="1462"/>
                  </a:lnTo>
                  <a:lnTo>
                    <a:pt x="980" y="1467"/>
                  </a:lnTo>
                  <a:lnTo>
                    <a:pt x="980" y="1469"/>
                  </a:lnTo>
                  <a:lnTo>
                    <a:pt x="980" y="1475"/>
                  </a:lnTo>
                  <a:lnTo>
                    <a:pt x="980" y="1477"/>
                  </a:lnTo>
                  <a:lnTo>
                    <a:pt x="980" y="1480"/>
                  </a:lnTo>
                  <a:lnTo>
                    <a:pt x="978" y="1483"/>
                  </a:lnTo>
                  <a:lnTo>
                    <a:pt x="978" y="1485"/>
                  </a:lnTo>
                  <a:lnTo>
                    <a:pt x="980" y="1488"/>
                  </a:lnTo>
                  <a:lnTo>
                    <a:pt x="980" y="1490"/>
                  </a:lnTo>
                  <a:lnTo>
                    <a:pt x="980" y="1493"/>
                  </a:lnTo>
                  <a:lnTo>
                    <a:pt x="980" y="1496"/>
                  </a:lnTo>
                  <a:lnTo>
                    <a:pt x="980" y="1498"/>
                  </a:lnTo>
                  <a:lnTo>
                    <a:pt x="980" y="1504"/>
                  </a:lnTo>
                  <a:lnTo>
                    <a:pt x="980" y="1511"/>
                  </a:lnTo>
                  <a:lnTo>
                    <a:pt x="980" y="1517"/>
                  </a:lnTo>
                  <a:lnTo>
                    <a:pt x="983" y="1530"/>
                  </a:lnTo>
                  <a:lnTo>
                    <a:pt x="983" y="1538"/>
                  </a:lnTo>
                  <a:lnTo>
                    <a:pt x="983" y="1543"/>
                  </a:lnTo>
                  <a:lnTo>
                    <a:pt x="983" y="1553"/>
                  </a:lnTo>
                  <a:lnTo>
                    <a:pt x="983" y="1561"/>
                  </a:lnTo>
                  <a:lnTo>
                    <a:pt x="983" y="1574"/>
                  </a:lnTo>
                  <a:lnTo>
                    <a:pt x="973" y="1574"/>
                  </a:lnTo>
                  <a:lnTo>
                    <a:pt x="967" y="1574"/>
                  </a:lnTo>
                  <a:lnTo>
                    <a:pt x="965" y="1574"/>
                  </a:lnTo>
                  <a:lnTo>
                    <a:pt x="962" y="1574"/>
                  </a:lnTo>
                  <a:lnTo>
                    <a:pt x="960" y="1574"/>
                  </a:lnTo>
                  <a:lnTo>
                    <a:pt x="957" y="1574"/>
                  </a:lnTo>
                  <a:lnTo>
                    <a:pt x="954" y="1572"/>
                  </a:lnTo>
                  <a:lnTo>
                    <a:pt x="952" y="1572"/>
                  </a:lnTo>
                  <a:lnTo>
                    <a:pt x="939" y="1572"/>
                  </a:lnTo>
                  <a:lnTo>
                    <a:pt x="936" y="1572"/>
                  </a:lnTo>
                  <a:lnTo>
                    <a:pt x="936" y="1580"/>
                  </a:lnTo>
                  <a:lnTo>
                    <a:pt x="939" y="1588"/>
                  </a:lnTo>
                  <a:lnTo>
                    <a:pt x="939" y="1595"/>
                  </a:lnTo>
                  <a:lnTo>
                    <a:pt x="925" y="1595"/>
                  </a:lnTo>
                  <a:lnTo>
                    <a:pt x="923" y="1595"/>
                  </a:lnTo>
                  <a:lnTo>
                    <a:pt x="923" y="1593"/>
                  </a:lnTo>
                  <a:lnTo>
                    <a:pt x="920" y="1593"/>
                  </a:lnTo>
                  <a:lnTo>
                    <a:pt x="920" y="1590"/>
                  </a:lnTo>
                  <a:lnTo>
                    <a:pt x="918" y="1590"/>
                  </a:lnTo>
                  <a:lnTo>
                    <a:pt x="915" y="1590"/>
                  </a:lnTo>
                  <a:lnTo>
                    <a:pt x="912" y="1590"/>
                  </a:lnTo>
                  <a:lnTo>
                    <a:pt x="904" y="1590"/>
                  </a:lnTo>
                  <a:lnTo>
                    <a:pt x="904" y="1595"/>
                  </a:lnTo>
                  <a:lnTo>
                    <a:pt x="904" y="1601"/>
                  </a:lnTo>
                  <a:lnTo>
                    <a:pt x="904" y="1611"/>
                  </a:lnTo>
                  <a:lnTo>
                    <a:pt x="904" y="1614"/>
                  </a:lnTo>
                  <a:lnTo>
                    <a:pt x="902" y="1614"/>
                  </a:lnTo>
                  <a:lnTo>
                    <a:pt x="899" y="1614"/>
                  </a:lnTo>
                  <a:lnTo>
                    <a:pt x="883" y="1614"/>
                  </a:lnTo>
                  <a:lnTo>
                    <a:pt x="873" y="1614"/>
                  </a:lnTo>
                  <a:lnTo>
                    <a:pt x="865" y="1614"/>
                  </a:lnTo>
                  <a:lnTo>
                    <a:pt x="865" y="1622"/>
                  </a:lnTo>
                  <a:lnTo>
                    <a:pt x="865" y="1624"/>
                  </a:lnTo>
                  <a:lnTo>
                    <a:pt x="865" y="1630"/>
                  </a:lnTo>
                  <a:lnTo>
                    <a:pt x="865" y="1632"/>
                  </a:lnTo>
                  <a:lnTo>
                    <a:pt x="865" y="1635"/>
                  </a:lnTo>
                  <a:lnTo>
                    <a:pt x="865" y="1643"/>
                  </a:lnTo>
                  <a:lnTo>
                    <a:pt x="865" y="1645"/>
                  </a:lnTo>
                  <a:lnTo>
                    <a:pt x="865" y="1651"/>
                  </a:lnTo>
                  <a:lnTo>
                    <a:pt x="852" y="1651"/>
                  </a:lnTo>
                  <a:lnTo>
                    <a:pt x="849" y="1651"/>
                  </a:lnTo>
                  <a:lnTo>
                    <a:pt x="844" y="1651"/>
                  </a:lnTo>
                  <a:lnTo>
                    <a:pt x="842" y="1651"/>
                  </a:lnTo>
                  <a:lnTo>
                    <a:pt x="839" y="1651"/>
                  </a:lnTo>
                  <a:lnTo>
                    <a:pt x="836" y="1651"/>
                  </a:lnTo>
                  <a:lnTo>
                    <a:pt x="834" y="1651"/>
                  </a:lnTo>
                  <a:lnTo>
                    <a:pt x="831" y="1651"/>
                  </a:lnTo>
                  <a:lnTo>
                    <a:pt x="828" y="1651"/>
                  </a:lnTo>
                  <a:lnTo>
                    <a:pt x="826" y="1651"/>
                  </a:lnTo>
                  <a:lnTo>
                    <a:pt x="823" y="1651"/>
                  </a:lnTo>
                  <a:lnTo>
                    <a:pt x="786" y="1648"/>
                  </a:lnTo>
                  <a:lnTo>
                    <a:pt x="786" y="1656"/>
                  </a:lnTo>
                  <a:lnTo>
                    <a:pt x="786" y="1658"/>
                  </a:lnTo>
                  <a:lnTo>
                    <a:pt x="786" y="1664"/>
                  </a:lnTo>
                  <a:lnTo>
                    <a:pt x="786" y="1677"/>
                  </a:lnTo>
                  <a:lnTo>
                    <a:pt x="781" y="1679"/>
                  </a:lnTo>
                  <a:lnTo>
                    <a:pt x="784" y="1724"/>
                  </a:lnTo>
                  <a:lnTo>
                    <a:pt x="781" y="1724"/>
                  </a:lnTo>
                  <a:lnTo>
                    <a:pt x="750" y="1727"/>
                  </a:lnTo>
                  <a:lnTo>
                    <a:pt x="739" y="1727"/>
                  </a:lnTo>
                  <a:lnTo>
                    <a:pt x="737" y="1727"/>
                  </a:lnTo>
                  <a:lnTo>
                    <a:pt x="739" y="1766"/>
                  </a:lnTo>
                  <a:lnTo>
                    <a:pt x="739" y="1771"/>
                  </a:lnTo>
                  <a:lnTo>
                    <a:pt x="742" y="1776"/>
                  </a:lnTo>
                  <a:lnTo>
                    <a:pt x="742" y="1787"/>
                  </a:lnTo>
                  <a:lnTo>
                    <a:pt x="742" y="1792"/>
                  </a:lnTo>
                  <a:lnTo>
                    <a:pt x="742" y="1797"/>
                  </a:lnTo>
                  <a:lnTo>
                    <a:pt x="745" y="1811"/>
                  </a:lnTo>
                  <a:lnTo>
                    <a:pt x="742" y="1816"/>
                  </a:lnTo>
                  <a:lnTo>
                    <a:pt x="745" y="1824"/>
                  </a:lnTo>
                  <a:lnTo>
                    <a:pt x="745" y="1829"/>
                  </a:lnTo>
                  <a:lnTo>
                    <a:pt x="745" y="1832"/>
                  </a:lnTo>
                  <a:lnTo>
                    <a:pt x="745" y="1837"/>
                  </a:lnTo>
                  <a:lnTo>
                    <a:pt x="745" y="1842"/>
                  </a:lnTo>
                  <a:lnTo>
                    <a:pt x="745" y="1845"/>
                  </a:lnTo>
                  <a:lnTo>
                    <a:pt x="745" y="1847"/>
                  </a:lnTo>
                  <a:lnTo>
                    <a:pt x="745" y="1850"/>
                  </a:lnTo>
                  <a:lnTo>
                    <a:pt x="745" y="1858"/>
                  </a:lnTo>
                  <a:lnTo>
                    <a:pt x="745" y="1860"/>
                  </a:lnTo>
                  <a:lnTo>
                    <a:pt x="745" y="1866"/>
                  </a:lnTo>
                  <a:lnTo>
                    <a:pt x="745" y="1868"/>
                  </a:lnTo>
                  <a:lnTo>
                    <a:pt x="745" y="1871"/>
                  </a:lnTo>
                  <a:lnTo>
                    <a:pt x="745" y="1874"/>
                  </a:lnTo>
                  <a:lnTo>
                    <a:pt x="745" y="1879"/>
                  </a:lnTo>
                  <a:lnTo>
                    <a:pt x="745" y="1881"/>
                  </a:lnTo>
                  <a:lnTo>
                    <a:pt x="745" y="1884"/>
                  </a:lnTo>
                  <a:lnTo>
                    <a:pt x="747" y="1887"/>
                  </a:lnTo>
                  <a:lnTo>
                    <a:pt x="747" y="1897"/>
                  </a:lnTo>
                  <a:lnTo>
                    <a:pt x="747" y="1913"/>
                  </a:lnTo>
                  <a:lnTo>
                    <a:pt x="747" y="1916"/>
                  </a:lnTo>
                  <a:lnTo>
                    <a:pt x="747" y="1926"/>
                  </a:lnTo>
                  <a:lnTo>
                    <a:pt x="747" y="1934"/>
                  </a:lnTo>
                  <a:lnTo>
                    <a:pt x="747" y="1944"/>
                  </a:lnTo>
                  <a:lnTo>
                    <a:pt x="747" y="1952"/>
                  </a:lnTo>
                  <a:lnTo>
                    <a:pt x="747" y="1958"/>
                  </a:lnTo>
                  <a:lnTo>
                    <a:pt x="747" y="1960"/>
                  </a:lnTo>
                  <a:lnTo>
                    <a:pt x="747" y="1965"/>
                  </a:lnTo>
                  <a:lnTo>
                    <a:pt x="745" y="1973"/>
                  </a:lnTo>
                  <a:lnTo>
                    <a:pt x="745" y="1976"/>
                  </a:lnTo>
                  <a:lnTo>
                    <a:pt x="745" y="1979"/>
                  </a:lnTo>
                  <a:lnTo>
                    <a:pt x="745" y="1981"/>
                  </a:lnTo>
                  <a:lnTo>
                    <a:pt x="745" y="1984"/>
                  </a:lnTo>
                  <a:lnTo>
                    <a:pt x="745" y="1986"/>
                  </a:lnTo>
                  <a:lnTo>
                    <a:pt x="745" y="1994"/>
                  </a:lnTo>
                  <a:lnTo>
                    <a:pt x="745" y="2000"/>
                  </a:lnTo>
                  <a:lnTo>
                    <a:pt x="742" y="2002"/>
                  </a:lnTo>
                  <a:lnTo>
                    <a:pt x="742" y="2005"/>
                  </a:lnTo>
                  <a:lnTo>
                    <a:pt x="742" y="2002"/>
                  </a:lnTo>
                  <a:lnTo>
                    <a:pt x="739" y="2005"/>
                  </a:lnTo>
                  <a:lnTo>
                    <a:pt x="737" y="2005"/>
                  </a:lnTo>
                  <a:lnTo>
                    <a:pt x="734" y="2005"/>
                  </a:lnTo>
                  <a:lnTo>
                    <a:pt x="731" y="2005"/>
                  </a:lnTo>
                  <a:lnTo>
                    <a:pt x="729" y="2005"/>
                  </a:lnTo>
                  <a:lnTo>
                    <a:pt x="726" y="2005"/>
                  </a:lnTo>
                  <a:lnTo>
                    <a:pt x="721" y="2005"/>
                  </a:lnTo>
                  <a:lnTo>
                    <a:pt x="713" y="2005"/>
                  </a:lnTo>
                  <a:lnTo>
                    <a:pt x="705" y="2005"/>
                  </a:lnTo>
                  <a:lnTo>
                    <a:pt x="705" y="2007"/>
                  </a:lnTo>
                  <a:lnTo>
                    <a:pt x="682" y="2005"/>
                  </a:lnTo>
                  <a:lnTo>
                    <a:pt x="679" y="2005"/>
                  </a:lnTo>
                  <a:lnTo>
                    <a:pt x="671" y="2005"/>
                  </a:lnTo>
                  <a:lnTo>
                    <a:pt x="669" y="2005"/>
                  </a:lnTo>
                  <a:lnTo>
                    <a:pt x="666" y="2005"/>
                  </a:lnTo>
                  <a:lnTo>
                    <a:pt x="663" y="2013"/>
                  </a:lnTo>
                  <a:lnTo>
                    <a:pt x="661" y="2018"/>
                  </a:lnTo>
                  <a:lnTo>
                    <a:pt x="658" y="2023"/>
                  </a:lnTo>
                  <a:lnTo>
                    <a:pt x="650" y="2047"/>
                  </a:lnTo>
                  <a:lnTo>
                    <a:pt x="613" y="2036"/>
                  </a:lnTo>
                  <a:lnTo>
                    <a:pt x="608" y="2034"/>
                  </a:lnTo>
                  <a:lnTo>
                    <a:pt x="606" y="2034"/>
                  </a:lnTo>
                  <a:lnTo>
                    <a:pt x="595" y="2028"/>
                  </a:lnTo>
                  <a:lnTo>
                    <a:pt x="592" y="2028"/>
                  </a:lnTo>
                  <a:lnTo>
                    <a:pt x="587" y="2026"/>
                  </a:lnTo>
                  <a:lnTo>
                    <a:pt x="553" y="2018"/>
                  </a:lnTo>
                  <a:lnTo>
                    <a:pt x="548" y="2015"/>
                  </a:lnTo>
                  <a:lnTo>
                    <a:pt x="537" y="2013"/>
                  </a:lnTo>
                  <a:lnTo>
                    <a:pt x="524" y="2007"/>
                  </a:lnTo>
                  <a:lnTo>
                    <a:pt x="514" y="2005"/>
                  </a:lnTo>
                  <a:lnTo>
                    <a:pt x="511" y="2005"/>
                  </a:lnTo>
                  <a:lnTo>
                    <a:pt x="503" y="2007"/>
                  </a:lnTo>
                  <a:lnTo>
                    <a:pt x="501" y="2007"/>
                  </a:lnTo>
                  <a:lnTo>
                    <a:pt x="498" y="2007"/>
                  </a:lnTo>
                  <a:lnTo>
                    <a:pt x="495" y="2007"/>
                  </a:lnTo>
                  <a:lnTo>
                    <a:pt x="480" y="2002"/>
                  </a:lnTo>
                  <a:lnTo>
                    <a:pt x="472" y="2002"/>
                  </a:lnTo>
                  <a:lnTo>
                    <a:pt x="469" y="2005"/>
                  </a:lnTo>
                  <a:lnTo>
                    <a:pt x="469" y="2007"/>
                  </a:lnTo>
                  <a:lnTo>
                    <a:pt x="472" y="2015"/>
                  </a:lnTo>
                  <a:lnTo>
                    <a:pt x="475" y="2021"/>
                  </a:lnTo>
                  <a:lnTo>
                    <a:pt x="475" y="2023"/>
                  </a:lnTo>
                  <a:lnTo>
                    <a:pt x="477" y="2026"/>
                  </a:lnTo>
                  <a:lnTo>
                    <a:pt x="477" y="2031"/>
                  </a:lnTo>
                  <a:lnTo>
                    <a:pt x="477" y="2034"/>
                  </a:lnTo>
                  <a:lnTo>
                    <a:pt x="480" y="2036"/>
                  </a:lnTo>
                  <a:lnTo>
                    <a:pt x="477" y="2036"/>
                  </a:lnTo>
                  <a:lnTo>
                    <a:pt x="475" y="2039"/>
                  </a:lnTo>
                  <a:lnTo>
                    <a:pt x="472" y="2039"/>
                  </a:lnTo>
                  <a:lnTo>
                    <a:pt x="448" y="2039"/>
                  </a:lnTo>
                  <a:lnTo>
                    <a:pt x="438" y="2042"/>
                  </a:lnTo>
                  <a:lnTo>
                    <a:pt x="438" y="2044"/>
                  </a:lnTo>
                  <a:lnTo>
                    <a:pt x="451" y="2049"/>
                  </a:lnTo>
                  <a:lnTo>
                    <a:pt x="461" y="2052"/>
                  </a:lnTo>
                  <a:lnTo>
                    <a:pt x="477" y="2057"/>
                  </a:lnTo>
                  <a:lnTo>
                    <a:pt x="480" y="2057"/>
                  </a:lnTo>
                  <a:lnTo>
                    <a:pt x="480" y="2060"/>
                  </a:lnTo>
                  <a:lnTo>
                    <a:pt x="482" y="2057"/>
                  </a:lnTo>
                  <a:lnTo>
                    <a:pt x="485" y="2057"/>
                  </a:lnTo>
                  <a:lnTo>
                    <a:pt x="490" y="2070"/>
                  </a:lnTo>
                  <a:lnTo>
                    <a:pt x="482" y="2068"/>
                  </a:lnTo>
                  <a:lnTo>
                    <a:pt x="480" y="2065"/>
                  </a:lnTo>
                  <a:lnTo>
                    <a:pt x="464" y="2060"/>
                  </a:lnTo>
                  <a:lnTo>
                    <a:pt x="448" y="2055"/>
                  </a:lnTo>
                  <a:lnTo>
                    <a:pt x="430" y="2049"/>
                  </a:lnTo>
                  <a:lnTo>
                    <a:pt x="430" y="2055"/>
                  </a:lnTo>
                  <a:lnTo>
                    <a:pt x="430" y="2057"/>
                  </a:lnTo>
                  <a:lnTo>
                    <a:pt x="430" y="2060"/>
                  </a:lnTo>
                  <a:lnTo>
                    <a:pt x="430" y="2063"/>
                  </a:lnTo>
                  <a:lnTo>
                    <a:pt x="430" y="2065"/>
                  </a:lnTo>
                  <a:lnTo>
                    <a:pt x="427" y="2081"/>
                  </a:lnTo>
                  <a:lnTo>
                    <a:pt x="427" y="2084"/>
                  </a:lnTo>
                  <a:lnTo>
                    <a:pt x="427" y="2086"/>
                  </a:lnTo>
                  <a:lnTo>
                    <a:pt x="427" y="2091"/>
                  </a:lnTo>
                  <a:lnTo>
                    <a:pt x="427" y="2094"/>
                  </a:lnTo>
                  <a:lnTo>
                    <a:pt x="427" y="2097"/>
                  </a:lnTo>
                  <a:lnTo>
                    <a:pt x="419" y="2097"/>
                  </a:lnTo>
                  <a:lnTo>
                    <a:pt x="419" y="2105"/>
                  </a:lnTo>
                  <a:lnTo>
                    <a:pt x="419" y="2107"/>
                  </a:lnTo>
                  <a:lnTo>
                    <a:pt x="422" y="2115"/>
                  </a:lnTo>
                  <a:lnTo>
                    <a:pt x="425" y="2120"/>
                  </a:lnTo>
                  <a:lnTo>
                    <a:pt x="427" y="2123"/>
                  </a:lnTo>
                  <a:lnTo>
                    <a:pt x="430" y="2126"/>
                  </a:lnTo>
                  <a:lnTo>
                    <a:pt x="433" y="2131"/>
                  </a:lnTo>
                  <a:lnTo>
                    <a:pt x="433" y="2133"/>
                  </a:lnTo>
                  <a:lnTo>
                    <a:pt x="435" y="2139"/>
                  </a:lnTo>
                  <a:lnTo>
                    <a:pt x="438" y="2144"/>
                  </a:lnTo>
                  <a:lnTo>
                    <a:pt x="440" y="2147"/>
                  </a:lnTo>
                  <a:lnTo>
                    <a:pt x="443" y="2154"/>
                  </a:lnTo>
                  <a:lnTo>
                    <a:pt x="446" y="2162"/>
                  </a:lnTo>
                  <a:lnTo>
                    <a:pt x="446" y="2165"/>
                  </a:lnTo>
                  <a:lnTo>
                    <a:pt x="448" y="2168"/>
                  </a:lnTo>
                  <a:lnTo>
                    <a:pt x="448" y="2170"/>
                  </a:lnTo>
                  <a:lnTo>
                    <a:pt x="448" y="2173"/>
                  </a:lnTo>
                  <a:lnTo>
                    <a:pt x="448" y="2183"/>
                  </a:lnTo>
                  <a:lnTo>
                    <a:pt x="448" y="2191"/>
                  </a:lnTo>
                  <a:lnTo>
                    <a:pt x="446" y="2194"/>
                  </a:lnTo>
                  <a:lnTo>
                    <a:pt x="446" y="2196"/>
                  </a:lnTo>
                  <a:lnTo>
                    <a:pt x="448" y="2199"/>
                  </a:lnTo>
                  <a:lnTo>
                    <a:pt x="448" y="2202"/>
                  </a:lnTo>
                  <a:lnTo>
                    <a:pt x="448" y="2204"/>
                  </a:lnTo>
                  <a:lnTo>
                    <a:pt x="451" y="2207"/>
                  </a:lnTo>
                  <a:lnTo>
                    <a:pt x="454" y="2209"/>
                  </a:lnTo>
                  <a:lnTo>
                    <a:pt x="454" y="2212"/>
                  </a:lnTo>
                  <a:lnTo>
                    <a:pt x="454" y="2223"/>
                  </a:lnTo>
                  <a:lnTo>
                    <a:pt x="451" y="2225"/>
                  </a:lnTo>
                  <a:lnTo>
                    <a:pt x="451" y="2233"/>
                  </a:lnTo>
                  <a:lnTo>
                    <a:pt x="454" y="2233"/>
                  </a:lnTo>
                  <a:lnTo>
                    <a:pt x="454" y="2236"/>
                  </a:lnTo>
                  <a:lnTo>
                    <a:pt x="454" y="2241"/>
                  </a:lnTo>
                  <a:lnTo>
                    <a:pt x="451" y="2249"/>
                  </a:lnTo>
                  <a:lnTo>
                    <a:pt x="451" y="2251"/>
                  </a:lnTo>
                  <a:lnTo>
                    <a:pt x="451" y="2259"/>
                  </a:lnTo>
                  <a:lnTo>
                    <a:pt x="448" y="2265"/>
                  </a:lnTo>
                  <a:lnTo>
                    <a:pt x="448" y="2267"/>
                  </a:lnTo>
                  <a:lnTo>
                    <a:pt x="448" y="2272"/>
                  </a:lnTo>
                  <a:lnTo>
                    <a:pt x="448" y="2275"/>
                  </a:lnTo>
                  <a:lnTo>
                    <a:pt x="448" y="2278"/>
                  </a:lnTo>
                  <a:lnTo>
                    <a:pt x="446" y="2278"/>
                  </a:lnTo>
                  <a:lnTo>
                    <a:pt x="438" y="2278"/>
                  </a:lnTo>
                  <a:lnTo>
                    <a:pt x="425" y="2278"/>
                  </a:lnTo>
                  <a:lnTo>
                    <a:pt x="412" y="2275"/>
                  </a:lnTo>
                  <a:lnTo>
                    <a:pt x="401" y="2275"/>
                  </a:lnTo>
                  <a:lnTo>
                    <a:pt x="398" y="2275"/>
                  </a:lnTo>
                  <a:lnTo>
                    <a:pt x="396" y="2275"/>
                  </a:lnTo>
                  <a:lnTo>
                    <a:pt x="396" y="2270"/>
                  </a:lnTo>
                  <a:lnTo>
                    <a:pt x="396" y="2267"/>
                  </a:lnTo>
                  <a:lnTo>
                    <a:pt x="398" y="2265"/>
                  </a:lnTo>
                  <a:lnTo>
                    <a:pt x="398" y="2262"/>
                  </a:lnTo>
                  <a:lnTo>
                    <a:pt x="398" y="2259"/>
                  </a:lnTo>
                  <a:lnTo>
                    <a:pt x="398" y="2251"/>
                  </a:lnTo>
                  <a:lnTo>
                    <a:pt x="401" y="2236"/>
                  </a:lnTo>
                  <a:lnTo>
                    <a:pt x="401" y="2223"/>
                  </a:lnTo>
                  <a:lnTo>
                    <a:pt x="401" y="2220"/>
                  </a:lnTo>
                  <a:lnTo>
                    <a:pt x="398" y="2220"/>
                  </a:lnTo>
                  <a:lnTo>
                    <a:pt x="398" y="2217"/>
                  </a:lnTo>
                  <a:lnTo>
                    <a:pt x="396" y="2207"/>
                  </a:lnTo>
                  <a:lnTo>
                    <a:pt x="396" y="2202"/>
                  </a:lnTo>
                  <a:lnTo>
                    <a:pt x="396" y="2196"/>
                  </a:lnTo>
                  <a:lnTo>
                    <a:pt x="396" y="2186"/>
                  </a:lnTo>
                  <a:lnTo>
                    <a:pt x="396" y="2178"/>
                  </a:lnTo>
                  <a:lnTo>
                    <a:pt x="396" y="2175"/>
                  </a:lnTo>
                  <a:lnTo>
                    <a:pt x="396" y="2173"/>
                  </a:lnTo>
                  <a:lnTo>
                    <a:pt x="401" y="2170"/>
                  </a:lnTo>
                  <a:lnTo>
                    <a:pt x="401" y="2168"/>
                  </a:lnTo>
                  <a:lnTo>
                    <a:pt x="401" y="2165"/>
                  </a:lnTo>
                  <a:lnTo>
                    <a:pt x="401" y="2160"/>
                  </a:lnTo>
                  <a:lnTo>
                    <a:pt x="398" y="2157"/>
                  </a:lnTo>
                  <a:lnTo>
                    <a:pt x="396" y="2154"/>
                  </a:lnTo>
                  <a:lnTo>
                    <a:pt x="393" y="2154"/>
                  </a:lnTo>
                  <a:lnTo>
                    <a:pt x="391" y="2152"/>
                  </a:lnTo>
                  <a:lnTo>
                    <a:pt x="391" y="2149"/>
                  </a:lnTo>
                  <a:lnTo>
                    <a:pt x="385" y="2141"/>
                  </a:lnTo>
                  <a:lnTo>
                    <a:pt x="385" y="2139"/>
                  </a:lnTo>
                  <a:lnTo>
                    <a:pt x="383" y="2136"/>
                  </a:lnTo>
                  <a:lnTo>
                    <a:pt x="383" y="2133"/>
                  </a:lnTo>
                  <a:lnTo>
                    <a:pt x="383" y="2128"/>
                  </a:lnTo>
                  <a:lnTo>
                    <a:pt x="375" y="2123"/>
                  </a:lnTo>
                  <a:lnTo>
                    <a:pt x="375" y="2120"/>
                  </a:lnTo>
                  <a:lnTo>
                    <a:pt x="375" y="2118"/>
                  </a:lnTo>
                  <a:lnTo>
                    <a:pt x="372" y="2115"/>
                  </a:lnTo>
                  <a:lnTo>
                    <a:pt x="372" y="2112"/>
                  </a:lnTo>
                  <a:lnTo>
                    <a:pt x="370" y="2112"/>
                  </a:lnTo>
                  <a:lnTo>
                    <a:pt x="364" y="2110"/>
                  </a:lnTo>
                  <a:lnTo>
                    <a:pt x="362" y="2107"/>
                  </a:lnTo>
                  <a:lnTo>
                    <a:pt x="357" y="2105"/>
                  </a:lnTo>
                  <a:lnTo>
                    <a:pt x="354" y="2102"/>
                  </a:lnTo>
                  <a:lnTo>
                    <a:pt x="351" y="2099"/>
                  </a:lnTo>
                  <a:lnTo>
                    <a:pt x="349" y="2097"/>
                  </a:lnTo>
                  <a:lnTo>
                    <a:pt x="349" y="2094"/>
                  </a:lnTo>
                  <a:lnTo>
                    <a:pt x="346" y="2091"/>
                  </a:lnTo>
                  <a:lnTo>
                    <a:pt x="343" y="2086"/>
                  </a:lnTo>
                  <a:lnTo>
                    <a:pt x="343" y="2084"/>
                  </a:lnTo>
                  <a:lnTo>
                    <a:pt x="341" y="2081"/>
                  </a:lnTo>
                  <a:lnTo>
                    <a:pt x="341" y="2078"/>
                  </a:lnTo>
                  <a:lnTo>
                    <a:pt x="341" y="2076"/>
                  </a:lnTo>
                  <a:lnTo>
                    <a:pt x="343" y="2073"/>
                  </a:lnTo>
                  <a:lnTo>
                    <a:pt x="341" y="2073"/>
                  </a:lnTo>
                  <a:lnTo>
                    <a:pt x="341" y="2070"/>
                  </a:lnTo>
                  <a:lnTo>
                    <a:pt x="341" y="2063"/>
                  </a:lnTo>
                  <a:lnTo>
                    <a:pt x="338" y="2063"/>
                  </a:lnTo>
                  <a:lnTo>
                    <a:pt x="325" y="2063"/>
                  </a:lnTo>
                  <a:lnTo>
                    <a:pt x="325" y="2060"/>
                  </a:lnTo>
                  <a:lnTo>
                    <a:pt x="325" y="2055"/>
                  </a:lnTo>
                  <a:lnTo>
                    <a:pt x="322" y="2047"/>
                  </a:lnTo>
                  <a:lnTo>
                    <a:pt x="322" y="2044"/>
                  </a:lnTo>
                  <a:lnTo>
                    <a:pt x="322" y="2039"/>
                  </a:lnTo>
                  <a:lnTo>
                    <a:pt x="322" y="2036"/>
                  </a:lnTo>
                  <a:lnTo>
                    <a:pt x="322" y="2031"/>
                  </a:lnTo>
                  <a:lnTo>
                    <a:pt x="322" y="2028"/>
                  </a:lnTo>
                  <a:lnTo>
                    <a:pt x="322" y="2021"/>
                  </a:lnTo>
                  <a:lnTo>
                    <a:pt x="320" y="2018"/>
                  </a:lnTo>
                  <a:lnTo>
                    <a:pt x="320" y="2015"/>
                  </a:lnTo>
                  <a:lnTo>
                    <a:pt x="320" y="2013"/>
                  </a:lnTo>
                  <a:lnTo>
                    <a:pt x="317" y="2013"/>
                  </a:lnTo>
                  <a:lnTo>
                    <a:pt x="315" y="2013"/>
                  </a:lnTo>
                  <a:lnTo>
                    <a:pt x="312" y="2013"/>
                  </a:lnTo>
                  <a:lnTo>
                    <a:pt x="312" y="2007"/>
                  </a:lnTo>
                  <a:lnTo>
                    <a:pt x="301" y="2005"/>
                  </a:lnTo>
                  <a:lnTo>
                    <a:pt x="301" y="2002"/>
                  </a:lnTo>
                  <a:lnTo>
                    <a:pt x="299" y="2000"/>
                  </a:lnTo>
                  <a:lnTo>
                    <a:pt x="299" y="1997"/>
                  </a:lnTo>
                  <a:lnTo>
                    <a:pt x="301" y="1997"/>
                  </a:lnTo>
                  <a:lnTo>
                    <a:pt x="301" y="1994"/>
                  </a:lnTo>
                  <a:lnTo>
                    <a:pt x="301" y="1984"/>
                  </a:lnTo>
                  <a:lnTo>
                    <a:pt x="301" y="1981"/>
                  </a:lnTo>
                  <a:lnTo>
                    <a:pt x="299" y="1981"/>
                  </a:lnTo>
                  <a:lnTo>
                    <a:pt x="299" y="1979"/>
                  </a:lnTo>
                  <a:lnTo>
                    <a:pt x="301" y="1971"/>
                  </a:lnTo>
                  <a:lnTo>
                    <a:pt x="307" y="1958"/>
                  </a:lnTo>
                  <a:lnTo>
                    <a:pt x="307" y="1952"/>
                  </a:lnTo>
                </a:path>
              </a:pathLst>
            </a:custGeom>
            <a:pattFill prst="pct25">
              <a:fgClr>
                <a:schemeClr val="accent1"/>
              </a:fgClr>
              <a:bgClr>
                <a:schemeClr val="accent1">
                  <a:lumMod val="20000"/>
                  <a:lumOff val="80000"/>
                </a:schemeClr>
              </a:bgClr>
            </a:patt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13" name="フリーフォーム 212"/>
            <p:cNvSpPr>
              <a:spLocks/>
            </p:cNvSpPr>
            <p:nvPr/>
          </p:nvSpPr>
          <p:spPr bwMode="auto">
            <a:xfrm>
              <a:off x="2920357" y="4939018"/>
              <a:ext cx="410342" cy="962141"/>
            </a:xfrm>
            <a:custGeom>
              <a:avLst/>
              <a:gdLst>
                <a:gd name="T0" fmla="*/ 776 w 857"/>
                <a:gd name="T1" fmla="*/ 1908 h 1976"/>
                <a:gd name="T2" fmla="*/ 765 w 857"/>
                <a:gd name="T3" fmla="*/ 1960 h 1976"/>
                <a:gd name="T4" fmla="*/ 731 w 857"/>
                <a:gd name="T5" fmla="*/ 1971 h 1976"/>
                <a:gd name="T6" fmla="*/ 715 w 857"/>
                <a:gd name="T7" fmla="*/ 1955 h 1976"/>
                <a:gd name="T8" fmla="*/ 679 w 857"/>
                <a:gd name="T9" fmla="*/ 1958 h 1976"/>
                <a:gd name="T10" fmla="*/ 639 w 857"/>
                <a:gd name="T11" fmla="*/ 1958 h 1976"/>
                <a:gd name="T12" fmla="*/ 595 w 857"/>
                <a:gd name="T13" fmla="*/ 1958 h 1976"/>
                <a:gd name="T14" fmla="*/ 561 w 857"/>
                <a:gd name="T15" fmla="*/ 1963 h 1976"/>
                <a:gd name="T16" fmla="*/ 540 w 857"/>
                <a:gd name="T17" fmla="*/ 1965 h 1976"/>
                <a:gd name="T18" fmla="*/ 500 w 857"/>
                <a:gd name="T19" fmla="*/ 1960 h 1976"/>
                <a:gd name="T20" fmla="*/ 466 w 857"/>
                <a:gd name="T21" fmla="*/ 1963 h 1976"/>
                <a:gd name="T22" fmla="*/ 430 w 857"/>
                <a:gd name="T23" fmla="*/ 1963 h 1976"/>
                <a:gd name="T24" fmla="*/ 396 w 857"/>
                <a:gd name="T25" fmla="*/ 1960 h 1976"/>
                <a:gd name="T26" fmla="*/ 354 w 857"/>
                <a:gd name="T27" fmla="*/ 1960 h 1976"/>
                <a:gd name="T28" fmla="*/ 301 w 857"/>
                <a:gd name="T29" fmla="*/ 1960 h 1976"/>
                <a:gd name="T30" fmla="*/ 296 w 857"/>
                <a:gd name="T31" fmla="*/ 1921 h 1976"/>
                <a:gd name="T32" fmla="*/ 272 w 857"/>
                <a:gd name="T33" fmla="*/ 1942 h 1976"/>
                <a:gd name="T34" fmla="*/ 262 w 857"/>
                <a:gd name="T35" fmla="*/ 1952 h 1976"/>
                <a:gd name="T36" fmla="*/ 238 w 857"/>
                <a:gd name="T37" fmla="*/ 1960 h 1976"/>
                <a:gd name="T38" fmla="*/ 220 w 857"/>
                <a:gd name="T39" fmla="*/ 1950 h 1976"/>
                <a:gd name="T40" fmla="*/ 165 w 857"/>
                <a:gd name="T41" fmla="*/ 1950 h 1976"/>
                <a:gd name="T42" fmla="*/ 128 w 857"/>
                <a:gd name="T43" fmla="*/ 1952 h 1976"/>
                <a:gd name="T44" fmla="*/ 120 w 857"/>
                <a:gd name="T45" fmla="*/ 1939 h 1976"/>
                <a:gd name="T46" fmla="*/ 105 w 857"/>
                <a:gd name="T47" fmla="*/ 1910 h 1976"/>
                <a:gd name="T48" fmla="*/ 105 w 857"/>
                <a:gd name="T49" fmla="*/ 1876 h 1976"/>
                <a:gd name="T50" fmla="*/ 105 w 857"/>
                <a:gd name="T51" fmla="*/ 1845 h 1976"/>
                <a:gd name="T52" fmla="*/ 102 w 857"/>
                <a:gd name="T53" fmla="*/ 1790 h 1976"/>
                <a:gd name="T54" fmla="*/ 105 w 857"/>
                <a:gd name="T55" fmla="*/ 1774 h 1976"/>
                <a:gd name="T56" fmla="*/ 105 w 857"/>
                <a:gd name="T57" fmla="*/ 1758 h 1976"/>
                <a:gd name="T58" fmla="*/ 107 w 857"/>
                <a:gd name="T59" fmla="*/ 1734 h 1976"/>
                <a:gd name="T60" fmla="*/ 110 w 857"/>
                <a:gd name="T61" fmla="*/ 1698 h 1976"/>
                <a:gd name="T62" fmla="*/ 112 w 857"/>
                <a:gd name="T63" fmla="*/ 1632 h 1976"/>
                <a:gd name="T64" fmla="*/ 115 w 857"/>
                <a:gd name="T65" fmla="*/ 1548 h 1976"/>
                <a:gd name="T66" fmla="*/ 118 w 857"/>
                <a:gd name="T67" fmla="*/ 1462 h 1976"/>
                <a:gd name="T68" fmla="*/ 120 w 857"/>
                <a:gd name="T69" fmla="*/ 1427 h 1976"/>
                <a:gd name="T70" fmla="*/ 2 w 857"/>
                <a:gd name="T71" fmla="*/ 1385 h 1976"/>
                <a:gd name="T72" fmla="*/ 0 w 857"/>
                <a:gd name="T73" fmla="*/ 1359 h 1976"/>
                <a:gd name="T74" fmla="*/ 2 w 857"/>
                <a:gd name="T75" fmla="*/ 1254 h 1976"/>
                <a:gd name="T76" fmla="*/ 5 w 857"/>
                <a:gd name="T77" fmla="*/ 1220 h 1976"/>
                <a:gd name="T78" fmla="*/ 10 w 857"/>
                <a:gd name="T79" fmla="*/ 1191 h 1976"/>
                <a:gd name="T80" fmla="*/ 2 w 857"/>
                <a:gd name="T81" fmla="*/ 1136 h 1976"/>
                <a:gd name="T82" fmla="*/ 2 w 857"/>
                <a:gd name="T83" fmla="*/ 1000 h 1976"/>
                <a:gd name="T84" fmla="*/ 2 w 857"/>
                <a:gd name="T85" fmla="*/ 863 h 1976"/>
                <a:gd name="T86" fmla="*/ 99 w 857"/>
                <a:gd name="T87" fmla="*/ 708 h 1976"/>
                <a:gd name="T88" fmla="*/ 123 w 857"/>
                <a:gd name="T89" fmla="*/ 443 h 1976"/>
                <a:gd name="T90" fmla="*/ 157 w 857"/>
                <a:gd name="T91" fmla="*/ 401 h 1976"/>
                <a:gd name="T92" fmla="*/ 285 w 857"/>
                <a:gd name="T93" fmla="*/ 344 h 1976"/>
                <a:gd name="T94" fmla="*/ 317 w 857"/>
                <a:gd name="T95" fmla="*/ 388 h 1976"/>
                <a:gd name="T96" fmla="*/ 367 w 857"/>
                <a:gd name="T97" fmla="*/ 428 h 1976"/>
                <a:gd name="T98" fmla="*/ 401 w 857"/>
                <a:gd name="T99" fmla="*/ 438 h 1976"/>
                <a:gd name="T100" fmla="*/ 438 w 857"/>
                <a:gd name="T101" fmla="*/ 441 h 1976"/>
                <a:gd name="T102" fmla="*/ 448 w 857"/>
                <a:gd name="T103" fmla="*/ 430 h 1976"/>
                <a:gd name="T104" fmla="*/ 448 w 857"/>
                <a:gd name="T105" fmla="*/ 412 h 1976"/>
                <a:gd name="T106" fmla="*/ 445 w 857"/>
                <a:gd name="T107" fmla="*/ 375 h 1976"/>
                <a:gd name="T108" fmla="*/ 406 w 857"/>
                <a:gd name="T109" fmla="*/ 359 h 1976"/>
                <a:gd name="T110" fmla="*/ 388 w 857"/>
                <a:gd name="T111" fmla="*/ 325 h 1976"/>
                <a:gd name="T112" fmla="*/ 414 w 857"/>
                <a:gd name="T113" fmla="*/ 286 h 1976"/>
                <a:gd name="T114" fmla="*/ 414 w 857"/>
                <a:gd name="T115" fmla="*/ 267 h 1976"/>
                <a:gd name="T116" fmla="*/ 438 w 857"/>
                <a:gd name="T117" fmla="*/ 165 h 1976"/>
                <a:gd name="T118" fmla="*/ 448 w 857"/>
                <a:gd name="T119" fmla="*/ 102 h 1976"/>
                <a:gd name="T120" fmla="*/ 448 w 857"/>
                <a:gd name="T121" fmla="*/ 65 h 1976"/>
                <a:gd name="T122" fmla="*/ 448 w 857"/>
                <a:gd name="T123" fmla="*/ 39 h 1976"/>
                <a:gd name="T124" fmla="*/ 477 w 857"/>
                <a:gd name="T125" fmla="*/ 2 h 1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57" h="1976">
                  <a:moveTo>
                    <a:pt x="852" y="1952"/>
                  </a:moveTo>
                  <a:lnTo>
                    <a:pt x="857" y="1937"/>
                  </a:lnTo>
                  <a:lnTo>
                    <a:pt x="846" y="1931"/>
                  </a:lnTo>
                  <a:lnTo>
                    <a:pt x="839" y="1929"/>
                  </a:lnTo>
                  <a:lnTo>
                    <a:pt x="818" y="1923"/>
                  </a:lnTo>
                  <a:lnTo>
                    <a:pt x="794" y="1913"/>
                  </a:lnTo>
                  <a:lnTo>
                    <a:pt x="776" y="1908"/>
                  </a:lnTo>
                  <a:lnTo>
                    <a:pt x="776" y="1913"/>
                  </a:lnTo>
                  <a:lnTo>
                    <a:pt x="773" y="1931"/>
                  </a:lnTo>
                  <a:lnTo>
                    <a:pt x="770" y="1944"/>
                  </a:lnTo>
                  <a:lnTo>
                    <a:pt x="768" y="1952"/>
                  </a:lnTo>
                  <a:lnTo>
                    <a:pt x="768" y="1958"/>
                  </a:lnTo>
                  <a:lnTo>
                    <a:pt x="765" y="1958"/>
                  </a:lnTo>
                  <a:lnTo>
                    <a:pt x="765" y="1960"/>
                  </a:lnTo>
                  <a:lnTo>
                    <a:pt x="765" y="1963"/>
                  </a:lnTo>
                  <a:lnTo>
                    <a:pt x="763" y="1971"/>
                  </a:lnTo>
                  <a:lnTo>
                    <a:pt x="763" y="1976"/>
                  </a:lnTo>
                  <a:lnTo>
                    <a:pt x="747" y="1973"/>
                  </a:lnTo>
                  <a:lnTo>
                    <a:pt x="742" y="1971"/>
                  </a:lnTo>
                  <a:lnTo>
                    <a:pt x="736" y="1971"/>
                  </a:lnTo>
                  <a:lnTo>
                    <a:pt x="731" y="1971"/>
                  </a:lnTo>
                  <a:lnTo>
                    <a:pt x="729" y="1971"/>
                  </a:lnTo>
                  <a:lnTo>
                    <a:pt x="726" y="1971"/>
                  </a:lnTo>
                  <a:lnTo>
                    <a:pt x="718" y="1971"/>
                  </a:lnTo>
                  <a:lnTo>
                    <a:pt x="715" y="1971"/>
                  </a:lnTo>
                  <a:lnTo>
                    <a:pt x="715" y="1968"/>
                  </a:lnTo>
                  <a:lnTo>
                    <a:pt x="715" y="1965"/>
                  </a:lnTo>
                  <a:lnTo>
                    <a:pt x="715" y="1955"/>
                  </a:lnTo>
                  <a:lnTo>
                    <a:pt x="708" y="1955"/>
                  </a:lnTo>
                  <a:lnTo>
                    <a:pt x="702" y="1955"/>
                  </a:lnTo>
                  <a:lnTo>
                    <a:pt x="692" y="1955"/>
                  </a:lnTo>
                  <a:lnTo>
                    <a:pt x="687" y="1955"/>
                  </a:lnTo>
                  <a:lnTo>
                    <a:pt x="684" y="1955"/>
                  </a:lnTo>
                  <a:lnTo>
                    <a:pt x="681" y="1958"/>
                  </a:lnTo>
                  <a:lnTo>
                    <a:pt x="679" y="1958"/>
                  </a:lnTo>
                  <a:lnTo>
                    <a:pt x="679" y="1960"/>
                  </a:lnTo>
                  <a:lnTo>
                    <a:pt x="668" y="1958"/>
                  </a:lnTo>
                  <a:lnTo>
                    <a:pt x="660" y="1955"/>
                  </a:lnTo>
                  <a:lnTo>
                    <a:pt x="655" y="1955"/>
                  </a:lnTo>
                  <a:lnTo>
                    <a:pt x="655" y="1958"/>
                  </a:lnTo>
                  <a:lnTo>
                    <a:pt x="642" y="1958"/>
                  </a:lnTo>
                  <a:lnTo>
                    <a:pt x="639" y="1958"/>
                  </a:lnTo>
                  <a:lnTo>
                    <a:pt x="629" y="1958"/>
                  </a:lnTo>
                  <a:lnTo>
                    <a:pt x="624" y="1958"/>
                  </a:lnTo>
                  <a:lnTo>
                    <a:pt x="618" y="1958"/>
                  </a:lnTo>
                  <a:lnTo>
                    <a:pt x="613" y="1958"/>
                  </a:lnTo>
                  <a:lnTo>
                    <a:pt x="611" y="1958"/>
                  </a:lnTo>
                  <a:lnTo>
                    <a:pt x="603" y="1958"/>
                  </a:lnTo>
                  <a:lnTo>
                    <a:pt x="595" y="1958"/>
                  </a:lnTo>
                  <a:lnTo>
                    <a:pt x="587" y="1958"/>
                  </a:lnTo>
                  <a:lnTo>
                    <a:pt x="584" y="1958"/>
                  </a:lnTo>
                  <a:lnTo>
                    <a:pt x="582" y="1960"/>
                  </a:lnTo>
                  <a:lnTo>
                    <a:pt x="576" y="1960"/>
                  </a:lnTo>
                  <a:lnTo>
                    <a:pt x="574" y="1960"/>
                  </a:lnTo>
                  <a:lnTo>
                    <a:pt x="566" y="1960"/>
                  </a:lnTo>
                  <a:lnTo>
                    <a:pt x="561" y="1963"/>
                  </a:lnTo>
                  <a:lnTo>
                    <a:pt x="558" y="1963"/>
                  </a:lnTo>
                  <a:lnTo>
                    <a:pt x="555" y="1963"/>
                  </a:lnTo>
                  <a:lnTo>
                    <a:pt x="550" y="1963"/>
                  </a:lnTo>
                  <a:lnTo>
                    <a:pt x="548" y="1963"/>
                  </a:lnTo>
                  <a:lnTo>
                    <a:pt x="545" y="1965"/>
                  </a:lnTo>
                  <a:lnTo>
                    <a:pt x="542" y="1965"/>
                  </a:lnTo>
                  <a:lnTo>
                    <a:pt x="540" y="1965"/>
                  </a:lnTo>
                  <a:lnTo>
                    <a:pt x="535" y="1965"/>
                  </a:lnTo>
                  <a:lnTo>
                    <a:pt x="529" y="1965"/>
                  </a:lnTo>
                  <a:lnTo>
                    <a:pt x="524" y="1965"/>
                  </a:lnTo>
                  <a:lnTo>
                    <a:pt x="521" y="1963"/>
                  </a:lnTo>
                  <a:lnTo>
                    <a:pt x="514" y="1963"/>
                  </a:lnTo>
                  <a:lnTo>
                    <a:pt x="508" y="1963"/>
                  </a:lnTo>
                  <a:lnTo>
                    <a:pt x="500" y="1960"/>
                  </a:lnTo>
                  <a:lnTo>
                    <a:pt x="498" y="1960"/>
                  </a:lnTo>
                  <a:lnTo>
                    <a:pt x="493" y="1960"/>
                  </a:lnTo>
                  <a:lnTo>
                    <a:pt x="493" y="1963"/>
                  </a:lnTo>
                  <a:lnTo>
                    <a:pt x="490" y="1963"/>
                  </a:lnTo>
                  <a:lnTo>
                    <a:pt x="482" y="1963"/>
                  </a:lnTo>
                  <a:lnTo>
                    <a:pt x="472" y="1963"/>
                  </a:lnTo>
                  <a:lnTo>
                    <a:pt x="466" y="1963"/>
                  </a:lnTo>
                  <a:lnTo>
                    <a:pt x="464" y="1963"/>
                  </a:lnTo>
                  <a:lnTo>
                    <a:pt x="456" y="1963"/>
                  </a:lnTo>
                  <a:lnTo>
                    <a:pt x="451" y="1963"/>
                  </a:lnTo>
                  <a:lnTo>
                    <a:pt x="448" y="1963"/>
                  </a:lnTo>
                  <a:lnTo>
                    <a:pt x="445" y="1963"/>
                  </a:lnTo>
                  <a:lnTo>
                    <a:pt x="443" y="1963"/>
                  </a:lnTo>
                  <a:lnTo>
                    <a:pt x="430" y="1963"/>
                  </a:lnTo>
                  <a:lnTo>
                    <a:pt x="424" y="1963"/>
                  </a:lnTo>
                  <a:lnTo>
                    <a:pt x="419" y="1963"/>
                  </a:lnTo>
                  <a:lnTo>
                    <a:pt x="414" y="1960"/>
                  </a:lnTo>
                  <a:lnTo>
                    <a:pt x="409" y="1960"/>
                  </a:lnTo>
                  <a:lnTo>
                    <a:pt x="403" y="1960"/>
                  </a:lnTo>
                  <a:lnTo>
                    <a:pt x="398" y="1960"/>
                  </a:lnTo>
                  <a:lnTo>
                    <a:pt x="396" y="1960"/>
                  </a:lnTo>
                  <a:lnTo>
                    <a:pt x="390" y="1960"/>
                  </a:lnTo>
                  <a:lnTo>
                    <a:pt x="388" y="1958"/>
                  </a:lnTo>
                  <a:lnTo>
                    <a:pt x="382" y="1958"/>
                  </a:lnTo>
                  <a:lnTo>
                    <a:pt x="375" y="1960"/>
                  </a:lnTo>
                  <a:lnTo>
                    <a:pt x="369" y="1960"/>
                  </a:lnTo>
                  <a:lnTo>
                    <a:pt x="359" y="1960"/>
                  </a:lnTo>
                  <a:lnTo>
                    <a:pt x="354" y="1960"/>
                  </a:lnTo>
                  <a:lnTo>
                    <a:pt x="348" y="1960"/>
                  </a:lnTo>
                  <a:lnTo>
                    <a:pt x="341" y="1960"/>
                  </a:lnTo>
                  <a:lnTo>
                    <a:pt x="330" y="1960"/>
                  </a:lnTo>
                  <a:lnTo>
                    <a:pt x="317" y="1960"/>
                  </a:lnTo>
                  <a:lnTo>
                    <a:pt x="314" y="1960"/>
                  </a:lnTo>
                  <a:lnTo>
                    <a:pt x="304" y="1960"/>
                  </a:lnTo>
                  <a:lnTo>
                    <a:pt x="301" y="1960"/>
                  </a:lnTo>
                  <a:lnTo>
                    <a:pt x="299" y="1960"/>
                  </a:lnTo>
                  <a:lnTo>
                    <a:pt x="299" y="1958"/>
                  </a:lnTo>
                  <a:lnTo>
                    <a:pt x="299" y="1952"/>
                  </a:lnTo>
                  <a:lnTo>
                    <a:pt x="299" y="1944"/>
                  </a:lnTo>
                  <a:lnTo>
                    <a:pt x="299" y="1939"/>
                  </a:lnTo>
                  <a:lnTo>
                    <a:pt x="301" y="1923"/>
                  </a:lnTo>
                  <a:lnTo>
                    <a:pt x="296" y="1921"/>
                  </a:lnTo>
                  <a:lnTo>
                    <a:pt x="285" y="1921"/>
                  </a:lnTo>
                  <a:lnTo>
                    <a:pt x="283" y="1923"/>
                  </a:lnTo>
                  <a:lnTo>
                    <a:pt x="280" y="1931"/>
                  </a:lnTo>
                  <a:lnTo>
                    <a:pt x="278" y="1934"/>
                  </a:lnTo>
                  <a:lnTo>
                    <a:pt x="275" y="1937"/>
                  </a:lnTo>
                  <a:lnTo>
                    <a:pt x="272" y="1939"/>
                  </a:lnTo>
                  <a:lnTo>
                    <a:pt x="272" y="1942"/>
                  </a:lnTo>
                  <a:lnTo>
                    <a:pt x="270" y="1942"/>
                  </a:lnTo>
                  <a:lnTo>
                    <a:pt x="267" y="1942"/>
                  </a:lnTo>
                  <a:lnTo>
                    <a:pt x="264" y="1944"/>
                  </a:lnTo>
                  <a:lnTo>
                    <a:pt x="262" y="1944"/>
                  </a:lnTo>
                  <a:lnTo>
                    <a:pt x="262" y="1947"/>
                  </a:lnTo>
                  <a:lnTo>
                    <a:pt x="262" y="1950"/>
                  </a:lnTo>
                  <a:lnTo>
                    <a:pt x="262" y="1952"/>
                  </a:lnTo>
                  <a:lnTo>
                    <a:pt x="262" y="1955"/>
                  </a:lnTo>
                  <a:lnTo>
                    <a:pt x="262" y="1958"/>
                  </a:lnTo>
                  <a:lnTo>
                    <a:pt x="259" y="1963"/>
                  </a:lnTo>
                  <a:lnTo>
                    <a:pt x="257" y="1963"/>
                  </a:lnTo>
                  <a:lnTo>
                    <a:pt x="254" y="1963"/>
                  </a:lnTo>
                  <a:lnTo>
                    <a:pt x="249" y="1963"/>
                  </a:lnTo>
                  <a:lnTo>
                    <a:pt x="238" y="1960"/>
                  </a:lnTo>
                  <a:lnTo>
                    <a:pt x="236" y="1960"/>
                  </a:lnTo>
                  <a:lnTo>
                    <a:pt x="236" y="1950"/>
                  </a:lnTo>
                  <a:lnTo>
                    <a:pt x="233" y="1950"/>
                  </a:lnTo>
                  <a:lnTo>
                    <a:pt x="228" y="1950"/>
                  </a:lnTo>
                  <a:lnTo>
                    <a:pt x="223" y="1947"/>
                  </a:lnTo>
                  <a:lnTo>
                    <a:pt x="220" y="1947"/>
                  </a:lnTo>
                  <a:lnTo>
                    <a:pt x="220" y="1950"/>
                  </a:lnTo>
                  <a:lnTo>
                    <a:pt x="217" y="1952"/>
                  </a:lnTo>
                  <a:lnTo>
                    <a:pt x="204" y="1950"/>
                  </a:lnTo>
                  <a:lnTo>
                    <a:pt x="186" y="1950"/>
                  </a:lnTo>
                  <a:lnTo>
                    <a:pt x="181" y="1950"/>
                  </a:lnTo>
                  <a:lnTo>
                    <a:pt x="173" y="1950"/>
                  </a:lnTo>
                  <a:lnTo>
                    <a:pt x="170" y="1950"/>
                  </a:lnTo>
                  <a:lnTo>
                    <a:pt x="165" y="1950"/>
                  </a:lnTo>
                  <a:lnTo>
                    <a:pt x="157" y="1950"/>
                  </a:lnTo>
                  <a:lnTo>
                    <a:pt x="154" y="1950"/>
                  </a:lnTo>
                  <a:lnTo>
                    <a:pt x="152" y="1950"/>
                  </a:lnTo>
                  <a:lnTo>
                    <a:pt x="147" y="1950"/>
                  </a:lnTo>
                  <a:lnTo>
                    <a:pt x="139" y="1952"/>
                  </a:lnTo>
                  <a:lnTo>
                    <a:pt x="133" y="1952"/>
                  </a:lnTo>
                  <a:lnTo>
                    <a:pt x="128" y="1952"/>
                  </a:lnTo>
                  <a:lnTo>
                    <a:pt x="126" y="1952"/>
                  </a:lnTo>
                  <a:lnTo>
                    <a:pt x="123" y="1952"/>
                  </a:lnTo>
                  <a:lnTo>
                    <a:pt x="120" y="1952"/>
                  </a:lnTo>
                  <a:lnTo>
                    <a:pt x="120" y="1947"/>
                  </a:lnTo>
                  <a:lnTo>
                    <a:pt x="120" y="1944"/>
                  </a:lnTo>
                  <a:lnTo>
                    <a:pt x="120" y="1942"/>
                  </a:lnTo>
                  <a:lnTo>
                    <a:pt x="120" y="1939"/>
                  </a:lnTo>
                  <a:lnTo>
                    <a:pt x="120" y="1937"/>
                  </a:lnTo>
                  <a:lnTo>
                    <a:pt x="120" y="1931"/>
                  </a:lnTo>
                  <a:lnTo>
                    <a:pt x="115" y="1929"/>
                  </a:lnTo>
                  <a:lnTo>
                    <a:pt x="115" y="1916"/>
                  </a:lnTo>
                  <a:lnTo>
                    <a:pt x="115" y="1913"/>
                  </a:lnTo>
                  <a:lnTo>
                    <a:pt x="115" y="1910"/>
                  </a:lnTo>
                  <a:lnTo>
                    <a:pt x="105" y="1910"/>
                  </a:lnTo>
                  <a:lnTo>
                    <a:pt x="105" y="1908"/>
                  </a:lnTo>
                  <a:lnTo>
                    <a:pt x="105" y="1895"/>
                  </a:lnTo>
                  <a:lnTo>
                    <a:pt x="105" y="1892"/>
                  </a:lnTo>
                  <a:lnTo>
                    <a:pt x="105" y="1887"/>
                  </a:lnTo>
                  <a:lnTo>
                    <a:pt x="105" y="1884"/>
                  </a:lnTo>
                  <a:lnTo>
                    <a:pt x="105" y="1879"/>
                  </a:lnTo>
                  <a:lnTo>
                    <a:pt x="105" y="1876"/>
                  </a:lnTo>
                  <a:lnTo>
                    <a:pt x="105" y="1871"/>
                  </a:lnTo>
                  <a:lnTo>
                    <a:pt x="105" y="1868"/>
                  </a:lnTo>
                  <a:lnTo>
                    <a:pt x="105" y="1866"/>
                  </a:lnTo>
                  <a:lnTo>
                    <a:pt x="105" y="1863"/>
                  </a:lnTo>
                  <a:lnTo>
                    <a:pt x="105" y="1853"/>
                  </a:lnTo>
                  <a:lnTo>
                    <a:pt x="105" y="1850"/>
                  </a:lnTo>
                  <a:lnTo>
                    <a:pt x="105" y="1845"/>
                  </a:lnTo>
                  <a:lnTo>
                    <a:pt x="105" y="1826"/>
                  </a:lnTo>
                  <a:lnTo>
                    <a:pt x="102" y="1805"/>
                  </a:lnTo>
                  <a:lnTo>
                    <a:pt x="102" y="1803"/>
                  </a:lnTo>
                  <a:lnTo>
                    <a:pt x="102" y="1800"/>
                  </a:lnTo>
                  <a:lnTo>
                    <a:pt x="102" y="1797"/>
                  </a:lnTo>
                  <a:lnTo>
                    <a:pt x="102" y="1795"/>
                  </a:lnTo>
                  <a:lnTo>
                    <a:pt x="102" y="1790"/>
                  </a:lnTo>
                  <a:lnTo>
                    <a:pt x="102" y="1787"/>
                  </a:lnTo>
                  <a:lnTo>
                    <a:pt x="102" y="1784"/>
                  </a:lnTo>
                  <a:lnTo>
                    <a:pt x="102" y="1782"/>
                  </a:lnTo>
                  <a:lnTo>
                    <a:pt x="105" y="1782"/>
                  </a:lnTo>
                  <a:lnTo>
                    <a:pt x="105" y="1779"/>
                  </a:lnTo>
                  <a:lnTo>
                    <a:pt x="105" y="1776"/>
                  </a:lnTo>
                  <a:lnTo>
                    <a:pt x="105" y="1774"/>
                  </a:lnTo>
                  <a:lnTo>
                    <a:pt x="105" y="1771"/>
                  </a:lnTo>
                  <a:lnTo>
                    <a:pt x="105" y="1769"/>
                  </a:lnTo>
                  <a:lnTo>
                    <a:pt x="107" y="1769"/>
                  </a:lnTo>
                  <a:lnTo>
                    <a:pt x="107" y="1766"/>
                  </a:lnTo>
                  <a:lnTo>
                    <a:pt x="107" y="1763"/>
                  </a:lnTo>
                  <a:lnTo>
                    <a:pt x="107" y="1761"/>
                  </a:lnTo>
                  <a:lnTo>
                    <a:pt x="105" y="1758"/>
                  </a:lnTo>
                  <a:lnTo>
                    <a:pt x="105" y="1755"/>
                  </a:lnTo>
                  <a:lnTo>
                    <a:pt x="105" y="1753"/>
                  </a:lnTo>
                  <a:lnTo>
                    <a:pt x="105" y="1750"/>
                  </a:lnTo>
                  <a:lnTo>
                    <a:pt x="105" y="1745"/>
                  </a:lnTo>
                  <a:lnTo>
                    <a:pt x="105" y="1742"/>
                  </a:lnTo>
                  <a:lnTo>
                    <a:pt x="107" y="1740"/>
                  </a:lnTo>
                  <a:lnTo>
                    <a:pt x="107" y="1734"/>
                  </a:lnTo>
                  <a:lnTo>
                    <a:pt x="107" y="1729"/>
                  </a:lnTo>
                  <a:lnTo>
                    <a:pt x="107" y="1724"/>
                  </a:lnTo>
                  <a:lnTo>
                    <a:pt x="107" y="1716"/>
                  </a:lnTo>
                  <a:lnTo>
                    <a:pt x="110" y="1711"/>
                  </a:lnTo>
                  <a:lnTo>
                    <a:pt x="110" y="1708"/>
                  </a:lnTo>
                  <a:lnTo>
                    <a:pt x="110" y="1703"/>
                  </a:lnTo>
                  <a:lnTo>
                    <a:pt x="110" y="1698"/>
                  </a:lnTo>
                  <a:lnTo>
                    <a:pt x="110" y="1693"/>
                  </a:lnTo>
                  <a:lnTo>
                    <a:pt x="110" y="1685"/>
                  </a:lnTo>
                  <a:lnTo>
                    <a:pt x="110" y="1672"/>
                  </a:lnTo>
                  <a:lnTo>
                    <a:pt x="110" y="1664"/>
                  </a:lnTo>
                  <a:lnTo>
                    <a:pt x="110" y="1648"/>
                  </a:lnTo>
                  <a:lnTo>
                    <a:pt x="110" y="1637"/>
                  </a:lnTo>
                  <a:lnTo>
                    <a:pt x="112" y="1632"/>
                  </a:lnTo>
                  <a:lnTo>
                    <a:pt x="112" y="1616"/>
                  </a:lnTo>
                  <a:lnTo>
                    <a:pt x="112" y="1606"/>
                  </a:lnTo>
                  <a:lnTo>
                    <a:pt x="112" y="1598"/>
                  </a:lnTo>
                  <a:lnTo>
                    <a:pt x="112" y="1580"/>
                  </a:lnTo>
                  <a:lnTo>
                    <a:pt x="112" y="1567"/>
                  </a:lnTo>
                  <a:lnTo>
                    <a:pt x="112" y="1556"/>
                  </a:lnTo>
                  <a:lnTo>
                    <a:pt x="115" y="1548"/>
                  </a:lnTo>
                  <a:lnTo>
                    <a:pt x="115" y="1538"/>
                  </a:lnTo>
                  <a:lnTo>
                    <a:pt x="115" y="1530"/>
                  </a:lnTo>
                  <a:lnTo>
                    <a:pt x="115" y="1527"/>
                  </a:lnTo>
                  <a:lnTo>
                    <a:pt x="118" y="1498"/>
                  </a:lnTo>
                  <a:lnTo>
                    <a:pt x="118" y="1496"/>
                  </a:lnTo>
                  <a:lnTo>
                    <a:pt x="118" y="1464"/>
                  </a:lnTo>
                  <a:lnTo>
                    <a:pt x="118" y="1462"/>
                  </a:lnTo>
                  <a:lnTo>
                    <a:pt x="118" y="1459"/>
                  </a:lnTo>
                  <a:lnTo>
                    <a:pt x="118" y="1454"/>
                  </a:lnTo>
                  <a:lnTo>
                    <a:pt x="118" y="1451"/>
                  </a:lnTo>
                  <a:lnTo>
                    <a:pt x="120" y="1451"/>
                  </a:lnTo>
                  <a:lnTo>
                    <a:pt x="120" y="1448"/>
                  </a:lnTo>
                  <a:lnTo>
                    <a:pt x="120" y="1446"/>
                  </a:lnTo>
                  <a:lnTo>
                    <a:pt x="120" y="1427"/>
                  </a:lnTo>
                  <a:lnTo>
                    <a:pt x="120" y="1409"/>
                  </a:lnTo>
                  <a:lnTo>
                    <a:pt x="120" y="1404"/>
                  </a:lnTo>
                  <a:lnTo>
                    <a:pt x="120" y="1399"/>
                  </a:lnTo>
                  <a:lnTo>
                    <a:pt x="120" y="1396"/>
                  </a:lnTo>
                  <a:lnTo>
                    <a:pt x="120" y="1393"/>
                  </a:lnTo>
                  <a:lnTo>
                    <a:pt x="2" y="1391"/>
                  </a:lnTo>
                  <a:lnTo>
                    <a:pt x="2" y="1385"/>
                  </a:lnTo>
                  <a:lnTo>
                    <a:pt x="2" y="1378"/>
                  </a:lnTo>
                  <a:lnTo>
                    <a:pt x="2" y="1375"/>
                  </a:lnTo>
                  <a:lnTo>
                    <a:pt x="2" y="1372"/>
                  </a:lnTo>
                  <a:lnTo>
                    <a:pt x="2" y="1367"/>
                  </a:lnTo>
                  <a:lnTo>
                    <a:pt x="0" y="1367"/>
                  </a:lnTo>
                  <a:lnTo>
                    <a:pt x="0" y="1364"/>
                  </a:lnTo>
                  <a:lnTo>
                    <a:pt x="0" y="1359"/>
                  </a:lnTo>
                  <a:lnTo>
                    <a:pt x="0" y="1346"/>
                  </a:lnTo>
                  <a:lnTo>
                    <a:pt x="0" y="1328"/>
                  </a:lnTo>
                  <a:lnTo>
                    <a:pt x="0" y="1315"/>
                  </a:lnTo>
                  <a:lnTo>
                    <a:pt x="0" y="1309"/>
                  </a:lnTo>
                  <a:lnTo>
                    <a:pt x="0" y="1291"/>
                  </a:lnTo>
                  <a:lnTo>
                    <a:pt x="2" y="1273"/>
                  </a:lnTo>
                  <a:lnTo>
                    <a:pt x="2" y="1254"/>
                  </a:lnTo>
                  <a:lnTo>
                    <a:pt x="2" y="1252"/>
                  </a:lnTo>
                  <a:lnTo>
                    <a:pt x="2" y="1249"/>
                  </a:lnTo>
                  <a:lnTo>
                    <a:pt x="2" y="1246"/>
                  </a:lnTo>
                  <a:lnTo>
                    <a:pt x="2" y="1233"/>
                  </a:lnTo>
                  <a:lnTo>
                    <a:pt x="5" y="1225"/>
                  </a:lnTo>
                  <a:lnTo>
                    <a:pt x="5" y="1223"/>
                  </a:lnTo>
                  <a:lnTo>
                    <a:pt x="5" y="1220"/>
                  </a:lnTo>
                  <a:lnTo>
                    <a:pt x="8" y="1215"/>
                  </a:lnTo>
                  <a:lnTo>
                    <a:pt x="8" y="1210"/>
                  </a:lnTo>
                  <a:lnTo>
                    <a:pt x="10" y="1202"/>
                  </a:lnTo>
                  <a:lnTo>
                    <a:pt x="10" y="1199"/>
                  </a:lnTo>
                  <a:lnTo>
                    <a:pt x="10" y="1197"/>
                  </a:lnTo>
                  <a:lnTo>
                    <a:pt x="10" y="1194"/>
                  </a:lnTo>
                  <a:lnTo>
                    <a:pt x="10" y="1191"/>
                  </a:lnTo>
                  <a:lnTo>
                    <a:pt x="8" y="1186"/>
                  </a:lnTo>
                  <a:lnTo>
                    <a:pt x="8" y="1181"/>
                  </a:lnTo>
                  <a:lnTo>
                    <a:pt x="8" y="1178"/>
                  </a:lnTo>
                  <a:lnTo>
                    <a:pt x="2" y="1165"/>
                  </a:lnTo>
                  <a:lnTo>
                    <a:pt x="2" y="1160"/>
                  </a:lnTo>
                  <a:lnTo>
                    <a:pt x="2" y="1147"/>
                  </a:lnTo>
                  <a:lnTo>
                    <a:pt x="2" y="1136"/>
                  </a:lnTo>
                  <a:lnTo>
                    <a:pt x="2" y="1120"/>
                  </a:lnTo>
                  <a:lnTo>
                    <a:pt x="2" y="1097"/>
                  </a:lnTo>
                  <a:lnTo>
                    <a:pt x="2" y="1089"/>
                  </a:lnTo>
                  <a:lnTo>
                    <a:pt x="2" y="1068"/>
                  </a:lnTo>
                  <a:lnTo>
                    <a:pt x="2" y="1047"/>
                  </a:lnTo>
                  <a:lnTo>
                    <a:pt x="2" y="1018"/>
                  </a:lnTo>
                  <a:lnTo>
                    <a:pt x="2" y="1000"/>
                  </a:lnTo>
                  <a:lnTo>
                    <a:pt x="2" y="971"/>
                  </a:lnTo>
                  <a:lnTo>
                    <a:pt x="2" y="950"/>
                  </a:lnTo>
                  <a:lnTo>
                    <a:pt x="2" y="926"/>
                  </a:lnTo>
                  <a:lnTo>
                    <a:pt x="2" y="908"/>
                  </a:lnTo>
                  <a:lnTo>
                    <a:pt x="2" y="892"/>
                  </a:lnTo>
                  <a:lnTo>
                    <a:pt x="2" y="884"/>
                  </a:lnTo>
                  <a:lnTo>
                    <a:pt x="2" y="863"/>
                  </a:lnTo>
                  <a:lnTo>
                    <a:pt x="2" y="845"/>
                  </a:lnTo>
                  <a:lnTo>
                    <a:pt x="2" y="840"/>
                  </a:lnTo>
                  <a:lnTo>
                    <a:pt x="2" y="803"/>
                  </a:lnTo>
                  <a:lnTo>
                    <a:pt x="2" y="748"/>
                  </a:lnTo>
                  <a:lnTo>
                    <a:pt x="50" y="748"/>
                  </a:lnTo>
                  <a:lnTo>
                    <a:pt x="99" y="748"/>
                  </a:lnTo>
                  <a:lnTo>
                    <a:pt x="99" y="708"/>
                  </a:lnTo>
                  <a:lnTo>
                    <a:pt x="99" y="638"/>
                  </a:lnTo>
                  <a:lnTo>
                    <a:pt x="99" y="598"/>
                  </a:lnTo>
                  <a:lnTo>
                    <a:pt x="102" y="506"/>
                  </a:lnTo>
                  <a:lnTo>
                    <a:pt x="102" y="470"/>
                  </a:lnTo>
                  <a:lnTo>
                    <a:pt x="102" y="467"/>
                  </a:lnTo>
                  <a:lnTo>
                    <a:pt x="115" y="451"/>
                  </a:lnTo>
                  <a:lnTo>
                    <a:pt x="123" y="443"/>
                  </a:lnTo>
                  <a:lnTo>
                    <a:pt x="128" y="435"/>
                  </a:lnTo>
                  <a:lnTo>
                    <a:pt x="131" y="435"/>
                  </a:lnTo>
                  <a:lnTo>
                    <a:pt x="144" y="420"/>
                  </a:lnTo>
                  <a:lnTo>
                    <a:pt x="147" y="414"/>
                  </a:lnTo>
                  <a:lnTo>
                    <a:pt x="154" y="404"/>
                  </a:lnTo>
                  <a:lnTo>
                    <a:pt x="154" y="401"/>
                  </a:lnTo>
                  <a:lnTo>
                    <a:pt x="157" y="401"/>
                  </a:lnTo>
                  <a:lnTo>
                    <a:pt x="233" y="307"/>
                  </a:lnTo>
                  <a:lnTo>
                    <a:pt x="238" y="309"/>
                  </a:lnTo>
                  <a:lnTo>
                    <a:pt x="270" y="333"/>
                  </a:lnTo>
                  <a:lnTo>
                    <a:pt x="275" y="333"/>
                  </a:lnTo>
                  <a:lnTo>
                    <a:pt x="278" y="336"/>
                  </a:lnTo>
                  <a:lnTo>
                    <a:pt x="280" y="341"/>
                  </a:lnTo>
                  <a:lnTo>
                    <a:pt x="285" y="344"/>
                  </a:lnTo>
                  <a:lnTo>
                    <a:pt x="285" y="346"/>
                  </a:lnTo>
                  <a:lnTo>
                    <a:pt x="291" y="351"/>
                  </a:lnTo>
                  <a:lnTo>
                    <a:pt x="291" y="354"/>
                  </a:lnTo>
                  <a:lnTo>
                    <a:pt x="293" y="357"/>
                  </a:lnTo>
                  <a:lnTo>
                    <a:pt x="299" y="362"/>
                  </a:lnTo>
                  <a:lnTo>
                    <a:pt x="299" y="365"/>
                  </a:lnTo>
                  <a:lnTo>
                    <a:pt x="317" y="388"/>
                  </a:lnTo>
                  <a:lnTo>
                    <a:pt x="320" y="388"/>
                  </a:lnTo>
                  <a:lnTo>
                    <a:pt x="320" y="391"/>
                  </a:lnTo>
                  <a:lnTo>
                    <a:pt x="343" y="409"/>
                  </a:lnTo>
                  <a:lnTo>
                    <a:pt x="346" y="412"/>
                  </a:lnTo>
                  <a:lnTo>
                    <a:pt x="351" y="414"/>
                  </a:lnTo>
                  <a:lnTo>
                    <a:pt x="359" y="422"/>
                  </a:lnTo>
                  <a:lnTo>
                    <a:pt x="367" y="428"/>
                  </a:lnTo>
                  <a:lnTo>
                    <a:pt x="372" y="430"/>
                  </a:lnTo>
                  <a:lnTo>
                    <a:pt x="377" y="433"/>
                  </a:lnTo>
                  <a:lnTo>
                    <a:pt x="382" y="435"/>
                  </a:lnTo>
                  <a:lnTo>
                    <a:pt x="385" y="435"/>
                  </a:lnTo>
                  <a:lnTo>
                    <a:pt x="388" y="438"/>
                  </a:lnTo>
                  <a:lnTo>
                    <a:pt x="393" y="438"/>
                  </a:lnTo>
                  <a:lnTo>
                    <a:pt x="401" y="438"/>
                  </a:lnTo>
                  <a:lnTo>
                    <a:pt x="406" y="438"/>
                  </a:lnTo>
                  <a:lnTo>
                    <a:pt x="409" y="438"/>
                  </a:lnTo>
                  <a:lnTo>
                    <a:pt x="411" y="438"/>
                  </a:lnTo>
                  <a:lnTo>
                    <a:pt x="427" y="438"/>
                  </a:lnTo>
                  <a:lnTo>
                    <a:pt x="432" y="438"/>
                  </a:lnTo>
                  <a:lnTo>
                    <a:pt x="435" y="441"/>
                  </a:lnTo>
                  <a:lnTo>
                    <a:pt x="438" y="441"/>
                  </a:lnTo>
                  <a:lnTo>
                    <a:pt x="440" y="443"/>
                  </a:lnTo>
                  <a:lnTo>
                    <a:pt x="445" y="449"/>
                  </a:lnTo>
                  <a:lnTo>
                    <a:pt x="445" y="446"/>
                  </a:lnTo>
                  <a:lnTo>
                    <a:pt x="445" y="443"/>
                  </a:lnTo>
                  <a:lnTo>
                    <a:pt x="448" y="441"/>
                  </a:lnTo>
                  <a:lnTo>
                    <a:pt x="448" y="438"/>
                  </a:lnTo>
                  <a:lnTo>
                    <a:pt x="448" y="430"/>
                  </a:lnTo>
                  <a:lnTo>
                    <a:pt x="448" y="428"/>
                  </a:lnTo>
                  <a:lnTo>
                    <a:pt x="448" y="425"/>
                  </a:lnTo>
                  <a:lnTo>
                    <a:pt x="448" y="422"/>
                  </a:lnTo>
                  <a:lnTo>
                    <a:pt x="448" y="420"/>
                  </a:lnTo>
                  <a:lnTo>
                    <a:pt x="448" y="417"/>
                  </a:lnTo>
                  <a:lnTo>
                    <a:pt x="448" y="414"/>
                  </a:lnTo>
                  <a:lnTo>
                    <a:pt x="448" y="412"/>
                  </a:lnTo>
                  <a:lnTo>
                    <a:pt x="448" y="409"/>
                  </a:lnTo>
                  <a:lnTo>
                    <a:pt x="448" y="407"/>
                  </a:lnTo>
                  <a:lnTo>
                    <a:pt x="448" y="404"/>
                  </a:lnTo>
                  <a:lnTo>
                    <a:pt x="448" y="401"/>
                  </a:lnTo>
                  <a:lnTo>
                    <a:pt x="448" y="399"/>
                  </a:lnTo>
                  <a:lnTo>
                    <a:pt x="448" y="396"/>
                  </a:lnTo>
                  <a:lnTo>
                    <a:pt x="445" y="375"/>
                  </a:lnTo>
                  <a:lnTo>
                    <a:pt x="409" y="378"/>
                  </a:lnTo>
                  <a:lnTo>
                    <a:pt x="409" y="370"/>
                  </a:lnTo>
                  <a:lnTo>
                    <a:pt x="409" y="367"/>
                  </a:lnTo>
                  <a:lnTo>
                    <a:pt x="409" y="365"/>
                  </a:lnTo>
                  <a:lnTo>
                    <a:pt x="406" y="365"/>
                  </a:lnTo>
                  <a:lnTo>
                    <a:pt x="406" y="362"/>
                  </a:lnTo>
                  <a:lnTo>
                    <a:pt x="406" y="359"/>
                  </a:lnTo>
                  <a:lnTo>
                    <a:pt x="406" y="344"/>
                  </a:lnTo>
                  <a:lnTo>
                    <a:pt x="403" y="336"/>
                  </a:lnTo>
                  <a:lnTo>
                    <a:pt x="398" y="338"/>
                  </a:lnTo>
                  <a:lnTo>
                    <a:pt x="390" y="338"/>
                  </a:lnTo>
                  <a:lnTo>
                    <a:pt x="388" y="338"/>
                  </a:lnTo>
                  <a:lnTo>
                    <a:pt x="388" y="336"/>
                  </a:lnTo>
                  <a:lnTo>
                    <a:pt x="388" y="325"/>
                  </a:lnTo>
                  <a:lnTo>
                    <a:pt x="388" y="317"/>
                  </a:lnTo>
                  <a:lnTo>
                    <a:pt x="388" y="304"/>
                  </a:lnTo>
                  <a:lnTo>
                    <a:pt x="388" y="296"/>
                  </a:lnTo>
                  <a:lnTo>
                    <a:pt x="414" y="294"/>
                  </a:lnTo>
                  <a:lnTo>
                    <a:pt x="414" y="291"/>
                  </a:lnTo>
                  <a:lnTo>
                    <a:pt x="414" y="288"/>
                  </a:lnTo>
                  <a:lnTo>
                    <a:pt x="414" y="286"/>
                  </a:lnTo>
                  <a:lnTo>
                    <a:pt x="414" y="283"/>
                  </a:lnTo>
                  <a:lnTo>
                    <a:pt x="414" y="281"/>
                  </a:lnTo>
                  <a:lnTo>
                    <a:pt x="414" y="278"/>
                  </a:lnTo>
                  <a:lnTo>
                    <a:pt x="414" y="275"/>
                  </a:lnTo>
                  <a:lnTo>
                    <a:pt x="414" y="273"/>
                  </a:lnTo>
                  <a:lnTo>
                    <a:pt x="414" y="270"/>
                  </a:lnTo>
                  <a:lnTo>
                    <a:pt x="414" y="267"/>
                  </a:lnTo>
                  <a:lnTo>
                    <a:pt x="411" y="262"/>
                  </a:lnTo>
                  <a:lnTo>
                    <a:pt x="411" y="260"/>
                  </a:lnTo>
                  <a:lnTo>
                    <a:pt x="411" y="239"/>
                  </a:lnTo>
                  <a:lnTo>
                    <a:pt x="411" y="233"/>
                  </a:lnTo>
                  <a:lnTo>
                    <a:pt x="440" y="233"/>
                  </a:lnTo>
                  <a:lnTo>
                    <a:pt x="438" y="168"/>
                  </a:lnTo>
                  <a:lnTo>
                    <a:pt x="438" y="165"/>
                  </a:lnTo>
                  <a:lnTo>
                    <a:pt x="435" y="152"/>
                  </a:lnTo>
                  <a:lnTo>
                    <a:pt x="435" y="113"/>
                  </a:lnTo>
                  <a:lnTo>
                    <a:pt x="448" y="113"/>
                  </a:lnTo>
                  <a:lnTo>
                    <a:pt x="448" y="110"/>
                  </a:lnTo>
                  <a:lnTo>
                    <a:pt x="448" y="107"/>
                  </a:lnTo>
                  <a:lnTo>
                    <a:pt x="448" y="105"/>
                  </a:lnTo>
                  <a:lnTo>
                    <a:pt x="448" y="102"/>
                  </a:lnTo>
                  <a:lnTo>
                    <a:pt x="448" y="100"/>
                  </a:lnTo>
                  <a:lnTo>
                    <a:pt x="448" y="97"/>
                  </a:lnTo>
                  <a:lnTo>
                    <a:pt x="448" y="94"/>
                  </a:lnTo>
                  <a:lnTo>
                    <a:pt x="448" y="92"/>
                  </a:lnTo>
                  <a:lnTo>
                    <a:pt x="448" y="86"/>
                  </a:lnTo>
                  <a:lnTo>
                    <a:pt x="448" y="76"/>
                  </a:lnTo>
                  <a:lnTo>
                    <a:pt x="448" y="65"/>
                  </a:lnTo>
                  <a:lnTo>
                    <a:pt x="448" y="63"/>
                  </a:lnTo>
                  <a:lnTo>
                    <a:pt x="448" y="60"/>
                  </a:lnTo>
                  <a:lnTo>
                    <a:pt x="448" y="55"/>
                  </a:lnTo>
                  <a:lnTo>
                    <a:pt x="448" y="52"/>
                  </a:lnTo>
                  <a:lnTo>
                    <a:pt x="448" y="50"/>
                  </a:lnTo>
                  <a:lnTo>
                    <a:pt x="448" y="44"/>
                  </a:lnTo>
                  <a:lnTo>
                    <a:pt x="448" y="39"/>
                  </a:lnTo>
                  <a:lnTo>
                    <a:pt x="445" y="23"/>
                  </a:lnTo>
                  <a:lnTo>
                    <a:pt x="448" y="10"/>
                  </a:lnTo>
                  <a:lnTo>
                    <a:pt x="448" y="8"/>
                  </a:lnTo>
                  <a:lnTo>
                    <a:pt x="448" y="5"/>
                  </a:lnTo>
                  <a:lnTo>
                    <a:pt x="448" y="2"/>
                  </a:lnTo>
                  <a:lnTo>
                    <a:pt x="469" y="2"/>
                  </a:lnTo>
                  <a:lnTo>
                    <a:pt x="477" y="2"/>
                  </a:lnTo>
                  <a:lnTo>
                    <a:pt x="545" y="0"/>
                  </a:lnTo>
                </a:path>
              </a:pathLst>
            </a:custGeom>
            <a:pattFill prst="pct25">
              <a:fgClr>
                <a:schemeClr val="accent1"/>
              </a:fgClr>
              <a:bgClr>
                <a:schemeClr val="accent1">
                  <a:lumMod val="20000"/>
                  <a:lumOff val="80000"/>
                </a:schemeClr>
              </a:bgClr>
            </a:pattFill>
            <a:ln w="9525">
              <a:solidFill>
                <a:schemeClr val="tx1"/>
              </a:solidFill>
              <a:round/>
              <a:headEnd/>
              <a:tailEnd/>
            </a:ln>
            <a:extLst/>
          </p:spPr>
          <p:txBody>
            <a:bodyPr rot="0" vert="horz" wrap="square" lIns="91440" tIns="45720" rIns="91440" bIns="45720" anchor="t" anchorCtr="0" upright="1">
              <a:noAutofit/>
            </a:bodyPr>
            <a:lstStyle/>
            <a:p>
              <a:endParaRPr lang="ja-JP" altLang="en-US" sz="1600"/>
            </a:p>
          </p:txBody>
        </p:sp>
        <p:sp>
          <p:nvSpPr>
            <p:cNvPr id="214" name="フリーフォーム 213"/>
            <p:cNvSpPr>
              <a:spLocks/>
            </p:cNvSpPr>
            <p:nvPr/>
          </p:nvSpPr>
          <p:spPr bwMode="auto">
            <a:xfrm>
              <a:off x="2077579" y="5308307"/>
              <a:ext cx="575370" cy="747142"/>
            </a:xfrm>
            <a:custGeom>
              <a:avLst/>
              <a:gdLst>
                <a:gd name="T0" fmla="*/ 401 w 1201"/>
                <a:gd name="T1" fmla="*/ 5 h 1535"/>
                <a:gd name="T2" fmla="*/ 537 w 1201"/>
                <a:gd name="T3" fmla="*/ 53 h 1535"/>
                <a:gd name="T4" fmla="*/ 663 w 1201"/>
                <a:gd name="T5" fmla="*/ 102 h 1535"/>
                <a:gd name="T6" fmla="*/ 705 w 1201"/>
                <a:gd name="T7" fmla="*/ 150 h 1535"/>
                <a:gd name="T8" fmla="*/ 702 w 1201"/>
                <a:gd name="T9" fmla="*/ 218 h 1535"/>
                <a:gd name="T10" fmla="*/ 695 w 1201"/>
                <a:gd name="T11" fmla="*/ 252 h 1535"/>
                <a:gd name="T12" fmla="*/ 695 w 1201"/>
                <a:gd name="T13" fmla="*/ 294 h 1535"/>
                <a:gd name="T14" fmla="*/ 729 w 1201"/>
                <a:gd name="T15" fmla="*/ 315 h 1535"/>
                <a:gd name="T16" fmla="*/ 823 w 1201"/>
                <a:gd name="T17" fmla="*/ 328 h 1535"/>
                <a:gd name="T18" fmla="*/ 894 w 1201"/>
                <a:gd name="T19" fmla="*/ 444 h 1535"/>
                <a:gd name="T20" fmla="*/ 870 w 1201"/>
                <a:gd name="T21" fmla="*/ 612 h 1535"/>
                <a:gd name="T22" fmla="*/ 1077 w 1201"/>
                <a:gd name="T23" fmla="*/ 619 h 1535"/>
                <a:gd name="T24" fmla="*/ 1195 w 1201"/>
                <a:gd name="T25" fmla="*/ 648 h 1535"/>
                <a:gd name="T26" fmla="*/ 1166 w 1201"/>
                <a:gd name="T27" fmla="*/ 648 h 1535"/>
                <a:gd name="T28" fmla="*/ 1166 w 1201"/>
                <a:gd name="T29" fmla="*/ 682 h 1535"/>
                <a:gd name="T30" fmla="*/ 1164 w 1201"/>
                <a:gd name="T31" fmla="*/ 717 h 1535"/>
                <a:gd name="T32" fmla="*/ 1166 w 1201"/>
                <a:gd name="T33" fmla="*/ 766 h 1535"/>
                <a:gd name="T34" fmla="*/ 1164 w 1201"/>
                <a:gd name="T35" fmla="*/ 806 h 1535"/>
                <a:gd name="T36" fmla="*/ 1161 w 1201"/>
                <a:gd name="T37" fmla="*/ 898 h 1535"/>
                <a:gd name="T38" fmla="*/ 1169 w 1201"/>
                <a:gd name="T39" fmla="*/ 955 h 1535"/>
                <a:gd name="T40" fmla="*/ 1164 w 1201"/>
                <a:gd name="T41" fmla="*/ 997 h 1535"/>
                <a:gd name="T42" fmla="*/ 1172 w 1201"/>
                <a:gd name="T43" fmla="*/ 1052 h 1535"/>
                <a:gd name="T44" fmla="*/ 1159 w 1201"/>
                <a:gd name="T45" fmla="*/ 1076 h 1535"/>
                <a:gd name="T46" fmla="*/ 1153 w 1201"/>
                <a:gd name="T47" fmla="*/ 1105 h 1535"/>
                <a:gd name="T48" fmla="*/ 1159 w 1201"/>
                <a:gd name="T49" fmla="*/ 1129 h 1535"/>
                <a:gd name="T50" fmla="*/ 1159 w 1201"/>
                <a:gd name="T51" fmla="*/ 1157 h 1535"/>
                <a:gd name="T52" fmla="*/ 1161 w 1201"/>
                <a:gd name="T53" fmla="*/ 1178 h 1535"/>
                <a:gd name="T54" fmla="*/ 1098 w 1201"/>
                <a:gd name="T55" fmla="*/ 1236 h 1535"/>
                <a:gd name="T56" fmla="*/ 1017 w 1201"/>
                <a:gd name="T57" fmla="*/ 1273 h 1535"/>
                <a:gd name="T58" fmla="*/ 941 w 1201"/>
                <a:gd name="T59" fmla="*/ 1333 h 1535"/>
                <a:gd name="T60" fmla="*/ 844 w 1201"/>
                <a:gd name="T61" fmla="*/ 1386 h 1535"/>
                <a:gd name="T62" fmla="*/ 705 w 1201"/>
                <a:gd name="T63" fmla="*/ 1459 h 1535"/>
                <a:gd name="T64" fmla="*/ 595 w 1201"/>
                <a:gd name="T65" fmla="*/ 1517 h 1535"/>
                <a:gd name="T66" fmla="*/ 522 w 1201"/>
                <a:gd name="T67" fmla="*/ 1533 h 1535"/>
                <a:gd name="T68" fmla="*/ 469 w 1201"/>
                <a:gd name="T69" fmla="*/ 1525 h 1535"/>
                <a:gd name="T70" fmla="*/ 417 w 1201"/>
                <a:gd name="T71" fmla="*/ 1491 h 1535"/>
                <a:gd name="T72" fmla="*/ 393 w 1201"/>
                <a:gd name="T73" fmla="*/ 1441 h 1535"/>
                <a:gd name="T74" fmla="*/ 380 w 1201"/>
                <a:gd name="T75" fmla="*/ 1399 h 1535"/>
                <a:gd name="T76" fmla="*/ 356 w 1201"/>
                <a:gd name="T77" fmla="*/ 1331 h 1535"/>
                <a:gd name="T78" fmla="*/ 338 w 1201"/>
                <a:gd name="T79" fmla="*/ 1294 h 1535"/>
                <a:gd name="T80" fmla="*/ 299 w 1201"/>
                <a:gd name="T81" fmla="*/ 1239 h 1535"/>
                <a:gd name="T82" fmla="*/ 254 w 1201"/>
                <a:gd name="T83" fmla="*/ 1205 h 1535"/>
                <a:gd name="T84" fmla="*/ 210 w 1201"/>
                <a:gd name="T85" fmla="*/ 1189 h 1535"/>
                <a:gd name="T86" fmla="*/ 31 w 1201"/>
                <a:gd name="T87" fmla="*/ 1147 h 1535"/>
                <a:gd name="T88" fmla="*/ 23 w 1201"/>
                <a:gd name="T89" fmla="*/ 1063 h 1535"/>
                <a:gd name="T90" fmla="*/ 79 w 1201"/>
                <a:gd name="T91" fmla="*/ 848 h 1535"/>
                <a:gd name="T92" fmla="*/ 105 w 1201"/>
                <a:gd name="T93" fmla="*/ 727 h 1535"/>
                <a:gd name="T94" fmla="*/ 131 w 1201"/>
                <a:gd name="T95" fmla="*/ 606 h 1535"/>
                <a:gd name="T96" fmla="*/ 128 w 1201"/>
                <a:gd name="T97" fmla="*/ 580 h 1535"/>
                <a:gd name="T98" fmla="*/ 97 w 1201"/>
                <a:gd name="T99" fmla="*/ 570 h 1535"/>
                <a:gd name="T100" fmla="*/ 86 w 1201"/>
                <a:gd name="T101" fmla="*/ 538 h 1535"/>
                <a:gd name="T102" fmla="*/ 94 w 1201"/>
                <a:gd name="T103" fmla="*/ 493 h 1535"/>
                <a:gd name="T104" fmla="*/ 110 w 1201"/>
                <a:gd name="T105" fmla="*/ 433 h 1535"/>
                <a:gd name="T106" fmla="*/ 115 w 1201"/>
                <a:gd name="T107" fmla="*/ 410 h 1535"/>
                <a:gd name="T108" fmla="*/ 120 w 1201"/>
                <a:gd name="T109" fmla="*/ 389 h 1535"/>
                <a:gd name="T110" fmla="*/ 126 w 1201"/>
                <a:gd name="T111" fmla="*/ 365 h 1535"/>
                <a:gd name="T112" fmla="*/ 136 w 1201"/>
                <a:gd name="T113" fmla="*/ 310 h 1535"/>
                <a:gd name="T114" fmla="*/ 144 w 1201"/>
                <a:gd name="T115" fmla="*/ 286 h 1535"/>
                <a:gd name="T116" fmla="*/ 149 w 1201"/>
                <a:gd name="T117" fmla="*/ 252 h 1535"/>
                <a:gd name="T118" fmla="*/ 181 w 1201"/>
                <a:gd name="T119" fmla="*/ 121 h 1535"/>
                <a:gd name="T120" fmla="*/ 186 w 1201"/>
                <a:gd name="T121" fmla="*/ 87 h 1535"/>
                <a:gd name="T122" fmla="*/ 199 w 1201"/>
                <a:gd name="T123" fmla="*/ 60 h 1535"/>
                <a:gd name="T124" fmla="*/ 288 w 1201"/>
                <a:gd name="T125" fmla="*/ 60 h 1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201" h="1535">
                  <a:moveTo>
                    <a:pt x="372" y="8"/>
                  </a:moveTo>
                  <a:lnTo>
                    <a:pt x="372" y="16"/>
                  </a:lnTo>
                  <a:lnTo>
                    <a:pt x="377" y="13"/>
                  </a:lnTo>
                  <a:lnTo>
                    <a:pt x="383" y="11"/>
                  </a:lnTo>
                  <a:lnTo>
                    <a:pt x="385" y="8"/>
                  </a:lnTo>
                  <a:lnTo>
                    <a:pt x="388" y="8"/>
                  </a:lnTo>
                  <a:lnTo>
                    <a:pt x="390" y="8"/>
                  </a:lnTo>
                  <a:lnTo>
                    <a:pt x="396" y="5"/>
                  </a:lnTo>
                  <a:lnTo>
                    <a:pt x="398" y="5"/>
                  </a:lnTo>
                  <a:lnTo>
                    <a:pt x="401" y="5"/>
                  </a:lnTo>
                  <a:lnTo>
                    <a:pt x="406" y="5"/>
                  </a:lnTo>
                  <a:lnTo>
                    <a:pt x="411" y="5"/>
                  </a:lnTo>
                  <a:lnTo>
                    <a:pt x="414" y="5"/>
                  </a:lnTo>
                  <a:lnTo>
                    <a:pt x="419" y="5"/>
                  </a:lnTo>
                  <a:lnTo>
                    <a:pt x="430" y="11"/>
                  </a:lnTo>
                  <a:lnTo>
                    <a:pt x="469" y="26"/>
                  </a:lnTo>
                  <a:lnTo>
                    <a:pt x="493" y="34"/>
                  </a:lnTo>
                  <a:lnTo>
                    <a:pt x="516" y="45"/>
                  </a:lnTo>
                  <a:lnTo>
                    <a:pt x="519" y="45"/>
                  </a:lnTo>
                  <a:lnTo>
                    <a:pt x="537" y="53"/>
                  </a:lnTo>
                  <a:lnTo>
                    <a:pt x="550" y="58"/>
                  </a:lnTo>
                  <a:lnTo>
                    <a:pt x="571" y="66"/>
                  </a:lnTo>
                  <a:lnTo>
                    <a:pt x="595" y="74"/>
                  </a:lnTo>
                  <a:lnTo>
                    <a:pt x="619" y="84"/>
                  </a:lnTo>
                  <a:lnTo>
                    <a:pt x="653" y="97"/>
                  </a:lnTo>
                  <a:lnTo>
                    <a:pt x="655" y="97"/>
                  </a:lnTo>
                  <a:lnTo>
                    <a:pt x="655" y="100"/>
                  </a:lnTo>
                  <a:lnTo>
                    <a:pt x="655" y="102"/>
                  </a:lnTo>
                  <a:lnTo>
                    <a:pt x="661" y="105"/>
                  </a:lnTo>
                  <a:lnTo>
                    <a:pt x="663" y="102"/>
                  </a:lnTo>
                  <a:lnTo>
                    <a:pt x="666" y="102"/>
                  </a:lnTo>
                  <a:lnTo>
                    <a:pt x="668" y="102"/>
                  </a:lnTo>
                  <a:lnTo>
                    <a:pt x="689" y="105"/>
                  </a:lnTo>
                  <a:lnTo>
                    <a:pt x="710" y="108"/>
                  </a:lnTo>
                  <a:lnTo>
                    <a:pt x="710" y="118"/>
                  </a:lnTo>
                  <a:lnTo>
                    <a:pt x="710" y="126"/>
                  </a:lnTo>
                  <a:lnTo>
                    <a:pt x="710" y="131"/>
                  </a:lnTo>
                  <a:lnTo>
                    <a:pt x="708" y="137"/>
                  </a:lnTo>
                  <a:lnTo>
                    <a:pt x="708" y="139"/>
                  </a:lnTo>
                  <a:lnTo>
                    <a:pt x="705" y="150"/>
                  </a:lnTo>
                  <a:lnTo>
                    <a:pt x="702" y="176"/>
                  </a:lnTo>
                  <a:lnTo>
                    <a:pt x="700" y="186"/>
                  </a:lnTo>
                  <a:lnTo>
                    <a:pt x="700" y="189"/>
                  </a:lnTo>
                  <a:lnTo>
                    <a:pt x="700" y="197"/>
                  </a:lnTo>
                  <a:lnTo>
                    <a:pt x="700" y="200"/>
                  </a:lnTo>
                  <a:lnTo>
                    <a:pt x="697" y="202"/>
                  </a:lnTo>
                  <a:lnTo>
                    <a:pt x="700" y="205"/>
                  </a:lnTo>
                  <a:lnTo>
                    <a:pt x="700" y="207"/>
                  </a:lnTo>
                  <a:lnTo>
                    <a:pt x="700" y="213"/>
                  </a:lnTo>
                  <a:lnTo>
                    <a:pt x="702" y="218"/>
                  </a:lnTo>
                  <a:lnTo>
                    <a:pt x="697" y="231"/>
                  </a:lnTo>
                  <a:lnTo>
                    <a:pt x="702" y="234"/>
                  </a:lnTo>
                  <a:lnTo>
                    <a:pt x="700" y="234"/>
                  </a:lnTo>
                  <a:lnTo>
                    <a:pt x="700" y="236"/>
                  </a:lnTo>
                  <a:lnTo>
                    <a:pt x="697" y="239"/>
                  </a:lnTo>
                  <a:lnTo>
                    <a:pt x="697" y="242"/>
                  </a:lnTo>
                  <a:lnTo>
                    <a:pt x="697" y="244"/>
                  </a:lnTo>
                  <a:lnTo>
                    <a:pt x="695" y="247"/>
                  </a:lnTo>
                  <a:lnTo>
                    <a:pt x="695" y="249"/>
                  </a:lnTo>
                  <a:lnTo>
                    <a:pt x="695" y="252"/>
                  </a:lnTo>
                  <a:lnTo>
                    <a:pt x="697" y="252"/>
                  </a:lnTo>
                  <a:lnTo>
                    <a:pt x="697" y="255"/>
                  </a:lnTo>
                  <a:lnTo>
                    <a:pt x="695" y="257"/>
                  </a:lnTo>
                  <a:lnTo>
                    <a:pt x="695" y="260"/>
                  </a:lnTo>
                  <a:lnTo>
                    <a:pt x="689" y="270"/>
                  </a:lnTo>
                  <a:lnTo>
                    <a:pt x="692" y="273"/>
                  </a:lnTo>
                  <a:lnTo>
                    <a:pt x="697" y="276"/>
                  </a:lnTo>
                  <a:lnTo>
                    <a:pt x="695" y="289"/>
                  </a:lnTo>
                  <a:lnTo>
                    <a:pt x="695" y="291"/>
                  </a:lnTo>
                  <a:lnTo>
                    <a:pt x="695" y="294"/>
                  </a:lnTo>
                  <a:lnTo>
                    <a:pt x="695" y="297"/>
                  </a:lnTo>
                  <a:lnTo>
                    <a:pt x="695" y="299"/>
                  </a:lnTo>
                  <a:lnTo>
                    <a:pt x="695" y="305"/>
                  </a:lnTo>
                  <a:lnTo>
                    <a:pt x="697" y="307"/>
                  </a:lnTo>
                  <a:lnTo>
                    <a:pt x="695" y="310"/>
                  </a:lnTo>
                  <a:lnTo>
                    <a:pt x="702" y="310"/>
                  </a:lnTo>
                  <a:lnTo>
                    <a:pt x="705" y="310"/>
                  </a:lnTo>
                  <a:lnTo>
                    <a:pt x="702" y="315"/>
                  </a:lnTo>
                  <a:lnTo>
                    <a:pt x="726" y="315"/>
                  </a:lnTo>
                  <a:lnTo>
                    <a:pt x="729" y="315"/>
                  </a:lnTo>
                  <a:lnTo>
                    <a:pt x="737" y="318"/>
                  </a:lnTo>
                  <a:lnTo>
                    <a:pt x="747" y="318"/>
                  </a:lnTo>
                  <a:lnTo>
                    <a:pt x="747" y="323"/>
                  </a:lnTo>
                  <a:lnTo>
                    <a:pt x="760" y="323"/>
                  </a:lnTo>
                  <a:lnTo>
                    <a:pt x="763" y="323"/>
                  </a:lnTo>
                  <a:lnTo>
                    <a:pt x="765" y="323"/>
                  </a:lnTo>
                  <a:lnTo>
                    <a:pt x="771" y="323"/>
                  </a:lnTo>
                  <a:lnTo>
                    <a:pt x="794" y="326"/>
                  </a:lnTo>
                  <a:lnTo>
                    <a:pt x="818" y="328"/>
                  </a:lnTo>
                  <a:lnTo>
                    <a:pt x="823" y="328"/>
                  </a:lnTo>
                  <a:lnTo>
                    <a:pt x="857" y="333"/>
                  </a:lnTo>
                  <a:lnTo>
                    <a:pt x="891" y="336"/>
                  </a:lnTo>
                  <a:lnTo>
                    <a:pt x="904" y="336"/>
                  </a:lnTo>
                  <a:lnTo>
                    <a:pt x="941" y="341"/>
                  </a:lnTo>
                  <a:lnTo>
                    <a:pt x="944" y="341"/>
                  </a:lnTo>
                  <a:lnTo>
                    <a:pt x="946" y="341"/>
                  </a:lnTo>
                  <a:lnTo>
                    <a:pt x="933" y="368"/>
                  </a:lnTo>
                  <a:lnTo>
                    <a:pt x="917" y="394"/>
                  </a:lnTo>
                  <a:lnTo>
                    <a:pt x="904" y="423"/>
                  </a:lnTo>
                  <a:lnTo>
                    <a:pt x="894" y="444"/>
                  </a:lnTo>
                  <a:lnTo>
                    <a:pt x="891" y="446"/>
                  </a:lnTo>
                  <a:lnTo>
                    <a:pt x="891" y="449"/>
                  </a:lnTo>
                  <a:lnTo>
                    <a:pt x="889" y="451"/>
                  </a:lnTo>
                  <a:lnTo>
                    <a:pt x="883" y="462"/>
                  </a:lnTo>
                  <a:lnTo>
                    <a:pt x="886" y="470"/>
                  </a:lnTo>
                  <a:lnTo>
                    <a:pt x="883" y="486"/>
                  </a:lnTo>
                  <a:lnTo>
                    <a:pt x="881" y="520"/>
                  </a:lnTo>
                  <a:lnTo>
                    <a:pt x="875" y="559"/>
                  </a:lnTo>
                  <a:lnTo>
                    <a:pt x="873" y="585"/>
                  </a:lnTo>
                  <a:lnTo>
                    <a:pt x="870" y="612"/>
                  </a:lnTo>
                  <a:lnTo>
                    <a:pt x="870" y="617"/>
                  </a:lnTo>
                  <a:lnTo>
                    <a:pt x="902" y="617"/>
                  </a:lnTo>
                  <a:lnTo>
                    <a:pt x="938" y="617"/>
                  </a:lnTo>
                  <a:lnTo>
                    <a:pt x="967" y="617"/>
                  </a:lnTo>
                  <a:lnTo>
                    <a:pt x="991" y="619"/>
                  </a:lnTo>
                  <a:lnTo>
                    <a:pt x="1012" y="619"/>
                  </a:lnTo>
                  <a:lnTo>
                    <a:pt x="1030" y="619"/>
                  </a:lnTo>
                  <a:lnTo>
                    <a:pt x="1041" y="619"/>
                  </a:lnTo>
                  <a:lnTo>
                    <a:pt x="1043" y="619"/>
                  </a:lnTo>
                  <a:lnTo>
                    <a:pt x="1077" y="619"/>
                  </a:lnTo>
                  <a:lnTo>
                    <a:pt x="1080" y="619"/>
                  </a:lnTo>
                  <a:lnTo>
                    <a:pt x="1088" y="619"/>
                  </a:lnTo>
                  <a:lnTo>
                    <a:pt x="1090" y="619"/>
                  </a:lnTo>
                  <a:lnTo>
                    <a:pt x="1096" y="619"/>
                  </a:lnTo>
                  <a:lnTo>
                    <a:pt x="1119" y="619"/>
                  </a:lnTo>
                  <a:lnTo>
                    <a:pt x="1151" y="619"/>
                  </a:lnTo>
                  <a:lnTo>
                    <a:pt x="1185" y="619"/>
                  </a:lnTo>
                  <a:lnTo>
                    <a:pt x="1201" y="619"/>
                  </a:lnTo>
                  <a:lnTo>
                    <a:pt x="1201" y="648"/>
                  </a:lnTo>
                  <a:lnTo>
                    <a:pt x="1195" y="648"/>
                  </a:lnTo>
                  <a:lnTo>
                    <a:pt x="1193" y="648"/>
                  </a:lnTo>
                  <a:lnTo>
                    <a:pt x="1190" y="648"/>
                  </a:lnTo>
                  <a:lnTo>
                    <a:pt x="1187" y="648"/>
                  </a:lnTo>
                  <a:lnTo>
                    <a:pt x="1185" y="648"/>
                  </a:lnTo>
                  <a:lnTo>
                    <a:pt x="1182" y="648"/>
                  </a:lnTo>
                  <a:lnTo>
                    <a:pt x="1180" y="648"/>
                  </a:lnTo>
                  <a:lnTo>
                    <a:pt x="1174" y="648"/>
                  </a:lnTo>
                  <a:lnTo>
                    <a:pt x="1172" y="648"/>
                  </a:lnTo>
                  <a:lnTo>
                    <a:pt x="1169" y="648"/>
                  </a:lnTo>
                  <a:lnTo>
                    <a:pt x="1166" y="648"/>
                  </a:lnTo>
                  <a:lnTo>
                    <a:pt x="1166" y="651"/>
                  </a:lnTo>
                  <a:lnTo>
                    <a:pt x="1166" y="654"/>
                  </a:lnTo>
                  <a:lnTo>
                    <a:pt x="1166" y="659"/>
                  </a:lnTo>
                  <a:lnTo>
                    <a:pt x="1166" y="661"/>
                  </a:lnTo>
                  <a:lnTo>
                    <a:pt x="1166" y="664"/>
                  </a:lnTo>
                  <a:lnTo>
                    <a:pt x="1166" y="669"/>
                  </a:lnTo>
                  <a:lnTo>
                    <a:pt x="1166" y="672"/>
                  </a:lnTo>
                  <a:lnTo>
                    <a:pt x="1166" y="677"/>
                  </a:lnTo>
                  <a:lnTo>
                    <a:pt x="1166" y="680"/>
                  </a:lnTo>
                  <a:lnTo>
                    <a:pt x="1166" y="682"/>
                  </a:lnTo>
                  <a:lnTo>
                    <a:pt x="1166" y="688"/>
                  </a:lnTo>
                  <a:lnTo>
                    <a:pt x="1166" y="693"/>
                  </a:lnTo>
                  <a:lnTo>
                    <a:pt x="1166" y="698"/>
                  </a:lnTo>
                  <a:lnTo>
                    <a:pt x="1166" y="701"/>
                  </a:lnTo>
                  <a:lnTo>
                    <a:pt x="1166" y="703"/>
                  </a:lnTo>
                  <a:lnTo>
                    <a:pt x="1166" y="709"/>
                  </a:lnTo>
                  <a:lnTo>
                    <a:pt x="1166" y="711"/>
                  </a:lnTo>
                  <a:lnTo>
                    <a:pt x="1164" y="711"/>
                  </a:lnTo>
                  <a:lnTo>
                    <a:pt x="1164" y="714"/>
                  </a:lnTo>
                  <a:lnTo>
                    <a:pt x="1164" y="717"/>
                  </a:lnTo>
                  <a:lnTo>
                    <a:pt x="1164" y="719"/>
                  </a:lnTo>
                  <a:lnTo>
                    <a:pt x="1164" y="732"/>
                  </a:lnTo>
                  <a:lnTo>
                    <a:pt x="1164" y="735"/>
                  </a:lnTo>
                  <a:lnTo>
                    <a:pt x="1164" y="751"/>
                  </a:lnTo>
                  <a:lnTo>
                    <a:pt x="1166" y="753"/>
                  </a:lnTo>
                  <a:lnTo>
                    <a:pt x="1166" y="756"/>
                  </a:lnTo>
                  <a:lnTo>
                    <a:pt x="1166" y="759"/>
                  </a:lnTo>
                  <a:lnTo>
                    <a:pt x="1166" y="761"/>
                  </a:lnTo>
                  <a:lnTo>
                    <a:pt x="1166" y="764"/>
                  </a:lnTo>
                  <a:lnTo>
                    <a:pt x="1166" y="766"/>
                  </a:lnTo>
                  <a:lnTo>
                    <a:pt x="1166" y="769"/>
                  </a:lnTo>
                  <a:lnTo>
                    <a:pt x="1164" y="772"/>
                  </a:lnTo>
                  <a:lnTo>
                    <a:pt x="1164" y="777"/>
                  </a:lnTo>
                  <a:lnTo>
                    <a:pt x="1164" y="782"/>
                  </a:lnTo>
                  <a:lnTo>
                    <a:pt x="1164" y="787"/>
                  </a:lnTo>
                  <a:lnTo>
                    <a:pt x="1164" y="790"/>
                  </a:lnTo>
                  <a:lnTo>
                    <a:pt x="1164" y="795"/>
                  </a:lnTo>
                  <a:lnTo>
                    <a:pt x="1164" y="798"/>
                  </a:lnTo>
                  <a:lnTo>
                    <a:pt x="1164" y="801"/>
                  </a:lnTo>
                  <a:lnTo>
                    <a:pt x="1164" y="806"/>
                  </a:lnTo>
                  <a:lnTo>
                    <a:pt x="1166" y="808"/>
                  </a:lnTo>
                  <a:lnTo>
                    <a:pt x="1166" y="811"/>
                  </a:lnTo>
                  <a:lnTo>
                    <a:pt x="1166" y="822"/>
                  </a:lnTo>
                  <a:lnTo>
                    <a:pt x="1164" y="822"/>
                  </a:lnTo>
                  <a:lnTo>
                    <a:pt x="1164" y="824"/>
                  </a:lnTo>
                  <a:lnTo>
                    <a:pt x="1164" y="850"/>
                  </a:lnTo>
                  <a:lnTo>
                    <a:pt x="1164" y="871"/>
                  </a:lnTo>
                  <a:lnTo>
                    <a:pt x="1161" y="879"/>
                  </a:lnTo>
                  <a:lnTo>
                    <a:pt x="1161" y="890"/>
                  </a:lnTo>
                  <a:lnTo>
                    <a:pt x="1161" y="898"/>
                  </a:lnTo>
                  <a:lnTo>
                    <a:pt x="1161" y="906"/>
                  </a:lnTo>
                  <a:lnTo>
                    <a:pt x="1161" y="913"/>
                  </a:lnTo>
                  <a:lnTo>
                    <a:pt x="1161" y="919"/>
                  </a:lnTo>
                  <a:lnTo>
                    <a:pt x="1161" y="927"/>
                  </a:lnTo>
                  <a:lnTo>
                    <a:pt x="1161" y="932"/>
                  </a:lnTo>
                  <a:lnTo>
                    <a:pt x="1164" y="940"/>
                  </a:lnTo>
                  <a:lnTo>
                    <a:pt x="1164" y="942"/>
                  </a:lnTo>
                  <a:lnTo>
                    <a:pt x="1164" y="958"/>
                  </a:lnTo>
                  <a:lnTo>
                    <a:pt x="1166" y="958"/>
                  </a:lnTo>
                  <a:lnTo>
                    <a:pt x="1169" y="955"/>
                  </a:lnTo>
                  <a:lnTo>
                    <a:pt x="1169" y="958"/>
                  </a:lnTo>
                  <a:lnTo>
                    <a:pt x="1169" y="961"/>
                  </a:lnTo>
                  <a:lnTo>
                    <a:pt x="1169" y="963"/>
                  </a:lnTo>
                  <a:lnTo>
                    <a:pt x="1169" y="966"/>
                  </a:lnTo>
                  <a:lnTo>
                    <a:pt x="1169" y="968"/>
                  </a:lnTo>
                  <a:lnTo>
                    <a:pt x="1166" y="968"/>
                  </a:lnTo>
                  <a:lnTo>
                    <a:pt x="1166" y="971"/>
                  </a:lnTo>
                  <a:lnTo>
                    <a:pt x="1164" y="976"/>
                  </a:lnTo>
                  <a:lnTo>
                    <a:pt x="1164" y="989"/>
                  </a:lnTo>
                  <a:lnTo>
                    <a:pt x="1164" y="997"/>
                  </a:lnTo>
                  <a:lnTo>
                    <a:pt x="1164" y="1008"/>
                  </a:lnTo>
                  <a:lnTo>
                    <a:pt x="1169" y="1008"/>
                  </a:lnTo>
                  <a:lnTo>
                    <a:pt x="1169" y="1026"/>
                  </a:lnTo>
                  <a:lnTo>
                    <a:pt x="1169" y="1031"/>
                  </a:lnTo>
                  <a:lnTo>
                    <a:pt x="1169" y="1037"/>
                  </a:lnTo>
                  <a:lnTo>
                    <a:pt x="1166" y="1047"/>
                  </a:lnTo>
                  <a:lnTo>
                    <a:pt x="1169" y="1047"/>
                  </a:lnTo>
                  <a:lnTo>
                    <a:pt x="1166" y="1052"/>
                  </a:lnTo>
                  <a:lnTo>
                    <a:pt x="1169" y="1052"/>
                  </a:lnTo>
                  <a:lnTo>
                    <a:pt x="1172" y="1052"/>
                  </a:lnTo>
                  <a:lnTo>
                    <a:pt x="1169" y="1055"/>
                  </a:lnTo>
                  <a:lnTo>
                    <a:pt x="1169" y="1058"/>
                  </a:lnTo>
                  <a:lnTo>
                    <a:pt x="1169" y="1055"/>
                  </a:lnTo>
                  <a:lnTo>
                    <a:pt x="1166" y="1055"/>
                  </a:lnTo>
                  <a:lnTo>
                    <a:pt x="1161" y="1055"/>
                  </a:lnTo>
                  <a:lnTo>
                    <a:pt x="1161" y="1060"/>
                  </a:lnTo>
                  <a:lnTo>
                    <a:pt x="1161" y="1066"/>
                  </a:lnTo>
                  <a:lnTo>
                    <a:pt x="1159" y="1068"/>
                  </a:lnTo>
                  <a:lnTo>
                    <a:pt x="1159" y="1071"/>
                  </a:lnTo>
                  <a:lnTo>
                    <a:pt x="1159" y="1076"/>
                  </a:lnTo>
                  <a:lnTo>
                    <a:pt x="1159" y="1081"/>
                  </a:lnTo>
                  <a:lnTo>
                    <a:pt x="1159" y="1084"/>
                  </a:lnTo>
                  <a:lnTo>
                    <a:pt x="1159" y="1087"/>
                  </a:lnTo>
                  <a:lnTo>
                    <a:pt x="1156" y="1089"/>
                  </a:lnTo>
                  <a:lnTo>
                    <a:pt x="1156" y="1092"/>
                  </a:lnTo>
                  <a:lnTo>
                    <a:pt x="1156" y="1094"/>
                  </a:lnTo>
                  <a:lnTo>
                    <a:pt x="1156" y="1097"/>
                  </a:lnTo>
                  <a:lnTo>
                    <a:pt x="1153" y="1097"/>
                  </a:lnTo>
                  <a:lnTo>
                    <a:pt x="1153" y="1102"/>
                  </a:lnTo>
                  <a:lnTo>
                    <a:pt x="1153" y="1105"/>
                  </a:lnTo>
                  <a:lnTo>
                    <a:pt x="1159" y="1105"/>
                  </a:lnTo>
                  <a:lnTo>
                    <a:pt x="1161" y="1108"/>
                  </a:lnTo>
                  <a:lnTo>
                    <a:pt x="1164" y="1110"/>
                  </a:lnTo>
                  <a:lnTo>
                    <a:pt x="1164" y="1113"/>
                  </a:lnTo>
                  <a:lnTo>
                    <a:pt x="1164" y="1115"/>
                  </a:lnTo>
                  <a:lnTo>
                    <a:pt x="1161" y="1118"/>
                  </a:lnTo>
                  <a:lnTo>
                    <a:pt x="1161" y="1121"/>
                  </a:lnTo>
                  <a:lnTo>
                    <a:pt x="1161" y="1123"/>
                  </a:lnTo>
                  <a:lnTo>
                    <a:pt x="1159" y="1126"/>
                  </a:lnTo>
                  <a:lnTo>
                    <a:pt x="1159" y="1129"/>
                  </a:lnTo>
                  <a:lnTo>
                    <a:pt x="1156" y="1134"/>
                  </a:lnTo>
                  <a:lnTo>
                    <a:pt x="1156" y="1136"/>
                  </a:lnTo>
                  <a:lnTo>
                    <a:pt x="1156" y="1139"/>
                  </a:lnTo>
                  <a:lnTo>
                    <a:pt x="1156" y="1142"/>
                  </a:lnTo>
                  <a:lnTo>
                    <a:pt x="1156" y="1144"/>
                  </a:lnTo>
                  <a:lnTo>
                    <a:pt x="1159" y="1147"/>
                  </a:lnTo>
                  <a:lnTo>
                    <a:pt x="1159" y="1150"/>
                  </a:lnTo>
                  <a:lnTo>
                    <a:pt x="1159" y="1152"/>
                  </a:lnTo>
                  <a:lnTo>
                    <a:pt x="1159" y="1155"/>
                  </a:lnTo>
                  <a:lnTo>
                    <a:pt x="1159" y="1157"/>
                  </a:lnTo>
                  <a:lnTo>
                    <a:pt x="1156" y="1160"/>
                  </a:lnTo>
                  <a:lnTo>
                    <a:pt x="1156" y="1163"/>
                  </a:lnTo>
                  <a:lnTo>
                    <a:pt x="1156" y="1165"/>
                  </a:lnTo>
                  <a:lnTo>
                    <a:pt x="1156" y="1168"/>
                  </a:lnTo>
                  <a:lnTo>
                    <a:pt x="1156" y="1171"/>
                  </a:lnTo>
                  <a:lnTo>
                    <a:pt x="1159" y="1171"/>
                  </a:lnTo>
                  <a:lnTo>
                    <a:pt x="1159" y="1173"/>
                  </a:lnTo>
                  <a:lnTo>
                    <a:pt x="1159" y="1176"/>
                  </a:lnTo>
                  <a:lnTo>
                    <a:pt x="1161" y="1176"/>
                  </a:lnTo>
                  <a:lnTo>
                    <a:pt x="1161" y="1178"/>
                  </a:lnTo>
                  <a:lnTo>
                    <a:pt x="1161" y="1181"/>
                  </a:lnTo>
                  <a:lnTo>
                    <a:pt x="1164" y="1184"/>
                  </a:lnTo>
                  <a:lnTo>
                    <a:pt x="1169" y="1202"/>
                  </a:lnTo>
                  <a:lnTo>
                    <a:pt x="1161" y="1207"/>
                  </a:lnTo>
                  <a:lnTo>
                    <a:pt x="1151" y="1213"/>
                  </a:lnTo>
                  <a:lnTo>
                    <a:pt x="1140" y="1218"/>
                  </a:lnTo>
                  <a:lnTo>
                    <a:pt x="1127" y="1223"/>
                  </a:lnTo>
                  <a:lnTo>
                    <a:pt x="1117" y="1228"/>
                  </a:lnTo>
                  <a:lnTo>
                    <a:pt x="1106" y="1234"/>
                  </a:lnTo>
                  <a:lnTo>
                    <a:pt x="1098" y="1236"/>
                  </a:lnTo>
                  <a:lnTo>
                    <a:pt x="1088" y="1241"/>
                  </a:lnTo>
                  <a:lnTo>
                    <a:pt x="1085" y="1241"/>
                  </a:lnTo>
                  <a:lnTo>
                    <a:pt x="1075" y="1247"/>
                  </a:lnTo>
                  <a:lnTo>
                    <a:pt x="1069" y="1249"/>
                  </a:lnTo>
                  <a:lnTo>
                    <a:pt x="1064" y="1252"/>
                  </a:lnTo>
                  <a:lnTo>
                    <a:pt x="1059" y="1255"/>
                  </a:lnTo>
                  <a:lnTo>
                    <a:pt x="1051" y="1257"/>
                  </a:lnTo>
                  <a:lnTo>
                    <a:pt x="1035" y="1265"/>
                  </a:lnTo>
                  <a:lnTo>
                    <a:pt x="1028" y="1270"/>
                  </a:lnTo>
                  <a:lnTo>
                    <a:pt x="1017" y="1273"/>
                  </a:lnTo>
                  <a:lnTo>
                    <a:pt x="1014" y="1276"/>
                  </a:lnTo>
                  <a:lnTo>
                    <a:pt x="1012" y="1278"/>
                  </a:lnTo>
                  <a:lnTo>
                    <a:pt x="1001" y="1281"/>
                  </a:lnTo>
                  <a:lnTo>
                    <a:pt x="999" y="1283"/>
                  </a:lnTo>
                  <a:lnTo>
                    <a:pt x="996" y="1286"/>
                  </a:lnTo>
                  <a:lnTo>
                    <a:pt x="991" y="1289"/>
                  </a:lnTo>
                  <a:lnTo>
                    <a:pt x="962" y="1315"/>
                  </a:lnTo>
                  <a:lnTo>
                    <a:pt x="962" y="1318"/>
                  </a:lnTo>
                  <a:lnTo>
                    <a:pt x="949" y="1328"/>
                  </a:lnTo>
                  <a:lnTo>
                    <a:pt x="941" y="1333"/>
                  </a:lnTo>
                  <a:lnTo>
                    <a:pt x="915" y="1346"/>
                  </a:lnTo>
                  <a:lnTo>
                    <a:pt x="904" y="1354"/>
                  </a:lnTo>
                  <a:lnTo>
                    <a:pt x="896" y="1357"/>
                  </a:lnTo>
                  <a:lnTo>
                    <a:pt x="886" y="1362"/>
                  </a:lnTo>
                  <a:lnTo>
                    <a:pt x="878" y="1367"/>
                  </a:lnTo>
                  <a:lnTo>
                    <a:pt x="870" y="1373"/>
                  </a:lnTo>
                  <a:lnTo>
                    <a:pt x="868" y="1373"/>
                  </a:lnTo>
                  <a:lnTo>
                    <a:pt x="862" y="1375"/>
                  </a:lnTo>
                  <a:lnTo>
                    <a:pt x="855" y="1378"/>
                  </a:lnTo>
                  <a:lnTo>
                    <a:pt x="844" y="1386"/>
                  </a:lnTo>
                  <a:lnTo>
                    <a:pt x="834" y="1391"/>
                  </a:lnTo>
                  <a:lnTo>
                    <a:pt x="826" y="1394"/>
                  </a:lnTo>
                  <a:lnTo>
                    <a:pt x="815" y="1402"/>
                  </a:lnTo>
                  <a:lnTo>
                    <a:pt x="797" y="1409"/>
                  </a:lnTo>
                  <a:lnTo>
                    <a:pt x="778" y="1420"/>
                  </a:lnTo>
                  <a:lnTo>
                    <a:pt x="765" y="1428"/>
                  </a:lnTo>
                  <a:lnTo>
                    <a:pt x="742" y="1438"/>
                  </a:lnTo>
                  <a:lnTo>
                    <a:pt x="739" y="1441"/>
                  </a:lnTo>
                  <a:lnTo>
                    <a:pt x="726" y="1449"/>
                  </a:lnTo>
                  <a:lnTo>
                    <a:pt x="705" y="1459"/>
                  </a:lnTo>
                  <a:lnTo>
                    <a:pt x="692" y="1467"/>
                  </a:lnTo>
                  <a:lnTo>
                    <a:pt x="674" y="1475"/>
                  </a:lnTo>
                  <a:lnTo>
                    <a:pt x="661" y="1483"/>
                  </a:lnTo>
                  <a:lnTo>
                    <a:pt x="650" y="1488"/>
                  </a:lnTo>
                  <a:lnTo>
                    <a:pt x="640" y="1496"/>
                  </a:lnTo>
                  <a:lnTo>
                    <a:pt x="629" y="1499"/>
                  </a:lnTo>
                  <a:lnTo>
                    <a:pt x="629" y="1501"/>
                  </a:lnTo>
                  <a:lnTo>
                    <a:pt x="616" y="1509"/>
                  </a:lnTo>
                  <a:lnTo>
                    <a:pt x="600" y="1514"/>
                  </a:lnTo>
                  <a:lnTo>
                    <a:pt x="595" y="1517"/>
                  </a:lnTo>
                  <a:lnTo>
                    <a:pt x="587" y="1517"/>
                  </a:lnTo>
                  <a:lnTo>
                    <a:pt x="582" y="1520"/>
                  </a:lnTo>
                  <a:lnTo>
                    <a:pt x="571" y="1522"/>
                  </a:lnTo>
                  <a:lnTo>
                    <a:pt x="561" y="1525"/>
                  </a:lnTo>
                  <a:lnTo>
                    <a:pt x="556" y="1525"/>
                  </a:lnTo>
                  <a:lnTo>
                    <a:pt x="548" y="1527"/>
                  </a:lnTo>
                  <a:lnTo>
                    <a:pt x="543" y="1530"/>
                  </a:lnTo>
                  <a:lnTo>
                    <a:pt x="535" y="1530"/>
                  </a:lnTo>
                  <a:lnTo>
                    <a:pt x="529" y="1533"/>
                  </a:lnTo>
                  <a:lnTo>
                    <a:pt x="522" y="1533"/>
                  </a:lnTo>
                  <a:lnTo>
                    <a:pt x="514" y="1535"/>
                  </a:lnTo>
                  <a:lnTo>
                    <a:pt x="506" y="1535"/>
                  </a:lnTo>
                  <a:lnTo>
                    <a:pt x="501" y="1535"/>
                  </a:lnTo>
                  <a:lnTo>
                    <a:pt x="498" y="1535"/>
                  </a:lnTo>
                  <a:lnTo>
                    <a:pt x="493" y="1533"/>
                  </a:lnTo>
                  <a:lnTo>
                    <a:pt x="485" y="1533"/>
                  </a:lnTo>
                  <a:lnTo>
                    <a:pt x="482" y="1530"/>
                  </a:lnTo>
                  <a:lnTo>
                    <a:pt x="477" y="1530"/>
                  </a:lnTo>
                  <a:lnTo>
                    <a:pt x="474" y="1527"/>
                  </a:lnTo>
                  <a:lnTo>
                    <a:pt x="469" y="1525"/>
                  </a:lnTo>
                  <a:lnTo>
                    <a:pt x="467" y="1522"/>
                  </a:lnTo>
                  <a:lnTo>
                    <a:pt x="464" y="1520"/>
                  </a:lnTo>
                  <a:lnTo>
                    <a:pt x="456" y="1517"/>
                  </a:lnTo>
                  <a:lnTo>
                    <a:pt x="451" y="1512"/>
                  </a:lnTo>
                  <a:lnTo>
                    <a:pt x="448" y="1512"/>
                  </a:lnTo>
                  <a:lnTo>
                    <a:pt x="443" y="1509"/>
                  </a:lnTo>
                  <a:lnTo>
                    <a:pt x="438" y="1506"/>
                  </a:lnTo>
                  <a:lnTo>
                    <a:pt x="430" y="1499"/>
                  </a:lnTo>
                  <a:lnTo>
                    <a:pt x="419" y="1493"/>
                  </a:lnTo>
                  <a:lnTo>
                    <a:pt x="417" y="1491"/>
                  </a:lnTo>
                  <a:lnTo>
                    <a:pt x="414" y="1488"/>
                  </a:lnTo>
                  <a:lnTo>
                    <a:pt x="414" y="1485"/>
                  </a:lnTo>
                  <a:lnTo>
                    <a:pt x="409" y="1483"/>
                  </a:lnTo>
                  <a:lnTo>
                    <a:pt x="406" y="1475"/>
                  </a:lnTo>
                  <a:lnTo>
                    <a:pt x="404" y="1472"/>
                  </a:lnTo>
                  <a:lnTo>
                    <a:pt x="404" y="1470"/>
                  </a:lnTo>
                  <a:lnTo>
                    <a:pt x="401" y="1462"/>
                  </a:lnTo>
                  <a:lnTo>
                    <a:pt x="398" y="1457"/>
                  </a:lnTo>
                  <a:lnTo>
                    <a:pt x="396" y="1451"/>
                  </a:lnTo>
                  <a:lnTo>
                    <a:pt x="393" y="1441"/>
                  </a:lnTo>
                  <a:lnTo>
                    <a:pt x="390" y="1438"/>
                  </a:lnTo>
                  <a:lnTo>
                    <a:pt x="390" y="1436"/>
                  </a:lnTo>
                  <a:lnTo>
                    <a:pt x="390" y="1430"/>
                  </a:lnTo>
                  <a:lnTo>
                    <a:pt x="388" y="1428"/>
                  </a:lnTo>
                  <a:lnTo>
                    <a:pt x="388" y="1423"/>
                  </a:lnTo>
                  <a:lnTo>
                    <a:pt x="385" y="1417"/>
                  </a:lnTo>
                  <a:lnTo>
                    <a:pt x="385" y="1412"/>
                  </a:lnTo>
                  <a:lnTo>
                    <a:pt x="383" y="1407"/>
                  </a:lnTo>
                  <a:lnTo>
                    <a:pt x="383" y="1404"/>
                  </a:lnTo>
                  <a:lnTo>
                    <a:pt x="380" y="1399"/>
                  </a:lnTo>
                  <a:lnTo>
                    <a:pt x="380" y="1396"/>
                  </a:lnTo>
                  <a:lnTo>
                    <a:pt x="377" y="1388"/>
                  </a:lnTo>
                  <a:lnTo>
                    <a:pt x="375" y="1383"/>
                  </a:lnTo>
                  <a:lnTo>
                    <a:pt x="372" y="1373"/>
                  </a:lnTo>
                  <a:lnTo>
                    <a:pt x="370" y="1367"/>
                  </a:lnTo>
                  <a:lnTo>
                    <a:pt x="367" y="1360"/>
                  </a:lnTo>
                  <a:lnTo>
                    <a:pt x="364" y="1352"/>
                  </a:lnTo>
                  <a:lnTo>
                    <a:pt x="362" y="1344"/>
                  </a:lnTo>
                  <a:lnTo>
                    <a:pt x="359" y="1336"/>
                  </a:lnTo>
                  <a:lnTo>
                    <a:pt x="356" y="1331"/>
                  </a:lnTo>
                  <a:lnTo>
                    <a:pt x="354" y="1325"/>
                  </a:lnTo>
                  <a:lnTo>
                    <a:pt x="351" y="1323"/>
                  </a:lnTo>
                  <a:lnTo>
                    <a:pt x="349" y="1318"/>
                  </a:lnTo>
                  <a:lnTo>
                    <a:pt x="349" y="1315"/>
                  </a:lnTo>
                  <a:lnTo>
                    <a:pt x="346" y="1310"/>
                  </a:lnTo>
                  <a:lnTo>
                    <a:pt x="343" y="1307"/>
                  </a:lnTo>
                  <a:lnTo>
                    <a:pt x="341" y="1304"/>
                  </a:lnTo>
                  <a:lnTo>
                    <a:pt x="341" y="1302"/>
                  </a:lnTo>
                  <a:lnTo>
                    <a:pt x="338" y="1297"/>
                  </a:lnTo>
                  <a:lnTo>
                    <a:pt x="338" y="1294"/>
                  </a:lnTo>
                  <a:lnTo>
                    <a:pt x="335" y="1291"/>
                  </a:lnTo>
                  <a:lnTo>
                    <a:pt x="333" y="1286"/>
                  </a:lnTo>
                  <a:lnTo>
                    <a:pt x="328" y="1281"/>
                  </a:lnTo>
                  <a:lnTo>
                    <a:pt x="322" y="1273"/>
                  </a:lnTo>
                  <a:lnTo>
                    <a:pt x="320" y="1268"/>
                  </a:lnTo>
                  <a:lnTo>
                    <a:pt x="317" y="1262"/>
                  </a:lnTo>
                  <a:lnTo>
                    <a:pt x="312" y="1257"/>
                  </a:lnTo>
                  <a:lnTo>
                    <a:pt x="309" y="1252"/>
                  </a:lnTo>
                  <a:lnTo>
                    <a:pt x="304" y="1244"/>
                  </a:lnTo>
                  <a:lnTo>
                    <a:pt x="299" y="1239"/>
                  </a:lnTo>
                  <a:lnTo>
                    <a:pt x="296" y="1236"/>
                  </a:lnTo>
                  <a:lnTo>
                    <a:pt x="291" y="1228"/>
                  </a:lnTo>
                  <a:lnTo>
                    <a:pt x="286" y="1223"/>
                  </a:lnTo>
                  <a:lnTo>
                    <a:pt x="283" y="1220"/>
                  </a:lnTo>
                  <a:lnTo>
                    <a:pt x="280" y="1218"/>
                  </a:lnTo>
                  <a:lnTo>
                    <a:pt x="278" y="1215"/>
                  </a:lnTo>
                  <a:lnTo>
                    <a:pt x="273" y="1213"/>
                  </a:lnTo>
                  <a:lnTo>
                    <a:pt x="267" y="1210"/>
                  </a:lnTo>
                  <a:lnTo>
                    <a:pt x="262" y="1207"/>
                  </a:lnTo>
                  <a:lnTo>
                    <a:pt x="254" y="1205"/>
                  </a:lnTo>
                  <a:lnTo>
                    <a:pt x="249" y="1202"/>
                  </a:lnTo>
                  <a:lnTo>
                    <a:pt x="246" y="1199"/>
                  </a:lnTo>
                  <a:lnTo>
                    <a:pt x="241" y="1197"/>
                  </a:lnTo>
                  <a:lnTo>
                    <a:pt x="236" y="1197"/>
                  </a:lnTo>
                  <a:lnTo>
                    <a:pt x="233" y="1194"/>
                  </a:lnTo>
                  <a:lnTo>
                    <a:pt x="231" y="1194"/>
                  </a:lnTo>
                  <a:lnTo>
                    <a:pt x="228" y="1194"/>
                  </a:lnTo>
                  <a:lnTo>
                    <a:pt x="223" y="1192"/>
                  </a:lnTo>
                  <a:lnTo>
                    <a:pt x="215" y="1189"/>
                  </a:lnTo>
                  <a:lnTo>
                    <a:pt x="210" y="1189"/>
                  </a:lnTo>
                  <a:lnTo>
                    <a:pt x="202" y="1186"/>
                  </a:lnTo>
                  <a:lnTo>
                    <a:pt x="173" y="1178"/>
                  </a:lnTo>
                  <a:lnTo>
                    <a:pt x="113" y="1165"/>
                  </a:lnTo>
                  <a:lnTo>
                    <a:pt x="110" y="1165"/>
                  </a:lnTo>
                  <a:lnTo>
                    <a:pt x="107" y="1165"/>
                  </a:lnTo>
                  <a:lnTo>
                    <a:pt x="105" y="1163"/>
                  </a:lnTo>
                  <a:lnTo>
                    <a:pt x="94" y="1160"/>
                  </a:lnTo>
                  <a:lnTo>
                    <a:pt x="68" y="1155"/>
                  </a:lnTo>
                  <a:lnTo>
                    <a:pt x="39" y="1147"/>
                  </a:lnTo>
                  <a:lnTo>
                    <a:pt x="31" y="1147"/>
                  </a:lnTo>
                  <a:lnTo>
                    <a:pt x="21" y="1144"/>
                  </a:lnTo>
                  <a:lnTo>
                    <a:pt x="10" y="1142"/>
                  </a:lnTo>
                  <a:lnTo>
                    <a:pt x="2" y="1139"/>
                  </a:lnTo>
                  <a:lnTo>
                    <a:pt x="0" y="1139"/>
                  </a:lnTo>
                  <a:lnTo>
                    <a:pt x="8" y="1118"/>
                  </a:lnTo>
                  <a:lnTo>
                    <a:pt x="10" y="1105"/>
                  </a:lnTo>
                  <a:lnTo>
                    <a:pt x="13" y="1105"/>
                  </a:lnTo>
                  <a:lnTo>
                    <a:pt x="18" y="1084"/>
                  </a:lnTo>
                  <a:lnTo>
                    <a:pt x="23" y="1066"/>
                  </a:lnTo>
                  <a:lnTo>
                    <a:pt x="23" y="1063"/>
                  </a:lnTo>
                  <a:lnTo>
                    <a:pt x="31" y="1039"/>
                  </a:lnTo>
                  <a:lnTo>
                    <a:pt x="44" y="995"/>
                  </a:lnTo>
                  <a:lnTo>
                    <a:pt x="50" y="982"/>
                  </a:lnTo>
                  <a:lnTo>
                    <a:pt x="52" y="974"/>
                  </a:lnTo>
                  <a:lnTo>
                    <a:pt x="52" y="968"/>
                  </a:lnTo>
                  <a:lnTo>
                    <a:pt x="55" y="966"/>
                  </a:lnTo>
                  <a:lnTo>
                    <a:pt x="58" y="955"/>
                  </a:lnTo>
                  <a:lnTo>
                    <a:pt x="58" y="953"/>
                  </a:lnTo>
                  <a:lnTo>
                    <a:pt x="60" y="934"/>
                  </a:lnTo>
                  <a:lnTo>
                    <a:pt x="79" y="848"/>
                  </a:lnTo>
                  <a:lnTo>
                    <a:pt x="81" y="845"/>
                  </a:lnTo>
                  <a:lnTo>
                    <a:pt x="81" y="843"/>
                  </a:lnTo>
                  <a:lnTo>
                    <a:pt x="89" y="801"/>
                  </a:lnTo>
                  <a:lnTo>
                    <a:pt x="92" y="787"/>
                  </a:lnTo>
                  <a:lnTo>
                    <a:pt x="94" y="785"/>
                  </a:lnTo>
                  <a:lnTo>
                    <a:pt x="97" y="761"/>
                  </a:lnTo>
                  <a:lnTo>
                    <a:pt x="99" y="761"/>
                  </a:lnTo>
                  <a:lnTo>
                    <a:pt x="105" y="732"/>
                  </a:lnTo>
                  <a:lnTo>
                    <a:pt x="105" y="730"/>
                  </a:lnTo>
                  <a:lnTo>
                    <a:pt x="105" y="727"/>
                  </a:lnTo>
                  <a:lnTo>
                    <a:pt x="115" y="688"/>
                  </a:lnTo>
                  <a:lnTo>
                    <a:pt x="115" y="680"/>
                  </a:lnTo>
                  <a:lnTo>
                    <a:pt x="115" y="677"/>
                  </a:lnTo>
                  <a:lnTo>
                    <a:pt x="126" y="638"/>
                  </a:lnTo>
                  <a:lnTo>
                    <a:pt x="126" y="635"/>
                  </a:lnTo>
                  <a:lnTo>
                    <a:pt x="128" y="622"/>
                  </a:lnTo>
                  <a:lnTo>
                    <a:pt x="128" y="619"/>
                  </a:lnTo>
                  <a:lnTo>
                    <a:pt x="128" y="612"/>
                  </a:lnTo>
                  <a:lnTo>
                    <a:pt x="131" y="609"/>
                  </a:lnTo>
                  <a:lnTo>
                    <a:pt x="131" y="606"/>
                  </a:lnTo>
                  <a:lnTo>
                    <a:pt x="131" y="604"/>
                  </a:lnTo>
                  <a:lnTo>
                    <a:pt x="131" y="601"/>
                  </a:lnTo>
                  <a:lnTo>
                    <a:pt x="131" y="598"/>
                  </a:lnTo>
                  <a:lnTo>
                    <a:pt x="134" y="596"/>
                  </a:lnTo>
                  <a:lnTo>
                    <a:pt x="134" y="593"/>
                  </a:lnTo>
                  <a:lnTo>
                    <a:pt x="134" y="591"/>
                  </a:lnTo>
                  <a:lnTo>
                    <a:pt x="136" y="583"/>
                  </a:lnTo>
                  <a:lnTo>
                    <a:pt x="136" y="580"/>
                  </a:lnTo>
                  <a:lnTo>
                    <a:pt x="134" y="580"/>
                  </a:lnTo>
                  <a:lnTo>
                    <a:pt x="128" y="580"/>
                  </a:lnTo>
                  <a:lnTo>
                    <a:pt x="123" y="580"/>
                  </a:lnTo>
                  <a:lnTo>
                    <a:pt x="120" y="580"/>
                  </a:lnTo>
                  <a:lnTo>
                    <a:pt x="118" y="577"/>
                  </a:lnTo>
                  <a:lnTo>
                    <a:pt x="115" y="577"/>
                  </a:lnTo>
                  <a:lnTo>
                    <a:pt x="113" y="577"/>
                  </a:lnTo>
                  <a:lnTo>
                    <a:pt x="107" y="575"/>
                  </a:lnTo>
                  <a:lnTo>
                    <a:pt x="105" y="572"/>
                  </a:lnTo>
                  <a:lnTo>
                    <a:pt x="102" y="572"/>
                  </a:lnTo>
                  <a:lnTo>
                    <a:pt x="99" y="570"/>
                  </a:lnTo>
                  <a:lnTo>
                    <a:pt x="97" y="570"/>
                  </a:lnTo>
                  <a:lnTo>
                    <a:pt x="94" y="567"/>
                  </a:lnTo>
                  <a:lnTo>
                    <a:pt x="92" y="567"/>
                  </a:lnTo>
                  <a:lnTo>
                    <a:pt x="92" y="564"/>
                  </a:lnTo>
                  <a:lnTo>
                    <a:pt x="89" y="564"/>
                  </a:lnTo>
                  <a:lnTo>
                    <a:pt x="86" y="564"/>
                  </a:lnTo>
                  <a:lnTo>
                    <a:pt x="81" y="559"/>
                  </a:lnTo>
                  <a:lnTo>
                    <a:pt x="84" y="551"/>
                  </a:lnTo>
                  <a:lnTo>
                    <a:pt x="84" y="546"/>
                  </a:lnTo>
                  <a:lnTo>
                    <a:pt x="84" y="543"/>
                  </a:lnTo>
                  <a:lnTo>
                    <a:pt x="86" y="538"/>
                  </a:lnTo>
                  <a:lnTo>
                    <a:pt x="86" y="535"/>
                  </a:lnTo>
                  <a:lnTo>
                    <a:pt x="86" y="533"/>
                  </a:lnTo>
                  <a:lnTo>
                    <a:pt x="86" y="530"/>
                  </a:lnTo>
                  <a:lnTo>
                    <a:pt x="86" y="528"/>
                  </a:lnTo>
                  <a:lnTo>
                    <a:pt x="89" y="525"/>
                  </a:lnTo>
                  <a:lnTo>
                    <a:pt x="89" y="520"/>
                  </a:lnTo>
                  <a:lnTo>
                    <a:pt x="92" y="507"/>
                  </a:lnTo>
                  <a:lnTo>
                    <a:pt x="92" y="504"/>
                  </a:lnTo>
                  <a:lnTo>
                    <a:pt x="92" y="501"/>
                  </a:lnTo>
                  <a:lnTo>
                    <a:pt x="94" y="493"/>
                  </a:lnTo>
                  <a:lnTo>
                    <a:pt x="94" y="488"/>
                  </a:lnTo>
                  <a:lnTo>
                    <a:pt x="97" y="483"/>
                  </a:lnTo>
                  <a:lnTo>
                    <a:pt x="97" y="480"/>
                  </a:lnTo>
                  <a:lnTo>
                    <a:pt x="99" y="472"/>
                  </a:lnTo>
                  <a:lnTo>
                    <a:pt x="102" y="465"/>
                  </a:lnTo>
                  <a:lnTo>
                    <a:pt x="102" y="459"/>
                  </a:lnTo>
                  <a:lnTo>
                    <a:pt x="102" y="457"/>
                  </a:lnTo>
                  <a:lnTo>
                    <a:pt x="105" y="454"/>
                  </a:lnTo>
                  <a:lnTo>
                    <a:pt x="107" y="438"/>
                  </a:lnTo>
                  <a:lnTo>
                    <a:pt x="110" y="433"/>
                  </a:lnTo>
                  <a:lnTo>
                    <a:pt x="110" y="431"/>
                  </a:lnTo>
                  <a:lnTo>
                    <a:pt x="110" y="428"/>
                  </a:lnTo>
                  <a:lnTo>
                    <a:pt x="113" y="425"/>
                  </a:lnTo>
                  <a:lnTo>
                    <a:pt x="113" y="423"/>
                  </a:lnTo>
                  <a:lnTo>
                    <a:pt x="113" y="420"/>
                  </a:lnTo>
                  <a:lnTo>
                    <a:pt x="113" y="417"/>
                  </a:lnTo>
                  <a:lnTo>
                    <a:pt x="113" y="415"/>
                  </a:lnTo>
                  <a:lnTo>
                    <a:pt x="115" y="415"/>
                  </a:lnTo>
                  <a:lnTo>
                    <a:pt x="115" y="412"/>
                  </a:lnTo>
                  <a:lnTo>
                    <a:pt x="115" y="410"/>
                  </a:lnTo>
                  <a:lnTo>
                    <a:pt x="115" y="407"/>
                  </a:lnTo>
                  <a:lnTo>
                    <a:pt x="115" y="404"/>
                  </a:lnTo>
                  <a:lnTo>
                    <a:pt x="118" y="404"/>
                  </a:lnTo>
                  <a:lnTo>
                    <a:pt x="118" y="402"/>
                  </a:lnTo>
                  <a:lnTo>
                    <a:pt x="118" y="399"/>
                  </a:lnTo>
                  <a:lnTo>
                    <a:pt x="118" y="396"/>
                  </a:lnTo>
                  <a:lnTo>
                    <a:pt x="118" y="394"/>
                  </a:lnTo>
                  <a:lnTo>
                    <a:pt x="118" y="391"/>
                  </a:lnTo>
                  <a:lnTo>
                    <a:pt x="120" y="391"/>
                  </a:lnTo>
                  <a:lnTo>
                    <a:pt x="120" y="389"/>
                  </a:lnTo>
                  <a:lnTo>
                    <a:pt x="120" y="386"/>
                  </a:lnTo>
                  <a:lnTo>
                    <a:pt x="120" y="383"/>
                  </a:lnTo>
                  <a:lnTo>
                    <a:pt x="120" y="381"/>
                  </a:lnTo>
                  <a:lnTo>
                    <a:pt x="123" y="378"/>
                  </a:lnTo>
                  <a:lnTo>
                    <a:pt x="123" y="375"/>
                  </a:lnTo>
                  <a:lnTo>
                    <a:pt x="123" y="373"/>
                  </a:lnTo>
                  <a:lnTo>
                    <a:pt x="123" y="370"/>
                  </a:lnTo>
                  <a:lnTo>
                    <a:pt x="123" y="368"/>
                  </a:lnTo>
                  <a:lnTo>
                    <a:pt x="126" y="368"/>
                  </a:lnTo>
                  <a:lnTo>
                    <a:pt x="126" y="365"/>
                  </a:lnTo>
                  <a:lnTo>
                    <a:pt x="126" y="362"/>
                  </a:lnTo>
                  <a:lnTo>
                    <a:pt x="126" y="360"/>
                  </a:lnTo>
                  <a:lnTo>
                    <a:pt x="126" y="357"/>
                  </a:lnTo>
                  <a:lnTo>
                    <a:pt x="128" y="354"/>
                  </a:lnTo>
                  <a:lnTo>
                    <a:pt x="128" y="352"/>
                  </a:lnTo>
                  <a:lnTo>
                    <a:pt x="128" y="349"/>
                  </a:lnTo>
                  <a:lnTo>
                    <a:pt x="128" y="347"/>
                  </a:lnTo>
                  <a:lnTo>
                    <a:pt x="131" y="333"/>
                  </a:lnTo>
                  <a:lnTo>
                    <a:pt x="136" y="318"/>
                  </a:lnTo>
                  <a:lnTo>
                    <a:pt x="136" y="310"/>
                  </a:lnTo>
                  <a:lnTo>
                    <a:pt x="139" y="307"/>
                  </a:lnTo>
                  <a:lnTo>
                    <a:pt x="139" y="305"/>
                  </a:lnTo>
                  <a:lnTo>
                    <a:pt x="139" y="302"/>
                  </a:lnTo>
                  <a:lnTo>
                    <a:pt x="139" y="299"/>
                  </a:lnTo>
                  <a:lnTo>
                    <a:pt x="141" y="297"/>
                  </a:lnTo>
                  <a:lnTo>
                    <a:pt x="141" y="294"/>
                  </a:lnTo>
                  <a:lnTo>
                    <a:pt x="141" y="291"/>
                  </a:lnTo>
                  <a:lnTo>
                    <a:pt x="141" y="289"/>
                  </a:lnTo>
                  <a:lnTo>
                    <a:pt x="141" y="286"/>
                  </a:lnTo>
                  <a:lnTo>
                    <a:pt x="144" y="286"/>
                  </a:lnTo>
                  <a:lnTo>
                    <a:pt x="144" y="278"/>
                  </a:lnTo>
                  <a:lnTo>
                    <a:pt x="144" y="276"/>
                  </a:lnTo>
                  <a:lnTo>
                    <a:pt x="147" y="273"/>
                  </a:lnTo>
                  <a:lnTo>
                    <a:pt x="147" y="268"/>
                  </a:lnTo>
                  <a:lnTo>
                    <a:pt x="147" y="265"/>
                  </a:lnTo>
                  <a:lnTo>
                    <a:pt x="149" y="263"/>
                  </a:lnTo>
                  <a:lnTo>
                    <a:pt x="149" y="260"/>
                  </a:lnTo>
                  <a:lnTo>
                    <a:pt x="149" y="257"/>
                  </a:lnTo>
                  <a:lnTo>
                    <a:pt x="149" y="255"/>
                  </a:lnTo>
                  <a:lnTo>
                    <a:pt x="149" y="252"/>
                  </a:lnTo>
                  <a:lnTo>
                    <a:pt x="155" y="239"/>
                  </a:lnTo>
                  <a:lnTo>
                    <a:pt x="157" y="226"/>
                  </a:lnTo>
                  <a:lnTo>
                    <a:pt x="160" y="213"/>
                  </a:lnTo>
                  <a:lnTo>
                    <a:pt x="162" y="202"/>
                  </a:lnTo>
                  <a:lnTo>
                    <a:pt x="165" y="181"/>
                  </a:lnTo>
                  <a:lnTo>
                    <a:pt x="173" y="155"/>
                  </a:lnTo>
                  <a:lnTo>
                    <a:pt x="178" y="134"/>
                  </a:lnTo>
                  <a:lnTo>
                    <a:pt x="178" y="129"/>
                  </a:lnTo>
                  <a:lnTo>
                    <a:pt x="178" y="126"/>
                  </a:lnTo>
                  <a:lnTo>
                    <a:pt x="181" y="121"/>
                  </a:lnTo>
                  <a:lnTo>
                    <a:pt x="181" y="116"/>
                  </a:lnTo>
                  <a:lnTo>
                    <a:pt x="181" y="113"/>
                  </a:lnTo>
                  <a:lnTo>
                    <a:pt x="181" y="110"/>
                  </a:lnTo>
                  <a:lnTo>
                    <a:pt x="183" y="108"/>
                  </a:lnTo>
                  <a:lnTo>
                    <a:pt x="183" y="105"/>
                  </a:lnTo>
                  <a:lnTo>
                    <a:pt x="183" y="100"/>
                  </a:lnTo>
                  <a:lnTo>
                    <a:pt x="183" y="97"/>
                  </a:lnTo>
                  <a:lnTo>
                    <a:pt x="186" y="95"/>
                  </a:lnTo>
                  <a:lnTo>
                    <a:pt x="186" y="89"/>
                  </a:lnTo>
                  <a:lnTo>
                    <a:pt x="186" y="87"/>
                  </a:lnTo>
                  <a:lnTo>
                    <a:pt x="186" y="84"/>
                  </a:lnTo>
                  <a:lnTo>
                    <a:pt x="189" y="84"/>
                  </a:lnTo>
                  <a:lnTo>
                    <a:pt x="189" y="81"/>
                  </a:lnTo>
                  <a:lnTo>
                    <a:pt x="189" y="79"/>
                  </a:lnTo>
                  <a:lnTo>
                    <a:pt x="189" y="76"/>
                  </a:lnTo>
                  <a:lnTo>
                    <a:pt x="189" y="74"/>
                  </a:lnTo>
                  <a:lnTo>
                    <a:pt x="191" y="63"/>
                  </a:lnTo>
                  <a:lnTo>
                    <a:pt x="194" y="63"/>
                  </a:lnTo>
                  <a:lnTo>
                    <a:pt x="194" y="60"/>
                  </a:lnTo>
                  <a:lnTo>
                    <a:pt x="199" y="60"/>
                  </a:lnTo>
                  <a:lnTo>
                    <a:pt x="202" y="60"/>
                  </a:lnTo>
                  <a:lnTo>
                    <a:pt x="244" y="63"/>
                  </a:lnTo>
                  <a:lnTo>
                    <a:pt x="249" y="66"/>
                  </a:lnTo>
                  <a:lnTo>
                    <a:pt x="262" y="66"/>
                  </a:lnTo>
                  <a:lnTo>
                    <a:pt x="278" y="68"/>
                  </a:lnTo>
                  <a:lnTo>
                    <a:pt x="280" y="68"/>
                  </a:lnTo>
                  <a:lnTo>
                    <a:pt x="280" y="60"/>
                  </a:lnTo>
                  <a:lnTo>
                    <a:pt x="283" y="58"/>
                  </a:lnTo>
                  <a:lnTo>
                    <a:pt x="283" y="55"/>
                  </a:lnTo>
                  <a:lnTo>
                    <a:pt x="288" y="60"/>
                  </a:lnTo>
                  <a:lnTo>
                    <a:pt x="293" y="60"/>
                  </a:lnTo>
                  <a:lnTo>
                    <a:pt x="296" y="58"/>
                  </a:lnTo>
                  <a:lnTo>
                    <a:pt x="301" y="58"/>
                  </a:lnTo>
                  <a:lnTo>
                    <a:pt x="304" y="55"/>
                  </a:lnTo>
                  <a:lnTo>
                    <a:pt x="309" y="53"/>
                  </a:lnTo>
                  <a:lnTo>
                    <a:pt x="338" y="29"/>
                  </a:lnTo>
                  <a:lnTo>
                    <a:pt x="349" y="21"/>
                  </a:lnTo>
                  <a:lnTo>
                    <a:pt x="370" y="0"/>
                  </a:lnTo>
                  <a:lnTo>
                    <a:pt x="372" y="8"/>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5" name="フリーフォーム 214"/>
            <p:cNvSpPr>
              <a:spLocks/>
            </p:cNvSpPr>
            <p:nvPr/>
          </p:nvSpPr>
          <p:spPr bwMode="auto">
            <a:xfrm>
              <a:off x="1691994" y="3993415"/>
              <a:ext cx="565234" cy="499193"/>
            </a:xfrm>
            <a:custGeom>
              <a:avLst/>
              <a:gdLst>
                <a:gd name="T0" fmla="*/ 1162 w 1180"/>
                <a:gd name="T1" fmla="*/ 15 h 1026"/>
                <a:gd name="T2" fmla="*/ 1164 w 1180"/>
                <a:gd name="T3" fmla="*/ 39 h 1026"/>
                <a:gd name="T4" fmla="*/ 1167 w 1180"/>
                <a:gd name="T5" fmla="*/ 84 h 1026"/>
                <a:gd name="T6" fmla="*/ 1167 w 1180"/>
                <a:gd name="T7" fmla="*/ 97 h 1026"/>
                <a:gd name="T8" fmla="*/ 1170 w 1180"/>
                <a:gd name="T9" fmla="*/ 120 h 1026"/>
                <a:gd name="T10" fmla="*/ 1172 w 1180"/>
                <a:gd name="T11" fmla="*/ 147 h 1026"/>
                <a:gd name="T12" fmla="*/ 1178 w 1180"/>
                <a:gd name="T13" fmla="*/ 199 h 1026"/>
                <a:gd name="T14" fmla="*/ 1178 w 1180"/>
                <a:gd name="T15" fmla="*/ 244 h 1026"/>
                <a:gd name="T16" fmla="*/ 1180 w 1180"/>
                <a:gd name="T17" fmla="*/ 296 h 1026"/>
                <a:gd name="T18" fmla="*/ 1180 w 1180"/>
                <a:gd name="T19" fmla="*/ 357 h 1026"/>
                <a:gd name="T20" fmla="*/ 1180 w 1180"/>
                <a:gd name="T21" fmla="*/ 396 h 1026"/>
                <a:gd name="T22" fmla="*/ 1180 w 1180"/>
                <a:gd name="T23" fmla="*/ 425 h 1026"/>
                <a:gd name="T24" fmla="*/ 1180 w 1180"/>
                <a:gd name="T25" fmla="*/ 427 h 1026"/>
                <a:gd name="T26" fmla="*/ 1180 w 1180"/>
                <a:gd name="T27" fmla="*/ 435 h 1026"/>
                <a:gd name="T28" fmla="*/ 1178 w 1180"/>
                <a:gd name="T29" fmla="*/ 446 h 1026"/>
                <a:gd name="T30" fmla="*/ 1178 w 1180"/>
                <a:gd name="T31" fmla="*/ 485 h 1026"/>
                <a:gd name="T32" fmla="*/ 1175 w 1180"/>
                <a:gd name="T33" fmla="*/ 511 h 1026"/>
                <a:gd name="T34" fmla="*/ 1172 w 1180"/>
                <a:gd name="T35" fmla="*/ 569 h 1026"/>
                <a:gd name="T36" fmla="*/ 1170 w 1180"/>
                <a:gd name="T37" fmla="*/ 627 h 1026"/>
                <a:gd name="T38" fmla="*/ 1164 w 1180"/>
                <a:gd name="T39" fmla="*/ 711 h 1026"/>
                <a:gd name="T40" fmla="*/ 1159 w 1180"/>
                <a:gd name="T41" fmla="*/ 763 h 1026"/>
                <a:gd name="T42" fmla="*/ 1157 w 1180"/>
                <a:gd name="T43" fmla="*/ 808 h 1026"/>
                <a:gd name="T44" fmla="*/ 1151 w 1180"/>
                <a:gd name="T45" fmla="*/ 863 h 1026"/>
                <a:gd name="T46" fmla="*/ 1143 w 1180"/>
                <a:gd name="T47" fmla="*/ 921 h 1026"/>
                <a:gd name="T48" fmla="*/ 1143 w 1180"/>
                <a:gd name="T49" fmla="*/ 944 h 1026"/>
                <a:gd name="T50" fmla="*/ 1073 w 1180"/>
                <a:gd name="T51" fmla="*/ 934 h 1026"/>
                <a:gd name="T52" fmla="*/ 1007 w 1180"/>
                <a:gd name="T53" fmla="*/ 926 h 1026"/>
                <a:gd name="T54" fmla="*/ 968 w 1180"/>
                <a:gd name="T55" fmla="*/ 921 h 1026"/>
                <a:gd name="T56" fmla="*/ 868 w 1180"/>
                <a:gd name="T57" fmla="*/ 910 h 1026"/>
                <a:gd name="T58" fmla="*/ 797 w 1180"/>
                <a:gd name="T59" fmla="*/ 902 h 1026"/>
                <a:gd name="T60" fmla="*/ 703 w 1180"/>
                <a:gd name="T61" fmla="*/ 921 h 1026"/>
                <a:gd name="T62" fmla="*/ 658 w 1180"/>
                <a:gd name="T63" fmla="*/ 931 h 1026"/>
                <a:gd name="T64" fmla="*/ 632 w 1180"/>
                <a:gd name="T65" fmla="*/ 944 h 1026"/>
                <a:gd name="T66" fmla="*/ 603 w 1180"/>
                <a:gd name="T67" fmla="*/ 981 h 1026"/>
                <a:gd name="T68" fmla="*/ 567 w 1180"/>
                <a:gd name="T69" fmla="*/ 989 h 1026"/>
                <a:gd name="T70" fmla="*/ 459 w 1180"/>
                <a:gd name="T71" fmla="*/ 1015 h 1026"/>
                <a:gd name="T72" fmla="*/ 415 w 1180"/>
                <a:gd name="T73" fmla="*/ 1026 h 1026"/>
                <a:gd name="T74" fmla="*/ 378 w 1180"/>
                <a:gd name="T75" fmla="*/ 989 h 1026"/>
                <a:gd name="T76" fmla="*/ 365 w 1180"/>
                <a:gd name="T77" fmla="*/ 976 h 1026"/>
                <a:gd name="T78" fmla="*/ 326 w 1180"/>
                <a:gd name="T79" fmla="*/ 942 h 1026"/>
                <a:gd name="T80" fmla="*/ 215 w 1180"/>
                <a:gd name="T81" fmla="*/ 834 h 1026"/>
                <a:gd name="T82" fmla="*/ 118 w 1180"/>
                <a:gd name="T83" fmla="*/ 742 h 1026"/>
                <a:gd name="T84" fmla="*/ 14 w 1180"/>
                <a:gd name="T85" fmla="*/ 635 h 1026"/>
                <a:gd name="T86" fmla="*/ 14 w 1180"/>
                <a:gd name="T87" fmla="*/ 593 h 1026"/>
                <a:gd name="T88" fmla="*/ 171 w 1180"/>
                <a:gd name="T89" fmla="*/ 532 h 1026"/>
                <a:gd name="T90" fmla="*/ 297 w 1180"/>
                <a:gd name="T91" fmla="*/ 483 h 1026"/>
                <a:gd name="T92" fmla="*/ 349 w 1180"/>
                <a:gd name="T93" fmla="*/ 475 h 1026"/>
                <a:gd name="T94" fmla="*/ 462 w 1180"/>
                <a:gd name="T95" fmla="*/ 427 h 1026"/>
                <a:gd name="T96" fmla="*/ 622 w 1180"/>
                <a:gd name="T97" fmla="*/ 322 h 1026"/>
                <a:gd name="T98" fmla="*/ 672 w 1180"/>
                <a:gd name="T99" fmla="*/ 309 h 1026"/>
                <a:gd name="T100" fmla="*/ 711 w 1180"/>
                <a:gd name="T101" fmla="*/ 278 h 1026"/>
                <a:gd name="T102" fmla="*/ 719 w 1180"/>
                <a:gd name="T103" fmla="*/ 273 h 1026"/>
                <a:gd name="T104" fmla="*/ 753 w 1180"/>
                <a:gd name="T105" fmla="*/ 246 h 1026"/>
                <a:gd name="T106" fmla="*/ 858 w 1180"/>
                <a:gd name="T107" fmla="*/ 178 h 1026"/>
                <a:gd name="T108" fmla="*/ 942 w 1180"/>
                <a:gd name="T109" fmla="*/ 123 h 1026"/>
                <a:gd name="T110" fmla="*/ 957 w 1180"/>
                <a:gd name="T111" fmla="*/ 115 h 1026"/>
                <a:gd name="T112" fmla="*/ 1012 w 1180"/>
                <a:gd name="T113" fmla="*/ 68 h 1026"/>
                <a:gd name="T114" fmla="*/ 1046 w 1180"/>
                <a:gd name="T115" fmla="*/ 34 h 1026"/>
                <a:gd name="T116" fmla="*/ 1067 w 1180"/>
                <a:gd name="T117" fmla="*/ 15 h 1026"/>
                <a:gd name="T118" fmla="*/ 1094 w 1180"/>
                <a:gd name="T119" fmla="*/ 8 h 1026"/>
                <a:gd name="T120" fmla="*/ 1107 w 1180"/>
                <a:gd name="T121" fmla="*/ 5 h 1026"/>
                <a:gd name="T122" fmla="*/ 1125 w 1180"/>
                <a:gd name="T123" fmla="*/ 2 h 1026"/>
                <a:gd name="T124" fmla="*/ 1154 w 1180"/>
                <a:gd name="T125" fmla="*/ 0 h 10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0" h="1026">
                  <a:moveTo>
                    <a:pt x="1162" y="0"/>
                  </a:moveTo>
                  <a:lnTo>
                    <a:pt x="1162" y="8"/>
                  </a:lnTo>
                  <a:lnTo>
                    <a:pt x="1162" y="10"/>
                  </a:lnTo>
                  <a:lnTo>
                    <a:pt x="1162" y="15"/>
                  </a:lnTo>
                  <a:lnTo>
                    <a:pt x="1162" y="23"/>
                  </a:lnTo>
                  <a:lnTo>
                    <a:pt x="1164" y="39"/>
                  </a:lnTo>
                  <a:lnTo>
                    <a:pt x="1164" y="50"/>
                  </a:lnTo>
                  <a:lnTo>
                    <a:pt x="1164" y="52"/>
                  </a:lnTo>
                  <a:lnTo>
                    <a:pt x="1167" y="84"/>
                  </a:lnTo>
                  <a:lnTo>
                    <a:pt x="1167" y="92"/>
                  </a:lnTo>
                  <a:lnTo>
                    <a:pt x="1167" y="97"/>
                  </a:lnTo>
                  <a:lnTo>
                    <a:pt x="1170" y="115"/>
                  </a:lnTo>
                  <a:lnTo>
                    <a:pt x="1170" y="118"/>
                  </a:lnTo>
                  <a:lnTo>
                    <a:pt x="1170" y="120"/>
                  </a:lnTo>
                  <a:lnTo>
                    <a:pt x="1170" y="123"/>
                  </a:lnTo>
                  <a:lnTo>
                    <a:pt x="1172" y="139"/>
                  </a:lnTo>
                  <a:lnTo>
                    <a:pt x="1172" y="144"/>
                  </a:lnTo>
                  <a:lnTo>
                    <a:pt x="1172" y="147"/>
                  </a:lnTo>
                  <a:lnTo>
                    <a:pt x="1172" y="152"/>
                  </a:lnTo>
                  <a:lnTo>
                    <a:pt x="1175" y="168"/>
                  </a:lnTo>
                  <a:lnTo>
                    <a:pt x="1175" y="183"/>
                  </a:lnTo>
                  <a:lnTo>
                    <a:pt x="1178" y="199"/>
                  </a:lnTo>
                  <a:lnTo>
                    <a:pt x="1178" y="204"/>
                  </a:lnTo>
                  <a:lnTo>
                    <a:pt x="1178" y="223"/>
                  </a:lnTo>
                  <a:lnTo>
                    <a:pt x="1178" y="231"/>
                  </a:lnTo>
                  <a:lnTo>
                    <a:pt x="1178" y="244"/>
                  </a:lnTo>
                  <a:lnTo>
                    <a:pt x="1178" y="249"/>
                  </a:lnTo>
                  <a:lnTo>
                    <a:pt x="1180" y="265"/>
                  </a:lnTo>
                  <a:lnTo>
                    <a:pt x="1180" y="267"/>
                  </a:lnTo>
                  <a:lnTo>
                    <a:pt x="1180" y="291"/>
                  </a:lnTo>
                  <a:lnTo>
                    <a:pt x="1180" y="296"/>
                  </a:lnTo>
                  <a:lnTo>
                    <a:pt x="1180" y="299"/>
                  </a:lnTo>
                  <a:lnTo>
                    <a:pt x="1180" y="343"/>
                  </a:lnTo>
                  <a:lnTo>
                    <a:pt x="1180" y="357"/>
                  </a:lnTo>
                  <a:lnTo>
                    <a:pt x="1180" y="362"/>
                  </a:lnTo>
                  <a:lnTo>
                    <a:pt x="1180" y="364"/>
                  </a:lnTo>
                  <a:lnTo>
                    <a:pt x="1180" y="396"/>
                  </a:lnTo>
                  <a:lnTo>
                    <a:pt x="1180" y="399"/>
                  </a:lnTo>
                  <a:lnTo>
                    <a:pt x="1180" y="417"/>
                  </a:lnTo>
                  <a:lnTo>
                    <a:pt x="1180" y="425"/>
                  </a:lnTo>
                  <a:lnTo>
                    <a:pt x="1180" y="427"/>
                  </a:lnTo>
                  <a:lnTo>
                    <a:pt x="1180" y="430"/>
                  </a:lnTo>
                  <a:lnTo>
                    <a:pt x="1180" y="433"/>
                  </a:lnTo>
                  <a:lnTo>
                    <a:pt x="1180" y="435"/>
                  </a:lnTo>
                  <a:lnTo>
                    <a:pt x="1178" y="441"/>
                  </a:lnTo>
                  <a:lnTo>
                    <a:pt x="1178" y="443"/>
                  </a:lnTo>
                  <a:lnTo>
                    <a:pt x="1178" y="446"/>
                  </a:lnTo>
                  <a:lnTo>
                    <a:pt x="1178" y="451"/>
                  </a:lnTo>
                  <a:lnTo>
                    <a:pt x="1178" y="472"/>
                  </a:lnTo>
                  <a:lnTo>
                    <a:pt x="1178" y="483"/>
                  </a:lnTo>
                  <a:lnTo>
                    <a:pt x="1178" y="485"/>
                  </a:lnTo>
                  <a:lnTo>
                    <a:pt x="1175" y="511"/>
                  </a:lnTo>
                  <a:lnTo>
                    <a:pt x="1175" y="535"/>
                  </a:lnTo>
                  <a:lnTo>
                    <a:pt x="1175" y="540"/>
                  </a:lnTo>
                  <a:lnTo>
                    <a:pt x="1172" y="556"/>
                  </a:lnTo>
                  <a:lnTo>
                    <a:pt x="1172" y="569"/>
                  </a:lnTo>
                  <a:lnTo>
                    <a:pt x="1172" y="588"/>
                  </a:lnTo>
                  <a:lnTo>
                    <a:pt x="1172" y="601"/>
                  </a:lnTo>
                  <a:lnTo>
                    <a:pt x="1170" y="606"/>
                  </a:lnTo>
                  <a:lnTo>
                    <a:pt x="1170" y="611"/>
                  </a:lnTo>
                  <a:lnTo>
                    <a:pt x="1170" y="622"/>
                  </a:lnTo>
                  <a:lnTo>
                    <a:pt x="1170" y="627"/>
                  </a:lnTo>
                  <a:lnTo>
                    <a:pt x="1167" y="669"/>
                  </a:lnTo>
                  <a:lnTo>
                    <a:pt x="1167" y="687"/>
                  </a:lnTo>
                  <a:lnTo>
                    <a:pt x="1164" y="706"/>
                  </a:lnTo>
                  <a:lnTo>
                    <a:pt x="1164" y="711"/>
                  </a:lnTo>
                  <a:lnTo>
                    <a:pt x="1164" y="713"/>
                  </a:lnTo>
                  <a:lnTo>
                    <a:pt x="1164" y="716"/>
                  </a:lnTo>
                  <a:lnTo>
                    <a:pt x="1159" y="763"/>
                  </a:lnTo>
                  <a:lnTo>
                    <a:pt x="1159" y="766"/>
                  </a:lnTo>
                  <a:lnTo>
                    <a:pt x="1157" y="805"/>
                  </a:lnTo>
                  <a:lnTo>
                    <a:pt x="1157" y="808"/>
                  </a:lnTo>
                  <a:lnTo>
                    <a:pt x="1157" y="811"/>
                  </a:lnTo>
                  <a:lnTo>
                    <a:pt x="1154" y="832"/>
                  </a:lnTo>
                  <a:lnTo>
                    <a:pt x="1151" y="847"/>
                  </a:lnTo>
                  <a:lnTo>
                    <a:pt x="1151" y="860"/>
                  </a:lnTo>
                  <a:lnTo>
                    <a:pt x="1151" y="863"/>
                  </a:lnTo>
                  <a:lnTo>
                    <a:pt x="1151" y="866"/>
                  </a:lnTo>
                  <a:lnTo>
                    <a:pt x="1149" y="889"/>
                  </a:lnTo>
                  <a:lnTo>
                    <a:pt x="1149" y="892"/>
                  </a:lnTo>
                  <a:lnTo>
                    <a:pt x="1143" y="921"/>
                  </a:lnTo>
                  <a:lnTo>
                    <a:pt x="1143" y="929"/>
                  </a:lnTo>
                  <a:lnTo>
                    <a:pt x="1143" y="931"/>
                  </a:lnTo>
                  <a:lnTo>
                    <a:pt x="1143" y="944"/>
                  </a:lnTo>
                  <a:lnTo>
                    <a:pt x="1136" y="944"/>
                  </a:lnTo>
                  <a:lnTo>
                    <a:pt x="1130" y="944"/>
                  </a:lnTo>
                  <a:lnTo>
                    <a:pt x="1122" y="942"/>
                  </a:lnTo>
                  <a:lnTo>
                    <a:pt x="1086" y="937"/>
                  </a:lnTo>
                  <a:lnTo>
                    <a:pt x="1073" y="934"/>
                  </a:lnTo>
                  <a:lnTo>
                    <a:pt x="1070" y="934"/>
                  </a:lnTo>
                  <a:lnTo>
                    <a:pt x="1065" y="934"/>
                  </a:lnTo>
                  <a:lnTo>
                    <a:pt x="1044" y="931"/>
                  </a:lnTo>
                  <a:lnTo>
                    <a:pt x="1031" y="929"/>
                  </a:lnTo>
                  <a:lnTo>
                    <a:pt x="1028" y="929"/>
                  </a:lnTo>
                  <a:lnTo>
                    <a:pt x="1007" y="926"/>
                  </a:lnTo>
                  <a:lnTo>
                    <a:pt x="989" y="923"/>
                  </a:lnTo>
                  <a:lnTo>
                    <a:pt x="984" y="921"/>
                  </a:lnTo>
                  <a:lnTo>
                    <a:pt x="981" y="921"/>
                  </a:lnTo>
                  <a:lnTo>
                    <a:pt x="968" y="921"/>
                  </a:lnTo>
                  <a:lnTo>
                    <a:pt x="934" y="916"/>
                  </a:lnTo>
                  <a:lnTo>
                    <a:pt x="918" y="916"/>
                  </a:lnTo>
                  <a:lnTo>
                    <a:pt x="915" y="916"/>
                  </a:lnTo>
                  <a:lnTo>
                    <a:pt x="905" y="913"/>
                  </a:lnTo>
                  <a:lnTo>
                    <a:pt x="868" y="910"/>
                  </a:lnTo>
                  <a:lnTo>
                    <a:pt x="860" y="908"/>
                  </a:lnTo>
                  <a:lnTo>
                    <a:pt x="852" y="908"/>
                  </a:lnTo>
                  <a:lnTo>
                    <a:pt x="821" y="905"/>
                  </a:lnTo>
                  <a:lnTo>
                    <a:pt x="808" y="902"/>
                  </a:lnTo>
                  <a:lnTo>
                    <a:pt x="800" y="902"/>
                  </a:lnTo>
                  <a:lnTo>
                    <a:pt x="797" y="902"/>
                  </a:lnTo>
                  <a:lnTo>
                    <a:pt x="787" y="905"/>
                  </a:lnTo>
                  <a:lnTo>
                    <a:pt x="766" y="910"/>
                  </a:lnTo>
                  <a:lnTo>
                    <a:pt x="732" y="916"/>
                  </a:lnTo>
                  <a:lnTo>
                    <a:pt x="703" y="921"/>
                  </a:lnTo>
                  <a:lnTo>
                    <a:pt x="679" y="926"/>
                  </a:lnTo>
                  <a:lnTo>
                    <a:pt x="672" y="929"/>
                  </a:lnTo>
                  <a:lnTo>
                    <a:pt x="669" y="929"/>
                  </a:lnTo>
                  <a:lnTo>
                    <a:pt x="664" y="929"/>
                  </a:lnTo>
                  <a:lnTo>
                    <a:pt x="658" y="931"/>
                  </a:lnTo>
                  <a:lnTo>
                    <a:pt x="653" y="931"/>
                  </a:lnTo>
                  <a:lnTo>
                    <a:pt x="648" y="934"/>
                  </a:lnTo>
                  <a:lnTo>
                    <a:pt x="645" y="934"/>
                  </a:lnTo>
                  <a:lnTo>
                    <a:pt x="640" y="937"/>
                  </a:lnTo>
                  <a:lnTo>
                    <a:pt x="637" y="939"/>
                  </a:lnTo>
                  <a:lnTo>
                    <a:pt x="632" y="944"/>
                  </a:lnTo>
                  <a:lnTo>
                    <a:pt x="624" y="952"/>
                  </a:lnTo>
                  <a:lnTo>
                    <a:pt x="617" y="958"/>
                  </a:lnTo>
                  <a:lnTo>
                    <a:pt x="614" y="963"/>
                  </a:lnTo>
                  <a:lnTo>
                    <a:pt x="609" y="968"/>
                  </a:lnTo>
                  <a:lnTo>
                    <a:pt x="606" y="973"/>
                  </a:lnTo>
                  <a:lnTo>
                    <a:pt x="603" y="981"/>
                  </a:lnTo>
                  <a:lnTo>
                    <a:pt x="593" y="984"/>
                  </a:lnTo>
                  <a:lnTo>
                    <a:pt x="582" y="986"/>
                  </a:lnTo>
                  <a:lnTo>
                    <a:pt x="577" y="986"/>
                  </a:lnTo>
                  <a:lnTo>
                    <a:pt x="575" y="986"/>
                  </a:lnTo>
                  <a:lnTo>
                    <a:pt x="569" y="989"/>
                  </a:lnTo>
                  <a:lnTo>
                    <a:pt x="567" y="989"/>
                  </a:lnTo>
                  <a:lnTo>
                    <a:pt x="559" y="992"/>
                  </a:lnTo>
                  <a:lnTo>
                    <a:pt x="517" y="1002"/>
                  </a:lnTo>
                  <a:lnTo>
                    <a:pt x="478" y="1010"/>
                  </a:lnTo>
                  <a:lnTo>
                    <a:pt x="470" y="1013"/>
                  </a:lnTo>
                  <a:lnTo>
                    <a:pt x="459" y="1015"/>
                  </a:lnTo>
                  <a:lnTo>
                    <a:pt x="454" y="1015"/>
                  </a:lnTo>
                  <a:lnTo>
                    <a:pt x="449" y="1018"/>
                  </a:lnTo>
                  <a:lnTo>
                    <a:pt x="443" y="1021"/>
                  </a:lnTo>
                  <a:lnTo>
                    <a:pt x="415" y="1026"/>
                  </a:lnTo>
                  <a:lnTo>
                    <a:pt x="388" y="1000"/>
                  </a:lnTo>
                  <a:lnTo>
                    <a:pt x="386" y="997"/>
                  </a:lnTo>
                  <a:lnTo>
                    <a:pt x="383" y="997"/>
                  </a:lnTo>
                  <a:lnTo>
                    <a:pt x="378" y="989"/>
                  </a:lnTo>
                  <a:lnTo>
                    <a:pt x="373" y="986"/>
                  </a:lnTo>
                  <a:lnTo>
                    <a:pt x="373" y="984"/>
                  </a:lnTo>
                  <a:lnTo>
                    <a:pt x="370" y="981"/>
                  </a:lnTo>
                  <a:lnTo>
                    <a:pt x="365" y="976"/>
                  </a:lnTo>
                  <a:lnTo>
                    <a:pt x="360" y="973"/>
                  </a:lnTo>
                  <a:lnTo>
                    <a:pt x="354" y="968"/>
                  </a:lnTo>
                  <a:lnTo>
                    <a:pt x="339" y="952"/>
                  </a:lnTo>
                  <a:lnTo>
                    <a:pt x="336" y="950"/>
                  </a:lnTo>
                  <a:lnTo>
                    <a:pt x="328" y="944"/>
                  </a:lnTo>
                  <a:lnTo>
                    <a:pt x="326" y="942"/>
                  </a:lnTo>
                  <a:lnTo>
                    <a:pt x="326" y="939"/>
                  </a:lnTo>
                  <a:lnTo>
                    <a:pt x="299" y="913"/>
                  </a:lnTo>
                  <a:lnTo>
                    <a:pt x="265" y="881"/>
                  </a:lnTo>
                  <a:lnTo>
                    <a:pt x="215" y="834"/>
                  </a:lnTo>
                  <a:lnTo>
                    <a:pt x="210" y="832"/>
                  </a:lnTo>
                  <a:lnTo>
                    <a:pt x="208" y="829"/>
                  </a:lnTo>
                  <a:lnTo>
                    <a:pt x="208" y="826"/>
                  </a:lnTo>
                  <a:lnTo>
                    <a:pt x="205" y="824"/>
                  </a:lnTo>
                  <a:lnTo>
                    <a:pt x="155" y="776"/>
                  </a:lnTo>
                  <a:lnTo>
                    <a:pt x="118" y="742"/>
                  </a:lnTo>
                  <a:lnTo>
                    <a:pt x="79" y="706"/>
                  </a:lnTo>
                  <a:lnTo>
                    <a:pt x="61" y="687"/>
                  </a:lnTo>
                  <a:lnTo>
                    <a:pt x="45" y="671"/>
                  </a:lnTo>
                  <a:lnTo>
                    <a:pt x="21" y="645"/>
                  </a:lnTo>
                  <a:lnTo>
                    <a:pt x="16" y="640"/>
                  </a:lnTo>
                  <a:lnTo>
                    <a:pt x="14" y="635"/>
                  </a:lnTo>
                  <a:lnTo>
                    <a:pt x="11" y="627"/>
                  </a:lnTo>
                  <a:lnTo>
                    <a:pt x="6" y="616"/>
                  </a:lnTo>
                  <a:lnTo>
                    <a:pt x="6" y="611"/>
                  </a:lnTo>
                  <a:lnTo>
                    <a:pt x="0" y="598"/>
                  </a:lnTo>
                  <a:lnTo>
                    <a:pt x="14" y="593"/>
                  </a:lnTo>
                  <a:lnTo>
                    <a:pt x="53" y="577"/>
                  </a:lnTo>
                  <a:lnTo>
                    <a:pt x="90" y="561"/>
                  </a:lnTo>
                  <a:lnTo>
                    <a:pt x="111" y="553"/>
                  </a:lnTo>
                  <a:lnTo>
                    <a:pt x="132" y="546"/>
                  </a:lnTo>
                  <a:lnTo>
                    <a:pt x="155" y="538"/>
                  </a:lnTo>
                  <a:lnTo>
                    <a:pt x="171" y="532"/>
                  </a:lnTo>
                  <a:lnTo>
                    <a:pt x="176" y="530"/>
                  </a:lnTo>
                  <a:lnTo>
                    <a:pt x="202" y="519"/>
                  </a:lnTo>
                  <a:lnTo>
                    <a:pt x="229" y="509"/>
                  </a:lnTo>
                  <a:lnTo>
                    <a:pt x="252" y="498"/>
                  </a:lnTo>
                  <a:lnTo>
                    <a:pt x="276" y="490"/>
                  </a:lnTo>
                  <a:lnTo>
                    <a:pt x="297" y="483"/>
                  </a:lnTo>
                  <a:lnTo>
                    <a:pt x="305" y="477"/>
                  </a:lnTo>
                  <a:lnTo>
                    <a:pt x="320" y="477"/>
                  </a:lnTo>
                  <a:lnTo>
                    <a:pt x="331" y="477"/>
                  </a:lnTo>
                  <a:lnTo>
                    <a:pt x="341" y="477"/>
                  </a:lnTo>
                  <a:lnTo>
                    <a:pt x="346" y="475"/>
                  </a:lnTo>
                  <a:lnTo>
                    <a:pt x="349" y="475"/>
                  </a:lnTo>
                  <a:lnTo>
                    <a:pt x="354" y="472"/>
                  </a:lnTo>
                  <a:lnTo>
                    <a:pt x="360" y="469"/>
                  </a:lnTo>
                  <a:lnTo>
                    <a:pt x="365" y="469"/>
                  </a:lnTo>
                  <a:lnTo>
                    <a:pt x="370" y="467"/>
                  </a:lnTo>
                  <a:lnTo>
                    <a:pt x="449" y="433"/>
                  </a:lnTo>
                  <a:lnTo>
                    <a:pt x="462" y="427"/>
                  </a:lnTo>
                  <a:lnTo>
                    <a:pt x="480" y="420"/>
                  </a:lnTo>
                  <a:lnTo>
                    <a:pt x="533" y="399"/>
                  </a:lnTo>
                  <a:lnTo>
                    <a:pt x="569" y="383"/>
                  </a:lnTo>
                  <a:lnTo>
                    <a:pt x="596" y="370"/>
                  </a:lnTo>
                  <a:lnTo>
                    <a:pt x="622" y="322"/>
                  </a:lnTo>
                  <a:lnTo>
                    <a:pt x="640" y="317"/>
                  </a:lnTo>
                  <a:lnTo>
                    <a:pt x="664" y="312"/>
                  </a:lnTo>
                  <a:lnTo>
                    <a:pt x="672" y="309"/>
                  </a:lnTo>
                  <a:lnTo>
                    <a:pt x="674" y="307"/>
                  </a:lnTo>
                  <a:lnTo>
                    <a:pt x="677" y="304"/>
                  </a:lnTo>
                  <a:lnTo>
                    <a:pt x="690" y="296"/>
                  </a:lnTo>
                  <a:lnTo>
                    <a:pt x="711" y="280"/>
                  </a:lnTo>
                  <a:lnTo>
                    <a:pt x="711" y="278"/>
                  </a:lnTo>
                  <a:lnTo>
                    <a:pt x="714" y="278"/>
                  </a:lnTo>
                  <a:lnTo>
                    <a:pt x="714" y="275"/>
                  </a:lnTo>
                  <a:lnTo>
                    <a:pt x="716" y="275"/>
                  </a:lnTo>
                  <a:lnTo>
                    <a:pt x="716" y="273"/>
                  </a:lnTo>
                  <a:lnTo>
                    <a:pt x="719" y="273"/>
                  </a:lnTo>
                  <a:lnTo>
                    <a:pt x="721" y="270"/>
                  </a:lnTo>
                  <a:lnTo>
                    <a:pt x="734" y="259"/>
                  </a:lnTo>
                  <a:lnTo>
                    <a:pt x="745" y="252"/>
                  </a:lnTo>
                  <a:lnTo>
                    <a:pt x="753" y="246"/>
                  </a:lnTo>
                  <a:lnTo>
                    <a:pt x="766" y="236"/>
                  </a:lnTo>
                  <a:lnTo>
                    <a:pt x="826" y="199"/>
                  </a:lnTo>
                  <a:lnTo>
                    <a:pt x="829" y="196"/>
                  </a:lnTo>
                  <a:lnTo>
                    <a:pt x="834" y="194"/>
                  </a:lnTo>
                  <a:lnTo>
                    <a:pt x="858" y="178"/>
                  </a:lnTo>
                  <a:lnTo>
                    <a:pt x="866" y="173"/>
                  </a:lnTo>
                  <a:lnTo>
                    <a:pt x="879" y="165"/>
                  </a:lnTo>
                  <a:lnTo>
                    <a:pt x="939" y="126"/>
                  </a:lnTo>
                  <a:lnTo>
                    <a:pt x="942" y="123"/>
                  </a:lnTo>
                  <a:lnTo>
                    <a:pt x="944" y="123"/>
                  </a:lnTo>
                  <a:lnTo>
                    <a:pt x="947" y="120"/>
                  </a:lnTo>
                  <a:lnTo>
                    <a:pt x="955" y="115"/>
                  </a:lnTo>
                  <a:lnTo>
                    <a:pt x="957" y="115"/>
                  </a:lnTo>
                  <a:lnTo>
                    <a:pt x="968" y="107"/>
                  </a:lnTo>
                  <a:lnTo>
                    <a:pt x="984" y="97"/>
                  </a:lnTo>
                  <a:lnTo>
                    <a:pt x="991" y="92"/>
                  </a:lnTo>
                  <a:lnTo>
                    <a:pt x="1002" y="78"/>
                  </a:lnTo>
                  <a:lnTo>
                    <a:pt x="1012" y="71"/>
                  </a:lnTo>
                  <a:lnTo>
                    <a:pt x="1012" y="68"/>
                  </a:lnTo>
                  <a:lnTo>
                    <a:pt x="1015" y="65"/>
                  </a:lnTo>
                  <a:lnTo>
                    <a:pt x="1020" y="60"/>
                  </a:lnTo>
                  <a:lnTo>
                    <a:pt x="1031" y="50"/>
                  </a:lnTo>
                  <a:lnTo>
                    <a:pt x="1046" y="34"/>
                  </a:lnTo>
                  <a:lnTo>
                    <a:pt x="1054" y="26"/>
                  </a:lnTo>
                  <a:lnTo>
                    <a:pt x="1060" y="21"/>
                  </a:lnTo>
                  <a:lnTo>
                    <a:pt x="1060" y="18"/>
                  </a:lnTo>
                  <a:lnTo>
                    <a:pt x="1062" y="18"/>
                  </a:lnTo>
                  <a:lnTo>
                    <a:pt x="1065" y="15"/>
                  </a:lnTo>
                  <a:lnTo>
                    <a:pt x="1067" y="15"/>
                  </a:lnTo>
                  <a:lnTo>
                    <a:pt x="1070" y="13"/>
                  </a:lnTo>
                  <a:lnTo>
                    <a:pt x="1073" y="13"/>
                  </a:lnTo>
                  <a:lnTo>
                    <a:pt x="1075" y="10"/>
                  </a:lnTo>
                  <a:lnTo>
                    <a:pt x="1078" y="10"/>
                  </a:lnTo>
                  <a:lnTo>
                    <a:pt x="1086" y="8"/>
                  </a:lnTo>
                  <a:lnTo>
                    <a:pt x="1094" y="8"/>
                  </a:lnTo>
                  <a:lnTo>
                    <a:pt x="1096" y="8"/>
                  </a:lnTo>
                  <a:lnTo>
                    <a:pt x="1101" y="5"/>
                  </a:lnTo>
                  <a:lnTo>
                    <a:pt x="1107" y="5"/>
                  </a:lnTo>
                  <a:lnTo>
                    <a:pt x="1112" y="5"/>
                  </a:lnTo>
                  <a:lnTo>
                    <a:pt x="1115" y="5"/>
                  </a:lnTo>
                  <a:lnTo>
                    <a:pt x="1117" y="5"/>
                  </a:lnTo>
                  <a:lnTo>
                    <a:pt x="1120" y="5"/>
                  </a:lnTo>
                  <a:lnTo>
                    <a:pt x="1125" y="2"/>
                  </a:lnTo>
                  <a:lnTo>
                    <a:pt x="1130" y="2"/>
                  </a:lnTo>
                  <a:lnTo>
                    <a:pt x="1143" y="2"/>
                  </a:lnTo>
                  <a:lnTo>
                    <a:pt x="1146" y="0"/>
                  </a:lnTo>
                  <a:lnTo>
                    <a:pt x="1154" y="0"/>
                  </a:lnTo>
                  <a:lnTo>
                    <a:pt x="1162" y="0"/>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3" name="フリーフォーム 222"/>
            <p:cNvSpPr>
              <a:spLocks/>
            </p:cNvSpPr>
            <p:nvPr/>
          </p:nvSpPr>
          <p:spPr bwMode="auto">
            <a:xfrm>
              <a:off x="2496214" y="3212837"/>
              <a:ext cx="435887" cy="818808"/>
            </a:xfrm>
            <a:custGeom>
              <a:avLst/>
              <a:gdLst>
                <a:gd name="T0" fmla="*/ 689 w 910"/>
                <a:gd name="T1" fmla="*/ 556 h 1682"/>
                <a:gd name="T2" fmla="*/ 721 w 910"/>
                <a:gd name="T3" fmla="*/ 603 h 1682"/>
                <a:gd name="T4" fmla="*/ 763 w 910"/>
                <a:gd name="T5" fmla="*/ 666 h 1682"/>
                <a:gd name="T6" fmla="*/ 821 w 910"/>
                <a:gd name="T7" fmla="*/ 745 h 1682"/>
                <a:gd name="T8" fmla="*/ 870 w 910"/>
                <a:gd name="T9" fmla="*/ 816 h 1682"/>
                <a:gd name="T10" fmla="*/ 907 w 910"/>
                <a:gd name="T11" fmla="*/ 879 h 1682"/>
                <a:gd name="T12" fmla="*/ 810 w 910"/>
                <a:gd name="T13" fmla="*/ 992 h 1682"/>
                <a:gd name="T14" fmla="*/ 758 w 910"/>
                <a:gd name="T15" fmla="*/ 1005 h 1682"/>
                <a:gd name="T16" fmla="*/ 758 w 910"/>
                <a:gd name="T17" fmla="*/ 1049 h 1682"/>
                <a:gd name="T18" fmla="*/ 765 w 910"/>
                <a:gd name="T19" fmla="*/ 1091 h 1682"/>
                <a:gd name="T20" fmla="*/ 771 w 910"/>
                <a:gd name="T21" fmla="*/ 1133 h 1682"/>
                <a:gd name="T22" fmla="*/ 768 w 910"/>
                <a:gd name="T23" fmla="*/ 1165 h 1682"/>
                <a:gd name="T24" fmla="*/ 784 w 910"/>
                <a:gd name="T25" fmla="*/ 1209 h 1682"/>
                <a:gd name="T26" fmla="*/ 781 w 910"/>
                <a:gd name="T27" fmla="*/ 1259 h 1682"/>
                <a:gd name="T28" fmla="*/ 765 w 910"/>
                <a:gd name="T29" fmla="*/ 1356 h 1682"/>
                <a:gd name="T30" fmla="*/ 724 w 910"/>
                <a:gd name="T31" fmla="*/ 1446 h 1682"/>
                <a:gd name="T32" fmla="*/ 703 w 910"/>
                <a:gd name="T33" fmla="*/ 1480 h 1682"/>
                <a:gd name="T34" fmla="*/ 695 w 910"/>
                <a:gd name="T35" fmla="*/ 1516 h 1682"/>
                <a:gd name="T36" fmla="*/ 629 w 910"/>
                <a:gd name="T37" fmla="*/ 1537 h 1682"/>
                <a:gd name="T38" fmla="*/ 595 w 910"/>
                <a:gd name="T39" fmla="*/ 1551 h 1682"/>
                <a:gd name="T40" fmla="*/ 551 w 910"/>
                <a:gd name="T41" fmla="*/ 1572 h 1682"/>
                <a:gd name="T42" fmla="*/ 509 w 910"/>
                <a:gd name="T43" fmla="*/ 1595 h 1682"/>
                <a:gd name="T44" fmla="*/ 440 w 910"/>
                <a:gd name="T45" fmla="*/ 1635 h 1682"/>
                <a:gd name="T46" fmla="*/ 380 w 910"/>
                <a:gd name="T47" fmla="*/ 1661 h 1682"/>
                <a:gd name="T48" fmla="*/ 320 w 910"/>
                <a:gd name="T49" fmla="*/ 1679 h 1682"/>
                <a:gd name="T50" fmla="*/ 288 w 910"/>
                <a:gd name="T51" fmla="*/ 1677 h 1682"/>
                <a:gd name="T52" fmla="*/ 262 w 910"/>
                <a:gd name="T53" fmla="*/ 1663 h 1682"/>
                <a:gd name="T54" fmla="*/ 252 w 910"/>
                <a:gd name="T55" fmla="*/ 1637 h 1682"/>
                <a:gd name="T56" fmla="*/ 273 w 910"/>
                <a:gd name="T57" fmla="*/ 1606 h 1682"/>
                <a:gd name="T58" fmla="*/ 307 w 910"/>
                <a:gd name="T59" fmla="*/ 1556 h 1682"/>
                <a:gd name="T60" fmla="*/ 320 w 910"/>
                <a:gd name="T61" fmla="*/ 1506 h 1682"/>
                <a:gd name="T62" fmla="*/ 325 w 910"/>
                <a:gd name="T63" fmla="*/ 1438 h 1682"/>
                <a:gd name="T64" fmla="*/ 312 w 910"/>
                <a:gd name="T65" fmla="*/ 1385 h 1682"/>
                <a:gd name="T66" fmla="*/ 283 w 910"/>
                <a:gd name="T67" fmla="*/ 1325 h 1682"/>
                <a:gd name="T68" fmla="*/ 246 w 910"/>
                <a:gd name="T69" fmla="*/ 1264 h 1682"/>
                <a:gd name="T70" fmla="*/ 204 w 910"/>
                <a:gd name="T71" fmla="*/ 1202 h 1682"/>
                <a:gd name="T72" fmla="*/ 181 w 910"/>
                <a:gd name="T73" fmla="*/ 1157 h 1682"/>
                <a:gd name="T74" fmla="*/ 163 w 910"/>
                <a:gd name="T75" fmla="*/ 1102 h 1682"/>
                <a:gd name="T76" fmla="*/ 157 w 910"/>
                <a:gd name="T77" fmla="*/ 1057 h 1682"/>
                <a:gd name="T78" fmla="*/ 176 w 910"/>
                <a:gd name="T79" fmla="*/ 999 h 1682"/>
                <a:gd name="T80" fmla="*/ 202 w 910"/>
                <a:gd name="T81" fmla="*/ 957 h 1682"/>
                <a:gd name="T82" fmla="*/ 262 w 910"/>
                <a:gd name="T83" fmla="*/ 881 h 1682"/>
                <a:gd name="T84" fmla="*/ 286 w 910"/>
                <a:gd name="T85" fmla="*/ 805 h 1682"/>
                <a:gd name="T86" fmla="*/ 275 w 910"/>
                <a:gd name="T87" fmla="*/ 713 h 1682"/>
                <a:gd name="T88" fmla="*/ 257 w 910"/>
                <a:gd name="T89" fmla="*/ 674 h 1682"/>
                <a:gd name="T90" fmla="*/ 212 w 910"/>
                <a:gd name="T91" fmla="*/ 601 h 1682"/>
                <a:gd name="T92" fmla="*/ 121 w 910"/>
                <a:gd name="T93" fmla="*/ 540 h 1682"/>
                <a:gd name="T94" fmla="*/ 79 w 910"/>
                <a:gd name="T95" fmla="*/ 522 h 1682"/>
                <a:gd name="T96" fmla="*/ 34 w 910"/>
                <a:gd name="T97" fmla="*/ 482 h 1682"/>
                <a:gd name="T98" fmla="*/ 165 w 910"/>
                <a:gd name="T99" fmla="*/ 231 h 1682"/>
                <a:gd name="T100" fmla="*/ 225 w 910"/>
                <a:gd name="T101" fmla="*/ 139 h 1682"/>
                <a:gd name="T102" fmla="*/ 291 w 910"/>
                <a:gd name="T103" fmla="*/ 68 h 1682"/>
                <a:gd name="T104" fmla="*/ 336 w 910"/>
                <a:gd name="T105" fmla="*/ 36 h 1682"/>
                <a:gd name="T106" fmla="*/ 414 w 910"/>
                <a:gd name="T107" fmla="*/ 0 h 1682"/>
                <a:gd name="T108" fmla="*/ 464 w 910"/>
                <a:gd name="T109" fmla="*/ 112 h 1682"/>
                <a:gd name="T110" fmla="*/ 495 w 910"/>
                <a:gd name="T111" fmla="*/ 183 h 1682"/>
                <a:gd name="T112" fmla="*/ 543 w 910"/>
                <a:gd name="T113" fmla="*/ 291 h 1682"/>
                <a:gd name="T114" fmla="*/ 564 w 910"/>
                <a:gd name="T115" fmla="*/ 341 h 1682"/>
                <a:gd name="T116" fmla="*/ 592 w 910"/>
                <a:gd name="T117" fmla="*/ 401 h 1682"/>
                <a:gd name="T118" fmla="*/ 619 w 910"/>
                <a:gd name="T119" fmla="*/ 448 h 1682"/>
                <a:gd name="T120" fmla="*/ 640 w 910"/>
                <a:gd name="T121" fmla="*/ 482 h 16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10" h="1682">
                  <a:moveTo>
                    <a:pt x="648" y="496"/>
                  </a:moveTo>
                  <a:lnTo>
                    <a:pt x="653" y="501"/>
                  </a:lnTo>
                  <a:lnTo>
                    <a:pt x="653" y="503"/>
                  </a:lnTo>
                  <a:lnTo>
                    <a:pt x="661" y="514"/>
                  </a:lnTo>
                  <a:lnTo>
                    <a:pt x="666" y="524"/>
                  </a:lnTo>
                  <a:lnTo>
                    <a:pt x="669" y="524"/>
                  </a:lnTo>
                  <a:lnTo>
                    <a:pt x="669" y="527"/>
                  </a:lnTo>
                  <a:lnTo>
                    <a:pt x="674" y="535"/>
                  </a:lnTo>
                  <a:lnTo>
                    <a:pt x="684" y="548"/>
                  </a:lnTo>
                  <a:lnTo>
                    <a:pt x="689" y="556"/>
                  </a:lnTo>
                  <a:lnTo>
                    <a:pt x="692" y="561"/>
                  </a:lnTo>
                  <a:lnTo>
                    <a:pt x="697" y="569"/>
                  </a:lnTo>
                  <a:lnTo>
                    <a:pt x="700" y="572"/>
                  </a:lnTo>
                  <a:lnTo>
                    <a:pt x="700" y="574"/>
                  </a:lnTo>
                  <a:lnTo>
                    <a:pt x="703" y="574"/>
                  </a:lnTo>
                  <a:lnTo>
                    <a:pt x="703" y="577"/>
                  </a:lnTo>
                  <a:lnTo>
                    <a:pt x="705" y="582"/>
                  </a:lnTo>
                  <a:lnTo>
                    <a:pt x="710" y="587"/>
                  </a:lnTo>
                  <a:lnTo>
                    <a:pt x="713" y="593"/>
                  </a:lnTo>
                  <a:lnTo>
                    <a:pt x="721" y="603"/>
                  </a:lnTo>
                  <a:lnTo>
                    <a:pt x="721" y="606"/>
                  </a:lnTo>
                  <a:lnTo>
                    <a:pt x="726" y="614"/>
                  </a:lnTo>
                  <a:lnTo>
                    <a:pt x="729" y="614"/>
                  </a:lnTo>
                  <a:lnTo>
                    <a:pt x="734" y="622"/>
                  </a:lnTo>
                  <a:lnTo>
                    <a:pt x="737" y="629"/>
                  </a:lnTo>
                  <a:lnTo>
                    <a:pt x="739" y="629"/>
                  </a:lnTo>
                  <a:lnTo>
                    <a:pt x="739" y="632"/>
                  </a:lnTo>
                  <a:lnTo>
                    <a:pt x="742" y="635"/>
                  </a:lnTo>
                  <a:lnTo>
                    <a:pt x="752" y="650"/>
                  </a:lnTo>
                  <a:lnTo>
                    <a:pt x="763" y="666"/>
                  </a:lnTo>
                  <a:lnTo>
                    <a:pt x="765" y="671"/>
                  </a:lnTo>
                  <a:lnTo>
                    <a:pt x="768" y="674"/>
                  </a:lnTo>
                  <a:lnTo>
                    <a:pt x="771" y="677"/>
                  </a:lnTo>
                  <a:lnTo>
                    <a:pt x="781" y="692"/>
                  </a:lnTo>
                  <a:lnTo>
                    <a:pt x="781" y="695"/>
                  </a:lnTo>
                  <a:lnTo>
                    <a:pt x="797" y="716"/>
                  </a:lnTo>
                  <a:lnTo>
                    <a:pt x="800" y="719"/>
                  </a:lnTo>
                  <a:lnTo>
                    <a:pt x="802" y="719"/>
                  </a:lnTo>
                  <a:lnTo>
                    <a:pt x="810" y="732"/>
                  </a:lnTo>
                  <a:lnTo>
                    <a:pt x="821" y="745"/>
                  </a:lnTo>
                  <a:lnTo>
                    <a:pt x="828" y="755"/>
                  </a:lnTo>
                  <a:lnTo>
                    <a:pt x="831" y="758"/>
                  </a:lnTo>
                  <a:lnTo>
                    <a:pt x="836" y="768"/>
                  </a:lnTo>
                  <a:lnTo>
                    <a:pt x="842" y="776"/>
                  </a:lnTo>
                  <a:lnTo>
                    <a:pt x="847" y="784"/>
                  </a:lnTo>
                  <a:lnTo>
                    <a:pt x="849" y="787"/>
                  </a:lnTo>
                  <a:lnTo>
                    <a:pt x="852" y="789"/>
                  </a:lnTo>
                  <a:lnTo>
                    <a:pt x="855" y="795"/>
                  </a:lnTo>
                  <a:lnTo>
                    <a:pt x="862" y="805"/>
                  </a:lnTo>
                  <a:lnTo>
                    <a:pt x="870" y="816"/>
                  </a:lnTo>
                  <a:lnTo>
                    <a:pt x="876" y="826"/>
                  </a:lnTo>
                  <a:lnTo>
                    <a:pt x="886" y="842"/>
                  </a:lnTo>
                  <a:lnTo>
                    <a:pt x="891" y="847"/>
                  </a:lnTo>
                  <a:lnTo>
                    <a:pt x="894" y="852"/>
                  </a:lnTo>
                  <a:lnTo>
                    <a:pt x="902" y="860"/>
                  </a:lnTo>
                  <a:lnTo>
                    <a:pt x="904" y="866"/>
                  </a:lnTo>
                  <a:lnTo>
                    <a:pt x="904" y="868"/>
                  </a:lnTo>
                  <a:lnTo>
                    <a:pt x="910" y="873"/>
                  </a:lnTo>
                  <a:lnTo>
                    <a:pt x="907" y="876"/>
                  </a:lnTo>
                  <a:lnTo>
                    <a:pt x="907" y="879"/>
                  </a:lnTo>
                  <a:lnTo>
                    <a:pt x="904" y="881"/>
                  </a:lnTo>
                  <a:lnTo>
                    <a:pt x="891" y="897"/>
                  </a:lnTo>
                  <a:lnTo>
                    <a:pt x="878" y="913"/>
                  </a:lnTo>
                  <a:lnTo>
                    <a:pt x="870" y="926"/>
                  </a:lnTo>
                  <a:lnTo>
                    <a:pt x="842" y="957"/>
                  </a:lnTo>
                  <a:lnTo>
                    <a:pt x="831" y="968"/>
                  </a:lnTo>
                  <a:lnTo>
                    <a:pt x="818" y="981"/>
                  </a:lnTo>
                  <a:lnTo>
                    <a:pt x="815" y="986"/>
                  </a:lnTo>
                  <a:lnTo>
                    <a:pt x="813" y="989"/>
                  </a:lnTo>
                  <a:lnTo>
                    <a:pt x="810" y="992"/>
                  </a:lnTo>
                  <a:lnTo>
                    <a:pt x="807" y="992"/>
                  </a:lnTo>
                  <a:lnTo>
                    <a:pt x="794" y="994"/>
                  </a:lnTo>
                  <a:lnTo>
                    <a:pt x="773" y="992"/>
                  </a:lnTo>
                  <a:lnTo>
                    <a:pt x="760" y="992"/>
                  </a:lnTo>
                  <a:lnTo>
                    <a:pt x="752" y="989"/>
                  </a:lnTo>
                  <a:lnTo>
                    <a:pt x="755" y="994"/>
                  </a:lnTo>
                  <a:lnTo>
                    <a:pt x="755" y="997"/>
                  </a:lnTo>
                  <a:lnTo>
                    <a:pt x="758" y="999"/>
                  </a:lnTo>
                  <a:lnTo>
                    <a:pt x="758" y="1002"/>
                  </a:lnTo>
                  <a:lnTo>
                    <a:pt x="758" y="1005"/>
                  </a:lnTo>
                  <a:lnTo>
                    <a:pt x="758" y="1007"/>
                  </a:lnTo>
                  <a:lnTo>
                    <a:pt x="760" y="1007"/>
                  </a:lnTo>
                  <a:lnTo>
                    <a:pt x="760" y="1010"/>
                  </a:lnTo>
                  <a:lnTo>
                    <a:pt x="760" y="1015"/>
                  </a:lnTo>
                  <a:lnTo>
                    <a:pt x="760" y="1018"/>
                  </a:lnTo>
                  <a:lnTo>
                    <a:pt x="760" y="1023"/>
                  </a:lnTo>
                  <a:lnTo>
                    <a:pt x="760" y="1028"/>
                  </a:lnTo>
                  <a:lnTo>
                    <a:pt x="760" y="1034"/>
                  </a:lnTo>
                  <a:lnTo>
                    <a:pt x="760" y="1041"/>
                  </a:lnTo>
                  <a:lnTo>
                    <a:pt x="758" y="1049"/>
                  </a:lnTo>
                  <a:lnTo>
                    <a:pt x="758" y="1055"/>
                  </a:lnTo>
                  <a:lnTo>
                    <a:pt x="758" y="1062"/>
                  </a:lnTo>
                  <a:lnTo>
                    <a:pt x="758" y="1068"/>
                  </a:lnTo>
                  <a:lnTo>
                    <a:pt x="758" y="1070"/>
                  </a:lnTo>
                  <a:lnTo>
                    <a:pt x="758" y="1076"/>
                  </a:lnTo>
                  <a:lnTo>
                    <a:pt x="758" y="1078"/>
                  </a:lnTo>
                  <a:lnTo>
                    <a:pt x="758" y="1083"/>
                  </a:lnTo>
                  <a:lnTo>
                    <a:pt x="758" y="1086"/>
                  </a:lnTo>
                  <a:lnTo>
                    <a:pt x="760" y="1089"/>
                  </a:lnTo>
                  <a:lnTo>
                    <a:pt x="765" y="1091"/>
                  </a:lnTo>
                  <a:lnTo>
                    <a:pt x="771" y="1097"/>
                  </a:lnTo>
                  <a:lnTo>
                    <a:pt x="771" y="1099"/>
                  </a:lnTo>
                  <a:lnTo>
                    <a:pt x="771" y="1102"/>
                  </a:lnTo>
                  <a:lnTo>
                    <a:pt x="773" y="1104"/>
                  </a:lnTo>
                  <a:lnTo>
                    <a:pt x="771" y="1115"/>
                  </a:lnTo>
                  <a:lnTo>
                    <a:pt x="771" y="1123"/>
                  </a:lnTo>
                  <a:lnTo>
                    <a:pt x="771" y="1125"/>
                  </a:lnTo>
                  <a:lnTo>
                    <a:pt x="771" y="1128"/>
                  </a:lnTo>
                  <a:lnTo>
                    <a:pt x="771" y="1131"/>
                  </a:lnTo>
                  <a:lnTo>
                    <a:pt x="771" y="1133"/>
                  </a:lnTo>
                  <a:lnTo>
                    <a:pt x="771" y="1136"/>
                  </a:lnTo>
                  <a:lnTo>
                    <a:pt x="771" y="1139"/>
                  </a:lnTo>
                  <a:lnTo>
                    <a:pt x="771" y="1144"/>
                  </a:lnTo>
                  <a:lnTo>
                    <a:pt x="771" y="1146"/>
                  </a:lnTo>
                  <a:lnTo>
                    <a:pt x="768" y="1152"/>
                  </a:lnTo>
                  <a:lnTo>
                    <a:pt x="768" y="1154"/>
                  </a:lnTo>
                  <a:lnTo>
                    <a:pt x="768" y="1157"/>
                  </a:lnTo>
                  <a:lnTo>
                    <a:pt x="768" y="1160"/>
                  </a:lnTo>
                  <a:lnTo>
                    <a:pt x="768" y="1162"/>
                  </a:lnTo>
                  <a:lnTo>
                    <a:pt x="768" y="1165"/>
                  </a:lnTo>
                  <a:lnTo>
                    <a:pt x="768" y="1167"/>
                  </a:lnTo>
                  <a:lnTo>
                    <a:pt x="768" y="1170"/>
                  </a:lnTo>
                  <a:lnTo>
                    <a:pt x="768" y="1173"/>
                  </a:lnTo>
                  <a:lnTo>
                    <a:pt x="771" y="1178"/>
                  </a:lnTo>
                  <a:lnTo>
                    <a:pt x="776" y="1188"/>
                  </a:lnTo>
                  <a:lnTo>
                    <a:pt x="779" y="1194"/>
                  </a:lnTo>
                  <a:lnTo>
                    <a:pt x="781" y="1199"/>
                  </a:lnTo>
                  <a:lnTo>
                    <a:pt x="781" y="1202"/>
                  </a:lnTo>
                  <a:lnTo>
                    <a:pt x="781" y="1204"/>
                  </a:lnTo>
                  <a:lnTo>
                    <a:pt x="784" y="1209"/>
                  </a:lnTo>
                  <a:lnTo>
                    <a:pt x="784" y="1215"/>
                  </a:lnTo>
                  <a:lnTo>
                    <a:pt x="784" y="1217"/>
                  </a:lnTo>
                  <a:lnTo>
                    <a:pt x="784" y="1220"/>
                  </a:lnTo>
                  <a:lnTo>
                    <a:pt x="784" y="1223"/>
                  </a:lnTo>
                  <a:lnTo>
                    <a:pt x="786" y="1223"/>
                  </a:lnTo>
                  <a:lnTo>
                    <a:pt x="784" y="1225"/>
                  </a:lnTo>
                  <a:lnTo>
                    <a:pt x="784" y="1228"/>
                  </a:lnTo>
                  <a:lnTo>
                    <a:pt x="784" y="1238"/>
                  </a:lnTo>
                  <a:lnTo>
                    <a:pt x="784" y="1246"/>
                  </a:lnTo>
                  <a:lnTo>
                    <a:pt x="781" y="1259"/>
                  </a:lnTo>
                  <a:lnTo>
                    <a:pt x="781" y="1278"/>
                  </a:lnTo>
                  <a:lnTo>
                    <a:pt x="779" y="1291"/>
                  </a:lnTo>
                  <a:lnTo>
                    <a:pt x="776" y="1299"/>
                  </a:lnTo>
                  <a:lnTo>
                    <a:pt x="776" y="1306"/>
                  </a:lnTo>
                  <a:lnTo>
                    <a:pt x="773" y="1314"/>
                  </a:lnTo>
                  <a:lnTo>
                    <a:pt x="771" y="1322"/>
                  </a:lnTo>
                  <a:lnTo>
                    <a:pt x="768" y="1335"/>
                  </a:lnTo>
                  <a:lnTo>
                    <a:pt x="768" y="1346"/>
                  </a:lnTo>
                  <a:lnTo>
                    <a:pt x="765" y="1348"/>
                  </a:lnTo>
                  <a:lnTo>
                    <a:pt x="765" y="1356"/>
                  </a:lnTo>
                  <a:lnTo>
                    <a:pt x="763" y="1364"/>
                  </a:lnTo>
                  <a:lnTo>
                    <a:pt x="760" y="1375"/>
                  </a:lnTo>
                  <a:lnTo>
                    <a:pt x="758" y="1388"/>
                  </a:lnTo>
                  <a:lnTo>
                    <a:pt x="758" y="1390"/>
                  </a:lnTo>
                  <a:lnTo>
                    <a:pt x="755" y="1398"/>
                  </a:lnTo>
                  <a:lnTo>
                    <a:pt x="755" y="1401"/>
                  </a:lnTo>
                  <a:lnTo>
                    <a:pt x="752" y="1409"/>
                  </a:lnTo>
                  <a:lnTo>
                    <a:pt x="742" y="1446"/>
                  </a:lnTo>
                  <a:lnTo>
                    <a:pt x="739" y="1446"/>
                  </a:lnTo>
                  <a:lnTo>
                    <a:pt x="724" y="1446"/>
                  </a:lnTo>
                  <a:lnTo>
                    <a:pt x="716" y="1446"/>
                  </a:lnTo>
                  <a:lnTo>
                    <a:pt x="710" y="1446"/>
                  </a:lnTo>
                  <a:lnTo>
                    <a:pt x="703" y="1448"/>
                  </a:lnTo>
                  <a:lnTo>
                    <a:pt x="697" y="1448"/>
                  </a:lnTo>
                  <a:lnTo>
                    <a:pt x="692" y="1448"/>
                  </a:lnTo>
                  <a:lnTo>
                    <a:pt x="692" y="1451"/>
                  </a:lnTo>
                  <a:lnTo>
                    <a:pt x="695" y="1456"/>
                  </a:lnTo>
                  <a:lnTo>
                    <a:pt x="697" y="1467"/>
                  </a:lnTo>
                  <a:lnTo>
                    <a:pt x="703" y="1477"/>
                  </a:lnTo>
                  <a:lnTo>
                    <a:pt x="703" y="1480"/>
                  </a:lnTo>
                  <a:lnTo>
                    <a:pt x="703" y="1482"/>
                  </a:lnTo>
                  <a:lnTo>
                    <a:pt x="705" y="1485"/>
                  </a:lnTo>
                  <a:lnTo>
                    <a:pt x="708" y="1495"/>
                  </a:lnTo>
                  <a:lnTo>
                    <a:pt x="710" y="1501"/>
                  </a:lnTo>
                  <a:lnTo>
                    <a:pt x="713" y="1509"/>
                  </a:lnTo>
                  <a:lnTo>
                    <a:pt x="710" y="1511"/>
                  </a:lnTo>
                  <a:lnTo>
                    <a:pt x="708" y="1511"/>
                  </a:lnTo>
                  <a:lnTo>
                    <a:pt x="705" y="1511"/>
                  </a:lnTo>
                  <a:lnTo>
                    <a:pt x="703" y="1514"/>
                  </a:lnTo>
                  <a:lnTo>
                    <a:pt x="695" y="1516"/>
                  </a:lnTo>
                  <a:lnTo>
                    <a:pt x="692" y="1516"/>
                  </a:lnTo>
                  <a:lnTo>
                    <a:pt x="687" y="1519"/>
                  </a:lnTo>
                  <a:lnTo>
                    <a:pt x="682" y="1522"/>
                  </a:lnTo>
                  <a:lnTo>
                    <a:pt x="674" y="1522"/>
                  </a:lnTo>
                  <a:lnTo>
                    <a:pt x="669" y="1524"/>
                  </a:lnTo>
                  <a:lnTo>
                    <a:pt x="663" y="1527"/>
                  </a:lnTo>
                  <a:lnTo>
                    <a:pt x="653" y="1530"/>
                  </a:lnTo>
                  <a:lnTo>
                    <a:pt x="645" y="1532"/>
                  </a:lnTo>
                  <a:lnTo>
                    <a:pt x="637" y="1535"/>
                  </a:lnTo>
                  <a:lnTo>
                    <a:pt x="629" y="1537"/>
                  </a:lnTo>
                  <a:lnTo>
                    <a:pt x="624" y="1540"/>
                  </a:lnTo>
                  <a:lnTo>
                    <a:pt x="619" y="1543"/>
                  </a:lnTo>
                  <a:lnTo>
                    <a:pt x="616" y="1543"/>
                  </a:lnTo>
                  <a:lnTo>
                    <a:pt x="613" y="1545"/>
                  </a:lnTo>
                  <a:lnTo>
                    <a:pt x="608" y="1548"/>
                  </a:lnTo>
                  <a:lnTo>
                    <a:pt x="606" y="1548"/>
                  </a:lnTo>
                  <a:lnTo>
                    <a:pt x="603" y="1548"/>
                  </a:lnTo>
                  <a:lnTo>
                    <a:pt x="600" y="1551"/>
                  </a:lnTo>
                  <a:lnTo>
                    <a:pt x="598" y="1551"/>
                  </a:lnTo>
                  <a:lnTo>
                    <a:pt x="595" y="1551"/>
                  </a:lnTo>
                  <a:lnTo>
                    <a:pt x="590" y="1553"/>
                  </a:lnTo>
                  <a:lnTo>
                    <a:pt x="585" y="1556"/>
                  </a:lnTo>
                  <a:lnTo>
                    <a:pt x="579" y="1558"/>
                  </a:lnTo>
                  <a:lnTo>
                    <a:pt x="577" y="1558"/>
                  </a:lnTo>
                  <a:lnTo>
                    <a:pt x="572" y="1561"/>
                  </a:lnTo>
                  <a:lnTo>
                    <a:pt x="566" y="1564"/>
                  </a:lnTo>
                  <a:lnTo>
                    <a:pt x="561" y="1566"/>
                  </a:lnTo>
                  <a:lnTo>
                    <a:pt x="558" y="1566"/>
                  </a:lnTo>
                  <a:lnTo>
                    <a:pt x="556" y="1569"/>
                  </a:lnTo>
                  <a:lnTo>
                    <a:pt x="551" y="1572"/>
                  </a:lnTo>
                  <a:lnTo>
                    <a:pt x="548" y="1574"/>
                  </a:lnTo>
                  <a:lnTo>
                    <a:pt x="543" y="1577"/>
                  </a:lnTo>
                  <a:lnTo>
                    <a:pt x="537" y="1579"/>
                  </a:lnTo>
                  <a:lnTo>
                    <a:pt x="530" y="1582"/>
                  </a:lnTo>
                  <a:lnTo>
                    <a:pt x="524" y="1587"/>
                  </a:lnTo>
                  <a:lnTo>
                    <a:pt x="516" y="1590"/>
                  </a:lnTo>
                  <a:lnTo>
                    <a:pt x="516" y="1593"/>
                  </a:lnTo>
                  <a:lnTo>
                    <a:pt x="514" y="1593"/>
                  </a:lnTo>
                  <a:lnTo>
                    <a:pt x="511" y="1595"/>
                  </a:lnTo>
                  <a:lnTo>
                    <a:pt x="509" y="1595"/>
                  </a:lnTo>
                  <a:lnTo>
                    <a:pt x="506" y="1598"/>
                  </a:lnTo>
                  <a:lnTo>
                    <a:pt x="501" y="1600"/>
                  </a:lnTo>
                  <a:lnTo>
                    <a:pt x="493" y="1606"/>
                  </a:lnTo>
                  <a:lnTo>
                    <a:pt x="488" y="1608"/>
                  </a:lnTo>
                  <a:lnTo>
                    <a:pt x="480" y="1614"/>
                  </a:lnTo>
                  <a:lnTo>
                    <a:pt x="472" y="1616"/>
                  </a:lnTo>
                  <a:lnTo>
                    <a:pt x="464" y="1621"/>
                  </a:lnTo>
                  <a:lnTo>
                    <a:pt x="454" y="1627"/>
                  </a:lnTo>
                  <a:lnTo>
                    <a:pt x="446" y="1629"/>
                  </a:lnTo>
                  <a:lnTo>
                    <a:pt x="440" y="1635"/>
                  </a:lnTo>
                  <a:lnTo>
                    <a:pt x="430" y="1640"/>
                  </a:lnTo>
                  <a:lnTo>
                    <a:pt x="422" y="1642"/>
                  </a:lnTo>
                  <a:lnTo>
                    <a:pt x="412" y="1648"/>
                  </a:lnTo>
                  <a:lnTo>
                    <a:pt x="409" y="1648"/>
                  </a:lnTo>
                  <a:lnTo>
                    <a:pt x="404" y="1653"/>
                  </a:lnTo>
                  <a:lnTo>
                    <a:pt x="396" y="1656"/>
                  </a:lnTo>
                  <a:lnTo>
                    <a:pt x="393" y="1656"/>
                  </a:lnTo>
                  <a:lnTo>
                    <a:pt x="391" y="1658"/>
                  </a:lnTo>
                  <a:lnTo>
                    <a:pt x="388" y="1658"/>
                  </a:lnTo>
                  <a:lnTo>
                    <a:pt x="380" y="1661"/>
                  </a:lnTo>
                  <a:lnTo>
                    <a:pt x="375" y="1663"/>
                  </a:lnTo>
                  <a:lnTo>
                    <a:pt x="367" y="1666"/>
                  </a:lnTo>
                  <a:lnTo>
                    <a:pt x="362" y="1669"/>
                  </a:lnTo>
                  <a:lnTo>
                    <a:pt x="354" y="1671"/>
                  </a:lnTo>
                  <a:lnTo>
                    <a:pt x="343" y="1674"/>
                  </a:lnTo>
                  <a:lnTo>
                    <a:pt x="336" y="1677"/>
                  </a:lnTo>
                  <a:lnTo>
                    <a:pt x="330" y="1677"/>
                  </a:lnTo>
                  <a:lnTo>
                    <a:pt x="328" y="1679"/>
                  </a:lnTo>
                  <a:lnTo>
                    <a:pt x="322" y="1679"/>
                  </a:lnTo>
                  <a:lnTo>
                    <a:pt x="320" y="1679"/>
                  </a:lnTo>
                  <a:lnTo>
                    <a:pt x="315" y="1679"/>
                  </a:lnTo>
                  <a:lnTo>
                    <a:pt x="312" y="1679"/>
                  </a:lnTo>
                  <a:lnTo>
                    <a:pt x="309" y="1682"/>
                  </a:lnTo>
                  <a:lnTo>
                    <a:pt x="307" y="1682"/>
                  </a:lnTo>
                  <a:lnTo>
                    <a:pt x="304" y="1682"/>
                  </a:lnTo>
                  <a:lnTo>
                    <a:pt x="301" y="1682"/>
                  </a:lnTo>
                  <a:lnTo>
                    <a:pt x="301" y="1679"/>
                  </a:lnTo>
                  <a:lnTo>
                    <a:pt x="299" y="1679"/>
                  </a:lnTo>
                  <a:lnTo>
                    <a:pt x="296" y="1679"/>
                  </a:lnTo>
                  <a:lnTo>
                    <a:pt x="288" y="1677"/>
                  </a:lnTo>
                  <a:lnTo>
                    <a:pt x="286" y="1674"/>
                  </a:lnTo>
                  <a:lnTo>
                    <a:pt x="283" y="1674"/>
                  </a:lnTo>
                  <a:lnTo>
                    <a:pt x="281" y="1674"/>
                  </a:lnTo>
                  <a:lnTo>
                    <a:pt x="278" y="1671"/>
                  </a:lnTo>
                  <a:lnTo>
                    <a:pt x="275" y="1671"/>
                  </a:lnTo>
                  <a:lnTo>
                    <a:pt x="273" y="1671"/>
                  </a:lnTo>
                  <a:lnTo>
                    <a:pt x="270" y="1669"/>
                  </a:lnTo>
                  <a:lnTo>
                    <a:pt x="267" y="1669"/>
                  </a:lnTo>
                  <a:lnTo>
                    <a:pt x="267" y="1666"/>
                  </a:lnTo>
                  <a:lnTo>
                    <a:pt x="262" y="1663"/>
                  </a:lnTo>
                  <a:lnTo>
                    <a:pt x="260" y="1663"/>
                  </a:lnTo>
                  <a:lnTo>
                    <a:pt x="260" y="1661"/>
                  </a:lnTo>
                  <a:lnTo>
                    <a:pt x="252" y="1658"/>
                  </a:lnTo>
                  <a:lnTo>
                    <a:pt x="241" y="1650"/>
                  </a:lnTo>
                  <a:lnTo>
                    <a:pt x="244" y="1650"/>
                  </a:lnTo>
                  <a:lnTo>
                    <a:pt x="244" y="1648"/>
                  </a:lnTo>
                  <a:lnTo>
                    <a:pt x="246" y="1645"/>
                  </a:lnTo>
                  <a:lnTo>
                    <a:pt x="246" y="1642"/>
                  </a:lnTo>
                  <a:lnTo>
                    <a:pt x="249" y="1640"/>
                  </a:lnTo>
                  <a:lnTo>
                    <a:pt x="252" y="1637"/>
                  </a:lnTo>
                  <a:lnTo>
                    <a:pt x="252" y="1635"/>
                  </a:lnTo>
                  <a:lnTo>
                    <a:pt x="254" y="1629"/>
                  </a:lnTo>
                  <a:lnTo>
                    <a:pt x="257" y="1627"/>
                  </a:lnTo>
                  <a:lnTo>
                    <a:pt x="257" y="1624"/>
                  </a:lnTo>
                  <a:lnTo>
                    <a:pt x="260" y="1624"/>
                  </a:lnTo>
                  <a:lnTo>
                    <a:pt x="262" y="1621"/>
                  </a:lnTo>
                  <a:lnTo>
                    <a:pt x="262" y="1619"/>
                  </a:lnTo>
                  <a:lnTo>
                    <a:pt x="265" y="1616"/>
                  </a:lnTo>
                  <a:lnTo>
                    <a:pt x="270" y="1611"/>
                  </a:lnTo>
                  <a:lnTo>
                    <a:pt x="273" y="1606"/>
                  </a:lnTo>
                  <a:lnTo>
                    <a:pt x="278" y="1600"/>
                  </a:lnTo>
                  <a:lnTo>
                    <a:pt x="283" y="1595"/>
                  </a:lnTo>
                  <a:lnTo>
                    <a:pt x="286" y="1587"/>
                  </a:lnTo>
                  <a:lnTo>
                    <a:pt x="291" y="1582"/>
                  </a:lnTo>
                  <a:lnTo>
                    <a:pt x="294" y="1577"/>
                  </a:lnTo>
                  <a:lnTo>
                    <a:pt x="296" y="1572"/>
                  </a:lnTo>
                  <a:lnTo>
                    <a:pt x="299" y="1569"/>
                  </a:lnTo>
                  <a:lnTo>
                    <a:pt x="301" y="1566"/>
                  </a:lnTo>
                  <a:lnTo>
                    <a:pt x="304" y="1561"/>
                  </a:lnTo>
                  <a:lnTo>
                    <a:pt x="307" y="1556"/>
                  </a:lnTo>
                  <a:lnTo>
                    <a:pt x="307" y="1553"/>
                  </a:lnTo>
                  <a:lnTo>
                    <a:pt x="309" y="1551"/>
                  </a:lnTo>
                  <a:lnTo>
                    <a:pt x="309" y="1548"/>
                  </a:lnTo>
                  <a:lnTo>
                    <a:pt x="312" y="1543"/>
                  </a:lnTo>
                  <a:lnTo>
                    <a:pt x="315" y="1532"/>
                  </a:lnTo>
                  <a:lnTo>
                    <a:pt x="317" y="1527"/>
                  </a:lnTo>
                  <a:lnTo>
                    <a:pt x="317" y="1524"/>
                  </a:lnTo>
                  <a:lnTo>
                    <a:pt x="320" y="1519"/>
                  </a:lnTo>
                  <a:lnTo>
                    <a:pt x="320" y="1511"/>
                  </a:lnTo>
                  <a:lnTo>
                    <a:pt x="320" y="1506"/>
                  </a:lnTo>
                  <a:lnTo>
                    <a:pt x="322" y="1498"/>
                  </a:lnTo>
                  <a:lnTo>
                    <a:pt x="322" y="1488"/>
                  </a:lnTo>
                  <a:lnTo>
                    <a:pt x="322" y="1482"/>
                  </a:lnTo>
                  <a:lnTo>
                    <a:pt x="325" y="1474"/>
                  </a:lnTo>
                  <a:lnTo>
                    <a:pt x="325" y="1467"/>
                  </a:lnTo>
                  <a:lnTo>
                    <a:pt x="325" y="1461"/>
                  </a:lnTo>
                  <a:lnTo>
                    <a:pt x="325" y="1456"/>
                  </a:lnTo>
                  <a:lnTo>
                    <a:pt x="325" y="1448"/>
                  </a:lnTo>
                  <a:lnTo>
                    <a:pt x="325" y="1443"/>
                  </a:lnTo>
                  <a:lnTo>
                    <a:pt x="325" y="1438"/>
                  </a:lnTo>
                  <a:lnTo>
                    <a:pt x="325" y="1430"/>
                  </a:lnTo>
                  <a:lnTo>
                    <a:pt x="322" y="1427"/>
                  </a:lnTo>
                  <a:lnTo>
                    <a:pt x="322" y="1425"/>
                  </a:lnTo>
                  <a:lnTo>
                    <a:pt x="322" y="1417"/>
                  </a:lnTo>
                  <a:lnTo>
                    <a:pt x="320" y="1411"/>
                  </a:lnTo>
                  <a:lnTo>
                    <a:pt x="320" y="1409"/>
                  </a:lnTo>
                  <a:lnTo>
                    <a:pt x="320" y="1404"/>
                  </a:lnTo>
                  <a:lnTo>
                    <a:pt x="317" y="1396"/>
                  </a:lnTo>
                  <a:lnTo>
                    <a:pt x="315" y="1390"/>
                  </a:lnTo>
                  <a:lnTo>
                    <a:pt x="312" y="1385"/>
                  </a:lnTo>
                  <a:lnTo>
                    <a:pt x="312" y="1380"/>
                  </a:lnTo>
                  <a:lnTo>
                    <a:pt x="309" y="1372"/>
                  </a:lnTo>
                  <a:lnTo>
                    <a:pt x="307" y="1369"/>
                  </a:lnTo>
                  <a:lnTo>
                    <a:pt x="304" y="1364"/>
                  </a:lnTo>
                  <a:lnTo>
                    <a:pt x="301" y="1359"/>
                  </a:lnTo>
                  <a:lnTo>
                    <a:pt x="299" y="1354"/>
                  </a:lnTo>
                  <a:lnTo>
                    <a:pt x="296" y="1346"/>
                  </a:lnTo>
                  <a:lnTo>
                    <a:pt x="294" y="1341"/>
                  </a:lnTo>
                  <a:lnTo>
                    <a:pt x="288" y="1333"/>
                  </a:lnTo>
                  <a:lnTo>
                    <a:pt x="283" y="1325"/>
                  </a:lnTo>
                  <a:lnTo>
                    <a:pt x="281" y="1317"/>
                  </a:lnTo>
                  <a:lnTo>
                    <a:pt x="278" y="1312"/>
                  </a:lnTo>
                  <a:lnTo>
                    <a:pt x="273" y="1304"/>
                  </a:lnTo>
                  <a:lnTo>
                    <a:pt x="265" y="1293"/>
                  </a:lnTo>
                  <a:lnTo>
                    <a:pt x="260" y="1285"/>
                  </a:lnTo>
                  <a:lnTo>
                    <a:pt x="257" y="1280"/>
                  </a:lnTo>
                  <a:lnTo>
                    <a:pt x="254" y="1278"/>
                  </a:lnTo>
                  <a:lnTo>
                    <a:pt x="252" y="1272"/>
                  </a:lnTo>
                  <a:lnTo>
                    <a:pt x="249" y="1270"/>
                  </a:lnTo>
                  <a:lnTo>
                    <a:pt x="246" y="1264"/>
                  </a:lnTo>
                  <a:lnTo>
                    <a:pt x="241" y="1259"/>
                  </a:lnTo>
                  <a:lnTo>
                    <a:pt x="239" y="1254"/>
                  </a:lnTo>
                  <a:lnTo>
                    <a:pt x="233" y="1249"/>
                  </a:lnTo>
                  <a:lnTo>
                    <a:pt x="228" y="1241"/>
                  </a:lnTo>
                  <a:lnTo>
                    <a:pt x="225" y="1236"/>
                  </a:lnTo>
                  <a:lnTo>
                    <a:pt x="218" y="1225"/>
                  </a:lnTo>
                  <a:lnTo>
                    <a:pt x="215" y="1220"/>
                  </a:lnTo>
                  <a:lnTo>
                    <a:pt x="210" y="1215"/>
                  </a:lnTo>
                  <a:lnTo>
                    <a:pt x="207" y="1207"/>
                  </a:lnTo>
                  <a:lnTo>
                    <a:pt x="204" y="1202"/>
                  </a:lnTo>
                  <a:lnTo>
                    <a:pt x="202" y="1199"/>
                  </a:lnTo>
                  <a:lnTo>
                    <a:pt x="199" y="1194"/>
                  </a:lnTo>
                  <a:lnTo>
                    <a:pt x="197" y="1188"/>
                  </a:lnTo>
                  <a:lnTo>
                    <a:pt x="194" y="1181"/>
                  </a:lnTo>
                  <a:lnTo>
                    <a:pt x="191" y="1175"/>
                  </a:lnTo>
                  <a:lnTo>
                    <a:pt x="186" y="1167"/>
                  </a:lnTo>
                  <a:lnTo>
                    <a:pt x="184" y="1162"/>
                  </a:lnTo>
                  <a:lnTo>
                    <a:pt x="184" y="1160"/>
                  </a:lnTo>
                  <a:lnTo>
                    <a:pt x="184" y="1157"/>
                  </a:lnTo>
                  <a:lnTo>
                    <a:pt x="181" y="1157"/>
                  </a:lnTo>
                  <a:lnTo>
                    <a:pt x="181" y="1154"/>
                  </a:lnTo>
                  <a:lnTo>
                    <a:pt x="181" y="1152"/>
                  </a:lnTo>
                  <a:lnTo>
                    <a:pt x="178" y="1149"/>
                  </a:lnTo>
                  <a:lnTo>
                    <a:pt x="176" y="1146"/>
                  </a:lnTo>
                  <a:lnTo>
                    <a:pt x="176" y="1141"/>
                  </a:lnTo>
                  <a:lnTo>
                    <a:pt x="173" y="1136"/>
                  </a:lnTo>
                  <a:lnTo>
                    <a:pt x="170" y="1128"/>
                  </a:lnTo>
                  <a:lnTo>
                    <a:pt x="168" y="1120"/>
                  </a:lnTo>
                  <a:lnTo>
                    <a:pt x="163" y="1110"/>
                  </a:lnTo>
                  <a:lnTo>
                    <a:pt x="163" y="1102"/>
                  </a:lnTo>
                  <a:lnTo>
                    <a:pt x="160" y="1099"/>
                  </a:lnTo>
                  <a:lnTo>
                    <a:pt x="160" y="1094"/>
                  </a:lnTo>
                  <a:lnTo>
                    <a:pt x="160" y="1091"/>
                  </a:lnTo>
                  <a:lnTo>
                    <a:pt x="157" y="1086"/>
                  </a:lnTo>
                  <a:lnTo>
                    <a:pt x="157" y="1081"/>
                  </a:lnTo>
                  <a:lnTo>
                    <a:pt x="157" y="1078"/>
                  </a:lnTo>
                  <a:lnTo>
                    <a:pt x="157" y="1073"/>
                  </a:lnTo>
                  <a:lnTo>
                    <a:pt x="157" y="1068"/>
                  </a:lnTo>
                  <a:lnTo>
                    <a:pt x="157" y="1062"/>
                  </a:lnTo>
                  <a:lnTo>
                    <a:pt x="157" y="1057"/>
                  </a:lnTo>
                  <a:lnTo>
                    <a:pt x="157" y="1052"/>
                  </a:lnTo>
                  <a:lnTo>
                    <a:pt x="157" y="1049"/>
                  </a:lnTo>
                  <a:lnTo>
                    <a:pt x="157" y="1047"/>
                  </a:lnTo>
                  <a:lnTo>
                    <a:pt x="160" y="1044"/>
                  </a:lnTo>
                  <a:lnTo>
                    <a:pt x="160" y="1041"/>
                  </a:lnTo>
                  <a:lnTo>
                    <a:pt x="163" y="1036"/>
                  </a:lnTo>
                  <a:lnTo>
                    <a:pt x="165" y="1023"/>
                  </a:lnTo>
                  <a:lnTo>
                    <a:pt x="170" y="1007"/>
                  </a:lnTo>
                  <a:lnTo>
                    <a:pt x="173" y="1002"/>
                  </a:lnTo>
                  <a:lnTo>
                    <a:pt x="176" y="999"/>
                  </a:lnTo>
                  <a:lnTo>
                    <a:pt x="176" y="997"/>
                  </a:lnTo>
                  <a:lnTo>
                    <a:pt x="178" y="994"/>
                  </a:lnTo>
                  <a:lnTo>
                    <a:pt x="181" y="992"/>
                  </a:lnTo>
                  <a:lnTo>
                    <a:pt x="181" y="989"/>
                  </a:lnTo>
                  <a:lnTo>
                    <a:pt x="184" y="986"/>
                  </a:lnTo>
                  <a:lnTo>
                    <a:pt x="184" y="984"/>
                  </a:lnTo>
                  <a:lnTo>
                    <a:pt x="186" y="981"/>
                  </a:lnTo>
                  <a:lnTo>
                    <a:pt x="194" y="971"/>
                  </a:lnTo>
                  <a:lnTo>
                    <a:pt x="197" y="965"/>
                  </a:lnTo>
                  <a:lnTo>
                    <a:pt x="202" y="957"/>
                  </a:lnTo>
                  <a:lnTo>
                    <a:pt x="207" y="952"/>
                  </a:lnTo>
                  <a:lnTo>
                    <a:pt x="210" y="947"/>
                  </a:lnTo>
                  <a:lnTo>
                    <a:pt x="215" y="942"/>
                  </a:lnTo>
                  <a:lnTo>
                    <a:pt x="220" y="934"/>
                  </a:lnTo>
                  <a:lnTo>
                    <a:pt x="231" y="921"/>
                  </a:lnTo>
                  <a:lnTo>
                    <a:pt x="254" y="894"/>
                  </a:lnTo>
                  <a:lnTo>
                    <a:pt x="257" y="889"/>
                  </a:lnTo>
                  <a:lnTo>
                    <a:pt x="260" y="887"/>
                  </a:lnTo>
                  <a:lnTo>
                    <a:pt x="262" y="884"/>
                  </a:lnTo>
                  <a:lnTo>
                    <a:pt x="262" y="881"/>
                  </a:lnTo>
                  <a:lnTo>
                    <a:pt x="265" y="879"/>
                  </a:lnTo>
                  <a:lnTo>
                    <a:pt x="267" y="873"/>
                  </a:lnTo>
                  <a:lnTo>
                    <a:pt x="270" y="866"/>
                  </a:lnTo>
                  <a:lnTo>
                    <a:pt x="273" y="858"/>
                  </a:lnTo>
                  <a:lnTo>
                    <a:pt x="275" y="850"/>
                  </a:lnTo>
                  <a:lnTo>
                    <a:pt x="278" y="845"/>
                  </a:lnTo>
                  <a:lnTo>
                    <a:pt x="278" y="842"/>
                  </a:lnTo>
                  <a:lnTo>
                    <a:pt x="281" y="834"/>
                  </a:lnTo>
                  <a:lnTo>
                    <a:pt x="283" y="824"/>
                  </a:lnTo>
                  <a:lnTo>
                    <a:pt x="286" y="805"/>
                  </a:lnTo>
                  <a:lnTo>
                    <a:pt x="286" y="803"/>
                  </a:lnTo>
                  <a:lnTo>
                    <a:pt x="286" y="800"/>
                  </a:lnTo>
                  <a:lnTo>
                    <a:pt x="286" y="797"/>
                  </a:lnTo>
                  <a:lnTo>
                    <a:pt x="283" y="776"/>
                  </a:lnTo>
                  <a:lnTo>
                    <a:pt x="281" y="745"/>
                  </a:lnTo>
                  <a:lnTo>
                    <a:pt x="281" y="734"/>
                  </a:lnTo>
                  <a:lnTo>
                    <a:pt x="278" y="727"/>
                  </a:lnTo>
                  <a:lnTo>
                    <a:pt x="278" y="721"/>
                  </a:lnTo>
                  <a:lnTo>
                    <a:pt x="278" y="719"/>
                  </a:lnTo>
                  <a:lnTo>
                    <a:pt x="275" y="713"/>
                  </a:lnTo>
                  <a:lnTo>
                    <a:pt x="275" y="708"/>
                  </a:lnTo>
                  <a:lnTo>
                    <a:pt x="273" y="703"/>
                  </a:lnTo>
                  <a:lnTo>
                    <a:pt x="273" y="700"/>
                  </a:lnTo>
                  <a:lnTo>
                    <a:pt x="270" y="698"/>
                  </a:lnTo>
                  <a:lnTo>
                    <a:pt x="265" y="687"/>
                  </a:lnTo>
                  <a:lnTo>
                    <a:pt x="265" y="685"/>
                  </a:lnTo>
                  <a:lnTo>
                    <a:pt x="262" y="682"/>
                  </a:lnTo>
                  <a:lnTo>
                    <a:pt x="262" y="679"/>
                  </a:lnTo>
                  <a:lnTo>
                    <a:pt x="260" y="677"/>
                  </a:lnTo>
                  <a:lnTo>
                    <a:pt x="257" y="674"/>
                  </a:lnTo>
                  <a:lnTo>
                    <a:pt x="257" y="671"/>
                  </a:lnTo>
                  <a:lnTo>
                    <a:pt x="257" y="669"/>
                  </a:lnTo>
                  <a:lnTo>
                    <a:pt x="246" y="653"/>
                  </a:lnTo>
                  <a:lnTo>
                    <a:pt x="241" y="645"/>
                  </a:lnTo>
                  <a:lnTo>
                    <a:pt x="231" y="629"/>
                  </a:lnTo>
                  <a:lnTo>
                    <a:pt x="228" y="622"/>
                  </a:lnTo>
                  <a:lnTo>
                    <a:pt x="225" y="622"/>
                  </a:lnTo>
                  <a:lnTo>
                    <a:pt x="223" y="616"/>
                  </a:lnTo>
                  <a:lnTo>
                    <a:pt x="220" y="614"/>
                  </a:lnTo>
                  <a:lnTo>
                    <a:pt x="212" y="601"/>
                  </a:lnTo>
                  <a:lnTo>
                    <a:pt x="199" y="582"/>
                  </a:lnTo>
                  <a:lnTo>
                    <a:pt x="197" y="580"/>
                  </a:lnTo>
                  <a:lnTo>
                    <a:pt x="194" y="577"/>
                  </a:lnTo>
                  <a:lnTo>
                    <a:pt x="191" y="574"/>
                  </a:lnTo>
                  <a:lnTo>
                    <a:pt x="173" y="566"/>
                  </a:lnTo>
                  <a:lnTo>
                    <a:pt x="152" y="556"/>
                  </a:lnTo>
                  <a:lnTo>
                    <a:pt x="131" y="545"/>
                  </a:lnTo>
                  <a:lnTo>
                    <a:pt x="128" y="543"/>
                  </a:lnTo>
                  <a:lnTo>
                    <a:pt x="123" y="540"/>
                  </a:lnTo>
                  <a:lnTo>
                    <a:pt x="121" y="540"/>
                  </a:lnTo>
                  <a:lnTo>
                    <a:pt x="110" y="535"/>
                  </a:lnTo>
                  <a:lnTo>
                    <a:pt x="107" y="532"/>
                  </a:lnTo>
                  <a:lnTo>
                    <a:pt x="105" y="532"/>
                  </a:lnTo>
                  <a:lnTo>
                    <a:pt x="102" y="532"/>
                  </a:lnTo>
                  <a:lnTo>
                    <a:pt x="100" y="530"/>
                  </a:lnTo>
                  <a:lnTo>
                    <a:pt x="94" y="530"/>
                  </a:lnTo>
                  <a:lnTo>
                    <a:pt x="89" y="527"/>
                  </a:lnTo>
                  <a:lnTo>
                    <a:pt x="84" y="524"/>
                  </a:lnTo>
                  <a:lnTo>
                    <a:pt x="81" y="524"/>
                  </a:lnTo>
                  <a:lnTo>
                    <a:pt x="79" y="522"/>
                  </a:lnTo>
                  <a:lnTo>
                    <a:pt x="76" y="522"/>
                  </a:lnTo>
                  <a:lnTo>
                    <a:pt x="71" y="519"/>
                  </a:lnTo>
                  <a:lnTo>
                    <a:pt x="68" y="517"/>
                  </a:lnTo>
                  <a:lnTo>
                    <a:pt x="63" y="514"/>
                  </a:lnTo>
                  <a:lnTo>
                    <a:pt x="60" y="511"/>
                  </a:lnTo>
                  <a:lnTo>
                    <a:pt x="58" y="511"/>
                  </a:lnTo>
                  <a:lnTo>
                    <a:pt x="58" y="509"/>
                  </a:lnTo>
                  <a:lnTo>
                    <a:pt x="52" y="506"/>
                  </a:lnTo>
                  <a:lnTo>
                    <a:pt x="47" y="501"/>
                  </a:lnTo>
                  <a:lnTo>
                    <a:pt x="34" y="482"/>
                  </a:lnTo>
                  <a:lnTo>
                    <a:pt x="18" y="459"/>
                  </a:lnTo>
                  <a:lnTo>
                    <a:pt x="0" y="435"/>
                  </a:lnTo>
                  <a:lnTo>
                    <a:pt x="13" y="422"/>
                  </a:lnTo>
                  <a:lnTo>
                    <a:pt x="37" y="393"/>
                  </a:lnTo>
                  <a:lnTo>
                    <a:pt x="39" y="393"/>
                  </a:lnTo>
                  <a:lnTo>
                    <a:pt x="47" y="383"/>
                  </a:lnTo>
                  <a:lnTo>
                    <a:pt x="128" y="293"/>
                  </a:lnTo>
                  <a:lnTo>
                    <a:pt x="163" y="238"/>
                  </a:lnTo>
                  <a:lnTo>
                    <a:pt x="165" y="233"/>
                  </a:lnTo>
                  <a:lnTo>
                    <a:pt x="165" y="231"/>
                  </a:lnTo>
                  <a:lnTo>
                    <a:pt x="170" y="223"/>
                  </a:lnTo>
                  <a:lnTo>
                    <a:pt x="173" y="212"/>
                  </a:lnTo>
                  <a:lnTo>
                    <a:pt x="178" y="210"/>
                  </a:lnTo>
                  <a:lnTo>
                    <a:pt x="181" y="204"/>
                  </a:lnTo>
                  <a:lnTo>
                    <a:pt x="184" y="199"/>
                  </a:lnTo>
                  <a:lnTo>
                    <a:pt x="189" y="191"/>
                  </a:lnTo>
                  <a:lnTo>
                    <a:pt x="194" y="183"/>
                  </a:lnTo>
                  <a:lnTo>
                    <a:pt x="202" y="170"/>
                  </a:lnTo>
                  <a:lnTo>
                    <a:pt x="212" y="157"/>
                  </a:lnTo>
                  <a:lnTo>
                    <a:pt x="225" y="139"/>
                  </a:lnTo>
                  <a:lnTo>
                    <a:pt x="233" y="128"/>
                  </a:lnTo>
                  <a:lnTo>
                    <a:pt x="241" y="112"/>
                  </a:lnTo>
                  <a:lnTo>
                    <a:pt x="252" y="102"/>
                  </a:lnTo>
                  <a:lnTo>
                    <a:pt x="252" y="99"/>
                  </a:lnTo>
                  <a:lnTo>
                    <a:pt x="257" y="94"/>
                  </a:lnTo>
                  <a:lnTo>
                    <a:pt x="260" y="91"/>
                  </a:lnTo>
                  <a:lnTo>
                    <a:pt x="267" y="86"/>
                  </a:lnTo>
                  <a:lnTo>
                    <a:pt x="278" y="76"/>
                  </a:lnTo>
                  <a:lnTo>
                    <a:pt x="286" y="73"/>
                  </a:lnTo>
                  <a:lnTo>
                    <a:pt x="291" y="68"/>
                  </a:lnTo>
                  <a:lnTo>
                    <a:pt x="304" y="57"/>
                  </a:lnTo>
                  <a:lnTo>
                    <a:pt x="309" y="55"/>
                  </a:lnTo>
                  <a:lnTo>
                    <a:pt x="312" y="52"/>
                  </a:lnTo>
                  <a:lnTo>
                    <a:pt x="315" y="52"/>
                  </a:lnTo>
                  <a:lnTo>
                    <a:pt x="315" y="49"/>
                  </a:lnTo>
                  <a:lnTo>
                    <a:pt x="322" y="47"/>
                  </a:lnTo>
                  <a:lnTo>
                    <a:pt x="328" y="42"/>
                  </a:lnTo>
                  <a:lnTo>
                    <a:pt x="330" y="39"/>
                  </a:lnTo>
                  <a:lnTo>
                    <a:pt x="333" y="39"/>
                  </a:lnTo>
                  <a:lnTo>
                    <a:pt x="336" y="36"/>
                  </a:lnTo>
                  <a:lnTo>
                    <a:pt x="341" y="34"/>
                  </a:lnTo>
                  <a:lnTo>
                    <a:pt x="349" y="28"/>
                  </a:lnTo>
                  <a:lnTo>
                    <a:pt x="354" y="26"/>
                  </a:lnTo>
                  <a:lnTo>
                    <a:pt x="362" y="23"/>
                  </a:lnTo>
                  <a:lnTo>
                    <a:pt x="370" y="18"/>
                  </a:lnTo>
                  <a:lnTo>
                    <a:pt x="383" y="13"/>
                  </a:lnTo>
                  <a:lnTo>
                    <a:pt x="396" y="7"/>
                  </a:lnTo>
                  <a:lnTo>
                    <a:pt x="404" y="2"/>
                  </a:lnTo>
                  <a:lnTo>
                    <a:pt x="412" y="0"/>
                  </a:lnTo>
                  <a:lnTo>
                    <a:pt x="414" y="0"/>
                  </a:lnTo>
                  <a:lnTo>
                    <a:pt x="430" y="36"/>
                  </a:lnTo>
                  <a:lnTo>
                    <a:pt x="433" y="42"/>
                  </a:lnTo>
                  <a:lnTo>
                    <a:pt x="435" y="44"/>
                  </a:lnTo>
                  <a:lnTo>
                    <a:pt x="440" y="57"/>
                  </a:lnTo>
                  <a:lnTo>
                    <a:pt x="440" y="60"/>
                  </a:lnTo>
                  <a:lnTo>
                    <a:pt x="446" y="73"/>
                  </a:lnTo>
                  <a:lnTo>
                    <a:pt x="451" y="86"/>
                  </a:lnTo>
                  <a:lnTo>
                    <a:pt x="461" y="105"/>
                  </a:lnTo>
                  <a:lnTo>
                    <a:pt x="461" y="110"/>
                  </a:lnTo>
                  <a:lnTo>
                    <a:pt x="464" y="112"/>
                  </a:lnTo>
                  <a:lnTo>
                    <a:pt x="475" y="136"/>
                  </a:lnTo>
                  <a:lnTo>
                    <a:pt x="477" y="141"/>
                  </a:lnTo>
                  <a:lnTo>
                    <a:pt x="480" y="149"/>
                  </a:lnTo>
                  <a:lnTo>
                    <a:pt x="482" y="154"/>
                  </a:lnTo>
                  <a:lnTo>
                    <a:pt x="485" y="162"/>
                  </a:lnTo>
                  <a:lnTo>
                    <a:pt x="488" y="168"/>
                  </a:lnTo>
                  <a:lnTo>
                    <a:pt x="493" y="175"/>
                  </a:lnTo>
                  <a:lnTo>
                    <a:pt x="493" y="178"/>
                  </a:lnTo>
                  <a:lnTo>
                    <a:pt x="495" y="181"/>
                  </a:lnTo>
                  <a:lnTo>
                    <a:pt x="495" y="183"/>
                  </a:lnTo>
                  <a:lnTo>
                    <a:pt x="506" y="204"/>
                  </a:lnTo>
                  <a:lnTo>
                    <a:pt x="506" y="207"/>
                  </a:lnTo>
                  <a:lnTo>
                    <a:pt x="509" y="207"/>
                  </a:lnTo>
                  <a:lnTo>
                    <a:pt x="519" y="236"/>
                  </a:lnTo>
                  <a:lnTo>
                    <a:pt x="524" y="246"/>
                  </a:lnTo>
                  <a:lnTo>
                    <a:pt x="532" y="262"/>
                  </a:lnTo>
                  <a:lnTo>
                    <a:pt x="535" y="272"/>
                  </a:lnTo>
                  <a:lnTo>
                    <a:pt x="535" y="275"/>
                  </a:lnTo>
                  <a:lnTo>
                    <a:pt x="540" y="286"/>
                  </a:lnTo>
                  <a:lnTo>
                    <a:pt x="543" y="291"/>
                  </a:lnTo>
                  <a:lnTo>
                    <a:pt x="543" y="293"/>
                  </a:lnTo>
                  <a:lnTo>
                    <a:pt x="548" y="301"/>
                  </a:lnTo>
                  <a:lnTo>
                    <a:pt x="551" y="309"/>
                  </a:lnTo>
                  <a:lnTo>
                    <a:pt x="551" y="312"/>
                  </a:lnTo>
                  <a:lnTo>
                    <a:pt x="556" y="322"/>
                  </a:lnTo>
                  <a:lnTo>
                    <a:pt x="558" y="328"/>
                  </a:lnTo>
                  <a:lnTo>
                    <a:pt x="561" y="330"/>
                  </a:lnTo>
                  <a:lnTo>
                    <a:pt x="561" y="333"/>
                  </a:lnTo>
                  <a:lnTo>
                    <a:pt x="564" y="338"/>
                  </a:lnTo>
                  <a:lnTo>
                    <a:pt x="564" y="341"/>
                  </a:lnTo>
                  <a:lnTo>
                    <a:pt x="569" y="349"/>
                  </a:lnTo>
                  <a:lnTo>
                    <a:pt x="569" y="351"/>
                  </a:lnTo>
                  <a:lnTo>
                    <a:pt x="569" y="354"/>
                  </a:lnTo>
                  <a:lnTo>
                    <a:pt x="572" y="356"/>
                  </a:lnTo>
                  <a:lnTo>
                    <a:pt x="577" y="372"/>
                  </a:lnTo>
                  <a:lnTo>
                    <a:pt x="579" y="375"/>
                  </a:lnTo>
                  <a:lnTo>
                    <a:pt x="582" y="383"/>
                  </a:lnTo>
                  <a:lnTo>
                    <a:pt x="587" y="393"/>
                  </a:lnTo>
                  <a:lnTo>
                    <a:pt x="590" y="401"/>
                  </a:lnTo>
                  <a:lnTo>
                    <a:pt x="592" y="401"/>
                  </a:lnTo>
                  <a:lnTo>
                    <a:pt x="592" y="404"/>
                  </a:lnTo>
                  <a:lnTo>
                    <a:pt x="595" y="409"/>
                  </a:lnTo>
                  <a:lnTo>
                    <a:pt x="598" y="414"/>
                  </a:lnTo>
                  <a:lnTo>
                    <a:pt x="606" y="427"/>
                  </a:lnTo>
                  <a:lnTo>
                    <a:pt x="606" y="430"/>
                  </a:lnTo>
                  <a:lnTo>
                    <a:pt x="608" y="433"/>
                  </a:lnTo>
                  <a:lnTo>
                    <a:pt x="608" y="435"/>
                  </a:lnTo>
                  <a:lnTo>
                    <a:pt x="611" y="438"/>
                  </a:lnTo>
                  <a:lnTo>
                    <a:pt x="616" y="446"/>
                  </a:lnTo>
                  <a:lnTo>
                    <a:pt x="619" y="448"/>
                  </a:lnTo>
                  <a:lnTo>
                    <a:pt x="624" y="456"/>
                  </a:lnTo>
                  <a:lnTo>
                    <a:pt x="624" y="459"/>
                  </a:lnTo>
                  <a:lnTo>
                    <a:pt x="627" y="459"/>
                  </a:lnTo>
                  <a:lnTo>
                    <a:pt x="629" y="467"/>
                  </a:lnTo>
                  <a:lnTo>
                    <a:pt x="632" y="469"/>
                  </a:lnTo>
                  <a:lnTo>
                    <a:pt x="632" y="472"/>
                  </a:lnTo>
                  <a:lnTo>
                    <a:pt x="634" y="475"/>
                  </a:lnTo>
                  <a:lnTo>
                    <a:pt x="634" y="477"/>
                  </a:lnTo>
                  <a:lnTo>
                    <a:pt x="637" y="480"/>
                  </a:lnTo>
                  <a:lnTo>
                    <a:pt x="640" y="482"/>
                  </a:lnTo>
                  <a:lnTo>
                    <a:pt x="642" y="485"/>
                  </a:lnTo>
                  <a:lnTo>
                    <a:pt x="645" y="490"/>
                  </a:lnTo>
                  <a:lnTo>
                    <a:pt x="648" y="496"/>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4" name="フローチャート: 結合子 99"/>
            <p:cNvSpPr/>
            <p:nvPr/>
          </p:nvSpPr>
          <p:spPr>
            <a:xfrm>
              <a:off x="2557202" y="4629940"/>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25" name="Text Box 16"/>
            <p:cNvSpPr txBox="1">
              <a:spLocks noChangeArrowheads="1"/>
            </p:cNvSpPr>
            <p:nvPr/>
          </p:nvSpPr>
          <p:spPr bwMode="auto">
            <a:xfrm>
              <a:off x="2288190" y="4337579"/>
              <a:ext cx="698227" cy="273273"/>
            </a:xfrm>
            <a:prstGeom prst="rect">
              <a:avLst/>
            </a:prstGeom>
            <a:noFill/>
            <a:ln>
              <a:noFill/>
            </a:ln>
            <a:extLst/>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天王寺区</a:t>
              </a:r>
              <a:endParaRPr lang="ja-JP" altLang="en-US" sz="1100" b="1" dirty="0">
                <a:latin typeface="Meiryo UI" pitchFamily="50" charset="-128"/>
                <a:ea typeface="Meiryo UI" pitchFamily="50" charset="-128"/>
                <a:cs typeface="Meiryo UI" pitchFamily="50" charset="-128"/>
              </a:endParaRPr>
            </a:p>
          </p:txBody>
        </p:sp>
        <p:sp>
          <p:nvSpPr>
            <p:cNvPr id="226" name="フローチャート: 結合子 101"/>
            <p:cNvSpPr/>
            <p:nvPr/>
          </p:nvSpPr>
          <p:spPr>
            <a:xfrm>
              <a:off x="2797046" y="4705883"/>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27" name="Text Box 14"/>
            <p:cNvSpPr txBox="1">
              <a:spLocks noChangeArrowheads="1"/>
            </p:cNvSpPr>
            <p:nvPr/>
          </p:nvSpPr>
          <p:spPr bwMode="auto">
            <a:xfrm>
              <a:off x="2710930" y="4775004"/>
              <a:ext cx="559519" cy="276063"/>
            </a:xfrm>
            <a:prstGeom prst="rect">
              <a:avLst/>
            </a:prstGeom>
            <a:noFill/>
            <a:ln>
              <a:noFill/>
            </a:ln>
            <a:extLst/>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生野区</a:t>
              </a:r>
              <a:endParaRPr lang="ja-JP" altLang="en-US" sz="1100" b="1" dirty="0">
                <a:latin typeface="Meiryo UI" pitchFamily="50" charset="-128"/>
                <a:ea typeface="Meiryo UI" pitchFamily="50" charset="-128"/>
                <a:cs typeface="Meiryo UI" pitchFamily="50" charset="-128"/>
              </a:endParaRPr>
            </a:p>
          </p:txBody>
        </p:sp>
        <p:sp>
          <p:nvSpPr>
            <p:cNvPr id="228" name="フローチャート: 結合子 103"/>
            <p:cNvSpPr/>
            <p:nvPr/>
          </p:nvSpPr>
          <p:spPr>
            <a:xfrm>
              <a:off x="2522181" y="5010500"/>
              <a:ext cx="72000" cy="72000"/>
            </a:xfrm>
            <a:prstGeom prst="flowChartConnector">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29" name="Text Box 12"/>
            <p:cNvSpPr txBox="1">
              <a:spLocks noChangeArrowheads="1"/>
            </p:cNvSpPr>
            <p:nvPr/>
          </p:nvSpPr>
          <p:spPr bwMode="auto">
            <a:xfrm>
              <a:off x="2054718" y="5156946"/>
              <a:ext cx="764432" cy="266135"/>
            </a:xfrm>
            <a:prstGeom prst="rect">
              <a:avLst/>
            </a:prstGeom>
            <a:noFill/>
            <a:ln>
              <a:noFill/>
            </a:ln>
            <a:extLst/>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阿倍野区</a:t>
              </a:r>
              <a:endParaRPr lang="ja-JP" altLang="en-US" sz="1100" b="1" dirty="0">
                <a:latin typeface="Meiryo UI" pitchFamily="50" charset="-128"/>
                <a:ea typeface="Meiryo UI" pitchFamily="50" charset="-128"/>
                <a:cs typeface="Meiryo UI" pitchFamily="50" charset="-128"/>
              </a:endParaRPr>
            </a:p>
          </p:txBody>
        </p:sp>
        <p:sp>
          <p:nvSpPr>
            <p:cNvPr id="230" name="フローチャート: 結合子 105"/>
            <p:cNvSpPr/>
            <p:nvPr/>
          </p:nvSpPr>
          <p:spPr>
            <a:xfrm>
              <a:off x="2669697" y="5340833"/>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31" name="Text Box 11"/>
            <p:cNvSpPr txBox="1">
              <a:spLocks noChangeArrowheads="1"/>
            </p:cNvSpPr>
            <p:nvPr/>
          </p:nvSpPr>
          <p:spPr bwMode="auto">
            <a:xfrm>
              <a:off x="2468361" y="5443149"/>
              <a:ext cx="797831" cy="273961"/>
            </a:xfrm>
            <a:prstGeom prst="rect">
              <a:avLst/>
            </a:prstGeom>
            <a:noFill/>
            <a:ln>
              <a:noFill/>
            </a:ln>
            <a:extLst/>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東住吉区</a:t>
              </a:r>
              <a:endParaRPr lang="ja-JP" altLang="en-US" sz="1100" b="1" dirty="0">
                <a:latin typeface="Meiryo UI" pitchFamily="50" charset="-128"/>
                <a:ea typeface="Meiryo UI" pitchFamily="50" charset="-128"/>
                <a:cs typeface="Meiryo UI" pitchFamily="50" charset="-128"/>
              </a:endParaRPr>
            </a:p>
          </p:txBody>
        </p:sp>
        <p:sp>
          <p:nvSpPr>
            <p:cNvPr id="232" name="フローチャート: 結合子 107"/>
            <p:cNvSpPr/>
            <p:nvPr/>
          </p:nvSpPr>
          <p:spPr>
            <a:xfrm>
              <a:off x="2986203" y="5352032"/>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33" name="Text Box 10"/>
            <p:cNvSpPr txBox="1">
              <a:spLocks noChangeArrowheads="1"/>
            </p:cNvSpPr>
            <p:nvPr/>
          </p:nvSpPr>
          <p:spPr bwMode="auto">
            <a:xfrm>
              <a:off x="3004107" y="5618748"/>
              <a:ext cx="559519" cy="277605"/>
            </a:xfrm>
            <a:prstGeom prst="rect">
              <a:avLst/>
            </a:prstGeom>
            <a:noFill/>
            <a:ln>
              <a:noFill/>
            </a:ln>
            <a:extLst/>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平野区</a:t>
              </a:r>
              <a:endParaRPr lang="ja-JP" altLang="en-US" sz="1100" b="1" dirty="0">
                <a:latin typeface="Meiryo UI" pitchFamily="50" charset="-128"/>
                <a:ea typeface="Meiryo UI" pitchFamily="50" charset="-128"/>
                <a:cs typeface="Meiryo UI" pitchFamily="50" charset="-128"/>
              </a:endParaRPr>
            </a:p>
          </p:txBody>
        </p:sp>
        <p:sp>
          <p:nvSpPr>
            <p:cNvPr id="234" name="Freeform 45"/>
            <p:cNvSpPr>
              <a:spLocks noChangeAspect="1"/>
            </p:cNvSpPr>
            <p:nvPr/>
          </p:nvSpPr>
          <p:spPr bwMode="auto">
            <a:xfrm>
              <a:off x="3218608" y="3403600"/>
              <a:ext cx="603404" cy="702000"/>
            </a:xfrm>
            <a:custGeom>
              <a:avLst/>
              <a:gdLst>
                <a:gd name="T0" fmla="*/ 894 w 1475"/>
                <a:gd name="T1" fmla="*/ 38 h 1603"/>
                <a:gd name="T2" fmla="*/ 964 w 1475"/>
                <a:gd name="T3" fmla="*/ 47 h 1603"/>
                <a:gd name="T4" fmla="*/ 1021 w 1475"/>
                <a:gd name="T5" fmla="*/ 94 h 1603"/>
                <a:gd name="T6" fmla="*/ 1035 w 1475"/>
                <a:gd name="T7" fmla="*/ 123 h 1603"/>
                <a:gd name="T8" fmla="*/ 1035 w 1475"/>
                <a:gd name="T9" fmla="*/ 170 h 1603"/>
                <a:gd name="T10" fmla="*/ 1035 w 1475"/>
                <a:gd name="T11" fmla="*/ 207 h 1603"/>
                <a:gd name="T12" fmla="*/ 1021 w 1475"/>
                <a:gd name="T13" fmla="*/ 243 h 1603"/>
                <a:gd name="T14" fmla="*/ 1007 w 1475"/>
                <a:gd name="T15" fmla="*/ 291 h 1603"/>
                <a:gd name="T16" fmla="*/ 979 w 1475"/>
                <a:gd name="T17" fmla="*/ 321 h 1603"/>
                <a:gd name="T18" fmla="*/ 1007 w 1475"/>
                <a:gd name="T19" fmla="*/ 368 h 1603"/>
                <a:gd name="T20" fmla="*/ 1064 w 1475"/>
                <a:gd name="T21" fmla="*/ 310 h 1603"/>
                <a:gd name="T22" fmla="*/ 1120 w 1475"/>
                <a:gd name="T23" fmla="*/ 283 h 1603"/>
                <a:gd name="T24" fmla="*/ 1191 w 1475"/>
                <a:gd name="T25" fmla="*/ 283 h 1603"/>
                <a:gd name="T26" fmla="*/ 1248 w 1475"/>
                <a:gd name="T27" fmla="*/ 291 h 1603"/>
                <a:gd name="T28" fmla="*/ 1305 w 1475"/>
                <a:gd name="T29" fmla="*/ 291 h 1603"/>
                <a:gd name="T30" fmla="*/ 1404 w 1475"/>
                <a:gd name="T31" fmla="*/ 274 h 1603"/>
                <a:gd name="T32" fmla="*/ 1475 w 1475"/>
                <a:gd name="T33" fmla="*/ 274 h 1603"/>
                <a:gd name="T34" fmla="*/ 1461 w 1475"/>
                <a:gd name="T35" fmla="*/ 321 h 1603"/>
                <a:gd name="T36" fmla="*/ 1418 w 1475"/>
                <a:gd name="T37" fmla="*/ 415 h 1603"/>
                <a:gd name="T38" fmla="*/ 1248 w 1475"/>
                <a:gd name="T39" fmla="*/ 480 h 1603"/>
                <a:gd name="T40" fmla="*/ 1177 w 1475"/>
                <a:gd name="T41" fmla="*/ 480 h 1603"/>
                <a:gd name="T42" fmla="*/ 1177 w 1475"/>
                <a:gd name="T43" fmla="*/ 490 h 1603"/>
                <a:gd name="T44" fmla="*/ 1248 w 1475"/>
                <a:gd name="T45" fmla="*/ 527 h 1603"/>
                <a:gd name="T46" fmla="*/ 1291 w 1475"/>
                <a:gd name="T47" fmla="*/ 556 h 1603"/>
                <a:gd name="T48" fmla="*/ 1234 w 1475"/>
                <a:gd name="T49" fmla="*/ 613 h 1603"/>
                <a:gd name="T50" fmla="*/ 1149 w 1475"/>
                <a:gd name="T51" fmla="*/ 651 h 1603"/>
                <a:gd name="T52" fmla="*/ 1064 w 1475"/>
                <a:gd name="T53" fmla="*/ 697 h 1603"/>
                <a:gd name="T54" fmla="*/ 1007 w 1475"/>
                <a:gd name="T55" fmla="*/ 735 h 1603"/>
                <a:gd name="T56" fmla="*/ 950 w 1475"/>
                <a:gd name="T57" fmla="*/ 735 h 1603"/>
                <a:gd name="T58" fmla="*/ 908 w 1475"/>
                <a:gd name="T59" fmla="*/ 744 h 1603"/>
                <a:gd name="T60" fmla="*/ 879 w 1475"/>
                <a:gd name="T61" fmla="*/ 783 h 1603"/>
                <a:gd name="T62" fmla="*/ 794 w 1475"/>
                <a:gd name="T63" fmla="*/ 914 h 1603"/>
                <a:gd name="T64" fmla="*/ 738 w 1475"/>
                <a:gd name="T65" fmla="*/ 989 h 1603"/>
                <a:gd name="T66" fmla="*/ 624 w 1475"/>
                <a:gd name="T67" fmla="*/ 1037 h 1603"/>
                <a:gd name="T68" fmla="*/ 567 w 1475"/>
                <a:gd name="T69" fmla="*/ 1037 h 1603"/>
                <a:gd name="T70" fmla="*/ 496 w 1475"/>
                <a:gd name="T71" fmla="*/ 1018 h 1603"/>
                <a:gd name="T72" fmla="*/ 511 w 1475"/>
                <a:gd name="T73" fmla="*/ 1037 h 1603"/>
                <a:gd name="T74" fmla="*/ 525 w 1475"/>
                <a:gd name="T75" fmla="*/ 1046 h 1603"/>
                <a:gd name="T76" fmla="*/ 454 w 1475"/>
                <a:gd name="T77" fmla="*/ 1037 h 1603"/>
                <a:gd name="T78" fmla="*/ 411 w 1475"/>
                <a:gd name="T79" fmla="*/ 1037 h 1603"/>
                <a:gd name="T80" fmla="*/ 284 w 1475"/>
                <a:gd name="T81" fmla="*/ 1046 h 1603"/>
                <a:gd name="T82" fmla="*/ 184 w 1475"/>
                <a:gd name="T83" fmla="*/ 1065 h 1603"/>
                <a:gd name="T84" fmla="*/ 14 w 1475"/>
                <a:gd name="T85" fmla="*/ 923 h 1603"/>
                <a:gd name="T86" fmla="*/ 43 w 1475"/>
                <a:gd name="T87" fmla="*/ 556 h 1603"/>
                <a:gd name="T88" fmla="*/ 57 w 1475"/>
                <a:gd name="T89" fmla="*/ 310 h 1603"/>
                <a:gd name="T90" fmla="*/ 142 w 1475"/>
                <a:gd name="T91" fmla="*/ 189 h 1603"/>
                <a:gd name="T92" fmla="*/ 326 w 1475"/>
                <a:gd name="T93" fmla="*/ 180 h 1603"/>
                <a:gd name="T94" fmla="*/ 369 w 1475"/>
                <a:gd name="T95" fmla="*/ 330 h 1603"/>
                <a:gd name="T96" fmla="*/ 411 w 1475"/>
                <a:gd name="T97" fmla="*/ 387 h 1603"/>
                <a:gd name="T98" fmla="*/ 496 w 1475"/>
                <a:gd name="T99" fmla="*/ 434 h 1603"/>
                <a:gd name="T100" fmla="*/ 567 w 1475"/>
                <a:gd name="T101" fmla="*/ 405 h 1603"/>
                <a:gd name="T102" fmla="*/ 610 w 1475"/>
                <a:gd name="T103" fmla="*/ 302 h 1603"/>
                <a:gd name="T104" fmla="*/ 638 w 1475"/>
                <a:gd name="T105" fmla="*/ 236 h 1603"/>
                <a:gd name="T106" fmla="*/ 596 w 1475"/>
                <a:gd name="T107" fmla="*/ 180 h 1603"/>
                <a:gd name="T108" fmla="*/ 695 w 1475"/>
                <a:gd name="T109" fmla="*/ 180 h 1603"/>
                <a:gd name="T110" fmla="*/ 879 w 1475"/>
                <a:gd name="T111" fmla="*/ 189 h 1603"/>
                <a:gd name="T112" fmla="*/ 908 w 1475"/>
                <a:gd name="T113" fmla="*/ 141 h 1603"/>
                <a:gd name="T114" fmla="*/ 851 w 1475"/>
                <a:gd name="T115" fmla="*/ 133 h 1603"/>
                <a:gd name="T116" fmla="*/ 894 w 1475"/>
                <a:gd name="T117" fmla="*/ 123 h 1603"/>
                <a:gd name="T118" fmla="*/ 865 w 1475"/>
                <a:gd name="T119" fmla="*/ 104 h 1603"/>
                <a:gd name="T120" fmla="*/ 894 w 1475"/>
                <a:gd name="T121" fmla="*/ 66 h 1603"/>
                <a:gd name="T122" fmla="*/ 865 w 1475"/>
                <a:gd name="T123" fmla="*/ 0 h 16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75"/>
                <a:gd name="T187" fmla="*/ 0 h 1603"/>
                <a:gd name="T188" fmla="*/ 1475 w 1475"/>
                <a:gd name="T189" fmla="*/ 1603 h 160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75" h="1603">
                  <a:moveTo>
                    <a:pt x="879" y="43"/>
                  </a:moveTo>
                  <a:lnTo>
                    <a:pt x="879" y="43"/>
                  </a:lnTo>
                  <a:lnTo>
                    <a:pt x="879" y="29"/>
                  </a:lnTo>
                  <a:lnTo>
                    <a:pt x="879" y="14"/>
                  </a:lnTo>
                  <a:lnTo>
                    <a:pt x="894" y="14"/>
                  </a:lnTo>
                  <a:lnTo>
                    <a:pt x="894" y="29"/>
                  </a:lnTo>
                  <a:lnTo>
                    <a:pt x="894" y="43"/>
                  </a:lnTo>
                  <a:lnTo>
                    <a:pt x="894" y="57"/>
                  </a:lnTo>
                  <a:lnTo>
                    <a:pt x="908" y="57"/>
                  </a:lnTo>
                  <a:lnTo>
                    <a:pt x="908" y="43"/>
                  </a:lnTo>
                  <a:lnTo>
                    <a:pt x="922" y="43"/>
                  </a:lnTo>
                  <a:lnTo>
                    <a:pt x="936" y="57"/>
                  </a:lnTo>
                  <a:lnTo>
                    <a:pt x="950" y="57"/>
                  </a:lnTo>
                  <a:lnTo>
                    <a:pt x="950" y="71"/>
                  </a:lnTo>
                  <a:lnTo>
                    <a:pt x="964" y="71"/>
                  </a:lnTo>
                  <a:lnTo>
                    <a:pt x="979" y="71"/>
                  </a:lnTo>
                  <a:lnTo>
                    <a:pt x="993" y="71"/>
                  </a:lnTo>
                  <a:lnTo>
                    <a:pt x="993" y="85"/>
                  </a:lnTo>
                  <a:lnTo>
                    <a:pt x="1007" y="85"/>
                  </a:lnTo>
                  <a:lnTo>
                    <a:pt x="1021" y="85"/>
                  </a:lnTo>
                  <a:lnTo>
                    <a:pt x="1021" y="114"/>
                  </a:lnTo>
                  <a:lnTo>
                    <a:pt x="1035" y="142"/>
                  </a:lnTo>
                  <a:lnTo>
                    <a:pt x="1021" y="142"/>
                  </a:lnTo>
                  <a:lnTo>
                    <a:pt x="1007" y="142"/>
                  </a:lnTo>
                  <a:lnTo>
                    <a:pt x="1007" y="128"/>
                  </a:lnTo>
                  <a:lnTo>
                    <a:pt x="1007" y="142"/>
                  </a:lnTo>
                  <a:lnTo>
                    <a:pt x="1007" y="156"/>
                  </a:lnTo>
                  <a:lnTo>
                    <a:pt x="1021" y="156"/>
                  </a:lnTo>
                  <a:lnTo>
                    <a:pt x="1035" y="156"/>
                  </a:lnTo>
                  <a:lnTo>
                    <a:pt x="1035" y="170"/>
                  </a:lnTo>
                  <a:lnTo>
                    <a:pt x="1050" y="185"/>
                  </a:lnTo>
                  <a:lnTo>
                    <a:pt x="1035" y="185"/>
                  </a:lnTo>
                  <a:lnTo>
                    <a:pt x="1035" y="199"/>
                  </a:lnTo>
                  <a:lnTo>
                    <a:pt x="1035" y="213"/>
                  </a:lnTo>
                  <a:lnTo>
                    <a:pt x="1035" y="227"/>
                  </a:lnTo>
                  <a:lnTo>
                    <a:pt x="1035" y="241"/>
                  </a:lnTo>
                  <a:lnTo>
                    <a:pt x="1035" y="256"/>
                  </a:lnTo>
                  <a:lnTo>
                    <a:pt x="1035" y="270"/>
                  </a:lnTo>
                  <a:lnTo>
                    <a:pt x="1035" y="284"/>
                  </a:lnTo>
                  <a:lnTo>
                    <a:pt x="1035" y="298"/>
                  </a:lnTo>
                  <a:lnTo>
                    <a:pt x="1035" y="312"/>
                  </a:lnTo>
                  <a:lnTo>
                    <a:pt x="1035" y="326"/>
                  </a:lnTo>
                  <a:lnTo>
                    <a:pt x="1021" y="341"/>
                  </a:lnTo>
                  <a:lnTo>
                    <a:pt x="1021" y="355"/>
                  </a:lnTo>
                  <a:lnTo>
                    <a:pt x="1021" y="369"/>
                  </a:lnTo>
                  <a:lnTo>
                    <a:pt x="1021" y="383"/>
                  </a:lnTo>
                  <a:lnTo>
                    <a:pt x="1021" y="397"/>
                  </a:lnTo>
                  <a:lnTo>
                    <a:pt x="1021" y="412"/>
                  </a:lnTo>
                  <a:lnTo>
                    <a:pt x="1021" y="426"/>
                  </a:lnTo>
                  <a:lnTo>
                    <a:pt x="1007" y="426"/>
                  </a:lnTo>
                  <a:lnTo>
                    <a:pt x="1007" y="440"/>
                  </a:lnTo>
                  <a:lnTo>
                    <a:pt x="1007" y="454"/>
                  </a:lnTo>
                  <a:lnTo>
                    <a:pt x="993" y="454"/>
                  </a:lnTo>
                  <a:lnTo>
                    <a:pt x="993" y="468"/>
                  </a:lnTo>
                  <a:lnTo>
                    <a:pt x="993" y="482"/>
                  </a:lnTo>
                  <a:lnTo>
                    <a:pt x="979" y="482"/>
                  </a:lnTo>
                  <a:lnTo>
                    <a:pt x="979" y="497"/>
                  </a:lnTo>
                  <a:lnTo>
                    <a:pt x="979" y="511"/>
                  </a:lnTo>
                  <a:lnTo>
                    <a:pt x="979" y="525"/>
                  </a:lnTo>
                  <a:lnTo>
                    <a:pt x="979" y="539"/>
                  </a:lnTo>
                  <a:lnTo>
                    <a:pt x="993" y="539"/>
                  </a:lnTo>
                  <a:lnTo>
                    <a:pt x="1007" y="539"/>
                  </a:lnTo>
                  <a:lnTo>
                    <a:pt x="1007" y="553"/>
                  </a:lnTo>
                  <a:lnTo>
                    <a:pt x="1021" y="553"/>
                  </a:lnTo>
                  <a:lnTo>
                    <a:pt x="1035" y="553"/>
                  </a:lnTo>
                  <a:lnTo>
                    <a:pt x="1050" y="553"/>
                  </a:lnTo>
                  <a:lnTo>
                    <a:pt x="1050" y="525"/>
                  </a:lnTo>
                  <a:lnTo>
                    <a:pt x="1050" y="511"/>
                  </a:lnTo>
                  <a:lnTo>
                    <a:pt x="1050" y="497"/>
                  </a:lnTo>
                  <a:lnTo>
                    <a:pt x="1064" y="482"/>
                  </a:lnTo>
                  <a:lnTo>
                    <a:pt x="1064" y="468"/>
                  </a:lnTo>
                  <a:lnTo>
                    <a:pt x="1078" y="468"/>
                  </a:lnTo>
                  <a:lnTo>
                    <a:pt x="1078" y="454"/>
                  </a:lnTo>
                  <a:lnTo>
                    <a:pt x="1092" y="454"/>
                  </a:lnTo>
                  <a:lnTo>
                    <a:pt x="1092" y="440"/>
                  </a:lnTo>
                  <a:lnTo>
                    <a:pt x="1106" y="440"/>
                  </a:lnTo>
                  <a:lnTo>
                    <a:pt x="1120" y="426"/>
                  </a:lnTo>
                  <a:lnTo>
                    <a:pt x="1135" y="426"/>
                  </a:lnTo>
                  <a:lnTo>
                    <a:pt x="1149" y="426"/>
                  </a:lnTo>
                  <a:lnTo>
                    <a:pt x="1163" y="426"/>
                  </a:lnTo>
                  <a:lnTo>
                    <a:pt x="1177" y="426"/>
                  </a:lnTo>
                  <a:lnTo>
                    <a:pt x="1177" y="412"/>
                  </a:lnTo>
                  <a:lnTo>
                    <a:pt x="1177" y="426"/>
                  </a:lnTo>
                  <a:lnTo>
                    <a:pt x="1191" y="426"/>
                  </a:lnTo>
                  <a:lnTo>
                    <a:pt x="1206" y="426"/>
                  </a:lnTo>
                  <a:lnTo>
                    <a:pt x="1220" y="426"/>
                  </a:lnTo>
                  <a:lnTo>
                    <a:pt x="1234" y="426"/>
                  </a:lnTo>
                  <a:lnTo>
                    <a:pt x="1234" y="440"/>
                  </a:lnTo>
                  <a:lnTo>
                    <a:pt x="1248" y="440"/>
                  </a:lnTo>
                  <a:lnTo>
                    <a:pt x="1262" y="440"/>
                  </a:lnTo>
                  <a:lnTo>
                    <a:pt x="1276" y="440"/>
                  </a:lnTo>
                  <a:lnTo>
                    <a:pt x="1291" y="440"/>
                  </a:lnTo>
                  <a:lnTo>
                    <a:pt x="1305" y="440"/>
                  </a:lnTo>
                  <a:lnTo>
                    <a:pt x="1305" y="426"/>
                  </a:lnTo>
                  <a:lnTo>
                    <a:pt x="1319" y="426"/>
                  </a:lnTo>
                  <a:lnTo>
                    <a:pt x="1333" y="426"/>
                  </a:lnTo>
                  <a:lnTo>
                    <a:pt x="1347" y="426"/>
                  </a:lnTo>
                  <a:lnTo>
                    <a:pt x="1362" y="412"/>
                  </a:lnTo>
                  <a:lnTo>
                    <a:pt x="1376" y="412"/>
                  </a:lnTo>
                  <a:lnTo>
                    <a:pt x="1390" y="412"/>
                  </a:lnTo>
                  <a:lnTo>
                    <a:pt x="1404" y="412"/>
                  </a:lnTo>
                  <a:lnTo>
                    <a:pt x="1418" y="412"/>
                  </a:lnTo>
                  <a:lnTo>
                    <a:pt x="1432" y="397"/>
                  </a:lnTo>
                  <a:lnTo>
                    <a:pt x="1447" y="397"/>
                  </a:lnTo>
                  <a:lnTo>
                    <a:pt x="1461" y="397"/>
                  </a:lnTo>
                  <a:lnTo>
                    <a:pt x="1475" y="397"/>
                  </a:lnTo>
                  <a:lnTo>
                    <a:pt x="1475" y="412"/>
                  </a:lnTo>
                  <a:lnTo>
                    <a:pt x="1475" y="426"/>
                  </a:lnTo>
                  <a:lnTo>
                    <a:pt x="1461" y="426"/>
                  </a:lnTo>
                  <a:lnTo>
                    <a:pt x="1461" y="440"/>
                  </a:lnTo>
                  <a:lnTo>
                    <a:pt x="1461" y="454"/>
                  </a:lnTo>
                  <a:lnTo>
                    <a:pt x="1461" y="468"/>
                  </a:lnTo>
                  <a:lnTo>
                    <a:pt x="1461" y="482"/>
                  </a:lnTo>
                  <a:lnTo>
                    <a:pt x="1447" y="497"/>
                  </a:lnTo>
                  <a:lnTo>
                    <a:pt x="1447" y="511"/>
                  </a:lnTo>
                  <a:lnTo>
                    <a:pt x="1447" y="525"/>
                  </a:lnTo>
                  <a:lnTo>
                    <a:pt x="1447" y="539"/>
                  </a:lnTo>
                  <a:lnTo>
                    <a:pt x="1432" y="553"/>
                  </a:lnTo>
                  <a:lnTo>
                    <a:pt x="1432" y="568"/>
                  </a:lnTo>
                  <a:lnTo>
                    <a:pt x="1432" y="582"/>
                  </a:lnTo>
                  <a:lnTo>
                    <a:pt x="1432" y="596"/>
                  </a:lnTo>
                  <a:lnTo>
                    <a:pt x="1418" y="610"/>
                  </a:lnTo>
                  <a:lnTo>
                    <a:pt x="1418" y="624"/>
                  </a:lnTo>
                  <a:lnTo>
                    <a:pt x="1418" y="639"/>
                  </a:lnTo>
                  <a:lnTo>
                    <a:pt x="1418" y="653"/>
                  </a:lnTo>
                  <a:lnTo>
                    <a:pt x="1418" y="667"/>
                  </a:lnTo>
                  <a:lnTo>
                    <a:pt x="1404" y="667"/>
                  </a:lnTo>
                  <a:lnTo>
                    <a:pt x="1404" y="681"/>
                  </a:lnTo>
                  <a:lnTo>
                    <a:pt x="1404" y="695"/>
                  </a:lnTo>
                  <a:lnTo>
                    <a:pt x="1404" y="709"/>
                  </a:lnTo>
                  <a:lnTo>
                    <a:pt x="1404" y="738"/>
                  </a:lnTo>
                  <a:lnTo>
                    <a:pt x="1390" y="738"/>
                  </a:lnTo>
                  <a:lnTo>
                    <a:pt x="1376" y="738"/>
                  </a:lnTo>
                  <a:lnTo>
                    <a:pt x="1362" y="738"/>
                  </a:lnTo>
                  <a:lnTo>
                    <a:pt x="1248" y="724"/>
                  </a:lnTo>
                  <a:lnTo>
                    <a:pt x="1234" y="724"/>
                  </a:lnTo>
                  <a:lnTo>
                    <a:pt x="1220" y="724"/>
                  </a:lnTo>
                  <a:lnTo>
                    <a:pt x="1206" y="724"/>
                  </a:lnTo>
                  <a:lnTo>
                    <a:pt x="1191" y="724"/>
                  </a:lnTo>
                  <a:lnTo>
                    <a:pt x="1177" y="724"/>
                  </a:lnTo>
                  <a:lnTo>
                    <a:pt x="1177" y="709"/>
                  </a:lnTo>
                  <a:lnTo>
                    <a:pt x="1177" y="724"/>
                  </a:lnTo>
                  <a:lnTo>
                    <a:pt x="1177" y="709"/>
                  </a:lnTo>
                  <a:lnTo>
                    <a:pt x="1163" y="709"/>
                  </a:lnTo>
                  <a:lnTo>
                    <a:pt x="1163" y="695"/>
                  </a:lnTo>
                  <a:lnTo>
                    <a:pt x="1149" y="695"/>
                  </a:lnTo>
                  <a:lnTo>
                    <a:pt x="1163" y="724"/>
                  </a:lnTo>
                  <a:lnTo>
                    <a:pt x="1177" y="724"/>
                  </a:lnTo>
                  <a:lnTo>
                    <a:pt x="1177" y="738"/>
                  </a:lnTo>
                  <a:lnTo>
                    <a:pt x="1191" y="738"/>
                  </a:lnTo>
                  <a:lnTo>
                    <a:pt x="1191" y="752"/>
                  </a:lnTo>
                  <a:lnTo>
                    <a:pt x="1206" y="752"/>
                  </a:lnTo>
                  <a:lnTo>
                    <a:pt x="1206" y="766"/>
                  </a:lnTo>
                  <a:lnTo>
                    <a:pt x="1220" y="766"/>
                  </a:lnTo>
                  <a:lnTo>
                    <a:pt x="1220" y="780"/>
                  </a:lnTo>
                  <a:lnTo>
                    <a:pt x="1234" y="780"/>
                  </a:lnTo>
                  <a:lnTo>
                    <a:pt x="1234" y="795"/>
                  </a:lnTo>
                  <a:lnTo>
                    <a:pt x="1248" y="795"/>
                  </a:lnTo>
                  <a:lnTo>
                    <a:pt x="1248" y="809"/>
                  </a:lnTo>
                  <a:lnTo>
                    <a:pt x="1262" y="809"/>
                  </a:lnTo>
                  <a:lnTo>
                    <a:pt x="1276" y="809"/>
                  </a:lnTo>
                  <a:lnTo>
                    <a:pt x="1291" y="809"/>
                  </a:lnTo>
                  <a:lnTo>
                    <a:pt x="1291" y="823"/>
                  </a:lnTo>
                  <a:lnTo>
                    <a:pt x="1276" y="823"/>
                  </a:lnTo>
                  <a:lnTo>
                    <a:pt x="1276" y="837"/>
                  </a:lnTo>
                  <a:lnTo>
                    <a:pt x="1291" y="837"/>
                  </a:lnTo>
                  <a:lnTo>
                    <a:pt x="1319" y="865"/>
                  </a:lnTo>
                  <a:lnTo>
                    <a:pt x="1319" y="880"/>
                  </a:lnTo>
                  <a:lnTo>
                    <a:pt x="1333" y="908"/>
                  </a:lnTo>
                  <a:lnTo>
                    <a:pt x="1319" y="894"/>
                  </a:lnTo>
                  <a:lnTo>
                    <a:pt x="1305" y="894"/>
                  </a:lnTo>
                  <a:lnTo>
                    <a:pt x="1291" y="894"/>
                  </a:lnTo>
                  <a:lnTo>
                    <a:pt x="1291" y="908"/>
                  </a:lnTo>
                  <a:lnTo>
                    <a:pt x="1262" y="908"/>
                  </a:lnTo>
                  <a:lnTo>
                    <a:pt x="1248" y="908"/>
                  </a:lnTo>
                  <a:lnTo>
                    <a:pt x="1234" y="908"/>
                  </a:lnTo>
                  <a:lnTo>
                    <a:pt x="1234" y="922"/>
                  </a:lnTo>
                  <a:lnTo>
                    <a:pt x="1220" y="922"/>
                  </a:lnTo>
                  <a:lnTo>
                    <a:pt x="1206" y="922"/>
                  </a:lnTo>
                  <a:lnTo>
                    <a:pt x="1191" y="922"/>
                  </a:lnTo>
                  <a:lnTo>
                    <a:pt x="1177" y="936"/>
                  </a:lnTo>
                  <a:lnTo>
                    <a:pt x="1163" y="936"/>
                  </a:lnTo>
                  <a:lnTo>
                    <a:pt x="1149" y="951"/>
                  </a:lnTo>
                  <a:lnTo>
                    <a:pt x="1149" y="965"/>
                  </a:lnTo>
                  <a:lnTo>
                    <a:pt x="1149" y="979"/>
                  </a:lnTo>
                  <a:lnTo>
                    <a:pt x="1149" y="1007"/>
                  </a:lnTo>
                  <a:lnTo>
                    <a:pt x="1120" y="1021"/>
                  </a:lnTo>
                  <a:lnTo>
                    <a:pt x="1106" y="1021"/>
                  </a:lnTo>
                  <a:lnTo>
                    <a:pt x="1106" y="1036"/>
                  </a:lnTo>
                  <a:lnTo>
                    <a:pt x="1092" y="1036"/>
                  </a:lnTo>
                  <a:lnTo>
                    <a:pt x="1078" y="1036"/>
                  </a:lnTo>
                  <a:lnTo>
                    <a:pt x="1064" y="1050"/>
                  </a:lnTo>
                  <a:lnTo>
                    <a:pt x="1064" y="1064"/>
                  </a:lnTo>
                  <a:lnTo>
                    <a:pt x="1050" y="1064"/>
                  </a:lnTo>
                  <a:lnTo>
                    <a:pt x="1035" y="1092"/>
                  </a:lnTo>
                  <a:lnTo>
                    <a:pt x="1021" y="1092"/>
                  </a:lnTo>
                  <a:lnTo>
                    <a:pt x="1021" y="1107"/>
                  </a:lnTo>
                  <a:lnTo>
                    <a:pt x="1007" y="1107"/>
                  </a:lnTo>
                  <a:lnTo>
                    <a:pt x="993" y="1107"/>
                  </a:lnTo>
                  <a:lnTo>
                    <a:pt x="979" y="1107"/>
                  </a:lnTo>
                  <a:lnTo>
                    <a:pt x="964" y="1107"/>
                  </a:lnTo>
                  <a:lnTo>
                    <a:pt x="950" y="1107"/>
                  </a:lnTo>
                  <a:lnTo>
                    <a:pt x="950" y="1092"/>
                  </a:lnTo>
                  <a:lnTo>
                    <a:pt x="950" y="1107"/>
                  </a:lnTo>
                  <a:lnTo>
                    <a:pt x="936" y="1107"/>
                  </a:lnTo>
                  <a:lnTo>
                    <a:pt x="922" y="1107"/>
                  </a:lnTo>
                  <a:lnTo>
                    <a:pt x="922" y="1121"/>
                  </a:lnTo>
                  <a:lnTo>
                    <a:pt x="908" y="1121"/>
                  </a:lnTo>
                  <a:lnTo>
                    <a:pt x="894" y="1121"/>
                  </a:lnTo>
                  <a:lnTo>
                    <a:pt x="894" y="1135"/>
                  </a:lnTo>
                  <a:lnTo>
                    <a:pt x="879" y="1135"/>
                  </a:lnTo>
                  <a:lnTo>
                    <a:pt x="879" y="1149"/>
                  </a:lnTo>
                  <a:lnTo>
                    <a:pt x="865" y="1163"/>
                  </a:lnTo>
                  <a:lnTo>
                    <a:pt x="879" y="1163"/>
                  </a:lnTo>
                  <a:lnTo>
                    <a:pt x="879" y="1178"/>
                  </a:lnTo>
                  <a:lnTo>
                    <a:pt x="879" y="1192"/>
                  </a:lnTo>
                  <a:lnTo>
                    <a:pt x="865" y="1192"/>
                  </a:lnTo>
                  <a:lnTo>
                    <a:pt x="865" y="1206"/>
                  </a:lnTo>
                  <a:lnTo>
                    <a:pt x="865" y="1234"/>
                  </a:lnTo>
                  <a:lnTo>
                    <a:pt x="851" y="1263"/>
                  </a:lnTo>
                  <a:lnTo>
                    <a:pt x="837" y="1291"/>
                  </a:lnTo>
                  <a:lnTo>
                    <a:pt x="837" y="1305"/>
                  </a:lnTo>
                  <a:lnTo>
                    <a:pt x="823" y="1319"/>
                  </a:lnTo>
                  <a:lnTo>
                    <a:pt x="808" y="1348"/>
                  </a:lnTo>
                  <a:lnTo>
                    <a:pt x="808" y="1362"/>
                  </a:lnTo>
                  <a:lnTo>
                    <a:pt x="794" y="1376"/>
                  </a:lnTo>
                  <a:lnTo>
                    <a:pt x="794" y="1390"/>
                  </a:lnTo>
                  <a:lnTo>
                    <a:pt x="794" y="1404"/>
                  </a:lnTo>
                  <a:lnTo>
                    <a:pt x="780" y="1404"/>
                  </a:lnTo>
                  <a:lnTo>
                    <a:pt x="780" y="1419"/>
                  </a:lnTo>
                  <a:lnTo>
                    <a:pt x="780" y="1433"/>
                  </a:lnTo>
                  <a:lnTo>
                    <a:pt x="780" y="1447"/>
                  </a:lnTo>
                  <a:lnTo>
                    <a:pt x="766" y="1447"/>
                  </a:lnTo>
                  <a:lnTo>
                    <a:pt x="752" y="1475"/>
                  </a:lnTo>
                  <a:lnTo>
                    <a:pt x="738" y="1490"/>
                  </a:lnTo>
                  <a:lnTo>
                    <a:pt x="723" y="1504"/>
                  </a:lnTo>
                  <a:lnTo>
                    <a:pt x="709" y="1504"/>
                  </a:lnTo>
                  <a:lnTo>
                    <a:pt x="695" y="1518"/>
                  </a:lnTo>
                  <a:lnTo>
                    <a:pt x="681" y="1532"/>
                  </a:lnTo>
                  <a:lnTo>
                    <a:pt x="681" y="1546"/>
                  </a:lnTo>
                  <a:lnTo>
                    <a:pt x="667" y="1546"/>
                  </a:lnTo>
                  <a:lnTo>
                    <a:pt x="652" y="1561"/>
                  </a:lnTo>
                  <a:lnTo>
                    <a:pt x="638" y="1561"/>
                  </a:lnTo>
                  <a:lnTo>
                    <a:pt x="624" y="1561"/>
                  </a:lnTo>
                  <a:lnTo>
                    <a:pt x="610" y="1561"/>
                  </a:lnTo>
                  <a:lnTo>
                    <a:pt x="596" y="1561"/>
                  </a:lnTo>
                  <a:lnTo>
                    <a:pt x="582" y="1561"/>
                  </a:lnTo>
                  <a:lnTo>
                    <a:pt x="567" y="1561"/>
                  </a:lnTo>
                  <a:lnTo>
                    <a:pt x="553" y="1561"/>
                  </a:lnTo>
                  <a:lnTo>
                    <a:pt x="539" y="1561"/>
                  </a:lnTo>
                  <a:lnTo>
                    <a:pt x="539" y="1546"/>
                  </a:lnTo>
                  <a:lnTo>
                    <a:pt x="525" y="1546"/>
                  </a:lnTo>
                  <a:lnTo>
                    <a:pt x="511" y="1546"/>
                  </a:lnTo>
                  <a:lnTo>
                    <a:pt x="496" y="1532"/>
                  </a:lnTo>
                  <a:lnTo>
                    <a:pt x="482" y="1532"/>
                  </a:lnTo>
                  <a:lnTo>
                    <a:pt x="496" y="1532"/>
                  </a:lnTo>
                  <a:lnTo>
                    <a:pt x="496" y="1546"/>
                  </a:lnTo>
                  <a:lnTo>
                    <a:pt x="511" y="1546"/>
                  </a:lnTo>
                  <a:lnTo>
                    <a:pt x="511" y="1561"/>
                  </a:lnTo>
                  <a:lnTo>
                    <a:pt x="525" y="1561"/>
                  </a:lnTo>
                  <a:lnTo>
                    <a:pt x="539" y="1561"/>
                  </a:lnTo>
                  <a:lnTo>
                    <a:pt x="539" y="1575"/>
                  </a:lnTo>
                  <a:lnTo>
                    <a:pt x="525" y="1575"/>
                  </a:lnTo>
                  <a:lnTo>
                    <a:pt x="511" y="1575"/>
                  </a:lnTo>
                  <a:lnTo>
                    <a:pt x="496" y="1561"/>
                  </a:lnTo>
                  <a:lnTo>
                    <a:pt x="482" y="1561"/>
                  </a:lnTo>
                  <a:lnTo>
                    <a:pt x="468" y="1561"/>
                  </a:lnTo>
                  <a:lnTo>
                    <a:pt x="454" y="1561"/>
                  </a:lnTo>
                  <a:lnTo>
                    <a:pt x="440" y="1561"/>
                  </a:lnTo>
                  <a:lnTo>
                    <a:pt x="440" y="1546"/>
                  </a:lnTo>
                  <a:lnTo>
                    <a:pt x="426" y="1546"/>
                  </a:lnTo>
                  <a:lnTo>
                    <a:pt x="411" y="1546"/>
                  </a:lnTo>
                  <a:lnTo>
                    <a:pt x="411" y="1561"/>
                  </a:lnTo>
                  <a:lnTo>
                    <a:pt x="411" y="1575"/>
                  </a:lnTo>
                  <a:lnTo>
                    <a:pt x="383" y="1575"/>
                  </a:lnTo>
                  <a:lnTo>
                    <a:pt x="369" y="1575"/>
                  </a:lnTo>
                  <a:lnTo>
                    <a:pt x="340" y="1575"/>
                  </a:lnTo>
                  <a:lnTo>
                    <a:pt x="326" y="1575"/>
                  </a:lnTo>
                  <a:lnTo>
                    <a:pt x="312" y="1575"/>
                  </a:lnTo>
                  <a:lnTo>
                    <a:pt x="298" y="1575"/>
                  </a:lnTo>
                  <a:lnTo>
                    <a:pt x="284" y="1575"/>
                  </a:lnTo>
                  <a:lnTo>
                    <a:pt x="255" y="1575"/>
                  </a:lnTo>
                  <a:lnTo>
                    <a:pt x="241" y="1575"/>
                  </a:lnTo>
                  <a:lnTo>
                    <a:pt x="227" y="1575"/>
                  </a:lnTo>
                  <a:lnTo>
                    <a:pt x="213" y="1575"/>
                  </a:lnTo>
                  <a:lnTo>
                    <a:pt x="213" y="1589"/>
                  </a:lnTo>
                  <a:lnTo>
                    <a:pt x="199" y="1589"/>
                  </a:lnTo>
                  <a:lnTo>
                    <a:pt x="199" y="1603"/>
                  </a:lnTo>
                  <a:lnTo>
                    <a:pt x="184" y="1603"/>
                  </a:lnTo>
                  <a:lnTo>
                    <a:pt x="170" y="1603"/>
                  </a:lnTo>
                  <a:lnTo>
                    <a:pt x="128" y="1603"/>
                  </a:lnTo>
                  <a:lnTo>
                    <a:pt x="85" y="1589"/>
                  </a:lnTo>
                  <a:lnTo>
                    <a:pt x="57" y="1589"/>
                  </a:lnTo>
                  <a:lnTo>
                    <a:pt x="28" y="1589"/>
                  </a:lnTo>
                  <a:lnTo>
                    <a:pt x="14" y="1575"/>
                  </a:lnTo>
                  <a:lnTo>
                    <a:pt x="0" y="1575"/>
                  </a:lnTo>
                  <a:lnTo>
                    <a:pt x="0" y="1546"/>
                  </a:lnTo>
                  <a:lnTo>
                    <a:pt x="14" y="1532"/>
                  </a:lnTo>
                  <a:lnTo>
                    <a:pt x="0" y="1532"/>
                  </a:lnTo>
                  <a:lnTo>
                    <a:pt x="14" y="1447"/>
                  </a:lnTo>
                  <a:lnTo>
                    <a:pt x="14" y="1433"/>
                  </a:lnTo>
                  <a:lnTo>
                    <a:pt x="14" y="1419"/>
                  </a:lnTo>
                  <a:lnTo>
                    <a:pt x="14" y="1390"/>
                  </a:lnTo>
                  <a:lnTo>
                    <a:pt x="28" y="1334"/>
                  </a:lnTo>
                  <a:lnTo>
                    <a:pt x="28" y="1206"/>
                  </a:lnTo>
                  <a:lnTo>
                    <a:pt x="28" y="1149"/>
                  </a:lnTo>
                  <a:lnTo>
                    <a:pt x="43" y="1092"/>
                  </a:lnTo>
                  <a:lnTo>
                    <a:pt x="43" y="1078"/>
                  </a:lnTo>
                  <a:lnTo>
                    <a:pt x="43" y="1050"/>
                  </a:lnTo>
                  <a:lnTo>
                    <a:pt x="43" y="1036"/>
                  </a:lnTo>
                  <a:lnTo>
                    <a:pt x="43" y="1021"/>
                  </a:lnTo>
                  <a:lnTo>
                    <a:pt x="43" y="993"/>
                  </a:lnTo>
                  <a:lnTo>
                    <a:pt x="43" y="951"/>
                  </a:lnTo>
                  <a:lnTo>
                    <a:pt x="43" y="922"/>
                  </a:lnTo>
                  <a:lnTo>
                    <a:pt x="43" y="880"/>
                  </a:lnTo>
                  <a:lnTo>
                    <a:pt x="43" y="865"/>
                  </a:lnTo>
                  <a:lnTo>
                    <a:pt x="43" y="851"/>
                  </a:lnTo>
                  <a:lnTo>
                    <a:pt x="43" y="837"/>
                  </a:lnTo>
                  <a:lnTo>
                    <a:pt x="43" y="823"/>
                  </a:lnTo>
                  <a:lnTo>
                    <a:pt x="43" y="809"/>
                  </a:lnTo>
                  <a:lnTo>
                    <a:pt x="43" y="795"/>
                  </a:lnTo>
                  <a:lnTo>
                    <a:pt x="43" y="766"/>
                  </a:lnTo>
                  <a:lnTo>
                    <a:pt x="43" y="752"/>
                  </a:lnTo>
                  <a:lnTo>
                    <a:pt x="57" y="738"/>
                  </a:lnTo>
                  <a:lnTo>
                    <a:pt x="57" y="724"/>
                  </a:lnTo>
                  <a:lnTo>
                    <a:pt x="57" y="709"/>
                  </a:lnTo>
                  <a:lnTo>
                    <a:pt x="57" y="681"/>
                  </a:lnTo>
                  <a:lnTo>
                    <a:pt x="57" y="667"/>
                  </a:lnTo>
                  <a:lnTo>
                    <a:pt x="57" y="639"/>
                  </a:lnTo>
                  <a:lnTo>
                    <a:pt x="57" y="610"/>
                  </a:lnTo>
                  <a:lnTo>
                    <a:pt x="57" y="582"/>
                  </a:lnTo>
                  <a:lnTo>
                    <a:pt x="57" y="553"/>
                  </a:lnTo>
                  <a:lnTo>
                    <a:pt x="57" y="539"/>
                  </a:lnTo>
                  <a:lnTo>
                    <a:pt x="57" y="511"/>
                  </a:lnTo>
                  <a:lnTo>
                    <a:pt x="57" y="468"/>
                  </a:lnTo>
                  <a:lnTo>
                    <a:pt x="57" y="440"/>
                  </a:lnTo>
                  <a:lnTo>
                    <a:pt x="57" y="383"/>
                  </a:lnTo>
                  <a:lnTo>
                    <a:pt x="57" y="369"/>
                  </a:lnTo>
                  <a:lnTo>
                    <a:pt x="99" y="369"/>
                  </a:lnTo>
                  <a:lnTo>
                    <a:pt x="114" y="369"/>
                  </a:lnTo>
                  <a:lnTo>
                    <a:pt x="142" y="369"/>
                  </a:lnTo>
                  <a:lnTo>
                    <a:pt x="156" y="369"/>
                  </a:lnTo>
                  <a:lnTo>
                    <a:pt x="156" y="355"/>
                  </a:lnTo>
                  <a:lnTo>
                    <a:pt x="156" y="341"/>
                  </a:lnTo>
                  <a:lnTo>
                    <a:pt x="170" y="326"/>
                  </a:lnTo>
                  <a:lnTo>
                    <a:pt x="170" y="312"/>
                  </a:lnTo>
                  <a:lnTo>
                    <a:pt x="156" y="312"/>
                  </a:lnTo>
                  <a:lnTo>
                    <a:pt x="156" y="298"/>
                  </a:lnTo>
                  <a:lnTo>
                    <a:pt x="142" y="284"/>
                  </a:lnTo>
                  <a:lnTo>
                    <a:pt x="142" y="270"/>
                  </a:lnTo>
                  <a:lnTo>
                    <a:pt x="142" y="256"/>
                  </a:lnTo>
                  <a:lnTo>
                    <a:pt x="170" y="256"/>
                  </a:lnTo>
                  <a:lnTo>
                    <a:pt x="184" y="256"/>
                  </a:lnTo>
                  <a:lnTo>
                    <a:pt x="199" y="270"/>
                  </a:lnTo>
                  <a:lnTo>
                    <a:pt x="213" y="270"/>
                  </a:lnTo>
                  <a:lnTo>
                    <a:pt x="241" y="270"/>
                  </a:lnTo>
                  <a:lnTo>
                    <a:pt x="255" y="270"/>
                  </a:lnTo>
                  <a:lnTo>
                    <a:pt x="284" y="270"/>
                  </a:lnTo>
                  <a:lnTo>
                    <a:pt x="312" y="270"/>
                  </a:lnTo>
                  <a:lnTo>
                    <a:pt x="326" y="270"/>
                  </a:lnTo>
                  <a:lnTo>
                    <a:pt x="340" y="312"/>
                  </a:lnTo>
                  <a:lnTo>
                    <a:pt x="355" y="355"/>
                  </a:lnTo>
                  <a:lnTo>
                    <a:pt x="355" y="369"/>
                  </a:lnTo>
                  <a:lnTo>
                    <a:pt x="369" y="412"/>
                  </a:lnTo>
                  <a:lnTo>
                    <a:pt x="369" y="454"/>
                  </a:lnTo>
                  <a:lnTo>
                    <a:pt x="383" y="468"/>
                  </a:lnTo>
                  <a:lnTo>
                    <a:pt x="383" y="482"/>
                  </a:lnTo>
                  <a:lnTo>
                    <a:pt x="369" y="482"/>
                  </a:lnTo>
                  <a:lnTo>
                    <a:pt x="369" y="497"/>
                  </a:lnTo>
                  <a:lnTo>
                    <a:pt x="369" y="511"/>
                  </a:lnTo>
                  <a:lnTo>
                    <a:pt x="369" y="525"/>
                  </a:lnTo>
                  <a:lnTo>
                    <a:pt x="383" y="525"/>
                  </a:lnTo>
                  <a:lnTo>
                    <a:pt x="383" y="539"/>
                  </a:lnTo>
                  <a:lnTo>
                    <a:pt x="383" y="553"/>
                  </a:lnTo>
                  <a:lnTo>
                    <a:pt x="383" y="568"/>
                  </a:lnTo>
                  <a:lnTo>
                    <a:pt x="383" y="582"/>
                  </a:lnTo>
                  <a:lnTo>
                    <a:pt x="411" y="582"/>
                  </a:lnTo>
                  <a:lnTo>
                    <a:pt x="411" y="610"/>
                  </a:lnTo>
                  <a:lnTo>
                    <a:pt x="411" y="624"/>
                  </a:lnTo>
                  <a:lnTo>
                    <a:pt x="411" y="639"/>
                  </a:lnTo>
                  <a:lnTo>
                    <a:pt x="426" y="653"/>
                  </a:lnTo>
                  <a:lnTo>
                    <a:pt x="440" y="653"/>
                  </a:lnTo>
                  <a:lnTo>
                    <a:pt x="454" y="653"/>
                  </a:lnTo>
                  <a:lnTo>
                    <a:pt x="482" y="653"/>
                  </a:lnTo>
                  <a:lnTo>
                    <a:pt x="496" y="653"/>
                  </a:lnTo>
                  <a:lnTo>
                    <a:pt x="511" y="653"/>
                  </a:lnTo>
                  <a:lnTo>
                    <a:pt x="525" y="653"/>
                  </a:lnTo>
                  <a:lnTo>
                    <a:pt x="539" y="653"/>
                  </a:lnTo>
                  <a:lnTo>
                    <a:pt x="553" y="653"/>
                  </a:lnTo>
                  <a:lnTo>
                    <a:pt x="567" y="639"/>
                  </a:lnTo>
                  <a:lnTo>
                    <a:pt x="567" y="624"/>
                  </a:lnTo>
                  <a:lnTo>
                    <a:pt x="567" y="610"/>
                  </a:lnTo>
                  <a:lnTo>
                    <a:pt x="567" y="596"/>
                  </a:lnTo>
                  <a:lnTo>
                    <a:pt x="567" y="539"/>
                  </a:lnTo>
                  <a:lnTo>
                    <a:pt x="582" y="539"/>
                  </a:lnTo>
                  <a:lnTo>
                    <a:pt x="582" y="525"/>
                  </a:lnTo>
                  <a:lnTo>
                    <a:pt x="582" y="511"/>
                  </a:lnTo>
                  <a:lnTo>
                    <a:pt x="582" y="497"/>
                  </a:lnTo>
                  <a:lnTo>
                    <a:pt x="582" y="482"/>
                  </a:lnTo>
                  <a:lnTo>
                    <a:pt x="582" y="454"/>
                  </a:lnTo>
                  <a:lnTo>
                    <a:pt x="596" y="454"/>
                  </a:lnTo>
                  <a:lnTo>
                    <a:pt x="610" y="454"/>
                  </a:lnTo>
                  <a:lnTo>
                    <a:pt x="624" y="454"/>
                  </a:lnTo>
                  <a:lnTo>
                    <a:pt x="652" y="454"/>
                  </a:lnTo>
                  <a:lnTo>
                    <a:pt x="667" y="454"/>
                  </a:lnTo>
                  <a:lnTo>
                    <a:pt x="652" y="412"/>
                  </a:lnTo>
                  <a:lnTo>
                    <a:pt x="652" y="397"/>
                  </a:lnTo>
                  <a:lnTo>
                    <a:pt x="652" y="383"/>
                  </a:lnTo>
                  <a:lnTo>
                    <a:pt x="638" y="369"/>
                  </a:lnTo>
                  <a:lnTo>
                    <a:pt x="638" y="355"/>
                  </a:lnTo>
                  <a:lnTo>
                    <a:pt x="624" y="341"/>
                  </a:lnTo>
                  <a:lnTo>
                    <a:pt x="624" y="326"/>
                  </a:lnTo>
                  <a:lnTo>
                    <a:pt x="610" y="326"/>
                  </a:lnTo>
                  <a:lnTo>
                    <a:pt x="610" y="312"/>
                  </a:lnTo>
                  <a:lnTo>
                    <a:pt x="610" y="298"/>
                  </a:lnTo>
                  <a:lnTo>
                    <a:pt x="596" y="284"/>
                  </a:lnTo>
                  <a:lnTo>
                    <a:pt x="596" y="270"/>
                  </a:lnTo>
                  <a:lnTo>
                    <a:pt x="610" y="270"/>
                  </a:lnTo>
                  <a:lnTo>
                    <a:pt x="624" y="270"/>
                  </a:lnTo>
                  <a:lnTo>
                    <a:pt x="638" y="270"/>
                  </a:lnTo>
                  <a:lnTo>
                    <a:pt x="652" y="270"/>
                  </a:lnTo>
                  <a:lnTo>
                    <a:pt x="667" y="270"/>
                  </a:lnTo>
                  <a:lnTo>
                    <a:pt x="681" y="270"/>
                  </a:lnTo>
                  <a:lnTo>
                    <a:pt x="695" y="270"/>
                  </a:lnTo>
                  <a:lnTo>
                    <a:pt x="709" y="270"/>
                  </a:lnTo>
                  <a:lnTo>
                    <a:pt x="723" y="270"/>
                  </a:lnTo>
                  <a:lnTo>
                    <a:pt x="794" y="270"/>
                  </a:lnTo>
                  <a:lnTo>
                    <a:pt x="808" y="270"/>
                  </a:lnTo>
                  <a:lnTo>
                    <a:pt x="823" y="284"/>
                  </a:lnTo>
                  <a:lnTo>
                    <a:pt x="837" y="284"/>
                  </a:lnTo>
                  <a:lnTo>
                    <a:pt x="865" y="284"/>
                  </a:lnTo>
                  <a:lnTo>
                    <a:pt x="879" y="284"/>
                  </a:lnTo>
                  <a:lnTo>
                    <a:pt x="879" y="270"/>
                  </a:lnTo>
                  <a:lnTo>
                    <a:pt x="865" y="270"/>
                  </a:lnTo>
                  <a:lnTo>
                    <a:pt x="879" y="256"/>
                  </a:lnTo>
                  <a:lnTo>
                    <a:pt x="879" y="241"/>
                  </a:lnTo>
                  <a:lnTo>
                    <a:pt x="894" y="241"/>
                  </a:lnTo>
                  <a:lnTo>
                    <a:pt x="894" y="227"/>
                  </a:lnTo>
                  <a:lnTo>
                    <a:pt x="908" y="227"/>
                  </a:lnTo>
                  <a:lnTo>
                    <a:pt x="908" y="213"/>
                  </a:lnTo>
                  <a:lnTo>
                    <a:pt x="894" y="199"/>
                  </a:lnTo>
                  <a:lnTo>
                    <a:pt x="894" y="213"/>
                  </a:lnTo>
                  <a:lnTo>
                    <a:pt x="894" y="227"/>
                  </a:lnTo>
                  <a:lnTo>
                    <a:pt x="879" y="227"/>
                  </a:lnTo>
                  <a:lnTo>
                    <a:pt x="865" y="213"/>
                  </a:lnTo>
                  <a:lnTo>
                    <a:pt x="851" y="213"/>
                  </a:lnTo>
                  <a:lnTo>
                    <a:pt x="851" y="199"/>
                  </a:lnTo>
                  <a:lnTo>
                    <a:pt x="865" y="199"/>
                  </a:lnTo>
                  <a:lnTo>
                    <a:pt x="865" y="185"/>
                  </a:lnTo>
                  <a:lnTo>
                    <a:pt x="865" y="170"/>
                  </a:lnTo>
                  <a:lnTo>
                    <a:pt x="865" y="185"/>
                  </a:lnTo>
                  <a:lnTo>
                    <a:pt x="879" y="185"/>
                  </a:lnTo>
                  <a:lnTo>
                    <a:pt x="894" y="185"/>
                  </a:lnTo>
                  <a:lnTo>
                    <a:pt x="894" y="170"/>
                  </a:lnTo>
                  <a:lnTo>
                    <a:pt x="879" y="170"/>
                  </a:lnTo>
                  <a:lnTo>
                    <a:pt x="865" y="170"/>
                  </a:lnTo>
                  <a:lnTo>
                    <a:pt x="879" y="170"/>
                  </a:lnTo>
                  <a:lnTo>
                    <a:pt x="879" y="156"/>
                  </a:lnTo>
                  <a:lnTo>
                    <a:pt x="865" y="156"/>
                  </a:lnTo>
                  <a:lnTo>
                    <a:pt x="865" y="142"/>
                  </a:lnTo>
                  <a:lnTo>
                    <a:pt x="894" y="142"/>
                  </a:lnTo>
                  <a:lnTo>
                    <a:pt x="908" y="142"/>
                  </a:lnTo>
                  <a:lnTo>
                    <a:pt x="894" y="156"/>
                  </a:lnTo>
                  <a:lnTo>
                    <a:pt x="908" y="142"/>
                  </a:lnTo>
                  <a:lnTo>
                    <a:pt x="908" y="114"/>
                  </a:lnTo>
                  <a:lnTo>
                    <a:pt x="894" y="99"/>
                  </a:lnTo>
                  <a:lnTo>
                    <a:pt x="879" y="99"/>
                  </a:lnTo>
                  <a:lnTo>
                    <a:pt x="865" y="99"/>
                  </a:lnTo>
                  <a:lnTo>
                    <a:pt x="851" y="99"/>
                  </a:lnTo>
                  <a:lnTo>
                    <a:pt x="865" y="71"/>
                  </a:lnTo>
                  <a:lnTo>
                    <a:pt x="851" y="71"/>
                  </a:lnTo>
                  <a:lnTo>
                    <a:pt x="851" y="43"/>
                  </a:lnTo>
                  <a:lnTo>
                    <a:pt x="851" y="29"/>
                  </a:lnTo>
                  <a:lnTo>
                    <a:pt x="865" y="14"/>
                  </a:lnTo>
                  <a:lnTo>
                    <a:pt x="865" y="0"/>
                  </a:lnTo>
                  <a:lnTo>
                    <a:pt x="865" y="14"/>
                  </a:lnTo>
                  <a:lnTo>
                    <a:pt x="865" y="29"/>
                  </a:lnTo>
                  <a:lnTo>
                    <a:pt x="865" y="43"/>
                  </a:lnTo>
                  <a:lnTo>
                    <a:pt x="879" y="43"/>
                  </a:lnTo>
                  <a:close/>
                </a:path>
              </a:pathLst>
            </a:custGeom>
            <a:noFill/>
            <a:ln w="9525">
              <a:solidFill>
                <a:srgbClr val="333333"/>
              </a:solidFill>
              <a:round/>
              <a:headEnd/>
              <a:tailEnd/>
            </a:ln>
          </p:spPr>
          <p:txBody>
            <a:bodyPr/>
            <a:lstStyle/>
            <a:p>
              <a:endParaRPr lang="ja-JP" altLang="en-US"/>
            </a:p>
          </p:txBody>
        </p:sp>
      </p:grpSp>
    </p:spTree>
    <p:extLst>
      <p:ext uri="{BB962C8B-B14F-4D97-AF65-F5344CB8AC3E}">
        <p14:creationId xmlns:p14="http://schemas.microsoft.com/office/powerpoint/2010/main" val="14514841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Text Box 45"/>
          <p:cNvSpPr txBox="1">
            <a:spLocks noChangeArrowheads="1"/>
          </p:cNvSpPr>
          <p:nvPr/>
        </p:nvSpPr>
        <p:spPr bwMode="auto">
          <a:xfrm>
            <a:off x="5634984" y="116632"/>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建設部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1" name="Text Box 45"/>
          <p:cNvSpPr txBox="1">
            <a:spLocks noChangeArrowheads="1"/>
          </p:cNvSpPr>
          <p:nvPr/>
        </p:nvSpPr>
        <p:spPr bwMode="auto">
          <a:xfrm>
            <a:off x="5634984" y="1742619"/>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会計室</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2" name="Text Box 45"/>
          <p:cNvSpPr txBox="1">
            <a:spLocks noChangeArrowheads="1"/>
          </p:cNvSpPr>
          <p:nvPr/>
        </p:nvSpPr>
        <p:spPr bwMode="auto">
          <a:xfrm>
            <a:off x="5634984" y="2110795"/>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地域自治区事務所</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3" name="Text Box 45"/>
          <p:cNvSpPr txBox="1">
            <a:spLocks noChangeArrowheads="1"/>
          </p:cNvSpPr>
          <p:nvPr/>
        </p:nvSpPr>
        <p:spPr bwMode="auto">
          <a:xfrm>
            <a:off x="5637651" y="2996951"/>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教育委員会事務局</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4" name="Text Box 45"/>
          <p:cNvSpPr txBox="1">
            <a:spLocks noChangeArrowheads="1"/>
          </p:cNvSpPr>
          <p:nvPr/>
        </p:nvSpPr>
        <p:spPr bwMode="auto">
          <a:xfrm>
            <a:off x="5637651" y="5202154"/>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選挙管理委員会事務局</a:t>
            </a:r>
            <a:endParaRPr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5" name="Text Box 45"/>
          <p:cNvSpPr txBox="1">
            <a:spLocks noChangeArrowheads="1"/>
          </p:cNvSpPr>
          <p:nvPr/>
        </p:nvSpPr>
        <p:spPr bwMode="auto">
          <a:xfrm>
            <a:off x="5637651" y="5574300"/>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監査委員事務局</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6" name="Text Box 45"/>
          <p:cNvSpPr txBox="1">
            <a:spLocks noChangeArrowheads="1"/>
          </p:cNvSpPr>
          <p:nvPr/>
        </p:nvSpPr>
        <p:spPr bwMode="auto">
          <a:xfrm>
            <a:off x="5649309" y="5981043"/>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公平委員会事務局</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7" name="Text Box 45"/>
          <p:cNvSpPr txBox="1">
            <a:spLocks noChangeArrowheads="1"/>
          </p:cNvSpPr>
          <p:nvPr/>
        </p:nvSpPr>
        <p:spPr bwMode="auto">
          <a:xfrm>
            <a:off x="5634984" y="6350898"/>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議会事務局</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18" name="直線コネクタ 217"/>
          <p:cNvCxnSpPr/>
          <p:nvPr/>
        </p:nvCxnSpPr>
        <p:spPr>
          <a:xfrm flipV="1">
            <a:off x="5382984" y="260648"/>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45" name="直線コネクタ 244"/>
          <p:cNvCxnSpPr/>
          <p:nvPr/>
        </p:nvCxnSpPr>
        <p:spPr>
          <a:xfrm flipV="1">
            <a:off x="5382984" y="1872382"/>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46" name="直線コネクタ 245"/>
          <p:cNvCxnSpPr/>
          <p:nvPr/>
        </p:nvCxnSpPr>
        <p:spPr>
          <a:xfrm>
            <a:off x="5241032" y="2236614"/>
            <a:ext cx="393952" cy="0"/>
          </a:xfrm>
          <a:prstGeom prst="line">
            <a:avLst/>
          </a:prstGeom>
        </p:spPr>
        <p:style>
          <a:lnRef idx="1">
            <a:schemeClr val="dk1"/>
          </a:lnRef>
          <a:fillRef idx="0">
            <a:schemeClr val="dk1"/>
          </a:fillRef>
          <a:effectRef idx="0">
            <a:schemeClr val="dk1"/>
          </a:effectRef>
          <a:fontRef idx="minor">
            <a:schemeClr val="tx1"/>
          </a:fontRef>
        </p:style>
      </p:cxnSp>
      <p:cxnSp>
        <p:nvCxnSpPr>
          <p:cNvPr id="247" name="直線コネクタ 246"/>
          <p:cNvCxnSpPr/>
          <p:nvPr/>
        </p:nvCxnSpPr>
        <p:spPr>
          <a:xfrm flipV="1">
            <a:off x="7002984" y="2230264"/>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48" name="直線コネクタ 247"/>
          <p:cNvCxnSpPr/>
          <p:nvPr/>
        </p:nvCxnSpPr>
        <p:spPr>
          <a:xfrm flipV="1">
            <a:off x="7002984" y="3141539"/>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49" name="直線コネクタ 248"/>
          <p:cNvCxnSpPr/>
          <p:nvPr/>
        </p:nvCxnSpPr>
        <p:spPr>
          <a:xfrm flipV="1">
            <a:off x="7002984" y="250135"/>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51" name="直線コネクタ 250"/>
          <p:cNvCxnSpPr/>
          <p:nvPr/>
        </p:nvCxnSpPr>
        <p:spPr>
          <a:xfrm flipV="1">
            <a:off x="7182984" y="464495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2" name="直線コネクタ 251"/>
          <p:cNvCxnSpPr/>
          <p:nvPr/>
        </p:nvCxnSpPr>
        <p:spPr>
          <a:xfrm flipV="1">
            <a:off x="7182984" y="438609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3" name="直線コネクタ 252"/>
          <p:cNvCxnSpPr/>
          <p:nvPr/>
        </p:nvCxnSpPr>
        <p:spPr>
          <a:xfrm flipV="1">
            <a:off x="7182984" y="413422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4" name="直線コネクタ 253"/>
          <p:cNvCxnSpPr/>
          <p:nvPr/>
        </p:nvCxnSpPr>
        <p:spPr>
          <a:xfrm flipV="1">
            <a:off x="7182984" y="386104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5" name="直線コネクタ 254"/>
          <p:cNvCxnSpPr/>
          <p:nvPr/>
        </p:nvCxnSpPr>
        <p:spPr>
          <a:xfrm flipV="1">
            <a:off x="7185248" y="363514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6" name="直線コネクタ 255"/>
          <p:cNvCxnSpPr/>
          <p:nvPr/>
        </p:nvCxnSpPr>
        <p:spPr>
          <a:xfrm flipV="1">
            <a:off x="7182984" y="338455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7" name="直線コネクタ 256"/>
          <p:cNvCxnSpPr/>
          <p:nvPr/>
        </p:nvCxnSpPr>
        <p:spPr>
          <a:xfrm flipV="1">
            <a:off x="7182984" y="274805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8" name="直線コネクタ 257"/>
          <p:cNvCxnSpPr/>
          <p:nvPr/>
        </p:nvCxnSpPr>
        <p:spPr>
          <a:xfrm flipV="1">
            <a:off x="7182984" y="246935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9" name="直線コネクタ 258"/>
          <p:cNvCxnSpPr/>
          <p:nvPr/>
        </p:nvCxnSpPr>
        <p:spPr>
          <a:xfrm flipV="1">
            <a:off x="7182984" y="148478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0" name="直線コネクタ 259"/>
          <p:cNvCxnSpPr/>
          <p:nvPr/>
        </p:nvCxnSpPr>
        <p:spPr>
          <a:xfrm flipV="1">
            <a:off x="7182984" y="125692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1" name="直線コネクタ 260"/>
          <p:cNvCxnSpPr/>
          <p:nvPr/>
        </p:nvCxnSpPr>
        <p:spPr>
          <a:xfrm flipV="1">
            <a:off x="7182984" y="100917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2" name="直線コネクタ 261"/>
          <p:cNvCxnSpPr/>
          <p:nvPr/>
        </p:nvCxnSpPr>
        <p:spPr>
          <a:xfrm flipV="1">
            <a:off x="7182984" y="75381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3" name="直線コネクタ 262"/>
          <p:cNvCxnSpPr/>
          <p:nvPr/>
        </p:nvCxnSpPr>
        <p:spPr>
          <a:xfrm flipV="1">
            <a:off x="7182984" y="49572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4" name="直線コネクタ 263"/>
          <p:cNvCxnSpPr/>
          <p:nvPr/>
        </p:nvCxnSpPr>
        <p:spPr>
          <a:xfrm flipH="1">
            <a:off x="5382984" y="44624"/>
            <a:ext cx="0" cy="1836000"/>
          </a:xfrm>
          <a:prstGeom prst="line">
            <a:avLst/>
          </a:prstGeom>
        </p:spPr>
        <p:style>
          <a:lnRef idx="1">
            <a:schemeClr val="dk1"/>
          </a:lnRef>
          <a:fillRef idx="0">
            <a:schemeClr val="dk1"/>
          </a:fillRef>
          <a:effectRef idx="0">
            <a:schemeClr val="dk1"/>
          </a:effectRef>
          <a:fontRef idx="minor">
            <a:schemeClr val="tx1"/>
          </a:fontRef>
        </p:style>
      </p:cxnSp>
      <p:cxnSp>
        <p:nvCxnSpPr>
          <p:cNvPr id="265" name="直線コネクタ 264"/>
          <p:cNvCxnSpPr/>
          <p:nvPr/>
        </p:nvCxnSpPr>
        <p:spPr>
          <a:xfrm flipH="1">
            <a:off x="7180442" y="3141539"/>
            <a:ext cx="0" cy="1501200"/>
          </a:xfrm>
          <a:prstGeom prst="line">
            <a:avLst/>
          </a:prstGeom>
        </p:spPr>
        <p:style>
          <a:lnRef idx="1">
            <a:schemeClr val="dk1"/>
          </a:lnRef>
          <a:fillRef idx="0">
            <a:schemeClr val="dk1"/>
          </a:fillRef>
          <a:effectRef idx="0">
            <a:schemeClr val="dk1"/>
          </a:effectRef>
          <a:fontRef idx="minor">
            <a:schemeClr val="tx1"/>
          </a:fontRef>
        </p:style>
      </p:cxnSp>
      <p:cxnSp>
        <p:nvCxnSpPr>
          <p:cNvPr id="287" name="直線コネクタ 286"/>
          <p:cNvCxnSpPr/>
          <p:nvPr/>
        </p:nvCxnSpPr>
        <p:spPr>
          <a:xfrm>
            <a:off x="7180442" y="250135"/>
            <a:ext cx="0" cy="1234649"/>
          </a:xfrm>
          <a:prstGeom prst="line">
            <a:avLst/>
          </a:prstGeom>
        </p:spPr>
        <p:style>
          <a:lnRef idx="1">
            <a:schemeClr val="dk1"/>
          </a:lnRef>
          <a:fillRef idx="0">
            <a:schemeClr val="dk1"/>
          </a:fillRef>
          <a:effectRef idx="0">
            <a:schemeClr val="dk1"/>
          </a:effectRef>
          <a:fontRef idx="minor">
            <a:schemeClr val="tx1"/>
          </a:fontRef>
        </p:style>
      </p:cxnSp>
      <p:cxnSp>
        <p:nvCxnSpPr>
          <p:cNvPr id="288" name="直線コネクタ 287"/>
          <p:cNvCxnSpPr/>
          <p:nvPr/>
        </p:nvCxnSpPr>
        <p:spPr>
          <a:xfrm>
            <a:off x="7179034" y="2232422"/>
            <a:ext cx="1408" cy="515634"/>
          </a:xfrm>
          <a:prstGeom prst="line">
            <a:avLst/>
          </a:prstGeom>
        </p:spPr>
        <p:style>
          <a:lnRef idx="1">
            <a:schemeClr val="dk1"/>
          </a:lnRef>
          <a:fillRef idx="0">
            <a:schemeClr val="dk1"/>
          </a:fillRef>
          <a:effectRef idx="0">
            <a:schemeClr val="dk1"/>
          </a:effectRef>
          <a:fontRef idx="minor">
            <a:schemeClr val="tx1"/>
          </a:fontRef>
        </p:style>
      </p:cxnSp>
      <p:cxnSp>
        <p:nvCxnSpPr>
          <p:cNvPr id="289" name="直線コネクタ 288"/>
          <p:cNvCxnSpPr/>
          <p:nvPr/>
        </p:nvCxnSpPr>
        <p:spPr>
          <a:xfrm>
            <a:off x="5241032" y="44624"/>
            <a:ext cx="0" cy="2196000"/>
          </a:xfrm>
          <a:prstGeom prst="line">
            <a:avLst/>
          </a:prstGeom>
        </p:spPr>
        <p:style>
          <a:lnRef idx="1">
            <a:schemeClr val="dk1"/>
          </a:lnRef>
          <a:fillRef idx="0">
            <a:schemeClr val="dk1"/>
          </a:fillRef>
          <a:effectRef idx="0">
            <a:schemeClr val="dk1"/>
          </a:effectRef>
          <a:fontRef idx="minor">
            <a:schemeClr val="tx1"/>
          </a:fontRef>
        </p:style>
      </p:cxnSp>
      <p:sp>
        <p:nvSpPr>
          <p:cNvPr id="291" name="Text Box 61"/>
          <p:cNvSpPr txBox="1">
            <a:spLocks noChangeArrowheads="1"/>
          </p:cNvSpPr>
          <p:nvPr/>
        </p:nvSpPr>
        <p:spPr bwMode="auto">
          <a:xfrm>
            <a:off x="7092837" y="5591811"/>
            <a:ext cx="728339" cy="253916"/>
          </a:xfrm>
          <a:prstGeom prst="rect">
            <a:avLst/>
          </a:prstGeom>
          <a:noFill/>
          <a:ln w="19050">
            <a:noFill/>
            <a:prstDash val="sysDot"/>
            <a:miter lim="800000"/>
            <a:headEnd/>
            <a:tailEnd/>
          </a:ln>
        </p:spPr>
        <p:txBody>
          <a:bodyPr wrap="square" anchor="ctr">
            <a:spAutoFit/>
          </a:bodyPr>
          <a:lstStyle/>
          <a:p>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92" name="表 291"/>
          <p:cNvGraphicFramePr>
            <a:graphicFrameLocks noGrp="1"/>
          </p:cNvGraphicFramePr>
          <p:nvPr>
            <p:extLst/>
          </p:nvPr>
        </p:nvGraphicFramePr>
        <p:xfrm>
          <a:off x="7401272" y="116632"/>
          <a:ext cx="2448000" cy="6480000"/>
        </p:xfrm>
        <a:graphic>
          <a:graphicData uri="http://schemas.openxmlformats.org/drawingml/2006/table">
            <a:tbl>
              <a:tblPr>
                <a:tableStyleId>{5C22544A-7EE6-4342-B048-85BDC9FD1C3A}</a:tableStyleId>
              </a:tblPr>
              <a:tblGrid>
                <a:gridCol w="1368000">
                  <a:extLst>
                    <a:ext uri="{9D8B030D-6E8A-4147-A177-3AD203B41FA5}">
                      <a16:colId xmlns:a16="http://schemas.microsoft.com/office/drawing/2014/main" val="20000"/>
                    </a:ext>
                  </a:extLst>
                </a:gridCol>
                <a:gridCol w="72000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44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道路河川課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工営所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26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公園緑化課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15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公園事務所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17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9</a:t>
                      </a:r>
                      <a:r>
                        <a:rPr lang="en-US" altLang="ja-JP" sz="1100" b="0" i="0" u="none" strike="noStrike" dirty="0">
                          <a:effectLst/>
                          <a:latin typeface="Meiryo UI"/>
                        </a:rPr>
                        <a:t> </a:t>
                      </a:r>
                    </a:p>
                  </a:txBody>
                  <a:tcPr marL="72000" marR="72000" marT="18000" marB="18000" anchor="ctr">
                    <a:lnL w="9525"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52000">
                <a:tc>
                  <a:txBody>
                    <a:bodyPr/>
                    <a:lstStyle/>
                    <a:p>
                      <a:pPr algn="dist" fontAlgn="b"/>
                      <a:r>
                        <a:rPr lang="ja-JP" altLang="en-US" sz="900" u="none" strike="noStrike" dirty="0">
                          <a:effectLst/>
                          <a:latin typeface="Meiryo UI" panose="020B0604030504040204" pitchFamily="50" charset="-128"/>
                          <a:ea typeface="Meiryo UI" panose="020B0604030504040204" pitchFamily="50" charset="-128"/>
                        </a:rPr>
                        <a:t>総務・地域活動支援部門</a:t>
                      </a:r>
                      <a:endParaRPr lang="ja-JP" altLang="en-US" sz="9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82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窓口サービス部門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145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保健福祉センター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584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2"/>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27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3"/>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教育政策課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4"/>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学事課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5"/>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教務課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29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6"/>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教育研修課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7"/>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指導課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25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8"/>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学校経営管理課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19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9"/>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図書館</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29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0"/>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1"/>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9</a:t>
                      </a:r>
                      <a:r>
                        <a:rPr lang="en-US" altLang="ja-JP" sz="1100" b="0" i="0" u="none" strike="noStrike" dirty="0">
                          <a:effectLst/>
                          <a:latin typeface="Meiryo UI"/>
                        </a:rPr>
                        <a:t>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2"/>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3"/>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9</a:t>
                      </a:r>
                      <a:r>
                        <a:rPr lang="en-US" altLang="ja-JP" sz="1100" b="0" i="0" u="none" strike="noStrike" dirty="0">
                          <a:effectLst/>
                          <a:latin typeface="Meiryo UI"/>
                        </a:rPr>
                        <a:t>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4"/>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5"/>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6</a:t>
                      </a:r>
                      <a:r>
                        <a:rPr lang="en-US" altLang="ja-JP" sz="1100" b="0" i="0" u="none" strike="noStrike" dirty="0">
                          <a:effectLst/>
                          <a:latin typeface="Meiryo UI"/>
                        </a:rPr>
                        <a:t>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6"/>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7"/>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22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8"/>
                  </a:ext>
                </a:extLst>
              </a:tr>
            </a:tbl>
          </a:graphicData>
        </a:graphic>
      </p:graphicFrame>
      <p:graphicFrame>
        <p:nvGraphicFramePr>
          <p:cNvPr id="2" name="表 1"/>
          <p:cNvGraphicFramePr>
            <a:graphicFrameLocks noGrp="1"/>
          </p:cNvGraphicFramePr>
          <p:nvPr>
            <p:extLst/>
          </p:nvPr>
        </p:nvGraphicFramePr>
        <p:xfrm>
          <a:off x="2439864" y="116632"/>
          <a:ext cx="2448000" cy="6655200"/>
        </p:xfrm>
        <a:graphic>
          <a:graphicData uri="http://schemas.openxmlformats.org/drawingml/2006/table">
            <a:tbl>
              <a:tblPr>
                <a:tableStyleId>{5C22544A-7EE6-4342-B048-85BDC9FD1C3A}</a:tableStyleId>
              </a:tblPr>
              <a:tblGrid>
                <a:gridCol w="1368000">
                  <a:extLst>
                    <a:ext uri="{9D8B030D-6E8A-4147-A177-3AD203B41FA5}">
                      <a16:colId xmlns:a16="http://schemas.microsoft.com/office/drawing/2014/main" val="20000"/>
                    </a:ext>
                  </a:extLst>
                </a:gridCol>
                <a:gridCol w="72000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19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地域福祉課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18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生活支援課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25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保険年金課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48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23200">
                <a:tc>
                  <a:txBody>
                    <a:bodyPr/>
                    <a:lstStyle/>
                    <a:p>
                      <a:pPr algn="dist" fontAlgn="b"/>
                      <a:r>
                        <a:rPr lang="ja-JP" altLang="en-US" sz="1000" u="none" strike="noStrike" dirty="0" err="1">
                          <a:effectLst/>
                          <a:latin typeface="Meiryo UI" panose="020B0604030504040204" pitchFamily="50" charset="-128"/>
                          <a:ea typeface="Meiryo UI" panose="020B0604030504040204" pitchFamily="50" charset="-128"/>
                        </a:rPr>
                        <a:t>障がい</a:t>
                      </a:r>
                      <a:r>
                        <a:rPr lang="ja-JP" altLang="en-US" sz="1000" u="none" strike="noStrike" dirty="0">
                          <a:effectLst/>
                          <a:latin typeface="Meiryo UI" panose="020B0604030504040204" pitchFamily="50" charset="-128"/>
                          <a:ea typeface="Meiryo UI" panose="020B0604030504040204" pitchFamily="50" charset="-128"/>
                        </a:rPr>
                        <a:t>者施策課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18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23200">
                <a:tc>
                  <a:txBody>
                    <a:bodyPr/>
                    <a:lstStyle/>
                    <a:p>
                      <a:pPr algn="dist" fontAlgn="b"/>
                      <a:r>
                        <a:rPr lang="zh-TW" altLang="en-US" sz="1000" u="none" strike="noStrike" dirty="0">
                          <a:effectLst/>
                          <a:latin typeface="Meiryo UI" panose="020B0604030504040204" pitchFamily="50" charset="-128"/>
                          <a:ea typeface="Meiryo UI" panose="020B0604030504040204" pitchFamily="50" charset="-128"/>
                        </a:rPr>
                        <a:t>高齢者施策課</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13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心身障が</a:t>
                      </a:r>
                      <a:r>
                        <a:rPr lang="ja-JP" altLang="en-US" sz="1000" u="none" strike="noStrike" dirty="0" err="1">
                          <a:effectLst/>
                          <a:latin typeface="Meiryo UI" panose="020B0604030504040204" pitchFamily="50" charset="-128"/>
                          <a:ea typeface="Meiryo UI" panose="020B0604030504040204" pitchFamily="50" charset="-128"/>
                        </a:rPr>
                        <a:t>い</a:t>
                      </a:r>
                      <a:r>
                        <a:rPr lang="ja-JP" altLang="en-US" sz="1000" u="none" strike="noStrike" dirty="0" smtClean="0">
                          <a:effectLst/>
                          <a:latin typeface="Meiryo UI" panose="020B0604030504040204" pitchFamily="50" charset="-128"/>
                          <a:ea typeface="Meiryo UI" panose="020B0604030504040204" pitchFamily="50" charset="-128"/>
                        </a:rPr>
                        <a:t>者</a:t>
                      </a:r>
                      <a:endParaRPr lang="en-US" altLang="ja-JP" sz="1000" u="none" strike="noStrike" dirty="0" smtClean="0">
                        <a:effectLst/>
                        <a:latin typeface="Meiryo UI" panose="020B0604030504040204" pitchFamily="50" charset="-128"/>
                        <a:ea typeface="Meiryo UI" panose="020B0604030504040204" pitchFamily="50" charset="-128"/>
                      </a:endParaRPr>
                    </a:p>
                    <a:p>
                      <a:pPr algn="dist" fontAlgn="b"/>
                      <a:r>
                        <a:rPr lang="ja-JP" altLang="en-US" sz="1000" u="none" strike="noStrike" dirty="0" smtClean="0">
                          <a:effectLst/>
                          <a:latin typeface="Meiryo UI" panose="020B0604030504040204" pitchFamily="50" charset="-128"/>
                          <a:ea typeface="Meiryo UI" panose="020B0604030504040204" pitchFamily="50" charset="-128"/>
                        </a:rPr>
                        <a:t>リハビリテーションセンター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11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72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9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健康推進課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33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23200">
                <a:tc>
                  <a:txBody>
                    <a:bodyPr/>
                    <a:lstStyle/>
                    <a:p>
                      <a:pPr algn="dist" fontAlgn="b"/>
                      <a:r>
                        <a:rPr lang="zh-TW" altLang="en-US" sz="1000" u="none" strike="noStrike" dirty="0">
                          <a:effectLst/>
                          <a:latin typeface="Meiryo UI" panose="020B0604030504040204" pitchFamily="50" charset="-128"/>
                          <a:ea typeface="Meiryo UI" panose="020B0604030504040204" pitchFamily="50" charset="-128"/>
                        </a:rPr>
                        <a:t>食品衛生検査所</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5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保健所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86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72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2"/>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21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3"/>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子育て支援課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17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4"/>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保育企画課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38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5"/>
                  </a:ext>
                </a:extLst>
              </a:tr>
              <a:tr h="223200">
                <a:tc>
                  <a:txBody>
                    <a:bodyPr/>
                    <a:lstStyle/>
                    <a:p>
                      <a:pPr algn="dist" fontAlgn="b"/>
                      <a:r>
                        <a:rPr lang="zh-TW" altLang="en-US" sz="1000" u="none" strike="noStrike" dirty="0">
                          <a:effectLst/>
                          <a:latin typeface="Meiryo UI" panose="020B0604030504040204" pitchFamily="50" charset="-128"/>
                          <a:ea typeface="Meiryo UI" panose="020B0604030504040204" pitchFamily="50" charset="-128"/>
                        </a:rPr>
                        <a:t>保育所運営課</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12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6"/>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こども相談センター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82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7"/>
                  </a:ext>
                </a:extLst>
              </a:tr>
              <a:tr h="72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8"/>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35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9"/>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環境管理課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22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0"/>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事業課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14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1"/>
                  </a:ext>
                </a:extLst>
              </a:tr>
              <a:tr h="72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2"/>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36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3"/>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住宅政策課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19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4"/>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区画整理課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19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5"/>
                  </a:ext>
                </a:extLst>
              </a:tr>
              <a:tr h="223200">
                <a:tc>
                  <a:txBody>
                    <a:bodyPr/>
                    <a:lstStyle/>
                    <a:p>
                      <a:pPr algn="dist" fontAlgn="b"/>
                      <a:r>
                        <a:rPr lang="zh-TW" altLang="en-US" sz="1000" u="none" strike="noStrike" dirty="0">
                          <a:effectLst/>
                          <a:latin typeface="Meiryo UI" panose="020B0604030504040204" pitchFamily="50" charset="-128"/>
                          <a:ea typeface="Meiryo UI" panose="020B0604030504040204" pitchFamily="50" charset="-128"/>
                        </a:rPr>
                        <a:t>生野南部事務所</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7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6"/>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計画開発課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19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7"/>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建築指導課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24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8"/>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住宅建設課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29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9"/>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20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30"/>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公共建築課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36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31"/>
                  </a:ext>
                </a:extLst>
              </a:tr>
            </a:tbl>
          </a:graphicData>
        </a:graphic>
      </p:graphicFrame>
      <p:sp>
        <p:nvSpPr>
          <p:cNvPr id="293" name="Text Box 45"/>
          <p:cNvSpPr txBox="1">
            <a:spLocks noChangeArrowheads="1"/>
          </p:cNvSpPr>
          <p:nvPr/>
        </p:nvSpPr>
        <p:spPr bwMode="auto">
          <a:xfrm>
            <a:off x="669099" y="109431"/>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福祉部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94" name="Text Box 45"/>
          <p:cNvSpPr txBox="1">
            <a:spLocks noChangeArrowheads="1"/>
          </p:cNvSpPr>
          <p:nvPr/>
        </p:nvSpPr>
        <p:spPr bwMode="auto">
          <a:xfrm>
            <a:off x="669099" y="1865593"/>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健康部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95" name="Text Box 45"/>
          <p:cNvSpPr txBox="1">
            <a:spLocks noChangeArrowheads="1"/>
          </p:cNvSpPr>
          <p:nvPr/>
        </p:nvSpPr>
        <p:spPr bwMode="auto">
          <a:xfrm>
            <a:off x="669099" y="2836586"/>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こども部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96" name="Text Box 45"/>
          <p:cNvSpPr txBox="1">
            <a:spLocks noChangeArrowheads="1"/>
          </p:cNvSpPr>
          <p:nvPr/>
        </p:nvSpPr>
        <p:spPr bwMode="auto">
          <a:xfrm>
            <a:off x="669099" y="4032845"/>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環境部</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97" name="Text Box 45"/>
          <p:cNvSpPr txBox="1">
            <a:spLocks noChangeArrowheads="1"/>
          </p:cNvSpPr>
          <p:nvPr/>
        </p:nvSpPr>
        <p:spPr bwMode="auto">
          <a:xfrm>
            <a:off x="669099" y="4769347"/>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都市整備</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部</a:t>
            </a:r>
          </a:p>
        </p:txBody>
      </p:sp>
      <p:cxnSp>
        <p:nvCxnSpPr>
          <p:cNvPr id="298" name="直線コネクタ 297"/>
          <p:cNvCxnSpPr/>
          <p:nvPr/>
        </p:nvCxnSpPr>
        <p:spPr>
          <a:xfrm flipV="1">
            <a:off x="417099" y="239440"/>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99" name="直線コネクタ 298"/>
          <p:cNvCxnSpPr/>
          <p:nvPr/>
        </p:nvCxnSpPr>
        <p:spPr>
          <a:xfrm flipV="1">
            <a:off x="417099" y="1986020"/>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300" name="直線コネクタ 299"/>
          <p:cNvCxnSpPr/>
          <p:nvPr/>
        </p:nvCxnSpPr>
        <p:spPr>
          <a:xfrm flipV="1">
            <a:off x="417099" y="2980629"/>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301" name="直線コネクタ 300"/>
          <p:cNvCxnSpPr/>
          <p:nvPr/>
        </p:nvCxnSpPr>
        <p:spPr>
          <a:xfrm flipV="1">
            <a:off x="417099" y="4173794"/>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302" name="直線コネクタ 301"/>
          <p:cNvCxnSpPr/>
          <p:nvPr/>
        </p:nvCxnSpPr>
        <p:spPr>
          <a:xfrm flipV="1">
            <a:off x="417099" y="4904097"/>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303" name="直線コネクタ 302"/>
          <p:cNvCxnSpPr/>
          <p:nvPr/>
        </p:nvCxnSpPr>
        <p:spPr>
          <a:xfrm flipV="1">
            <a:off x="2037099" y="237241"/>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304" name="直線コネクタ 303"/>
          <p:cNvCxnSpPr/>
          <p:nvPr/>
        </p:nvCxnSpPr>
        <p:spPr>
          <a:xfrm flipV="1">
            <a:off x="2036831" y="198884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305" name="直線コネクタ 304"/>
          <p:cNvCxnSpPr/>
          <p:nvPr/>
        </p:nvCxnSpPr>
        <p:spPr>
          <a:xfrm flipV="1">
            <a:off x="2034450" y="296304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306" name="直線コネクタ 305"/>
          <p:cNvCxnSpPr/>
          <p:nvPr/>
        </p:nvCxnSpPr>
        <p:spPr>
          <a:xfrm flipV="1">
            <a:off x="2034450" y="414908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307" name="直線コネクタ 306"/>
          <p:cNvCxnSpPr/>
          <p:nvPr/>
        </p:nvCxnSpPr>
        <p:spPr>
          <a:xfrm flipV="1">
            <a:off x="2039212" y="4883446"/>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308" name="直線コネクタ 307"/>
          <p:cNvCxnSpPr/>
          <p:nvPr/>
        </p:nvCxnSpPr>
        <p:spPr>
          <a:xfrm flipV="1">
            <a:off x="2217099" y="45169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09" name="直線コネクタ 308"/>
          <p:cNvCxnSpPr/>
          <p:nvPr/>
        </p:nvCxnSpPr>
        <p:spPr>
          <a:xfrm flipV="1">
            <a:off x="2216696" y="68952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0" name="直線コネクタ 309"/>
          <p:cNvCxnSpPr/>
          <p:nvPr/>
        </p:nvCxnSpPr>
        <p:spPr>
          <a:xfrm flipV="1">
            <a:off x="2216696" y="90872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1" name="直線コネクタ 310"/>
          <p:cNvCxnSpPr/>
          <p:nvPr/>
        </p:nvCxnSpPr>
        <p:spPr>
          <a:xfrm flipV="1">
            <a:off x="2214450" y="1130079"/>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2" name="直線コネクタ 311"/>
          <p:cNvCxnSpPr/>
          <p:nvPr/>
        </p:nvCxnSpPr>
        <p:spPr>
          <a:xfrm flipV="1">
            <a:off x="2216720" y="136515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3" name="直線コネクタ 312"/>
          <p:cNvCxnSpPr/>
          <p:nvPr/>
        </p:nvCxnSpPr>
        <p:spPr>
          <a:xfrm flipV="1">
            <a:off x="2216696" y="1633343"/>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4" name="直線コネクタ 313"/>
          <p:cNvCxnSpPr/>
          <p:nvPr/>
        </p:nvCxnSpPr>
        <p:spPr>
          <a:xfrm flipV="1">
            <a:off x="2216696" y="220486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5" name="直線コネクタ 314"/>
          <p:cNvCxnSpPr/>
          <p:nvPr/>
        </p:nvCxnSpPr>
        <p:spPr>
          <a:xfrm flipV="1">
            <a:off x="2216696" y="243517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6" name="直線コネクタ 315"/>
          <p:cNvCxnSpPr/>
          <p:nvPr/>
        </p:nvCxnSpPr>
        <p:spPr>
          <a:xfrm flipV="1">
            <a:off x="2214450" y="317192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7" name="直線コネクタ 316"/>
          <p:cNvCxnSpPr/>
          <p:nvPr/>
        </p:nvCxnSpPr>
        <p:spPr>
          <a:xfrm flipV="1">
            <a:off x="2214450" y="339804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8" name="直線コネクタ 317"/>
          <p:cNvCxnSpPr/>
          <p:nvPr/>
        </p:nvCxnSpPr>
        <p:spPr>
          <a:xfrm flipV="1">
            <a:off x="2216696" y="362835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9" name="直線コネクタ 318"/>
          <p:cNvCxnSpPr/>
          <p:nvPr/>
        </p:nvCxnSpPr>
        <p:spPr>
          <a:xfrm flipV="1">
            <a:off x="2216696" y="3839619"/>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0" name="直線コネクタ 319"/>
          <p:cNvCxnSpPr/>
          <p:nvPr/>
        </p:nvCxnSpPr>
        <p:spPr>
          <a:xfrm flipV="1">
            <a:off x="2214450" y="435796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1" name="直線コネクタ 320"/>
          <p:cNvCxnSpPr/>
          <p:nvPr/>
        </p:nvCxnSpPr>
        <p:spPr>
          <a:xfrm flipV="1">
            <a:off x="2214450" y="458112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2" name="直線コネクタ 321"/>
          <p:cNvCxnSpPr/>
          <p:nvPr/>
        </p:nvCxnSpPr>
        <p:spPr>
          <a:xfrm flipV="1">
            <a:off x="2217212" y="5097089"/>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3" name="直線コネクタ 322"/>
          <p:cNvCxnSpPr/>
          <p:nvPr/>
        </p:nvCxnSpPr>
        <p:spPr>
          <a:xfrm flipV="1">
            <a:off x="2214450" y="532815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4" name="直線コネクタ 323"/>
          <p:cNvCxnSpPr/>
          <p:nvPr/>
        </p:nvCxnSpPr>
        <p:spPr>
          <a:xfrm flipV="1">
            <a:off x="2217212" y="555056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5" name="直線コネクタ 324"/>
          <p:cNvCxnSpPr/>
          <p:nvPr/>
        </p:nvCxnSpPr>
        <p:spPr>
          <a:xfrm flipV="1">
            <a:off x="2217212" y="577669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6" name="直線コネクタ 325"/>
          <p:cNvCxnSpPr/>
          <p:nvPr/>
        </p:nvCxnSpPr>
        <p:spPr>
          <a:xfrm flipV="1">
            <a:off x="2217212" y="599319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7" name="直線コネクタ 326"/>
          <p:cNvCxnSpPr/>
          <p:nvPr/>
        </p:nvCxnSpPr>
        <p:spPr>
          <a:xfrm flipV="1">
            <a:off x="2216831" y="6215883"/>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8" name="直線コネクタ 327"/>
          <p:cNvCxnSpPr/>
          <p:nvPr/>
        </p:nvCxnSpPr>
        <p:spPr>
          <a:xfrm flipV="1">
            <a:off x="2214450" y="666936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9" name="直線コネクタ 328"/>
          <p:cNvCxnSpPr/>
          <p:nvPr/>
        </p:nvCxnSpPr>
        <p:spPr>
          <a:xfrm>
            <a:off x="417099" y="44624"/>
            <a:ext cx="0" cy="6813376"/>
          </a:xfrm>
          <a:prstGeom prst="line">
            <a:avLst/>
          </a:prstGeom>
        </p:spPr>
        <p:style>
          <a:lnRef idx="1">
            <a:schemeClr val="dk1"/>
          </a:lnRef>
          <a:fillRef idx="0">
            <a:schemeClr val="dk1"/>
          </a:fillRef>
          <a:effectRef idx="0">
            <a:schemeClr val="dk1"/>
          </a:effectRef>
          <a:fontRef idx="minor">
            <a:schemeClr val="tx1"/>
          </a:fontRef>
        </p:style>
      </p:cxnSp>
      <p:cxnSp>
        <p:nvCxnSpPr>
          <p:cNvPr id="330" name="直線コネクタ 329"/>
          <p:cNvCxnSpPr/>
          <p:nvPr/>
        </p:nvCxnSpPr>
        <p:spPr>
          <a:xfrm>
            <a:off x="2214450" y="233992"/>
            <a:ext cx="0" cy="1404000"/>
          </a:xfrm>
          <a:prstGeom prst="line">
            <a:avLst/>
          </a:prstGeom>
        </p:spPr>
        <p:style>
          <a:lnRef idx="1">
            <a:schemeClr val="dk1"/>
          </a:lnRef>
          <a:fillRef idx="0">
            <a:schemeClr val="dk1"/>
          </a:fillRef>
          <a:effectRef idx="0">
            <a:schemeClr val="dk1"/>
          </a:effectRef>
          <a:fontRef idx="minor">
            <a:schemeClr val="tx1"/>
          </a:fontRef>
        </p:style>
      </p:cxnSp>
      <p:cxnSp>
        <p:nvCxnSpPr>
          <p:cNvPr id="331" name="直線コネクタ 330"/>
          <p:cNvCxnSpPr/>
          <p:nvPr/>
        </p:nvCxnSpPr>
        <p:spPr>
          <a:xfrm>
            <a:off x="2214450" y="1988840"/>
            <a:ext cx="0" cy="673200"/>
          </a:xfrm>
          <a:prstGeom prst="line">
            <a:avLst/>
          </a:prstGeom>
        </p:spPr>
        <p:style>
          <a:lnRef idx="1">
            <a:schemeClr val="dk1"/>
          </a:lnRef>
          <a:fillRef idx="0">
            <a:schemeClr val="dk1"/>
          </a:fillRef>
          <a:effectRef idx="0">
            <a:schemeClr val="dk1"/>
          </a:effectRef>
          <a:fontRef idx="minor">
            <a:schemeClr val="tx1"/>
          </a:fontRef>
        </p:style>
      </p:cxnSp>
      <p:cxnSp>
        <p:nvCxnSpPr>
          <p:cNvPr id="332" name="直線コネクタ 331"/>
          <p:cNvCxnSpPr/>
          <p:nvPr/>
        </p:nvCxnSpPr>
        <p:spPr>
          <a:xfrm>
            <a:off x="2214450" y="2964477"/>
            <a:ext cx="0" cy="878400"/>
          </a:xfrm>
          <a:prstGeom prst="line">
            <a:avLst/>
          </a:prstGeom>
        </p:spPr>
        <p:style>
          <a:lnRef idx="1">
            <a:schemeClr val="dk1"/>
          </a:lnRef>
          <a:fillRef idx="0">
            <a:schemeClr val="dk1"/>
          </a:fillRef>
          <a:effectRef idx="0">
            <a:schemeClr val="dk1"/>
          </a:effectRef>
          <a:fontRef idx="minor">
            <a:schemeClr val="tx1"/>
          </a:fontRef>
        </p:style>
      </p:cxnSp>
      <p:cxnSp>
        <p:nvCxnSpPr>
          <p:cNvPr id="333" name="直線コネクタ 332"/>
          <p:cNvCxnSpPr/>
          <p:nvPr/>
        </p:nvCxnSpPr>
        <p:spPr>
          <a:xfrm>
            <a:off x="2217099" y="4150717"/>
            <a:ext cx="113" cy="432000"/>
          </a:xfrm>
          <a:prstGeom prst="line">
            <a:avLst/>
          </a:prstGeom>
        </p:spPr>
        <p:style>
          <a:lnRef idx="1">
            <a:schemeClr val="dk1"/>
          </a:lnRef>
          <a:fillRef idx="0">
            <a:schemeClr val="dk1"/>
          </a:fillRef>
          <a:effectRef idx="0">
            <a:schemeClr val="dk1"/>
          </a:effectRef>
          <a:fontRef idx="minor">
            <a:schemeClr val="tx1"/>
          </a:fontRef>
        </p:style>
      </p:cxnSp>
      <p:cxnSp>
        <p:nvCxnSpPr>
          <p:cNvPr id="334" name="直線コネクタ 333"/>
          <p:cNvCxnSpPr/>
          <p:nvPr/>
        </p:nvCxnSpPr>
        <p:spPr>
          <a:xfrm>
            <a:off x="2210307" y="4885827"/>
            <a:ext cx="1601" cy="1785600"/>
          </a:xfrm>
          <a:prstGeom prst="line">
            <a:avLst/>
          </a:prstGeom>
        </p:spPr>
        <p:style>
          <a:lnRef idx="1">
            <a:schemeClr val="dk1"/>
          </a:lnRef>
          <a:fillRef idx="0">
            <a:schemeClr val="dk1"/>
          </a:fillRef>
          <a:effectRef idx="0">
            <a:schemeClr val="dk1"/>
          </a:effectRef>
          <a:fontRef idx="minor">
            <a:schemeClr val="tx1"/>
          </a:fontRef>
        </p:style>
      </p:cxnSp>
      <p:cxnSp>
        <p:nvCxnSpPr>
          <p:cNvPr id="335" name="直線コネクタ 334"/>
          <p:cNvCxnSpPr/>
          <p:nvPr/>
        </p:nvCxnSpPr>
        <p:spPr>
          <a:xfrm>
            <a:off x="272480" y="44624"/>
            <a:ext cx="0" cy="6813376"/>
          </a:xfrm>
          <a:prstGeom prst="line">
            <a:avLst/>
          </a:prstGeom>
        </p:spPr>
        <p:style>
          <a:lnRef idx="1">
            <a:schemeClr val="dk1"/>
          </a:lnRef>
          <a:fillRef idx="0">
            <a:schemeClr val="dk1"/>
          </a:fillRef>
          <a:effectRef idx="0">
            <a:schemeClr val="dk1"/>
          </a:effectRef>
          <a:fontRef idx="minor">
            <a:schemeClr val="tx1"/>
          </a:fontRef>
        </p:style>
      </p:cxnSp>
      <p:cxnSp>
        <p:nvCxnSpPr>
          <p:cNvPr id="336" name="直線コネクタ 335"/>
          <p:cNvCxnSpPr/>
          <p:nvPr/>
        </p:nvCxnSpPr>
        <p:spPr>
          <a:xfrm flipV="1">
            <a:off x="2217099" y="2658341"/>
            <a:ext cx="216000" cy="0"/>
          </a:xfrm>
          <a:prstGeom prst="line">
            <a:avLst/>
          </a:prstGeom>
        </p:spPr>
        <p:style>
          <a:lnRef idx="1">
            <a:schemeClr val="dk1"/>
          </a:lnRef>
          <a:fillRef idx="0">
            <a:schemeClr val="dk1"/>
          </a:fillRef>
          <a:effectRef idx="0">
            <a:schemeClr val="dk1"/>
          </a:effectRef>
          <a:fontRef idx="minor">
            <a:schemeClr val="tx1"/>
          </a:fontRef>
        </p:style>
      </p:cxnSp>
      <p:sp>
        <p:nvSpPr>
          <p:cNvPr id="338" name="Text Box 61"/>
          <p:cNvSpPr txBox="1">
            <a:spLocks noChangeArrowheads="1"/>
          </p:cNvSpPr>
          <p:nvPr/>
        </p:nvSpPr>
        <p:spPr bwMode="auto">
          <a:xfrm>
            <a:off x="3800872" y="1484784"/>
            <a:ext cx="728339" cy="253916"/>
          </a:xfrm>
          <a:prstGeom prst="rect">
            <a:avLst/>
          </a:prstGeom>
          <a:noFill/>
          <a:ln w="19050">
            <a:noFill/>
            <a:prstDash val="sysDot"/>
            <a:miter lim="800000"/>
            <a:headEnd/>
            <a:tailEnd/>
          </a:ln>
        </p:spPr>
        <p:txBody>
          <a:bodyPr wrap="square" anchor="ctr">
            <a:spAutoFit/>
          </a:bodyPr>
          <a:lstStyle/>
          <a:p>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9" name="直線コネクタ 338"/>
          <p:cNvCxnSpPr/>
          <p:nvPr/>
        </p:nvCxnSpPr>
        <p:spPr>
          <a:xfrm flipV="1">
            <a:off x="2217212" y="6446193"/>
            <a:ext cx="216000" cy="0"/>
          </a:xfrm>
          <a:prstGeom prst="line">
            <a:avLst/>
          </a:prstGeom>
        </p:spPr>
        <p:style>
          <a:lnRef idx="1">
            <a:schemeClr val="dk1"/>
          </a:lnRef>
          <a:fillRef idx="0">
            <a:schemeClr val="dk1"/>
          </a:fillRef>
          <a:effectRef idx="0">
            <a:schemeClr val="dk1"/>
          </a:effectRef>
          <a:fontRef idx="minor">
            <a:schemeClr val="tx1"/>
          </a:fontRef>
        </p:style>
      </p:cxnSp>
      <p:sp>
        <p:nvSpPr>
          <p:cNvPr id="85" name="正方形/長方形 27"/>
          <p:cNvSpPr>
            <a:spLocks noChangeArrowheads="1"/>
          </p:cNvSpPr>
          <p:nvPr/>
        </p:nvSpPr>
        <p:spPr bwMode="auto">
          <a:xfrm>
            <a:off x="8769424" y="6620915"/>
            <a:ext cx="1118555" cy="261610"/>
          </a:xfrm>
          <a:prstGeom prst="rect">
            <a:avLst/>
          </a:prstGeom>
          <a:noFill/>
          <a:ln w="9525">
            <a:noFill/>
            <a:miter lim="800000"/>
            <a:headEnd/>
            <a:tailEnd/>
          </a:ln>
        </p:spPr>
        <p:txBody>
          <a:bodyPr wrap="square">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組</a:t>
            </a:r>
            <a:r>
              <a:rPr lang="ja-JP" altLang="en-US"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課</a:t>
            </a:r>
            <a:r>
              <a:rPr lang="ja-JP" altLang="en-US" sz="1100" b="1" dirty="0" smtClean="0">
                <a:solidFill>
                  <a:srgbClr val="000000"/>
                </a:solidFill>
                <a:latin typeface="Meiryo UI" pitchFamily="50" charset="-128"/>
                <a:ea typeface="Meiryo UI" pitchFamily="50" charset="-128"/>
                <a:cs typeface="Meiryo UI" pitchFamily="50" charset="-128"/>
              </a:rPr>
              <a:t>別</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１９</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86" name="テキスト ボックス 85"/>
          <p:cNvSpPr txBox="1"/>
          <p:nvPr/>
        </p:nvSpPr>
        <p:spPr>
          <a:xfrm>
            <a:off x="1271910" y="374205"/>
            <a:ext cx="764757" cy="253916"/>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151</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87" name="テキスト ボックス 86"/>
          <p:cNvSpPr txBox="1"/>
          <p:nvPr/>
        </p:nvSpPr>
        <p:spPr>
          <a:xfrm>
            <a:off x="1271910" y="2126614"/>
            <a:ext cx="764757" cy="253916"/>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133</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88" name="テキスト ボックス 87"/>
          <p:cNvSpPr txBox="1"/>
          <p:nvPr/>
        </p:nvSpPr>
        <p:spPr>
          <a:xfrm>
            <a:off x="1271910" y="3103249"/>
            <a:ext cx="764757" cy="253916"/>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170</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89" name="テキスト ボックス 88"/>
          <p:cNvSpPr txBox="1"/>
          <p:nvPr/>
        </p:nvSpPr>
        <p:spPr>
          <a:xfrm>
            <a:off x="1271910" y="4306507"/>
            <a:ext cx="764757" cy="253916"/>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72</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90" name="テキスト ボックス 89"/>
          <p:cNvSpPr txBox="1"/>
          <p:nvPr/>
        </p:nvSpPr>
        <p:spPr>
          <a:xfrm>
            <a:off x="1271910" y="5040750"/>
            <a:ext cx="764757" cy="253916"/>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209</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91" name="テキスト ボックス 90"/>
          <p:cNvSpPr txBox="1"/>
          <p:nvPr/>
        </p:nvSpPr>
        <p:spPr>
          <a:xfrm>
            <a:off x="6235387" y="383730"/>
            <a:ext cx="764757" cy="253916"/>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156</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92" name="テキスト ボックス 91"/>
          <p:cNvSpPr txBox="1"/>
          <p:nvPr/>
        </p:nvSpPr>
        <p:spPr>
          <a:xfrm>
            <a:off x="6235387" y="2374001"/>
            <a:ext cx="764757" cy="253916"/>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810</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93" name="テキスト ボックス 92"/>
          <p:cNvSpPr txBox="1"/>
          <p:nvPr/>
        </p:nvSpPr>
        <p:spPr>
          <a:xfrm>
            <a:off x="6243182" y="3260424"/>
            <a:ext cx="764757" cy="253916"/>
          </a:xfrm>
          <a:prstGeom prst="rect">
            <a:avLst/>
          </a:prstGeom>
          <a:noFill/>
        </p:spPr>
        <p:txBody>
          <a:bodyPr wrap="square" rtlCol="0">
            <a:spAutoFit/>
          </a:bodyPr>
          <a:lstStyle/>
          <a:p>
            <a:pPr algn="r"/>
            <a:r>
              <a:rPr lang="en-US" altLang="ja-JP" sz="1050" dirty="0" smtClean="0">
                <a:latin typeface="Meiryo UI" panose="020B0604030504040204" pitchFamily="50" charset="-128"/>
                <a:ea typeface="Meiryo UI" panose="020B0604030504040204" pitchFamily="50" charset="-128"/>
              </a:rPr>
              <a:t>178</a:t>
            </a:r>
            <a:r>
              <a:rPr kumimoji="1" lang="ja-JP" altLang="en-US" sz="1050" dirty="0" smtClean="0">
                <a:latin typeface="Meiryo UI" panose="020B0604030504040204" pitchFamily="50" charset="-128"/>
                <a:ea typeface="Meiryo UI" panose="020B0604030504040204" pitchFamily="50" charset="-128"/>
              </a:rPr>
              <a:t>　人</a:t>
            </a:r>
            <a:endParaRPr kumimoji="1" lang="ja-JP" altLang="en-US" sz="1050" dirty="0">
              <a:latin typeface="Meiryo UI" panose="020B0604030504040204" pitchFamily="50" charset="-128"/>
              <a:ea typeface="Meiryo UI" panose="020B0604030504040204" pitchFamily="50" charset="-128"/>
            </a:endParaRPr>
          </a:p>
        </p:txBody>
      </p:sp>
      <p:sp>
        <p:nvSpPr>
          <p:cNvPr id="94" name="Text Box 61"/>
          <p:cNvSpPr txBox="1">
            <a:spLocks noChangeArrowheads="1"/>
          </p:cNvSpPr>
          <p:nvPr/>
        </p:nvSpPr>
        <p:spPr bwMode="auto">
          <a:xfrm>
            <a:off x="5382984" y="6601018"/>
            <a:ext cx="3242424" cy="253916"/>
          </a:xfrm>
          <a:prstGeom prst="rect">
            <a:avLst/>
          </a:prstGeom>
          <a:noFill/>
          <a:ln w="19050">
            <a:noFill/>
            <a:prstDash val="sysDot"/>
            <a:miter lim="800000"/>
            <a:headEnd/>
            <a:tailEnd/>
          </a:ln>
        </p:spPr>
        <p:txBody>
          <a:bodyPr wrap="square" anchor="ctr">
            <a:spAutoFit/>
          </a:bodyPr>
          <a:lstStyle/>
          <a:p>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機関の共同設置（職員数は第四区分のみ記載）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9811392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632520" y="2852936"/>
            <a:ext cx="8640960" cy="7920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fontAlgn="auto">
              <a:spcBef>
                <a:spcPts val="0"/>
              </a:spcBef>
              <a:spcAft>
                <a:spcPts val="0"/>
              </a:spcAft>
              <a:defRPr/>
            </a:pPr>
            <a:r>
              <a:rPr lang="ja-JP" altLang="en-US" sz="1600" b="1" dirty="0" smtClean="0">
                <a:solidFill>
                  <a:schemeClr val="tx1"/>
                </a:solidFill>
                <a:latin typeface="Meiryo UI" pitchFamily="50" charset="-128"/>
                <a:ea typeface="Meiryo UI" pitchFamily="50" charset="-128"/>
                <a:cs typeface="Meiryo UI" pitchFamily="50" charset="-128"/>
              </a:rPr>
              <a:t>補足資料</a:t>
            </a:r>
            <a:endParaRPr lang="en-US" altLang="ja-JP" sz="1600" b="1" dirty="0">
              <a:solidFill>
                <a:schemeClr val="tx1"/>
              </a:solidFill>
              <a:latin typeface="Meiryo UI" pitchFamily="50" charset="-128"/>
              <a:ea typeface="Meiryo UI" pitchFamily="50" charset="-128"/>
              <a:cs typeface="Meiryo UI" pitchFamily="50" charset="-128"/>
            </a:endParaRPr>
          </a:p>
        </p:txBody>
      </p:sp>
      <p:sp>
        <p:nvSpPr>
          <p:cNvPr id="4" name="正方形/長方形 27"/>
          <p:cNvSpPr>
            <a:spLocks noChangeArrowheads="1"/>
          </p:cNvSpPr>
          <p:nvPr/>
        </p:nvSpPr>
        <p:spPr bwMode="auto">
          <a:xfrm>
            <a:off x="8769424" y="86031"/>
            <a:ext cx="1174629" cy="261610"/>
          </a:xfrm>
          <a:prstGeom prst="rect">
            <a:avLst/>
          </a:prstGeom>
          <a:noFill/>
          <a:ln w="9525">
            <a:noFill/>
            <a:miter lim="800000"/>
            <a:headEnd/>
            <a:tailEnd/>
          </a:ln>
        </p:spPr>
        <p:txBody>
          <a:bodyPr wrap="square">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組</a:t>
            </a:r>
            <a:r>
              <a:rPr lang="ja-JP" altLang="en-US"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課</a:t>
            </a:r>
            <a:r>
              <a:rPr lang="ja-JP" altLang="en-US" sz="1100" b="1" dirty="0" smtClean="0">
                <a:solidFill>
                  <a:srgbClr val="000000"/>
                </a:solidFill>
                <a:latin typeface="Meiryo UI" pitchFamily="50" charset="-128"/>
                <a:ea typeface="Meiryo UI" pitchFamily="50" charset="-128"/>
                <a:cs typeface="Meiryo UI" pitchFamily="50" charset="-128"/>
              </a:rPr>
              <a:t>別</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２０</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2812048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4764"/>
            <a:ext cx="9906000" cy="424145"/>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１　課・事業所別職員数を</a:t>
            </a:r>
            <a:r>
              <a:rPr lang="ja-JP" altLang="en-US" sz="2000" b="1" dirty="0" smtClean="0">
                <a:solidFill>
                  <a:srgbClr val="000000"/>
                </a:solidFill>
                <a:latin typeface="ＭＳ Ｐゴシック" charset="-128"/>
                <a:ea typeface="Meiryo UI"/>
                <a:cs typeface="Meiryo UI"/>
              </a:rPr>
              <a:t>部局単位</a:t>
            </a:r>
            <a:r>
              <a:rPr lang="ja-JP" altLang="en-US" sz="2000" b="1" dirty="0">
                <a:solidFill>
                  <a:srgbClr val="000000"/>
                </a:solidFill>
                <a:latin typeface="ＭＳ Ｐゴシック" charset="-128"/>
                <a:ea typeface="Meiryo UI"/>
                <a:cs typeface="Meiryo UI"/>
              </a:rPr>
              <a:t>で積み上げた算定結果</a:t>
            </a:r>
            <a:endParaRPr lang="ja-JP" altLang="en-US" sz="1600" b="1" dirty="0">
              <a:solidFill>
                <a:srgbClr val="000000"/>
              </a:solidFill>
              <a:latin typeface="ＭＳ Ｐゴシック" charset="-128"/>
              <a:ea typeface="Meiryo UI"/>
              <a:cs typeface="Meiryo UI"/>
            </a:endParaRPr>
          </a:p>
        </p:txBody>
      </p:sp>
      <p:sp>
        <p:nvSpPr>
          <p:cNvPr id="11" name="正方形/長方形 31"/>
          <p:cNvSpPr/>
          <p:nvPr/>
        </p:nvSpPr>
        <p:spPr>
          <a:xfrm>
            <a:off x="6406813" y="793189"/>
            <a:ext cx="1066467" cy="221541"/>
          </a:xfrm>
          <a:prstGeom prst="rect">
            <a:avLst/>
          </a:prstGeom>
          <a:noFill/>
          <a:ln w="12700">
            <a:no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fontAlgn="auto">
              <a:spcBef>
                <a:spcPts val="0"/>
              </a:spcBef>
              <a:spcAft>
                <a:spcPts val="0"/>
              </a:spcAft>
              <a:defRPr/>
            </a:pPr>
            <a:r>
              <a:rPr lang="ja-JP" altLang="en-US" sz="1100" dirty="0">
                <a:solidFill>
                  <a:schemeClr val="tx1"/>
                </a:solidFill>
                <a:latin typeface="Meiryo UI" panose="020B0604030504040204" pitchFamily="50" charset="-128"/>
                <a:ea typeface="Meiryo UI" panose="020B0604030504040204" pitchFamily="50" charset="-128"/>
              </a:rPr>
              <a:t>（単位：人）</a:t>
            </a:r>
            <a:endParaRPr lang="en-US" altLang="ja-JP" sz="1100" dirty="0">
              <a:solidFill>
                <a:schemeClr val="tx1"/>
              </a:solidFill>
              <a:latin typeface="Meiryo UI" panose="020B0604030504040204" pitchFamily="50" charset="-128"/>
              <a:ea typeface="Meiryo UI" panose="020B0604030504040204" pitchFamily="50" charset="-128"/>
            </a:endParaRPr>
          </a:p>
        </p:txBody>
      </p:sp>
      <p:graphicFrame>
        <p:nvGraphicFramePr>
          <p:cNvPr id="13" name="表 12">
            <a:extLst>
              <a:ext uri="{FF2B5EF4-FFF2-40B4-BE49-F238E27FC236}">
                <a16:creationId xmlns:a16="http://schemas.microsoft.com/office/drawing/2014/main" id="{4F4A85FD-0990-4FE2-A645-5E0A4BC6B0F1}"/>
              </a:ext>
            </a:extLst>
          </p:cNvPr>
          <p:cNvGraphicFramePr>
            <a:graphicFrameLocks noGrp="1"/>
          </p:cNvGraphicFramePr>
          <p:nvPr>
            <p:extLst>
              <p:ext uri="{D42A27DB-BD31-4B8C-83A1-F6EECF244321}">
                <p14:modId xmlns:p14="http://schemas.microsoft.com/office/powerpoint/2010/main" val="3060921240"/>
              </p:ext>
            </p:extLst>
          </p:nvPr>
        </p:nvGraphicFramePr>
        <p:xfrm>
          <a:off x="1187231" y="798706"/>
          <a:ext cx="7842041" cy="5467308"/>
        </p:xfrm>
        <a:graphic>
          <a:graphicData uri="http://schemas.openxmlformats.org/drawingml/2006/table">
            <a:tbl>
              <a:tblPr firstRow="1" bandRow="1">
                <a:tableStyleId>{5C22544A-7EE6-4342-B048-85BDC9FD1C3A}</a:tableStyleId>
              </a:tblPr>
              <a:tblGrid>
                <a:gridCol w="1500989">
                  <a:extLst>
                    <a:ext uri="{9D8B030D-6E8A-4147-A177-3AD203B41FA5}">
                      <a16:colId xmlns:a16="http://schemas.microsoft.com/office/drawing/2014/main" val="20000"/>
                    </a:ext>
                  </a:extLst>
                </a:gridCol>
                <a:gridCol w="634161">
                  <a:extLst>
                    <a:ext uri="{9D8B030D-6E8A-4147-A177-3AD203B41FA5}">
                      <a16:colId xmlns:a16="http://schemas.microsoft.com/office/drawing/2014/main" val="20001"/>
                    </a:ext>
                  </a:extLst>
                </a:gridCol>
                <a:gridCol w="634161">
                  <a:extLst>
                    <a:ext uri="{9D8B030D-6E8A-4147-A177-3AD203B41FA5}">
                      <a16:colId xmlns:a16="http://schemas.microsoft.com/office/drawing/2014/main" val="20002"/>
                    </a:ext>
                  </a:extLst>
                </a:gridCol>
                <a:gridCol w="634161">
                  <a:extLst>
                    <a:ext uri="{9D8B030D-6E8A-4147-A177-3AD203B41FA5}">
                      <a16:colId xmlns:a16="http://schemas.microsoft.com/office/drawing/2014/main" val="20003"/>
                    </a:ext>
                  </a:extLst>
                </a:gridCol>
                <a:gridCol w="634161">
                  <a:extLst>
                    <a:ext uri="{9D8B030D-6E8A-4147-A177-3AD203B41FA5}">
                      <a16:colId xmlns:a16="http://schemas.microsoft.com/office/drawing/2014/main" val="20004"/>
                    </a:ext>
                  </a:extLst>
                </a:gridCol>
                <a:gridCol w="634161">
                  <a:extLst>
                    <a:ext uri="{9D8B030D-6E8A-4147-A177-3AD203B41FA5}">
                      <a16:colId xmlns:a16="http://schemas.microsoft.com/office/drawing/2014/main" val="20005"/>
                    </a:ext>
                  </a:extLst>
                </a:gridCol>
                <a:gridCol w="208280">
                  <a:extLst>
                    <a:ext uri="{9D8B030D-6E8A-4147-A177-3AD203B41FA5}">
                      <a16:colId xmlns:a16="http://schemas.microsoft.com/office/drawing/2014/main" val="20006"/>
                    </a:ext>
                  </a:extLst>
                </a:gridCol>
                <a:gridCol w="729967">
                  <a:extLst>
                    <a:ext uri="{9D8B030D-6E8A-4147-A177-3AD203B41FA5}">
                      <a16:colId xmlns:a16="http://schemas.microsoft.com/office/drawing/2014/main" val="20007"/>
                    </a:ext>
                  </a:extLst>
                </a:gridCol>
                <a:gridCol w="288000">
                  <a:extLst>
                    <a:ext uri="{9D8B030D-6E8A-4147-A177-3AD203B41FA5}">
                      <a16:colId xmlns:a16="http://schemas.microsoft.com/office/drawing/2014/main" val="20008"/>
                    </a:ext>
                  </a:extLst>
                </a:gridCol>
                <a:gridCol w="648000">
                  <a:extLst>
                    <a:ext uri="{9D8B030D-6E8A-4147-A177-3AD203B41FA5}">
                      <a16:colId xmlns:a16="http://schemas.microsoft.com/office/drawing/2014/main" val="20009"/>
                    </a:ext>
                  </a:extLst>
                </a:gridCol>
                <a:gridCol w="648000">
                  <a:extLst>
                    <a:ext uri="{9D8B030D-6E8A-4147-A177-3AD203B41FA5}">
                      <a16:colId xmlns:a16="http://schemas.microsoft.com/office/drawing/2014/main" val="20010"/>
                    </a:ext>
                  </a:extLst>
                </a:gridCol>
                <a:gridCol w="648000">
                  <a:extLst>
                    <a:ext uri="{9D8B030D-6E8A-4147-A177-3AD203B41FA5}">
                      <a16:colId xmlns:a16="http://schemas.microsoft.com/office/drawing/2014/main" val="20011"/>
                    </a:ext>
                  </a:extLst>
                </a:gridCol>
              </a:tblGrid>
              <a:tr h="225617">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itchFamily="50" charset="-128"/>
                          <a:ea typeface="Meiryo UI" pitchFamily="50" charset="-128"/>
                          <a:cs typeface="Meiryo UI" pitchFamily="50" charset="-128"/>
                        </a:rPr>
                        <a:t>部局・部門</a:t>
                      </a:r>
                      <a:endParaRPr kumimoji="1" lang="ja-JP" altLang="en-US" sz="1200" dirty="0">
                        <a:solidFill>
                          <a:schemeClr val="bg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gridSpan="5">
                  <a:txBody>
                    <a:bodyPr/>
                    <a:lstStyle/>
                    <a:p>
                      <a:pPr algn="ctr"/>
                      <a:r>
                        <a:rPr kumimoji="1" lang="ja-JP" altLang="en-US" sz="1200" b="1" dirty="0">
                          <a:solidFill>
                            <a:schemeClr val="bg1"/>
                          </a:solidFill>
                          <a:latin typeface="Meiryo UI" pitchFamily="50" charset="-128"/>
                          <a:ea typeface="Meiryo UI" pitchFamily="50" charset="-128"/>
                          <a:cs typeface="Meiryo UI" pitchFamily="50" charset="-128"/>
                        </a:rPr>
                        <a:t>特別区の職員数</a:t>
                      </a:r>
                    </a:p>
                  </a:txBody>
                  <a:tcPr marL="36000" marR="360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1" dirty="0">
                        <a:solidFill>
                          <a:schemeClr val="bg1"/>
                        </a:solidFill>
                        <a:latin typeface="Meiryo UI" pitchFamily="50" charset="-128"/>
                        <a:ea typeface="Meiryo UI" pitchFamily="50" charset="-128"/>
                        <a:cs typeface="Meiryo UI" pitchFamily="50" charset="-128"/>
                      </a:endParaRPr>
                    </a:p>
                  </a:txBody>
                  <a:tcPr marL="36000" marR="360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1" dirty="0">
                        <a:solidFill>
                          <a:schemeClr val="bg1"/>
                        </a:solidFill>
                        <a:latin typeface="Meiryo UI" pitchFamily="50" charset="-128"/>
                        <a:ea typeface="Meiryo UI" pitchFamily="50" charset="-128"/>
                        <a:cs typeface="Meiryo UI" pitchFamily="50" charset="-128"/>
                      </a:endParaRPr>
                    </a:p>
                  </a:txBody>
                  <a:tcPr marL="36000" marR="360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1" dirty="0">
                        <a:solidFill>
                          <a:schemeClr val="bg1"/>
                        </a:solidFill>
                        <a:latin typeface="Meiryo UI" pitchFamily="50" charset="-128"/>
                        <a:ea typeface="Meiryo UI" pitchFamily="50" charset="-128"/>
                        <a:cs typeface="Meiryo UI" pitchFamily="50" charset="-128"/>
                      </a:endParaRPr>
                    </a:p>
                  </a:txBody>
                  <a:tcPr marL="36000" marR="360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u="none" dirty="0">
                        <a:solidFill>
                          <a:schemeClr val="bg1"/>
                        </a:solidFill>
                        <a:latin typeface="Meiryo UI" pitchFamily="50" charset="-128"/>
                        <a:ea typeface="Meiryo UI" pitchFamily="50" charset="-128"/>
                        <a:cs typeface="Meiryo UI" pitchFamily="50" charset="-128"/>
                      </a:endParaRPr>
                    </a:p>
                  </a:txBody>
                  <a:tcPr marL="36000" marR="360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u="none" dirty="0">
                          <a:solidFill>
                            <a:schemeClr val="bg1"/>
                          </a:solidFill>
                          <a:latin typeface="Meiryo UI" pitchFamily="50" charset="-128"/>
                          <a:ea typeface="Meiryo UI" pitchFamily="50" charset="-128"/>
                          <a:cs typeface="Meiryo UI" pitchFamily="50" charset="-128"/>
                        </a:rPr>
                        <a:t>現員数</a:t>
                      </a:r>
                      <a:endParaRPr kumimoji="1" lang="en-US" altLang="ja-JP" sz="1200" b="1" u="none" dirty="0">
                        <a:solidFill>
                          <a:schemeClr val="bg1"/>
                        </a:solidFill>
                        <a:latin typeface="Meiryo UI" pitchFamily="50" charset="-128"/>
                        <a:ea typeface="Meiryo UI" pitchFamily="50" charset="-128"/>
                        <a:cs typeface="Meiryo UI" pitchFamily="50" charset="-128"/>
                      </a:endParaRPr>
                    </a:p>
                  </a:txBody>
                  <a:tcPr marL="36000" marR="360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u="none"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solidFill>
                            <a:schemeClr val="tx1"/>
                          </a:solidFill>
                          <a:latin typeface="Meiryo UI" pitchFamily="50" charset="-128"/>
                          <a:ea typeface="Meiryo UI" pitchFamily="50" charset="-128"/>
                          <a:cs typeface="Meiryo UI" pitchFamily="50" charset="-128"/>
                        </a:rPr>
                        <a:t>現員数との差の要因</a:t>
                      </a:r>
                      <a:endParaRPr kumimoji="1" lang="en-US" altLang="ja-JP" sz="1100" b="0" u="none"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60000"/>
                        <a:lumOff val="4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u="none"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u="none"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9"/>
                  </a:ext>
                </a:extLst>
              </a:tr>
              <a:tr h="225617">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dirty="0">
                        <a:solidFill>
                          <a:schemeClr val="bg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1200" b="1" dirty="0">
                          <a:solidFill>
                            <a:schemeClr val="bg1"/>
                          </a:solidFill>
                          <a:latin typeface="Meiryo UI" pitchFamily="50" charset="-128"/>
                          <a:ea typeface="Meiryo UI" pitchFamily="50" charset="-128"/>
                          <a:cs typeface="Meiryo UI" pitchFamily="50" charset="-128"/>
                        </a:rPr>
                        <a:t>第一区</a:t>
                      </a:r>
                    </a:p>
                  </a:txBody>
                  <a:tcPr marL="36000" marR="360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bg1"/>
                          </a:solidFill>
                          <a:latin typeface="Meiryo UI" pitchFamily="50" charset="-128"/>
                          <a:ea typeface="Meiryo UI" pitchFamily="50" charset="-128"/>
                          <a:cs typeface="Meiryo UI" pitchFamily="50" charset="-128"/>
                        </a:rPr>
                        <a:t>第二区</a:t>
                      </a:r>
                    </a:p>
                  </a:txBody>
                  <a:tcPr marL="36000" marR="360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bg1"/>
                          </a:solidFill>
                          <a:latin typeface="Meiryo UI" pitchFamily="50" charset="-128"/>
                          <a:ea typeface="Meiryo UI" pitchFamily="50" charset="-128"/>
                          <a:cs typeface="Meiryo UI" pitchFamily="50" charset="-128"/>
                        </a:rPr>
                        <a:t>第三区</a:t>
                      </a:r>
                    </a:p>
                  </a:txBody>
                  <a:tcPr marL="36000" marR="360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bg1"/>
                          </a:solidFill>
                          <a:latin typeface="Meiryo UI" pitchFamily="50" charset="-128"/>
                          <a:ea typeface="Meiryo UI" pitchFamily="50" charset="-128"/>
                          <a:cs typeface="Meiryo UI" pitchFamily="50" charset="-128"/>
                        </a:rPr>
                        <a:t>第四区</a:t>
                      </a:r>
                    </a:p>
                  </a:txBody>
                  <a:tcPr marL="36000" marR="360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u="none" dirty="0">
                          <a:solidFill>
                            <a:schemeClr val="bg1"/>
                          </a:solidFill>
                          <a:latin typeface="Meiryo UI" pitchFamily="50" charset="-128"/>
                          <a:ea typeface="Meiryo UI" pitchFamily="50" charset="-128"/>
                          <a:cs typeface="Meiryo UI" pitchFamily="50" charset="-128"/>
                        </a:rPr>
                        <a:t>４区計</a:t>
                      </a:r>
                      <a:endParaRPr kumimoji="1" lang="en-US" altLang="ja-JP" sz="1200" b="1" u="none" dirty="0">
                        <a:solidFill>
                          <a:schemeClr val="bg1"/>
                        </a:solidFill>
                        <a:latin typeface="Meiryo UI" pitchFamily="50" charset="-128"/>
                        <a:ea typeface="Meiryo UI" pitchFamily="50" charset="-128"/>
                        <a:cs typeface="Meiryo UI" pitchFamily="50" charset="-128"/>
                      </a:endParaRPr>
                    </a:p>
                  </a:txBody>
                  <a:tcPr marL="36000" marR="360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u="none" dirty="0">
                        <a:solidFill>
                          <a:schemeClr val="bg1"/>
                        </a:solidFill>
                        <a:latin typeface="Meiryo UI" pitchFamily="50" charset="-128"/>
                        <a:ea typeface="Meiryo UI" pitchFamily="50" charset="-128"/>
                        <a:cs typeface="Meiryo UI" pitchFamily="50" charset="-128"/>
                      </a:endParaRPr>
                    </a:p>
                  </a:txBody>
                  <a:tcPr marL="36000" marR="360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u="none" dirty="0">
                          <a:solidFill>
                            <a:schemeClr val="tx1"/>
                          </a:solidFill>
                          <a:latin typeface="Meiryo UI" pitchFamily="50" charset="-128"/>
                          <a:ea typeface="Meiryo UI" pitchFamily="50" charset="-128"/>
                          <a:cs typeface="Meiryo UI" pitchFamily="50" charset="-128"/>
                        </a:rPr>
                        <a:t>現区役所ａ</a:t>
                      </a:r>
                      <a:endParaRPr kumimoji="1" lang="en-US" altLang="ja-JP" sz="1000" b="0" u="none"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u="none" dirty="0">
                          <a:solidFill>
                            <a:schemeClr val="tx1"/>
                          </a:solidFill>
                          <a:latin typeface="Meiryo UI" pitchFamily="50" charset="-128"/>
                          <a:ea typeface="Meiryo UI" pitchFamily="50" charset="-128"/>
                          <a:cs typeface="Meiryo UI" pitchFamily="50" charset="-128"/>
                        </a:rPr>
                        <a:t>現区役所</a:t>
                      </a:r>
                      <a:r>
                        <a:rPr kumimoji="1" lang="ja-JP" altLang="en-US" sz="1000" b="0" u="none" dirty="0" err="1">
                          <a:solidFill>
                            <a:schemeClr val="tx1"/>
                          </a:solidFill>
                          <a:latin typeface="Meiryo UI" pitchFamily="50" charset="-128"/>
                          <a:ea typeface="Meiryo UI" pitchFamily="50" charset="-128"/>
                          <a:cs typeface="Meiryo UI" pitchFamily="50" charset="-128"/>
                        </a:rPr>
                        <a:t>ｂ</a:t>
                      </a:r>
                      <a:endParaRPr kumimoji="1" lang="en-US" altLang="ja-JP" sz="1000" b="0" u="none" dirty="0">
                        <a:solidFill>
                          <a:schemeClr val="tx1"/>
                        </a:solidFill>
                        <a:latin typeface="Meiryo UI" pitchFamily="50" charset="-128"/>
                        <a:ea typeface="Meiryo UI" pitchFamily="50" charset="-128"/>
                        <a:cs typeface="Meiryo UI" pitchFamily="50" charset="-128"/>
                      </a:endParaRPr>
                    </a:p>
                  </a:txBody>
                  <a:tcPr marL="0" marR="0" marT="45718" marB="4571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u="none" dirty="0">
                          <a:solidFill>
                            <a:schemeClr val="tx1"/>
                          </a:solidFill>
                          <a:latin typeface="Meiryo UI" pitchFamily="50" charset="-128"/>
                          <a:ea typeface="Meiryo UI" pitchFamily="50" charset="-128"/>
                          <a:cs typeface="Meiryo UI" pitchFamily="50" charset="-128"/>
                        </a:rPr>
                        <a:t>左記以外</a:t>
                      </a:r>
                      <a:endParaRPr kumimoji="1" lang="en-US" altLang="ja-JP" sz="1000" b="0" u="none" dirty="0">
                        <a:solidFill>
                          <a:schemeClr val="tx1"/>
                        </a:solidFill>
                        <a:latin typeface="Meiryo UI" pitchFamily="50" charset="-128"/>
                        <a:ea typeface="Meiryo UI" pitchFamily="50" charset="-128"/>
                        <a:cs typeface="Meiryo UI" pitchFamily="50" charset="-128"/>
                      </a:endParaRPr>
                    </a:p>
                  </a:txBody>
                  <a:tcPr marL="0" marR="0" marT="45718" marB="45718"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60000"/>
                        <a:lumOff val="40000"/>
                      </a:schemeClr>
                    </a:solidFill>
                  </a:tcPr>
                </a:tc>
                <a:extLst>
                  <a:ext uri="{0D108BD9-81ED-4DB2-BD59-A6C34878D82A}">
                    <a16:rowId xmlns:a16="http://schemas.microsoft.com/office/drawing/2014/main" val="10000"/>
                  </a:ext>
                </a:extLst>
              </a:tr>
              <a:tr h="225617">
                <a:tc>
                  <a:txBody>
                    <a:bodyPr/>
                    <a:lstStyle/>
                    <a:p>
                      <a:pPr algn="ctr"/>
                      <a:r>
                        <a:rPr kumimoji="1" lang="ja-JP" altLang="en-US" sz="1200" u="none" dirty="0">
                          <a:latin typeface="Meiryo UI" pitchFamily="50" charset="-128"/>
                          <a:ea typeface="Meiryo UI" pitchFamily="50" charset="-128"/>
                          <a:cs typeface="Meiryo UI" pitchFamily="50" charset="-128"/>
                        </a:rPr>
                        <a:t>危機管理室</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smtClean="0">
                          <a:effectLst/>
                          <a:latin typeface="Meiryo UI"/>
                        </a:rPr>
                        <a:t>20</a:t>
                      </a:r>
                      <a:endParaRPr lang="en-US" altLang="ja-JP" sz="1200" b="0" i="0" u="none" strike="noStrike" dirty="0">
                        <a:effectLst/>
                        <a:latin typeface="Meiryo UI"/>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24</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23</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21</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89</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dirty="0">
                          <a:effectLst/>
                          <a:latin typeface="Meiryo UI" panose="020B0604030504040204" pitchFamily="50" charset="-128"/>
                          <a:ea typeface="Meiryo UI" panose="020B0604030504040204" pitchFamily="50" charset="-128"/>
                        </a:rPr>
                        <a:t>44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38</a:t>
                      </a:r>
                    </a:p>
                  </a:txBody>
                  <a:tcPr marL="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dirty="0">
                          <a:effectLst/>
                          <a:latin typeface="Meiryo UI"/>
                        </a:rPr>
                        <a:t>4</a:t>
                      </a:r>
                    </a:p>
                  </a:txBody>
                  <a:tcPr marL="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dirty="0">
                          <a:effectLst/>
                          <a:latin typeface="Meiryo UI"/>
                        </a:rPr>
                        <a:t>3</a:t>
                      </a:r>
                    </a:p>
                  </a:txBody>
                  <a:tcPr marL="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25617">
                <a:tc>
                  <a:txBody>
                    <a:bodyPr/>
                    <a:lstStyle/>
                    <a:p>
                      <a:pPr algn="ctr"/>
                      <a:r>
                        <a:rPr kumimoji="1" lang="ja-JP" altLang="en-US" sz="1200" u="none" dirty="0">
                          <a:latin typeface="Meiryo UI" pitchFamily="50" charset="-128"/>
                          <a:ea typeface="Meiryo UI" pitchFamily="50" charset="-128"/>
                          <a:cs typeface="Meiryo UI" pitchFamily="50" charset="-128"/>
                        </a:rPr>
                        <a:t>政策企画部</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39</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45</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44</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41</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169</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a:effectLst/>
                          <a:latin typeface="Meiryo UI" panose="020B0604030504040204" pitchFamily="50" charset="-128"/>
                          <a:ea typeface="Meiryo UI" panose="020B0604030504040204" pitchFamily="50" charset="-128"/>
                        </a:rPr>
                        <a:t>145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dirty="0">
                          <a:effectLst/>
                          <a:latin typeface="Meiryo UI"/>
                        </a:rPr>
                        <a:t>14</a:t>
                      </a:r>
                    </a:p>
                  </a:txBody>
                  <a:tcPr marL="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dirty="0">
                          <a:effectLst/>
                          <a:latin typeface="Meiryo UI"/>
                        </a:rPr>
                        <a:t>9</a:t>
                      </a:r>
                    </a:p>
                  </a:txBody>
                  <a:tcPr marL="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25617">
                <a:tc>
                  <a:txBody>
                    <a:bodyPr/>
                    <a:lstStyle/>
                    <a:p>
                      <a:pPr algn="ctr"/>
                      <a:r>
                        <a:rPr kumimoji="1" lang="ja-JP" altLang="en-US" sz="1200" u="none" dirty="0">
                          <a:latin typeface="Meiryo UI" pitchFamily="50" charset="-128"/>
                          <a:ea typeface="Meiryo UI" pitchFamily="50" charset="-128"/>
                          <a:cs typeface="Meiryo UI" pitchFamily="50" charset="-128"/>
                        </a:rPr>
                        <a:t>総務部</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53</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62</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60</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56</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231</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a:effectLst/>
                          <a:latin typeface="Meiryo UI" panose="020B0604030504040204" pitchFamily="50" charset="-128"/>
                          <a:ea typeface="Meiryo UI" panose="020B0604030504040204" pitchFamily="50" charset="-128"/>
                        </a:rPr>
                        <a:t>198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dirty="0">
                          <a:effectLst/>
                          <a:latin typeface="Meiryo UI"/>
                        </a:rPr>
                        <a:t>20</a:t>
                      </a:r>
                    </a:p>
                  </a:txBody>
                  <a:tcPr marL="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dirty="0">
                          <a:effectLst/>
                          <a:latin typeface="Meiryo UI"/>
                        </a:rPr>
                        <a:t>13</a:t>
                      </a:r>
                    </a:p>
                  </a:txBody>
                  <a:tcPr marL="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25617">
                <a:tc>
                  <a:txBody>
                    <a:bodyPr/>
                    <a:lstStyle/>
                    <a:p>
                      <a:pPr algn="ctr"/>
                      <a:r>
                        <a:rPr kumimoji="1" lang="ja-JP" altLang="en-US" sz="1200" u="none" dirty="0">
                          <a:latin typeface="Meiryo UI" pitchFamily="50" charset="-128"/>
                          <a:ea typeface="Meiryo UI" pitchFamily="50" charset="-128"/>
                          <a:cs typeface="Meiryo UI" pitchFamily="50" charset="-128"/>
                        </a:rPr>
                        <a:t>財務部</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178</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217</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207</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190</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793</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a:effectLst/>
                          <a:latin typeface="Meiryo UI" panose="020B0604030504040204" pitchFamily="50" charset="-128"/>
                          <a:ea typeface="Meiryo UI" panose="020B0604030504040204" pitchFamily="50" charset="-128"/>
                        </a:rPr>
                        <a:t>749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dirty="0">
                          <a:effectLst/>
                          <a:latin typeface="Meiryo UI"/>
                        </a:rPr>
                        <a:t>27</a:t>
                      </a:r>
                    </a:p>
                  </a:txBody>
                  <a:tcPr marL="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dirty="0">
                          <a:effectLst/>
                          <a:latin typeface="Meiryo UI"/>
                        </a:rPr>
                        <a:t>17</a:t>
                      </a:r>
                    </a:p>
                  </a:txBody>
                  <a:tcPr marL="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2561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Meiryo UI" pitchFamily="50" charset="-128"/>
                          <a:ea typeface="Meiryo UI" pitchFamily="50" charset="-128"/>
                          <a:cs typeface="Meiryo UI" pitchFamily="50" charset="-128"/>
                        </a:rPr>
                        <a:t>区民部</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60</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71</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68</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64</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263</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a:effectLst/>
                          <a:latin typeface="Meiryo UI" panose="020B0604030504040204" pitchFamily="50" charset="-128"/>
                          <a:ea typeface="Meiryo UI" panose="020B0604030504040204" pitchFamily="50" charset="-128"/>
                        </a:rPr>
                        <a:t>163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75</a:t>
                      </a:r>
                    </a:p>
                  </a:txBody>
                  <a:tcPr marL="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a:effectLst/>
                          <a:latin typeface="Meiryo UI"/>
                        </a:rPr>
                        <a:t>16</a:t>
                      </a:r>
                    </a:p>
                  </a:txBody>
                  <a:tcPr marL="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dirty="0">
                          <a:effectLst/>
                          <a:latin typeface="Meiryo UI"/>
                        </a:rPr>
                        <a:t>10</a:t>
                      </a:r>
                    </a:p>
                  </a:txBody>
                  <a:tcPr marL="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2561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Meiryo UI" pitchFamily="50" charset="-128"/>
                          <a:ea typeface="Meiryo UI" pitchFamily="50" charset="-128"/>
                          <a:cs typeface="Meiryo UI" pitchFamily="50" charset="-128"/>
                        </a:rPr>
                        <a:t>産業文化部</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50</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65</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65</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57</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237</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dirty="0">
                          <a:effectLst/>
                          <a:latin typeface="Meiryo UI" panose="020B0604030504040204" pitchFamily="50" charset="-128"/>
                          <a:ea typeface="Meiryo UI" panose="020B0604030504040204" pitchFamily="50" charset="-128"/>
                        </a:rPr>
                        <a:t>203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a:t>
                      </a:r>
                    </a:p>
                  </a:txBody>
                  <a:tcPr marL="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a:effectLst/>
                          <a:latin typeface="Meiryo UI"/>
                        </a:rPr>
                        <a:t>20</a:t>
                      </a:r>
                    </a:p>
                  </a:txBody>
                  <a:tcPr marL="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dirty="0">
                          <a:effectLst/>
                          <a:latin typeface="Meiryo UI"/>
                        </a:rPr>
                        <a:t>13</a:t>
                      </a:r>
                    </a:p>
                  </a:txBody>
                  <a:tcPr marL="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22561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Meiryo UI" pitchFamily="50" charset="-128"/>
                          <a:ea typeface="Meiryo UI" pitchFamily="50" charset="-128"/>
                          <a:cs typeface="Meiryo UI" pitchFamily="50" charset="-128"/>
                        </a:rPr>
                        <a:t>福祉部</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139</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164</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170</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151</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624</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a:effectLst/>
                          <a:latin typeface="Meiryo UI" panose="020B0604030504040204" pitchFamily="50" charset="-128"/>
                          <a:ea typeface="Meiryo UI" panose="020B0604030504040204" pitchFamily="50" charset="-128"/>
                        </a:rPr>
                        <a:t>380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189</a:t>
                      </a:r>
                    </a:p>
                  </a:txBody>
                  <a:tcPr marL="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a:effectLst/>
                          <a:latin typeface="Meiryo UI"/>
                        </a:rPr>
                        <a:t>33</a:t>
                      </a:r>
                    </a:p>
                  </a:txBody>
                  <a:tcPr marL="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dirty="0">
                          <a:effectLst/>
                          <a:latin typeface="Meiryo UI"/>
                        </a:rPr>
                        <a:t>21</a:t>
                      </a:r>
                    </a:p>
                  </a:txBody>
                  <a:tcPr marL="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22561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Meiryo UI" pitchFamily="50" charset="-128"/>
                          <a:ea typeface="Meiryo UI" pitchFamily="50" charset="-128"/>
                          <a:cs typeface="Meiryo UI" pitchFamily="50" charset="-128"/>
                        </a:rPr>
                        <a:t>健康部</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114</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143</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164</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133</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554</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a:effectLst/>
                          <a:latin typeface="Meiryo UI" panose="020B0604030504040204" pitchFamily="50" charset="-128"/>
                          <a:ea typeface="Meiryo UI" panose="020B0604030504040204" pitchFamily="50" charset="-128"/>
                        </a:rPr>
                        <a:t>449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52</a:t>
                      </a:r>
                    </a:p>
                  </a:txBody>
                  <a:tcPr marL="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a:effectLst/>
                          <a:latin typeface="Meiryo UI"/>
                        </a:rPr>
                        <a:t>32</a:t>
                      </a:r>
                    </a:p>
                  </a:txBody>
                  <a:tcPr marL="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dirty="0">
                          <a:effectLst/>
                          <a:latin typeface="Meiryo UI"/>
                        </a:rPr>
                        <a:t>21</a:t>
                      </a:r>
                    </a:p>
                  </a:txBody>
                  <a:tcPr marL="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2561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Meiryo UI" pitchFamily="50" charset="-128"/>
                          <a:ea typeface="Meiryo UI" pitchFamily="50" charset="-128"/>
                          <a:cs typeface="Meiryo UI" pitchFamily="50" charset="-128"/>
                        </a:rPr>
                        <a:t>こども部</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154</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179</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170</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170</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674</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a:effectLst/>
                          <a:latin typeface="Meiryo UI" panose="020B0604030504040204" pitchFamily="50" charset="-128"/>
                          <a:ea typeface="Meiryo UI" panose="020B0604030504040204" pitchFamily="50" charset="-128"/>
                        </a:rPr>
                        <a:t>404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124</a:t>
                      </a:r>
                    </a:p>
                  </a:txBody>
                  <a:tcPr marL="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a:effectLst/>
                          <a:latin typeface="Meiryo UI"/>
                        </a:rPr>
                        <a:t>24</a:t>
                      </a:r>
                    </a:p>
                  </a:txBody>
                  <a:tcPr marL="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a:effectLst/>
                          <a:latin typeface="Meiryo UI"/>
                        </a:rPr>
                        <a:t>122</a:t>
                      </a:r>
                    </a:p>
                  </a:txBody>
                  <a:tcPr marL="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2561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Meiryo UI" pitchFamily="50" charset="-128"/>
                          <a:ea typeface="Meiryo UI" pitchFamily="50" charset="-128"/>
                          <a:cs typeface="Meiryo UI" pitchFamily="50" charset="-128"/>
                        </a:rPr>
                        <a:t>環境部</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68</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79</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76</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72</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295</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a:effectLst/>
                          <a:latin typeface="Meiryo UI" panose="020B0604030504040204" pitchFamily="50" charset="-128"/>
                          <a:ea typeface="Meiryo UI" panose="020B0604030504040204" pitchFamily="50" charset="-128"/>
                        </a:rPr>
                        <a:t>250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4</a:t>
                      </a:r>
                    </a:p>
                  </a:txBody>
                  <a:tcPr marL="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a:effectLst/>
                          <a:latin typeface="Meiryo UI"/>
                        </a:rPr>
                        <a:t>25</a:t>
                      </a:r>
                    </a:p>
                  </a:txBody>
                  <a:tcPr marL="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dirty="0">
                          <a:effectLst/>
                          <a:latin typeface="Meiryo UI"/>
                        </a:rPr>
                        <a:t>16</a:t>
                      </a:r>
                    </a:p>
                  </a:txBody>
                  <a:tcPr marL="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22561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Meiryo UI" pitchFamily="50" charset="-128"/>
                          <a:ea typeface="Meiryo UI" pitchFamily="50" charset="-128"/>
                          <a:cs typeface="Meiryo UI" pitchFamily="50" charset="-128"/>
                        </a:rPr>
                        <a:t>都市整備部</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242</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215</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221</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209</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887</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a:effectLst/>
                          <a:latin typeface="Meiryo UI" panose="020B0604030504040204" pitchFamily="50" charset="-128"/>
                          <a:ea typeface="Meiryo UI" panose="020B0604030504040204" pitchFamily="50" charset="-128"/>
                        </a:rPr>
                        <a:t>732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44</a:t>
                      </a:r>
                    </a:p>
                  </a:txBody>
                  <a:tcPr marL="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a:effectLst/>
                          <a:latin typeface="Meiryo UI"/>
                        </a:rPr>
                        <a:t>68</a:t>
                      </a:r>
                    </a:p>
                  </a:txBody>
                  <a:tcPr marL="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dirty="0">
                          <a:effectLst/>
                          <a:latin typeface="Meiryo UI"/>
                        </a:rPr>
                        <a:t>43</a:t>
                      </a:r>
                    </a:p>
                  </a:txBody>
                  <a:tcPr marL="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22561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Meiryo UI" pitchFamily="50" charset="-128"/>
                          <a:ea typeface="Meiryo UI" pitchFamily="50" charset="-128"/>
                          <a:cs typeface="Meiryo UI" pitchFamily="50" charset="-128"/>
                        </a:rPr>
                        <a:t>建設部</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158</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176</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189</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156</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679</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a:effectLst/>
                          <a:latin typeface="Meiryo UI" panose="020B0604030504040204" pitchFamily="50" charset="-128"/>
                          <a:ea typeface="Meiryo UI" panose="020B0604030504040204" pitchFamily="50" charset="-128"/>
                        </a:rPr>
                        <a:t>596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18</a:t>
                      </a:r>
                    </a:p>
                  </a:txBody>
                  <a:tcPr marL="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dirty="0">
                          <a:effectLst/>
                          <a:latin typeface="Meiryo UI"/>
                        </a:rPr>
                        <a:t>40</a:t>
                      </a:r>
                    </a:p>
                  </a:txBody>
                  <a:tcPr marL="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dirty="0">
                          <a:effectLst/>
                          <a:latin typeface="Meiryo UI"/>
                        </a:rPr>
                        <a:t>25</a:t>
                      </a:r>
                    </a:p>
                  </a:txBody>
                  <a:tcPr marL="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2"/>
                  </a:ext>
                </a:extLst>
              </a:tr>
              <a:tr h="225617">
                <a:tc>
                  <a:txBody>
                    <a:bodyPr/>
                    <a:lstStyle/>
                    <a:p>
                      <a:pPr algn="ctr"/>
                      <a:r>
                        <a:rPr kumimoji="1" lang="ja-JP" altLang="en-US" sz="1200" u="none" dirty="0">
                          <a:latin typeface="Meiryo UI" pitchFamily="50" charset="-128"/>
                          <a:ea typeface="Meiryo UI" pitchFamily="50" charset="-128"/>
                          <a:cs typeface="Meiryo UI" pitchFamily="50" charset="-128"/>
                        </a:rPr>
                        <a:t>会計室</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8</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10</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9</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9</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37</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a:effectLst/>
                          <a:latin typeface="Meiryo UI" panose="020B0604030504040204" pitchFamily="50" charset="-128"/>
                          <a:ea typeface="Meiryo UI" panose="020B0604030504040204" pitchFamily="50" charset="-128"/>
                        </a:rPr>
                        <a:t>32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dirty="0">
                          <a:effectLst/>
                          <a:latin typeface="Meiryo UI"/>
                        </a:rPr>
                        <a:t>3</a:t>
                      </a:r>
                    </a:p>
                  </a:txBody>
                  <a:tcPr marL="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dirty="0">
                          <a:effectLst/>
                          <a:latin typeface="Meiryo UI"/>
                        </a:rPr>
                        <a:t>2</a:t>
                      </a:r>
                    </a:p>
                  </a:txBody>
                  <a:tcPr marL="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3"/>
                  </a:ext>
                </a:extLst>
              </a:tr>
              <a:tr h="225617">
                <a:tc>
                  <a:txBody>
                    <a:bodyPr/>
                    <a:lstStyle/>
                    <a:p>
                      <a:pPr algn="ctr"/>
                      <a:r>
                        <a:rPr kumimoji="1" lang="ja-JP" altLang="en-US" sz="1200" u="none" dirty="0">
                          <a:latin typeface="Meiryo UI" pitchFamily="50" charset="-128"/>
                          <a:ea typeface="Meiryo UI" pitchFamily="50" charset="-128"/>
                          <a:cs typeface="Meiryo UI" pitchFamily="50" charset="-128"/>
                        </a:rPr>
                        <a:t>教育委員会事務局</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162</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195</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185</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178</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720</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a:effectLst/>
                          <a:latin typeface="Meiryo UI" panose="020B0604030504040204" pitchFamily="50" charset="-128"/>
                          <a:ea typeface="Meiryo UI" panose="020B0604030504040204" pitchFamily="50" charset="-128"/>
                        </a:rPr>
                        <a:t>545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107</a:t>
                      </a:r>
                    </a:p>
                  </a:txBody>
                  <a:tcPr marL="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a:effectLst/>
                          <a:latin typeface="Meiryo UI"/>
                        </a:rPr>
                        <a:t>42</a:t>
                      </a:r>
                    </a:p>
                  </a:txBody>
                  <a:tcPr marL="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dirty="0">
                          <a:effectLst/>
                          <a:latin typeface="Meiryo UI"/>
                        </a:rPr>
                        <a:t>27</a:t>
                      </a:r>
                    </a:p>
                  </a:txBody>
                  <a:tcPr marL="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4"/>
                  </a:ext>
                </a:extLst>
              </a:tr>
              <a:tr h="273600">
                <a:tc>
                  <a:txBody>
                    <a:bodyPr/>
                    <a:lstStyle/>
                    <a:p>
                      <a:pPr algn="ctr"/>
                      <a:r>
                        <a:rPr kumimoji="1" lang="ja-JP" altLang="en-US" sz="1000" u="none" dirty="0">
                          <a:latin typeface="Meiryo UI" pitchFamily="50" charset="-128"/>
                          <a:ea typeface="Meiryo UI" pitchFamily="50" charset="-128"/>
                          <a:cs typeface="Meiryo UI" pitchFamily="50" charset="-128"/>
                        </a:rPr>
                        <a:t>その他の行政委員会事務局</a:t>
                      </a:r>
                      <a:endParaRPr kumimoji="1" lang="ja-JP" altLang="en-US" sz="1000" u="none"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22</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27</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26</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24</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100</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a:effectLst/>
                          <a:latin typeface="Meiryo UI" panose="020B0604030504040204" pitchFamily="50" charset="-128"/>
                          <a:ea typeface="Meiryo UI" panose="020B0604030504040204" pitchFamily="50" charset="-128"/>
                        </a:rPr>
                        <a:t>67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27</a:t>
                      </a:r>
                    </a:p>
                  </a:txBody>
                  <a:tcPr marL="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200" b="0" i="0" u="none" strike="noStrike" dirty="0">
                          <a:effectLst/>
                          <a:latin typeface="Meiryo UI"/>
                        </a:rPr>
                        <a:t>3</a:t>
                      </a:r>
                    </a:p>
                  </a:txBody>
                  <a:tcPr marL="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dirty="0">
                          <a:effectLst/>
                          <a:latin typeface="Meiryo UI"/>
                        </a:rPr>
                        <a:t>2</a:t>
                      </a:r>
                    </a:p>
                  </a:txBody>
                  <a:tcPr marL="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5"/>
                  </a:ext>
                </a:extLst>
              </a:tr>
              <a:tr h="225617">
                <a:tc>
                  <a:txBody>
                    <a:bodyPr/>
                    <a:lstStyle/>
                    <a:p>
                      <a:pPr algn="ctr"/>
                      <a:r>
                        <a:rPr kumimoji="1" lang="ja-JP" altLang="en-US" sz="1200" u="none" dirty="0">
                          <a:latin typeface="Meiryo UI" pitchFamily="50" charset="-128"/>
                          <a:ea typeface="Meiryo UI" pitchFamily="50" charset="-128"/>
                          <a:cs typeface="Meiryo UI" pitchFamily="50" charset="-128"/>
                        </a:rPr>
                        <a:t>議会事務局</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21</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26</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25</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22</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94</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a:effectLst/>
                          <a:latin typeface="Meiryo UI" panose="020B0604030504040204" pitchFamily="50" charset="-128"/>
                          <a:ea typeface="Meiryo UI" panose="020B0604030504040204" pitchFamily="50" charset="-128"/>
                        </a:rPr>
                        <a:t>36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ja-JP" altLang="en-US"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endParaRPr lang="ja-JP" altLang="en-US"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1200" b="0" i="0" u="none" strike="noStrike">
                          <a:effectLst/>
                          <a:latin typeface="Meiryo UI"/>
                        </a:rPr>
                        <a:t>　</a:t>
                      </a:r>
                    </a:p>
                  </a:txBody>
                  <a:tcPr marL="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dirty="0">
                          <a:effectLst/>
                          <a:latin typeface="Meiryo UI"/>
                        </a:rPr>
                        <a:t>58</a:t>
                      </a:r>
                    </a:p>
                  </a:txBody>
                  <a:tcPr marL="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6"/>
                  </a:ext>
                </a:extLst>
              </a:tr>
              <a:tr h="225617">
                <a:tc>
                  <a:txBody>
                    <a:bodyPr/>
                    <a:lstStyle/>
                    <a:p>
                      <a:pPr algn="ctr"/>
                      <a:r>
                        <a:rPr kumimoji="1" lang="ja-JP" altLang="en-US" sz="1200" u="none" dirty="0" smtClean="0">
                          <a:solidFill>
                            <a:schemeClr val="dk1"/>
                          </a:solidFill>
                          <a:latin typeface="Meiryo UI" pitchFamily="50" charset="-128"/>
                          <a:ea typeface="Meiryo UI" pitchFamily="50" charset="-128"/>
                          <a:cs typeface="Meiryo UI" pitchFamily="50" charset="-128"/>
                        </a:rPr>
                        <a:t>地域自治区事務所</a:t>
                      </a:r>
                      <a:endParaRPr kumimoji="1" lang="en-US" altLang="ja-JP" sz="1200" u="none"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684</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788</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1,116</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a:effectLst/>
                          <a:latin typeface="Meiryo UI"/>
                        </a:rPr>
                        <a:t>810</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dirty="0">
                          <a:effectLst/>
                          <a:latin typeface="Meiryo UI"/>
                        </a:rPr>
                        <a:t>3,398</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a:effectLst/>
                          <a:latin typeface="Meiryo UI" panose="020B0604030504040204" pitchFamily="50" charset="-128"/>
                          <a:ea typeface="Meiryo UI" panose="020B0604030504040204" pitchFamily="50" charset="-128"/>
                        </a:rPr>
                        <a:t>4,447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ja-JP" altLang="en-US" sz="1200" dirty="0"/>
                    </a:p>
                  </a:txBody>
                  <a:tcPr marL="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ja-JP" altLang="en-US" sz="1200"/>
                    </a:p>
                  </a:txBody>
                  <a:tcPr marL="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ja-JP" altLang="en-US" sz="1200" dirty="0"/>
                    </a:p>
                  </a:txBody>
                  <a:tcPr marL="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7"/>
                  </a:ext>
                </a:extLst>
              </a:tr>
              <a:tr h="210569">
                <a:tc>
                  <a:txBody>
                    <a:bodyPr/>
                    <a:lstStyle/>
                    <a:p>
                      <a:pPr marL="0" marR="0" lvl="0" indent="0" algn="ctr" defTabSz="914400" rtl="0" eaLnBrk="1" fontAlgn="base" latinLnBrk="0" hangingPunct="1">
                        <a:lnSpc>
                          <a:spcPct val="90000"/>
                        </a:lnSpc>
                        <a:spcBef>
                          <a:spcPct val="20000"/>
                        </a:spcBef>
                        <a:spcAft>
                          <a:spcPct val="0"/>
                        </a:spcAft>
                        <a:buClrTx/>
                        <a:buSzTx/>
                        <a:buFontTx/>
                        <a:buNone/>
                        <a:tabLst/>
                      </a:pPr>
                      <a:r>
                        <a:rPr kumimoji="1" lang="zh-TW" altLang="en-US" sz="1200" u="none" strike="noStrike" cap="none" normalizeH="0" baseline="0" dirty="0">
                          <a:ln>
                            <a:noFill/>
                          </a:ln>
                          <a:solidFill>
                            <a:schemeClr val="bg1"/>
                          </a:solidFill>
                          <a:effectLst/>
                          <a:latin typeface="Meiryo UI" pitchFamily="50" charset="-128"/>
                          <a:ea typeface="Meiryo UI" pitchFamily="50" charset="-128"/>
                          <a:cs typeface="Meiryo UI" pitchFamily="50" charset="-128"/>
                        </a:rPr>
                        <a:t>非技能労務職</a:t>
                      </a:r>
                      <a:r>
                        <a:rPr kumimoji="1" lang="ja-JP" altLang="en-US" sz="1200" u="none" strike="noStrike" cap="none" normalizeH="0" baseline="0" dirty="0">
                          <a:ln>
                            <a:noFill/>
                          </a:ln>
                          <a:solidFill>
                            <a:schemeClr val="bg1"/>
                          </a:solidFill>
                          <a:effectLst/>
                          <a:latin typeface="Meiryo UI" pitchFamily="50" charset="-128"/>
                          <a:ea typeface="Meiryo UI" pitchFamily="50" charset="-128"/>
                          <a:cs typeface="Meiryo UI" pitchFamily="50" charset="-128"/>
                        </a:rPr>
                        <a:t>　計</a:t>
                      </a:r>
                      <a:endParaRPr kumimoji="1" lang="en-US" altLang="ja-JP" sz="1200" b="0"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txBody>
                  <a:tcPr marL="0" marR="0"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36000" algn="r" fontAlgn="ctr"/>
                      <a:r>
                        <a:rPr lang="en-US" altLang="ja-JP" sz="1200" b="0" i="0" u="none" strike="noStrike" dirty="0">
                          <a:solidFill>
                            <a:schemeClr val="bg1"/>
                          </a:solidFill>
                          <a:effectLst/>
                          <a:latin typeface="Meiryo UI"/>
                        </a:rPr>
                        <a:t>2,174</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36000" algn="r" fontAlgn="ctr"/>
                      <a:r>
                        <a:rPr lang="en-US" altLang="ja-JP" sz="1200" b="0" i="0" u="none" strike="noStrike" dirty="0">
                          <a:solidFill>
                            <a:schemeClr val="bg1"/>
                          </a:solidFill>
                          <a:effectLst/>
                          <a:latin typeface="Meiryo UI"/>
                        </a:rPr>
                        <a:t>2,487</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36000" algn="r" fontAlgn="ctr"/>
                      <a:r>
                        <a:rPr lang="en-US" altLang="ja-JP" sz="1200" b="0" i="0" u="none" strike="noStrike" dirty="0">
                          <a:solidFill>
                            <a:schemeClr val="bg1"/>
                          </a:solidFill>
                          <a:effectLst/>
                          <a:latin typeface="Meiryo UI"/>
                        </a:rPr>
                        <a:t>2,819</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36000" algn="r" fontAlgn="ctr"/>
                      <a:r>
                        <a:rPr lang="en-US" altLang="ja-JP" sz="1200" b="0" i="0" u="none" strike="noStrike" dirty="0">
                          <a:solidFill>
                            <a:schemeClr val="bg1"/>
                          </a:solidFill>
                          <a:effectLst/>
                          <a:latin typeface="Meiryo UI"/>
                        </a:rPr>
                        <a:t>2,364</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36000" algn="r" fontAlgn="ctr"/>
                      <a:r>
                        <a:rPr lang="en-US" altLang="ja-JP" sz="1200" b="0" i="0" u="none" strike="noStrike" dirty="0">
                          <a:solidFill>
                            <a:schemeClr val="bg1"/>
                          </a:solidFill>
                          <a:effectLst/>
                          <a:latin typeface="Meiryo UI"/>
                        </a:rPr>
                        <a:t>9,844</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r"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200" b="0" i="0" u="none" strike="noStrike" dirty="0">
                          <a:solidFill>
                            <a:schemeClr val="bg1"/>
                          </a:solidFill>
                          <a:effectLst/>
                          <a:latin typeface="Meiryo UI" panose="020B0604030504040204" pitchFamily="50" charset="-128"/>
                          <a:ea typeface="Meiryo UI" panose="020B0604030504040204" pitchFamily="50" charset="-128"/>
                        </a:rPr>
                        <a:t>9,441</a:t>
                      </a:r>
                      <a:r>
                        <a:rPr lang="en-US" altLang="ja-JP" sz="1200" b="1" i="0" u="none" strike="noStrike" dirty="0">
                          <a:solidFill>
                            <a:srgbClr val="000000"/>
                          </a:solidFill>
                          <a:effectLst/>
                          <a:latin typeface="Meiryo UI" panose="020B0604030504040204" pitchFamily="50" charset="-128"/>
                          <a:ea typeface="Meiryo UI" panose="020B0604030504040204" pitchFamily="50" charset="-128"/>
                        </a:rPr>
                        <a:t>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r" fontAlgn="ct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latin typeface="Meiryo UI" panose="020B0604030504040204" pitchFamily="50" charset="-128"/>
                          <a:ea typeface="Meiryo UI" panose="020B0604030504040204" pitchFamily="50" charset="-128"/>
                        </a:rPr>
                        <a:t>678</a:t>
                      </a:r>
                    </a:p>
                  </a:txBody>
                  <a:tcPr marL="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60000"/>
                        <a:lumOff val="40000"/>
                      </a:schemeClr>
                    </a:solidFill>
                  </a:tcPr>
                </a:tc>
                <a:tc>
                  <a:txBody>
                    <a:bodyPr/>
                    <a:lstStyle/>
                    <a:p>
                      <a:pPr algn="r" fontAlgn="ctr"/>
                      <a:r>
                        <a:rPr lang="en-US" altLang="ja-JP" sz="1200" b="0" i="0" u="none" strike="noStrike" dirty="0">
                          <a:solidFill>
                            <a:schemeClr val="tx1"/>
                          </a:solidFill>
                          <a:latin typeface="Meiryo UI" panose="020B0604030504040204" pitchFamily="50" charset="-128"/>
                          <a:ea typeface="Meiryo UI" panose="020B0604030504040204" pitchFamily="50" charset="-128"/>
                        </a:rPr>
                        <a:t>371</a:t>
                      </a:r>
                    </a:p>
                  </a:txBody>
                  <a:tcPr marL="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60000"/>
                        <a:lumOff val="40000"/>
                      </a:schemeClr>
                    </a:solidFill>
                  </a:tcPr>
                </a:tc>
                <a:tc>
                  <a:txBody>
                    <a:bodyPr/>
                    <a:lstStyle/>
                    <a:p>
                      <a:pPr algn="r" fontAlgn="ctr"/>
                      <a:r>
                        <a:rPr lang="en-US" altLang="ja-JP" sz="1200" b="0" i="0" u="none" strike="noStrike" dirty="0">
                          <a:solidFill>
                            <a:schemeClr val="tx1"/>
                          </a:solidFill>
                          <a:latin typeface="Meiryo UI" panose="020B0604030504040204" pitchFamily="50" charset="-128"/>
                          <a:ea typeface="Meiryo UI" panose="020B0604030504040204" pitchFamily="50" charset="-128"/>
                        </a:rPr>
                        <a:t>403</a:t>
                      </a:r>
                    </a:p>
                  </a:txBody>
                  <a:tcPr marL="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60000"/>
                        <a:lumOff val="40000"/>
                      </a:schemeClr>
                    </a:solidFill>
                  </a:tcPr>
                </a:tc>
                <a:extLst>
                  <a:ext uri="{0D108BD9-81ED-4DB2-BD59-A6C34878D82A}">
                    <a16:rowId xmlns:a16="http://schemas.microsoft.com/office/drawing/2014/main" val="10018"/>
                  </a:ext>
                </a:extLst>
              </a:tr>
            </a:tbl>
          </a:graphicData>
        </a:graphic>
      </p:graphicFrame>
      <p:grpSp>
        <p:nvGrpSpPr>
          <p:cNvPr id="16" name="グループ化 15">
            <a:extLst>
              <a:ext uri="{FF2B5EF4-FFF2-40B4-BE49-F238E27FC236}">
                <a16:creationId xmlns:a16="http://schemas.microsoft.com/office/drawing/2014/main" id="{D4B94006-BDD5-43EA-B971-A346670EE930}"/>
              </a:ext>
            </a:extLst>
          </p:cNvPr>
          <p:cNvGrpSpPr/>
          <p:nvPr/>
        </p:nvGrpSpPr>
        <p:grpSpPr>
          <a:xfrm>
            <a:off x="6022376" y="5623242"/>
            <a:ext cx="2867300" cy="545147"/>
            <a:chOff x="5855196" y="6191922"/>
            <a:chExt cx="2867300" cy="545147"/>
          </a:xfrm>
        </p:grpSpPr>
        <p:grpSp>
          <p:nvGrpSpPr>
            <p:cNvPr id="17" name="グループ化 16">
              <a:extLst>
                <a:ext uri="{FF2B5EF4-FFF2-40B4-BE49-F238E27FC236}">
                  <a16:creationId xmlns:a16="http://schemas.microsoft.com/office/drawing/2014/main" id="{18D3D52A-F732-45B9-80D9-1B314FECC6B9}"/>
                </a:ext>
              </a:extLst>
            </p:cNvPr>
            <p:cNvGrpSpPr/>
            <p:nvPr/>
          </p:nvGrpSpPr>
          <p:grpSpPr>
            <a:xfrm>
              <a:off x="5855196" y="6191922"/>
              <a:ext cx="2218213" cy="369398"/>
              <a:chOff x="5745088" y="5829814"/>
              <a:chExt cx="2218213" cy="369398"/>
            </a:xfrm>
          </p:grpSpPr>
          <p:sp>
            <p:nvSpPr>
              <p:cNvPr id="19" name="円/楕円 3">
                <a:extLst>
                  <a:ext uri="{FF2B5EF4-FFF2-40B4-BE49-F238E27FC236}">
                    <a16:creationId xmlns:a16="http://schemas.microsoft.com/office/drawing/2014/main" id="{C7D4F0FB-9370-41F5-B123-7BBD5C178A86}"/>
                  </a:ext>
                </a:extLst>
              </p:cNvPr>
              <p:cNvSpPr/>
              <p:nvPr/>
            </p:nvSpPr>
            <p:spPr>
              <a:xfrm>
                <a:off x="5745088" y="5947212"/>
                <a:ext cx="792088" cy="252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0" name="グループ化 19">
                <a:extLst>
                  <a:ext uri="{FF2B5EF4-FFF2-40B4-BE49-F238E27FC236}">
                    <a16:creationId xmlns:a16="http://schemas.microsoft.com/office/drawing/2014/main" id="{648959AE-9E42-4C1D-9F68-20EE59920AFA}"/>
                  </a:ext>
                </a:extLst>
              </p:cNvPr>
              <p:cNvGrpSpPr/>
              <p:nvPr/>
            </p:nvGrpSpPr>
            <p:grpSpPr>
              <a:xfrm>
                <a:off x="6523301" y="5829814"/>
                <a:ext cx="1440000" cy="224769"/>
                <a:chOff x="6523301" y="5829814"/>
                <a:chExt cx="1440000" cy="224769"/>
              </a:xfrm>
            </p:grpSpPr>
            <p:sp>
              <p:nvSpPr>
                <p:cNvPr id="21" name="フリーフォーム 5">
                  <a:extLst>
                    <a:ext uri="{FF2B5EF4-FFF2-40B4-BE49-F238E27FC236}">
                      <a16:creationId xmlns:a16="http://schemas.microsoft.com/office/drawing/2014/main" id="{03704C5E-D95B-4426-9E9E-120FC40E35C0}"/>
                    </a:ext>
                  </a:extLst>
                </p:cNvPr>
                <p:cNvSpPr/>
                <p:nvPr/>
              </p:nvSpPr>
              <p:spPr>
                <a:xfrm>
                  <a:off x="6523301" y="6045838"/>
                  <a:ext cx="1440000" cy="0"/>
                </a:xfrm>
                <a:custGeom>
                  <a:avLst/>
                  <a:gdLst>
                    <a:gd name="connsiteX0" fmla="*/ 0 w 1016000"/>
                    <a:gd name="connsiteY0" fmla="*/ 0 h 12700"/>
                    <a:gd name="connsiteX1" fmla="*/ 1016000 w 1016000"/>
                    <a:gd name="connsiteY1" fmla="*/ 12700 h 12700"/>
                  </a:gdLst>
                  <a:ahLst/>
                  <a:cxnLst>
                    <a:cxn ang="0">
                      <a:pos x="connsiteX0" y="connsiteY0"/>
                    </a:cxn>
                    <a:cxn ang="0">
                      <a:pos x="connsiteX1" y="connsiteY1"/>
                    </a:cxn>
                  </a:cxnLst>
                  <a:rect l="l" t="t" r="r" b="b"/>
                  <a:pathLst>
                    <a:path w="1016000" h="12700">
                      <a:moveTo>
                        <a:pt x="0" y="0"/>
                      </a:moveTo>
                      <a:lnTo>
                        <a:pt x="1016000" y="12700"/>
                      </a:lnTo>
                    </a:path>
                  </a:pathLst>
                </a:cu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矢印コネクタ 21">
                  <a:extLst>
                    <a:ext uri="{FF2B5EF4-FFF2-40B4-BE49-F238E27FC236}">
                      <a16:creationId xmlns:a16="http://schemas.microsoft.com/office/drawing/2014/main" id="{391E0C99-06D0-4AEC-A354-97AB45496A47}"/>
                    </a:ext>
                  </a:extLst>
                </p:cNvPr>
                <p:cNvCxnSpPr/>
                <p:nvPr/>
              </p:nvCxnSpPr>
              <p:spPr>
                <a:xfrm flipV="1">
                  <a:off x="7260446" y="5829814"/>
                  <a:ext cx="0" cy="216000"/>
                </a:xfrm>
                <a:prstGeom prst="straightConnector1">
                  <a:avLst/>
                </a:prstGeom>
                <a:ln w="28575">
                  <a:solidFill>
                    <a:srgbClr val="FF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3" name="直線矢印コネクタ 22">
                  <a:extLst>
                    <a:ext uri="{FF2B5EF4-FFF2-40B4-BE49-F238E27FC236}">
                      <a16:creationId xmlns:a16="http://schemas.microsoft.com/office/drawing/2014/main" id="{76FC4B3D-2C26-4289-B592-49C3B715658F}"/>
                    </a:ext>
                  </a:extLst>
                </p:cNvPr>
                <p:cNvCxnSpPr/>
                <p:nvPr/>
              </p:nvCxnSpPr>
              <p:spPr>
                <a:xfrm flipV="1">
                  <a:off x="7951954" y="5838583"/>
                  <a:ext cx="0" cy="216000"/>
                </a:xfrm>
                <a:prstGeom prst="straightConnector1">
                  <a:avLst/>
                </a:prstGeom>
                <a:ln w="28575">
                  <a:solidFill>
                    <a:srgbClr val="FF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grpSp>
        <p:sp>
          <p:nvSpPr>
            <p:cNvPr id="18" name="正方形/長方形 17">
              <a:extLst>
                <a:ext uri="{FF2B5EF4-FFF2-40B4-BE49-F238E27FC236}">
                  <a16:creationId xmlns:a16="http://schemas.microsoft.com/office/drawing/2014/main" id="{4922D5A6-CF73-4587-8767-98340B5E0E44}"/>
                </a:ext>
              </a:extLst>
            </p:cNvPr>
            <p:cNvSpPr/>
            <p:nvPr/>
          </p:nvSpPr>
          <p:spPr>
            <a:xfrm>
              <a:off x="6946059" y="6357980"/>
              <a:ext cx="1776437" cy="379089"/>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anchor="t"/>
            <a:lstStyle/>
            <a:p>
              <a:pPr>
                <a:defRPr/>
              </a:pPr>
              <a:r>
                <a:rPr lang="en-US" altLang="ja-JP" sz="1100" dirty="0" smtClean="0">
                  <a:solidFill>
                    <a:schemeClr val="tx1"/>
                  </a:solidFill>
                  <a:latin typeface="Meiryo UI" pitchFamily="50" charset="-128"/>
                  <a:ea typeface="Meiryo UI" pitchFamily="50" charset="-128"/>
                  <a:cs typeface="Meiryo UI" pitchFamily="50" charset="-128"/>
                </a:rPr>
                <a:t>1,049</a:t>
              </a:r>
              <a:r>
                <a:rPr lang="ja-JP" altLang="en-US" sz="1100" dirty="0" smtClean="0">
                  <a:solidFill>
                    <a:schemeClr val="tx1"/>
                  </a:solidFill>
                  <a:latin typeface="Meiryo UI" pitchFamily="50" charset="-128"/>
                  <a:ea typeface="Meiryo UI" pitchFamily="50" charset="-128"/>
                  <a:cs typeface="Meiryo UI" pitchFamily="50" charset="-128"/>
                </a:rPr>
                <a:t>人を部局</a:t>
              </a:r>
              <a:r>
                <a:rPr lang="ja-JP" altLang="en-US" sz="1100" dirty="0">
                  <a:solidFill>
                    <a:schemeClr val="tx1"/>
                  </a:solidFill>
                  <a:latin typeface="Meiryo UI" pitchFamily="50" charset="-128"/>
                  <a:ea typeface="Meiryo UI" pitchFamily="50" charset="-128"/>
                  <a:cs typeface="Meiryo UI" pitchFamily="50" charset="-128"/>
                </a:rPr>
                <a:t>別に配分</a:t>
              </a:r>
            </a:p>
          </p:txBody>
        </p:sp>
      </p:grpSp>
      <p:sp>
        <p:nvSpPr>
          <p:cNvPr id="24" name="正方形/長方形 23">
            <a:extLst>
              <a:ext uri="{FF2B5EF4-FFF2-40B4-BE49-F238E27FC236}">
                <a16:creationId xmlns:a16="http://schemas.microsoft.com/office/drawing/2014/main" id="{37900BCA-A313-49CF-86E3-A16B8972620F}"/>
              </a:ext>
            </a:extLst>
          </p:cNvPr>
          <p:cNvSpPr/>
          <p:nvPr/>
        </p:nvSpPr>
        <p:spPr>
          <a:xfrm>
            <a:off x="3456384" y="6273568"/>
            <a:ext cx="5328592" cy="502347"/>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66700" indent="-266700">
              <a:defRPr/>
            </a:pPr>
            <a:r>
              <a:rPr lang="ja-JP" altLang="en-US" sz="1200" dirty="0">
                <a:solidFill>
                  <a:schemeClr val="tx1"/>
                </a:solidFill>
                <a:latin typeface="Meiryo UI" pitchFamily="50" charset="-128"/>
                <a:ea typeface="Meiryo UI" pitchFamily="50" charset="-128"/>
                <a:cs typeface="Meiryo UI" pitchFamily="50" charset="-128"/>
              </a:rPr>
              <a:t>　　　現区役所ａ：事業内容を考慮し、移管先部局を特定して現員数で配分</a:t>
            </a:r>
            <a:endParaRPr lang="en-US" altLang="ja-JP" sz="1200" dirty="0">
              <a:solidFill>
                <a:schemeClr val="tx1"/>
              </a:solidFill>
              <a:latin typeface="Meiryo UI" pitchFamily="50" charset="-128"/>
              <a:ea typeface="Meiryo UI" pitchFamily="50" charset="-128"/>
              <a:cs typeface="Meiryo UI" pitchFamily="50" charset="-128"/>
            </a:endParaRPr>
          </a:p>
          <a:p>
            <a:pPr marL="266700" indent="-266700">
              <a:defRPr/>
            </a:pPr>
            <a:r>
              <a:rPr lang="ja-JP" altLang="en-US" sz="1200" dirty="0">
                <a:solidFill>
                  <a:schemeClr val="tx1"/>
                </a:solidFill>
                <a:latin typeface="Meiryo UI" pitchFamily="50" charset="-128"/>
                <a:ea typeface="Meiryo UI" pitchFamily="50" charset="-128"/>
                <a:cs typeface="Meiryo UI" pitchFamily="50" charset="-128"/>
              </a:rPr>
              <a:t>　　　現区役所ｂ：移管先部局を特定せず、組織別構成比により配分</a:t>
            </a:r>
          </a:p>
        </p:txBody>
      </p:sp>
      <p:sp>
        <p:nvSpPr>
          <p:cNvPr id="25" name="大かっこ 24">
            <a:extLst>
              <a:ext uri="{FF2B5EF4-FFF2-40B4-BE49-F238E27FC236}">
                <a16:creationId xmlns:a16="http://schemas.microsoft.com/office/drawing/2014/main" id="{4637E43D-73D9-4E4E-A168-649DF4F05EEE}"/>
              </a:ext>
            </a:extLst>
          </p:cNvPr>
          <p:cNvSpPr/>
          <p:nvPr/>
        </p:nvSpPr>
        <p:spPr>
          <a:xfrm>
            <a:off x="3600400" y="6362635"/>
            <a:ext cx="4991658" cy="360305"/>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6" name="正方形/長方形 31">
            <a:extLst>
              <a:ext uri="{FF2B5EF4-FFF2-40B4-BE49-F238E27FC236}">
                <a16:creationId xmlns:a16="http://schemas.microsoft.com/office/drawing/2014/main" id="{907D7EB1-78B6-410A-93E5-32DCDD8C18D5}"/>
              </a:ext>
            </a:extLst>
          </p:cNvPr>
          <p:cNvSpPr/>
          <p:nvPr/>
        </p:nvSpPr>
        <p:spPr>
          <a:xfrm>
            <a:off x="7920880" y="577165"/>
            <a:ext cx="1066467" cy="221541"/>
          </a:xfrm>
          <a:prstGeom prst="rect">
            <a:avLst/>
          </a:prstGeom>
          <a:noFill/>
          <a:ln w="12700">
            <a:no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fontAlgn="auto">
              <a:spcBef>
                <a:spcPts val="0"/>
              </a:spcBef>
              <a:spcAft>
                <a:spcPts val="0"/>
              </a:spcAft>
              <a:defRPr/>
            </a:pPr>
            <a:r>
              <a:rPr lang="ja-JP" altLang="en-US" sz="1100" dirty="0">
                <a:solidFill>
                  <a:schemeClr val="tx1"/>
                </a:solidFill>
                <a:latin typeface="Meiryo UI" panose="020B0604030504040204" pitchFamily="50" charset="-128"/>
                <a:ea typeface="Meiryo UI" panose="020B0604030504040204" pitchFamily="50" charset="-128"/>
              </a:rPr>
              <a:t>（単位：人）</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2B060A10-AC76-4B46-B4BC-52FFF1515253}"/>
              </a:ext>
            </a:extLst>
          </p:cNvPr>
          <p:cNvSpPr/>
          <p:nvPr/>
        </p:nvSpPr>
        <p:spPr>
          <a:xfrm>
            <a:off x="3024336" y="547490"/>
            <a:ext cx="1670570" cy="454984"/>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marL="180000" indent="-360000" algn="ctr"/>
            <a:endParaRPr kumimoji="1" lang="ja-JP" altLang="en-US" sz="1400" b="1" dirty="0">
              <a:latin typeface="Meiryo UI" pitchFamily="50" charset="-128"/>
              <a:ea typeface="Meiryo UI" pitchFamily="50" charset="-128"/>
              <a:cs typeface="Meiryo UI" pitchFamily="50" charset="-128"/>
            </a:endParaRPr>
          </a:p>
        </p:txBody>
      </p:sp>
      <p:sp>
        <p:nvSpPr>
          <p:cNvPr id="29" name="正方形/長方形 27"/>
          <p:cNvSpPr>
            <a:spLocks noChangeArrowheads="1"/>
          </p:cNvSpPr>
          <p:nvPr/>
        </p:nvSpPr>
        <p:spPr bwMode="auto">
          <a:xfrm>
            <a:off x="8736074" y="6620915"/>
            <a:ext cx="1151905" cy="261610"/>
          </a:xfrm>
          <a:prstGeom prst="rect">
            <a:avLst/>
          </a:prstGeom>
          <a:noFill/>
          <a:ln w="9525">
            <a:noFill/>
            <a:miter lim="800000"/>
            <a:headEnd/>
            <a:tailEnd/>
          </a:ln>
        </p:spPr>
        <p:txBody>
          <a:bodyPr wrap="square">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組</a:t>
            </a:r>
            <a:r>
              <a:rPr lang="ja-JP" altLang="en-US"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課</a:t>
            </a:r>
            <a:r>
              <a:rPr lang="ja-JP" altLang="en-US" sz="1100" b="1" dirty="0" smtClean="0">
                <a:solidFill>
                  <a:srgbClr val="000000"/>
                </a:solidFill>
                <a:latin typeface="Meiryo UI" pitchFamily="50" charset="-128"/>
                <a:ea typeface="Meiryo UI" pitchFamily="50" charset="-128"/>
                <a:cs typeface="Meiryo UI" pitchFamily="50" charset="-128"/>
              </a:rPr>
              <a:t>別</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２１</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28" name="正方形/長方形 27">
            <a:extLst>
              <a:ext uri="{FF2B5EF4-FFF2-40B4-BE49-F238E27FC236}">
                <a16:creationId xmlns:a16="http://schemas.microsoft.com/office/drawing/2014/main" id="{37900BCA-A313-49CF-86E3-A16B8972620F}"/>
              </a:ext>
            </a:extLst>
          </p:cNvPr>
          <p:cNvSpPr/>
          <p:nvPr/>
        </p:nvSpPr>
        <p:spPr>
          <a:xfrm>
            <a:off x="1121829" y="6291613"/>
            <a:ext cx="2728973" cy="502347"/>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66700" indent="-266700">
              <a:defRPr/>
            </a:pPr>
            <a:r>
              <a:rPr lang="ja-JP" altLang="en-US" sz="1200" dirty="0">
                <a:solidFill>
                  <a:schemeClr val="tx1"/>
                </a:solidFill>
                <a:latin typeface="Meiryo UI" pitchFamily="50" charset="-128"/>
                <a:ea typeface="Meiryo UI" pitchFamily="50" charset="-128"/>
                <a:cs typeface="Meiryo UI" pitchFamily="50" charset="-128"/>
              </a:rPr>
              <a:t>特別</a:t>
            </a:r>
            <a:r>
              <a:rPr lang="ja-JP" altLang="en-US" sz="1200" dirty="0" smtClean="0">
                <a:solidFill>
                  <a:schemeClr val="tx1"/>
                </a:solidFill>
                <a:latin typeface="Meiryo UI" pitchFamily="50" charset="-128"/>
                <a:ea typeface="Meiryo UI" pitchFamily="50" charset="-128"/>
                <a:cs typeface="Meiryo UI" pitchFamily="50" charset="-128"/>
              </a:rPr>
              <a:t>区では本庁の課で実施する事務</a:t>
            </a:r>
            <a:endParaRPr lang="ja-JP" altLang="en-US" sz="1200" dirty="0">
              <a:solidFill>
                <a:schemeClr val="tx1"/>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9578162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26"/>
          <p:cNvSpPr/>
          <p:nvPr/>
        </p:nvSpPr>
        <p:spPr>
          <a:xfrm>
            <a:off x="3266184" y="4004437"/>
            <a:ext cx="1481468" cy="1287511"/>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endParaRPr lang="ja-JP" altLang="en-US" sz="1400" dirty="0">
              <a:latin typeface="Meiryo UI" pitchFamily="50" charset="-128"/>
              <a:ea typeface="Meiryo UI" pitchFamily="50" charset="-128"/>
              <a:cs typeface="Meiryo UI"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1841469917"/>
              </p:ext>
            </p:extLst>
          </p:nvPr>
        </p:nvGraphicFramePr>
        <p:xfrm>
          <a:off x="560512" y="1076472"/>
          <a:ext cx="5311977" cy="5664887"/>
        </p:xfrm>
        <a:graphic>
          <a:graphicData uri="http://schemas.openxmlformats.org/drawingml/2006/table">
            <a:tbl>
              <a:tblPr firstRow="1" lastRow="1" bandRow="1">
                <a:tableStyleId>{5C22544A-7EE6-4342-B048-85BDC9FD1C3A}</a:tableStyleId>
              </a:tblPr>
              <a:tblGrid>
                <a:gridCol w="1368000">
                  <a:extLst>
                    <a:ext uri="{9D8B030D-6E8A-4147-A177-3AD203B41FA5}">
                      <a16:colId xmlns:a16="http://schemas.microsoft.com/office/drawing/2014/main" val="20000"/>
                    </a:ext>
                  </a:extLst>
                </a:gridCol>
                <a:gridCol w="828000">
                  <a:extLst>
                    <a:ext uri="{9D8B030D-6E8A-4147-A177-3AD203B41FA5}">
                      <a16:colId xmlns:a16="http://schemas.microsoft.com/office/drawing/2014/main" val="20001"/>
                    </a:ext>
                  </a:extLst>
                </a:gridCol>
                <a:gridCol w="720000">
                  <a:extLst>
                    <a:ext uri="{9D8B030D-6E8A-4147-A177-3AD203B41FA5}">
                      <a16:colId xmlns:a16="http://schemas.microsoft.com/office/drawing/2014/main" val="20002"/>
                    </a:ext>
                  </a:extLst>
                </a:gridCol>
                <a:gridCol w="720000">
                  <a:extLst>
                    <a:ext uri="{9D8B030D-6E8A-4147-A177-3AD203B41FA5}">
                      <a16:colId xmlns:a16="http://schemas.microsoft.com/office/drawing/2014/main" val="20003"/>
                    </a:ext>
                  </a:extLst>
                </a:gridCol>
                <a:gridCol w="720000">
                  <a:extLst>
                    <a:ext uri="{9D8B030D-6E8A-4147-A177-3AD203B41FA5}">
                      <a16:colId xmlns:a16="http://schemas.microsoft.com/office/drawing/2014/main" val="20004"/>
                    </a:ext>
                  </a:extLst>
                </a:gridCol>
                <a:gridCol w="955977">
                  <a:extLst>
                    <a:ext uri="{9D8B030D-6E8A-4147-A177-3AD203B41FA5}">
                      <a16:colId xmlns:a16="http://schemas.microsoft.com/office/drawing/2014/main" val="20005"/>
                    </a:ext>
                  </a:extLst>
                </a:gridCol>
              </a:tblGrid>
              <a:tr h="33683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u="none" dirty="0">
                          <a:solidFill>
                            <a:sysClr val="windowText" lastClr="000000"/>
                          </a:solidFill>
                          <a:latin typeface="Meiryo UI" panose="020B0604030504040204" pitchFamily="50" charset="-128"/>
                          <a:ea typeface="Meiryo UI" panose="020B0604030504040204" pitchFamily="50" charset="-128"/>
                        </a:rPr>
                        <a:t>現在の部局</a:t>
                      </a:r>
                      <a:endParaRPr kumimoji="1" lang="en-US" altLang="ja-JP" sz="1100" b="0" u="none" dirty="0">
                        <a:solidFill>
                          <a:sysClr val="windowText" lastClr="000000"/>
                        </a:solidFill>
                        <a:latin typeface="Meiryo UI" panose="020B0604030504040204" pitchFamily="50" charset="-128"/>
                        <a:ea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u="none" dirty="0">
                          <a:solidFill>
                            <a:sysClr val="windowText" lastClr="000000"/>
                          </a:solidFill>
                          <a:latin typeface="Meiryo UI" panose="020B0604030504040204" pitchFamily="50" charset="-128"/>
                          <a:ea typeface="Meiryo UI" panose="020B0604030504040204" pitchFamily="50" charset="-128"/>
                        </a:rPr>
                        <a:t>（平成</a:t>
                      </a:r>
                      <a:r>
                        <a:rPr kumimoji="1" lang="en-US" altLang="ja-JP" sz="1100" b="0" u="none" dirty="0">
                          <a:solidFill>
                            <a:sysClr val="windowText" lastClr="000000"/>
                          </a:solidFill>
                          <a:latin typeface="Meiryo UI" panose="020B0604030504040204" pitchFamily="50" charset="-128"/>
                          <a:ea typeface="Meiryo UI" panose="020B0604030504040204" pitchFamily="50" charset="-128"/>
                        </a:rPr>
                        <a:t>28</a:t>
                      </a:r>
                      <a:r>
                        <a:rPr kumimoji="1" lang="ja-JP" altLang="en-US" sz="1100" b="0" u="none" dirty="0">
                          <a:solidFill>
                            <a:sysClr val="windowText" lastClr="000000"/>
                          </a:solidFill>
                          <a:latin typeface="Meiryo UI" panose="020B0604030504040204" pitchFamily="50" charset="-128"/>
                          <a:ea typeface="Meiryo UI" panose="020B0604030504040204" pitchFamily="50" charset="-128"/>
                        </a:rPr>
                        <a:t>年度）</a:t>
                      </a:r>
                      <a:endParaRPr kumimoji="1" lang="en-US" altLang="ja-JP" sz="1100" b="0" u="none" dirty="0">
                        <a:solidFill>
                          <a:sysClr val="windowText" lastClr="000000"/>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u="none" dirty="0">
                          <a:solidFill>
                            <a:sysClr val="windowText" lastClr="000000"/>
                          </a:solidFill>
                          <a:latin typeface="Meiryo UI" pitchFamily="50" charset="-128"/>
                          <a:ea typeface="Meiryo UI" pitchFamily="50" charset="-128"/>
                          <a:cs typeface="Meiryo UI" pitchFamily="50" charset="-128"/>
                        </a:rPr>
                        <a:t>①</a:t>
                      </a:r>
                      <a:endParaRPr kumimoji="1" lang="en-US" altLang="ja-JP" sz="1100" b="0" u="none" dirty="0">
                        <a:solidFill>
                          <a:sysClr val="windowText" lastClr="000000"/>
                        </a:solidFill>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u="none" dirty="0">
                          <a:solidFill>
                            <a:sysClr val="windowText" lastClr="000000"/>
                          </a:solidFill>
                          <a:latin typeface="Meiryo UI" pitchFamily="50" charset="-128"/>
                          <a:ea typeface="Meiryo UI" pitchFamily="50" charset="-128"/>
                          <a:cs typeface="Meiryo UI" pitchFamily="50" charset="-128"/>
                        </a:rPr>
                        <a:t>職員数</a:t>
                      </a:r>
                      <a:endParaRPr kumimoji="1" lang="en-US" altLang="ja-JP" sz="1100" b="0" u="none" dirty="0">
                        <a:solidFill>
                          <a:sysClr val="windowText" lastClr="000000"/>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0" u="none" dirty="0">
                          <a:solidFill>
                            <a:sysClr val="windowText" lastClr="000000"/>
                          </a:solidFill>
                          <a:latin typeface="Meiryo UI" pitchFamily="50" charset="-128"/>
                          <a:ea typeface="Meiryo UI" pitchFamily="50" charset="-128"/>
                          <a:cs typeface="Meiryo UI" pitchFamily="50" charset="-128"/>
                        </a:rPr>
                        <a:t>②</a:t>
                      </a:r>
                      <a:r>
                        <a:rPr kumimoji="1" lang="ja-JP" altLang="en-US" sz="900" b="0" u="none" dirty="0">
                          <a:solidFill>
                            <a:sysClr val="windowText" lastClr="000000"/>
                          </a:solidFill>
                          <a:latin typeface="Meiryo UI" pitchFamily="50" charset="-128"/>
                          <a:ea typeface="Meiryo UI" pitchFamily="50" charset="-128"/>
                          <a:cs typeface="Meiryo UI" pitchFamily="50" charset="-128"/>
                        </a:rPr>
                        <a:t>経営形態</a:t>
                      </a:r>
                      <a:endParaRPr kumimoji="1" lang="en-US" altLang="ja-JP" sz="900" b="0" u="none" dirty="0">
                        <a:solidFill>
                          <a:sysClr val="windowText" lastClr="000000"/>
                        </a:solidFill>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900" b="0" u="none" dirty="0">
                          <a:solidFill>
                            <a:sysClr val="windowText" lastClr="000000"/>
                          </a:solidFill>
                          <a:latin typeface="Meiryo UI" pitchFamily="50" charset="-128"/>
                          <a:ea typeface="Meiryo UI" pitchFamily="50" charset="-128"/>
                          <a:cs typeface="Meiryo UI" pitchFamily="50" charset="-128"/>
                        </a:rPr>
                        <a:t>見直し等</a:t>
                      </a:r>
                      <a:endParaRPr kumimoji="1" lang="en-US" altLang="ja-JP" sz="1100" b="0" u="none" dirty="0">
                        <a:solidFill>
                          <a:sysClr val="windowText" lastClr="000000"/>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u="none" dirty="0">
                          <a:solidFill>
                            <a:sysClr val="windowText" lastClr="000000"/>
                          </a:solidFill>
                          <a:latin typeface="Meiryo UI" pitchFamily="50" charset="-128"/>
                          <a:ea typeface="Meiryo UI" pitchFamily="50" charset="-128"/>
                          <a:cs typeface="Meiryo UI" pitchFamily="50" charset="-128"/>
                        </a:rPr>
                        <a:t>③</a:t>
                      </a:r>
                      <a:endParaRPr kumimoji="1" lang="en-US" altLang="ja-JP" sz="1100" b="0" u="none" dirty="0">
                        <a:solidFill>
                          <a:sysClr val="windowText" lastClr="000000"/>
                        </a:solidFill>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u="none" dirty="0">
                          <a:solidFill>
                            <a:sysClr val="windowText" lastClr="000000"/>
                          </a:solidFill>
                          <a:latin typeface="Meiryo UI" pitchFamily="50" charset="-128"/>
                          <a:ea typeface="Meiryo UI" pitchFamily="50" charset="-128"/>
                          <a:cs typeface="Meiryo UI" pitchFamily="50" charset="-128"/>
                        </a:rPr>
                        <a:t>府へ移管</a:t>
                      </a:r>
                      <a:endParaRPr kumimoji="1" lang="en-US" altLang="ja-JP" sz="1100" b="0" u="none" dirty="0">
                        <a:solidFill>
                          <a:sysClr val="windowText" lastClr="000000"/>
                        </a:solidFill>
                        <a:latin typeface="Meiryo UI" pitchFamily="50" charset="-128"/>
                        <a:ea typeface="Meiryo UI" pitchFamily="50" charset="-128"/>
                        <a:cs typeface="Meiryo UI" pitchFamily="50" charset="-128"/>
                      </a:endParaRPr>
                    </a:p>
                  </a:txBody>
                  <a:tcPr marL="0" marR="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u="none" dirty="0">
                          <a:solidFill>
                            <a:sysClr val="windowText" lastClr="000000"/>
                          </a:solidFill>
                          <a:latin typeface="Meiryo UI" pitchFamily="50" charset="-128"/>
                          <a:ea typeface="Meiryo UI" pitchFamily="50" charset="-128"/>
                          <a:cs typeface="Meiryo UI" pitchFamily="50" charset="-128"/>
                        </a:rPr>
                        <a:t>④</a:t>
                      </a:r>
                      <a:endParaRPr kumimoji="1" lang="en-US" altLang="ja-JP" sz="1100" b="0" u="none" dirty="0">
                        <a:solidFill>
                          <a:sysClr val="windowText" lastClr="000000"/>
                        </a:solidFill>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u="none" dirty="0">
                          <a:solidFill>
                            <a:sysClr val="windowText" lastClr="000000"/>
                          </a:solidFill>
                          <a:latin typeface="Meiryo UI" pitchFamily="50" charset="-128"/>
                          <a:ea typeface="Meiryo UI" pitchFamily="50" charset="-128"/>
                          <a:cs typeface="Meiryo UI" pitchFamily="50" charset="-128"/>
                        </a:rPr>
                        <a:t>一組へ移管</a:t>
                      </a:r>
                      <a:endParaRPr kumimoji="1" lang="en-US" altLang="ja-JP" sz="1100" b="0" u="none" dirty="0">
                        <a:solidFill>
                          <a:sysClr val="windowText" lastClr="000000"/>
                        </a:solidFill>
                        <a:latin typeface="Meiryo UI" pitchFamily="50" charset="-128"/>
                        <a:ea typeface="Meiryo UI" pitchFamily="50" charset="-128"/>
                        <a:cs typeface="Meiryo UI" pitchFamily="50" charset="-128"/>
                      </a:endParaRPr>
                    </a:p>
                  </a:txBody>
                  <a:tcPr marL="0" marR="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u="none" dirty="0">
                          <a:solidFill>
                            <a:sysClr val="windowText" lastClr="000000"/>
                          </a:solidFill>
                          <a:latin typeface="Meiryo UI" pitchFamily="50" charset="-128"/>
                          <a:ea typeface="Meiryo UI" pitchFamily="50" charset="-128"/>
                          <a:cs typeface="Meiryo UI" pitchFamily="50" charset="-128"/>
                        </a:rPr>
                        <a:t>⑤</a:t>
                      </a:r>
                      <a:r>
                        <a:rPr kumimoji="1" lang="ja-JP" altLang="en-US" sz="800" b="0" u="none" dirty="0">
                          <a:solidFill>
                            <a:sysClr val="windowText" lastClr="000000"/>
                          </a:solidFill>
                          <a:latin typeface="Meiryo UI" pitchFamily="50" charset="-128"/>
                          <a:ea typeface="Meiryo UI" pitchFamily="50" charset="-128"/>
                          <a:cs typeface="Meiryo UI" pitchFamily="50" charset="-128"/>
                        </a:rPr>
                        <a:t>＝①</a:t>
                      </a:r>
                      <a:r>
                        <a:rPr kumimoji="1" lang="en-US" altLang="ja-JP" sz="800" b="0" u="none" dirty="0">
                          <a:solidFill>
                            <a:sysClr val="windowText" lastClr="000000"/>
                          </a:solidFill>
                          <a:latin typeface="Meiryo UI" pitchFamily="50" charset="-128"/>
                          <a:ea typeface="Meiryo UI" pitchFamily="50" charset="-128"/>
                          <a:cs typeface="Meiryo UI" pitchFamily="50" charset="-128"/>
                        </a:rPr>
                        <a:t>-</a:t>
                      </a:r>
                      <a:r>
                        <a:rPr kumimoji="1" lang="ja-JP" altLang="en-US" sz="800" b="0" u="none" dirty="0">
                          <a:solidFill>
                            <a:sysClr val="windowText" lastClr="000000"/>
                          </a:solidFill>
                          <a:latin typeface="Meiryo UI" pitchFamily="50" charset="-128"/>
                          <a:ea typeface="Meiryo UI" pitchFamily="50" charset="-128"/>
                          <a:cs typeface="Meiryo UI" pitchFamily="50" charset="-128"/>
                        </a:rPr>
                        <a:t>②</a:t>
                      </a:r>
                      <a:r>
                        <a:rPr kumimoji="1" lang="en-US" altLang="ja-JP" sz="800" b="0" u="none" dirty="0">
                          <a:solidFill>
                            <a:sysClr val="windowText" lastClr="000000"/>
                          </a:solidFill>
                          <a:latin typeface="Meiryo UI" pitchFamily="50" charset="-128"/>
                          <a:ea typeface="Meiryo UI" pitchFamily="50" charset="-128"/>
                          <a:cs typeface="Meiryo UI" pitchFamily="50" charset="-128"/>
                        </a:rPr>
                        <a:t>-</a:t>
                      </a:r>
                      <a:r>
                        <a:rPr kumimoji="1" lang="ja-JP" altLang="en-US" sz="800" b="0" u="none" dirty="0">
                          <a:solidFill>
                            <a:sysClr val="windowText" lastClr="000000"/>
                          </a:solidFill>
                          <a:latin typeface="Meiryo UI" pitchFamily="50" charset="-128"/>
                          <a:ea typeface="Meiryo UI" pitchFamily="50" charset="-128"/>
                          <a:cs typeface="Meiryo UI" pitchFamily="50" charset="-128"/>
                        </a:rPr>
                        <a:t>③</a:t>
                      </a:r>
                      <a:r>
                        <a:rPr kumimoji="1" lang="en-US" altLang="ja-JP" sz="800" b="0" u="none" dirty="0">
                          <a:solidFill>
                            <a:sysClr val="windowText" lastClr="000000"/>
                          </a:solidFill>
                          <a:latin typeface="Meiryo UI" pitchFamily="50" charset="-128"/>
                          <a:ea typeface="Meiryo UI" pitchFamily="50" charset="-128"/>
                          <a:cs typeface="Meiryo UI" pitchFamily="50" charset="-128"/>
                        </a:rPr>
                        <a:t>-</a:t>
                      </a:r>
                      <a:r>
                        <a:rPr kumimoji="1" lang="ja-JP" altLang="en-US" sz="800" b="0" u="none" dirty="0">
                          <a:solidFill>
                            <a:sysClr val="windowText" lastClr="000000"/>
                          </a:solidFill>
                          <a:latin typeface="Meiryo UI" pitchFamily="50" charset="-128"/>
                          <a:ea typeface="Meiryo UI" pitchFamily="50" charset="-128"/>
                          <a:cs typeface="Meiryo UI" pitchFamily="50" charset="-128"/>
                        </a:rPr>
                        <a:t>④</a:t>
                      </a:r>
                      <a:endParaRPr kumimoji="1" lang="en-US" altLang="ja-JP" sz="1100" b="0" u="none" dirty="0">
                        <a:solidFill>
                          <a:sysClr val="windowText" lastClr="000000"/>
                        </a:solidFill>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u="none" dirty="0">
                          <a:solidFill>
                            <a:sysClr val="windowText" lastClr="000000"/>
                          </a:solidFill>
                          <a:latin typeface="Meiryo UI" pitchFamily="50" charset="-128"/>
                          <a:ea typeface="Meiryo UI" pitchFamily="50" charset="-128"/>
                          <a:cs typeface="Meiryo UI" pitchFamily="50" charset="-128"/>
                        </a:rPr>
                        <a:t>特別区へ移管</a:t>
                      </a:r>
                      <a:endParaRPr kumimoji="1" lang="en-US" altLang="ja-JP" sz="1100" b="0" u="none" dirty="0">
                        <a:solidFill>
                          <a:sysClr val="windowText" lastClr="000000"/>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00"/>
                  </a:ext>
                </a:extLst>
              </a:tr>
              <a:tr h="183726">
                <a:tc>
                  <a:txBody>
                    <a:bodyPr/>
                    <a:lstStyle/>
                    <a:p>
                      <a:pPr marL="72000" algn="l" fontAlgn="ctr"/>
                      <a:r>
                        <a:rPr lang="ja-JP" altLang="en-US" sz="1200" b="0" u="none" strike="noStrike" dirty="0">
                          <a:solidFill>
                            <a:sysClr val="windowText" lastClr="000000"/>
                          </a:solidFill>
                          <a:effectLst/>
                          <a:latin typeface="Meiryo UI" panose="020B0604030504040204" pitchFamily="50" charset="-128"/>
                          <a:ea typeface="Meiryo UI" panose="020B0604030504040204" pitchFamily="50" charset="-128"/>
                        </a:rPr>
                        <a:t>危機管理室</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lvl="0" indent="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44</a:t>
                      </a: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44</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83726">
                <a:tc>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副首都推進局</a:t>
                      </a: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57</a:t>
                      </a: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34</a:t>
                      </a: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23</a:t>
                      </a: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83726">
                <a:tc>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市政改革室</a:t>
                      </a: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34</a:t>
                      </a: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a:t>
                      </a: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33</a:t>
                      </a: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83726">
                <a:tc>
                  <a:txBody>
                    <a:bodyPr/>
                    <a:lstStyle/>
                    <a:p>
                      <a:pPr marL="72000" algn="l" fontAlgn="ctr"/>
                      <a:r>
                        <a:rPr lang="ja-JP" altLang="en-US" sz="1200" b="0" u="none" strike="noStrike" dirty="0">
                          <a:solidFill>
                            <a:sysClr val="windowText" lastClr="000000"/>
                          </a:solidFill>
                          <a:effectLst/>
                          <a:latin typeface="Meiryo UI" panose="020B0604030504040204" pitchFamily="50" charset="-128"/>
                          <a:ea typeface="Meiryo UI" panose="020B0604030504040204" pitchFamily="50" charset="-128"/>
                        </a:rPr>
                        <a:t>政策企画室</a:t>
                      </a: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89</a:t>
                      </a: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0</a:t>
                      </a: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89</a:t>
                      </a: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83726">
                <a:tc>
                  <a:txBody>
                    <a:bodyPr/>
                    <a:lstStyle/>
                    <a:p>
                      <a:pPr marL="72000" algn="l"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ICT</a:t>
                      </a: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戦略室</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48</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41</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7</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183726">
                <a:tc>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人事室</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130</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5</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14</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112</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183726">
                <a:tc>
                  <a:txBody>
                    <a:bodyPr/>
                    <a:lstStyle/>
                    <a:p>
                      <a:pPr marL="72000" algn="l" fontAlgn="ctr"/>
                      <a:r>
                        <a:rPr lang="ja-JP" altLang="en-US" sz="1200" b="0" u="none" strike="noStrike" dirty="0">
                          <a:solidFill>
                            <a:sysClr val="windowText" lastClr="000000"/>
                          </a:solidFill>
                          <a:effectLst/>
                          <a:latin typeface="Meiryo UI" panose="020B0604030504040204" pitchFamily="50" charset="-128"/>
                          <a:ea typeface="Meiryo UI" panose="020B0604030504040204" pitchFamily="50" charset="-128"/>
                        </a:rPr>
                        <a:t>総務局</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83</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2</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81</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183726">
                <a:tc>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財政局</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1,034</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405</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7</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622</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183726">
                <a:tc>
                  <a:txBody>
                    <a:bodyPr/>
                    <a:lstStyle/>
                    <a:p>
                      <a:pPr marL="72000" algn="l" fontAlgn="ctr"/>
                      <a:r>
                        <a:rPr lang="ja-JP" altLang="en-US" sz="1200" b="0" u="none" strike="noStrike" dirty="0">
                          <a:solidFill>
                            <a:sysClr val="windowText" lastClr="000000"/>
                          </a:solidFill>
                          <a:effectLst/>
                          <a:latin typeface="Meiryo UI" panose="020B0604030504040204" pitchFamily="50" charset="-128"/>
                          <a:ea typeface="Meiryo UI" panose="020B0604030504040204" pitchFamily="50" charset="-128"/>
                        </a:rPr>
                        <a:t>契約管財局</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157</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6</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24</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127</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183726">
                <a:tc>
                  <a:txBody>
                    <a:bodyPr/>
                    <a:lstStyle/>
                    <a:p>
                      <a:pPr marL="72000" algn="l" fontAlgn="ctr"/>
                      <a:r>
                        <a:rPr lang="ja-JP" altLang="en-US" sz="1200" b="0" u="none" strike="noStrike" dirty="0">
                          <a:solidFill>
                            <a:sysClr val="windowText" lastClr="000000"/>
                          </a:solidFill>
                          <a:effectLst/>
                          <a:latin typeface="Meiryo UI" panose="020B0604030504040204" pitchFamily="50" charset="-128"/>
                          <a:ea typeface="Meiryo UI" panose="020B0604030504040204" pitchFamily="50" charset="-128"/>
                        </a:rPr>
                        <a:t>市民局</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172</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3</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5</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164</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183726">
                <a:tc>
                  <a:txBody>
                    <a:bodyPr/>
                    <a:lstStyle/>
                    <a:p>
                      <a:pPr marL="72000" algn="l" fontAlgn="ctr"/>
                      <a:r>
                        <a:rPr lang="ja-JP" altLang="en-US" sz="1200" b="0" u="none" strike="noStrike" dirty="0">
                          <a:solidFill>
                            <a:sysClr val="windowText" lastClr="000000"/>
                          </a:solidFill>
                          <a:effectLst/>
                          <a:latin typeface="Meiryo UI" panose="020B0604030504040204" pitchFamily="50" charset="-128"/>
                          <a:ea typeface="Meiryo UI" panose="020B0604030504040204" pitchFamily="50" charset="-128"/>
                        </a:rPr>
                        <a:t>経済戦略局</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756</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42</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500</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4</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210</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183726">
                <a:tc>
                  <a:txBody>
                    <a:bodyPr/>
                    <a:lstStyle/>
                    <a:p>
                      <a:pPr marL="72000" algn="l" fontAlgn="ctr"/>
                      <a:r>
                        <a:rPr lang="ja-JP" altLang="en-US" sz="1200" b="0" u="none" strike="noStrike" dirty="0">
                          <a:solidFill>
                            <a:sysClr val="windowText" lastClr="000000"/>
                          </a:solidFill>
                          <a:effectLst/>
                          <a:latin typeface="Meiryo UI" panose="020B0604030504040204" pitchFamily="50" charset="-128"/>
                          <a:ea typeface="Meiryo UI" panose="020B0604030504040204" pitchFamily="50" charset="-128"/>
                        </a:rPr>
                        <a:t>福祉局</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651</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107</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25</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99</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420</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r h="183726">
                <a:tc>
                  <a:txBody>
                    <a:bodyPr/>
                    <a:lstStyle/>
                    <a:p>
                      <a:pPr marL="72000" algn="l" fontAlgn="ctr"/>
                      <a:r>
                        <a:rPr lang="ja-JP" altLang="en-US" sz="1200" b="0" u="none" strike="noStrike" dirty="0">
                          <a:solidFill>
                            <a:sysClr val="windowText" lastClr="000000"/>
                          </a:solidFill>
                          <a:effectLst/>
                          <a:latin typeface="Meiryo UI" panose="020B0604030504040204" pitchFamily="50" charset="-128"/>
                          <a:ea typeface="Meiryo UI" panose="020B0604030504040204" pitchFamily="50" charset="-128"/>
                        </a:rPr>
                        <a:t>健康局</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686</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63</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80</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14</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528</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3"/>
                  </a:ext>
                </a:extLst>
              </a:tr>
              <a:tr h="183726">
                <a:tc>
                  <a:txBody>
                    <a:bodyPr/>
                    <a:lstStyle/>
                    <a:p>
                      <a:pPr marL="72000" algn="l" fontAlgn="ctr"/>
                      <a:r>
                        <a:rPr lang="ja-JP" altLang="en-US" sz="1200" b="0" u="none" strike="noStrike" dirty="0">
                          <a:solidFill>
                            <a:sysClr val="windowText" lastClr="000000"/>
                          </a:solidFill>
                          <a:effectLst/>
                          <a:latin typeface="Meiryo UI" panose="020B0604030504040204" pitchFamily="50" charset="-128"/>
                          <a:ea typeface="Meiryo UI" panose="020B0604030504040204" pitchFamily="50" charset="-128"/>
                        </a:rPr>
                        <a:t>こども青少年局</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1,640</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1,122</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3</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66</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448</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4"/>
                  </a:ext>
                </a:extLst>
              </a:tr>
              <a:tr h="183726">
                <a:tc>
                  <a:txBody>
                    <a:bodyPr/>
                    <a:lstStyle/>
                    <a:p>
                      <a:pPr marL="72000" algn="l" fontAlgn="ctr"/>
                      <a:r>
                        <a:rPr lang="ja-JP" altLang="en-US" sz="1200" b="0" u="none" strike="noStrike" dirty="0">
                          <a:solidFill>
                            <a:sysClr val="windowText" lastClr="000000"/>
                          </a:solidFill>
                          <a:effectLst/>
                          <a:latin typeface="Meiryo UI" panose="020B0604030504040204" pitchFamily="50" charset="-128"/>
                          <a:ea typeface="Meiryo UI" panose="020B0604030504040204" pitchFamily="50" charset="-128"/>
                        </a:rPr>
                        <a:t>環境局</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2,280</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1,933</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17</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36</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294</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5"/>
                  </a:ext>
                </a:extLst>
              </a:tr>
              <a:tr h="183726">
                <a:tc>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都市計画局</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216</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26</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4</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186</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6"/>
                  </a:ext>
                </a:extLst>
              </a:tr>
              <a:tr h="183726">
                <a:tc>
                  <a:txBody>
                    <a:bodyPr/>
                    <a:lstStyle/>
                    <a:p>
                      <a:pPr marL="72000" algn="l" fontAlgn="ctr"/>
                      <a:r>
                        <a:rPr lang="ja-JP" altLang="en-US" sz="1200" b="0" u="none" strike="noStrike" dirty="0">
                          <a:solidFill>
                            <a:sysClr val="windowText" lastClr="000000"/>
                          </a:solidFill>
                          <a:effectLst/>
                          <a:latin typeface="Meiryo UI" panose="020B0604030504040204" pitchFamily="50" charset="-128"/>
                          <a:ea typeface="Meiryo UI" panose="020B0604030504040204" pitchFamily="50" charset="-128"/>
                        </a:rPr>
                        <a:t>都市整備局</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567</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2</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565</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7"/>
                  </a:ext>
                </a:extLst>
              </a:tr>
              <a:tr h="183726">
                <a:tc>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建設局</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2,824</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1,173</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295</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2</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1,354</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8"/>
                  </a:ext>
                </a:extLst>
              </a:tr>
              <a:tr h="183726">
                <a:tc>
                  <a:txBody>
                    <a:bodyPr/>
                    <a:lstStyle/>
                    <a:p>
                      <a:pPr marL="72000" algn="l" fontAlgn="ctr"/>
                      <a:r>
                        <a:rPr lang="ja-JP" altLang="en-US" sz="1200" b="0" u="none" strike="noStrike" dirty="0">
                          <a:solidFill>
                            <a:sysClr val="windowText" lastClr="000000"/>
                          </a:solidFill>
                          <a:effectLst/>
                          <a:latin typeface="Meiryo UI" panose="020B0604030504040204" pitchFamily="50" charset="-128"/>
                          <a:ea typeface="Meiryo UI" panose="020B0604030504040204" pitchFamily="50" charset="-128"/>
                        </a:rPr>
                        <a:t>港湾局</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514</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505</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9</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9"/>
                  </a:ext>
                </a:extLst>
              </a:tr>
              <a:tr h="183726">
                <a:tc>
                  <a:txBody>
                    <a:bodyPr/>
                    <a:lstStyle/>
                    <a:p>
                      <a:pPr marL="72000" algn="l" fontAlgn="ctr"/>
                      <a:r>
                        <a:rPr lang="ja-JP" altLang="en-US" sz="1200" b="0" u="none" strike="noStrike" dirty="0">
                          <a:solidFill>
                            <a:sysClr val="windowText" lastClr="000000"/>
                          </a:solidFill>
                          <a:effectLst/>
                          <a:latin typeface="Meiryo UI" panose="020B0604030504040204" pitchFamily="50" charset="-128"/>
                          <a:ea typeface="Meiryo UI" panose="020B0604030504040204" pitchFamily="50" charset="-128"/>
                        </a:rPr>
                        <a:t>会計室</a:t>
                      </a: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38</a:t>
                      </a: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6</a:t>
                      </a: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32</a:t>
                      </a: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0"/>
                  </a:ext>
                </a:extLst>
              </a:tr>
              <a:tr h="183726">
                <a:tc>
                  <a:txBody>
                    <a:bodyPr/>
                    <a:lstStyle/>
                    <a:p>
                      <a:pPr marL="72000" algn="l" fontAlgn="ctr"/>
                      <a:r>
                        <a:rPr lang="ja-JP" altLang="en-US" sz="1100" b="0" u="none" strike="noStrike" dirty="0">
                          <a:solidFill>
                            <a:sysClr val="windowText" lastClr="000000"/>
                          </a:solidFill>
                          <a:effectLst/>
                          <a:latin typeface="Meiryo UI" panose="020B0604030504040204" pitchFamily="50" charset="-128"/>
                          <a:ea typeface="Meiryo UI" panose="020B0604030504040204" pitchFamily="50" charset="-128"/>
                        </a:rPr>
                        <a:t>教育委員会事務局</a:t>
                      </a:r>
                      <a:endParaRPr lang="zh-TW" altLang="en-US" sz="11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zh-TW" sz="1200" b="0" i="0" u="none" strike="noStrike" dirty="0">
                          <a:solidFill>
                            <a:sysClr val="windowText" lastClr="000000"/>
                          </a:solidFill>
                          <a:effectLst/>
                          <a:latin typeface="Meiryo UI" panose="020B0604030504040204" pitchFamily="50" charset="-128"/>
                          <a:ea typeface="Meiryo UI" panose="020B0604030504040204" pitchFamily="50" charset="-128"/>
                        </a:rPr>
                        <a:t>602</a:t>
                      </a:r>
                      <a:endParaRPr lang="zh-TW"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zh-TW"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zh-TW" sz="1200" b="0" i="0" u="none" strike="noStrike" dirty="0">
                          <a:solidFill>
                            <a:sysClr val="windowText" lastClr="000000"/>
                          </a:solidFill>
                          <a:effectLst/>
                          <a:latin typeface="Meiryo UI" panose="020B0604030504040204" pitchFamily="50" charset="-128"/>
                          <a:ea typeface="Meiryo UI" panose="020B0604030504040204" pitchFamily="50" charset="-128"/>
                        </a:rPr>
                        <a:t>46</a:t>
                      </a:r>
                      <a:endParaRPr lang="zh-TW"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zh-TW"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zh-TW" sz="1200" b="0" i="0" u="none" strike="noStrike" dirty="0">
                          <a:solidFill>
                            <a:sysClr val="windowText" lastClr="000000"/>
                          </a:solidFill>
                          <a:effectLst/>
                          <a:latin typeface="Meiryo UI" panose="020B0604030504040204" pitchFamily="50" charset="-128"/>
                          <a:ea typeface="Meiryo UI" panose="020B0604030504040204" pitchFamily="50" charset="-128"/>
                        </a:rPr>
                        <a:t>556</a:t>
                      </a:r>
                      <a:endParaRPr lang="zh-TW"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1"/>
                  </a:ext>
                </a:extLst>
              </a:tr>
              <a:tr h="183726">
                <a:tc>
                  <a:txBody>
                    <a:bodyPr/>
                    <a:lstStyle/>
                    <a:p>
                      <a:pPr marL="72000" algn="l" fontAlgn="ctr"/>
                      <a:r>
                        <a:rPr lang="ja-JP" altLang="en-US" sz="1100" b="0" u="none" strike="noStrike" dirty="0">
                          <a:solidFill>
                            <a:sysClr val="windowText" lastClr="000000"/>
                          </a:solidFill>
                          <a:effectLst/>
                          <a:latin typeface="Meiryo UI" panose="020B0604030504040204" pitchFamily="50" charset="-128"/>
                          <a:ea typeface="Meiryo UI" panose="020B0604030504040204" pitchFamily="50" charset="-128"/>
                        </a:rPr>
                        <a:t>行政委員会事務局</a:t>
                      </a:r>
                      <a:endParaRPr lang="zh-TW" altLang="en-US" sz="11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zh-TW" sz="1200" b="0" i="0" u="none" strike="noStrike" dirty="0">
                          <a:solidFill>
                            <a:sysClr val="windowText" lastClr="000000"/>
                          </a:solidFill>
                          <a:effectLst/>
                          <a:latin typeface="Meiryo UI" panose="020B0604030504040204" pitchFamily="50" charset="-128"/>
                          <a:ea typeface="Meiryo UI" panose="020B0604030504040204" pitchFamily="50" charset="-128"/>
                        </a:rPr>
                        <a:t>67</a:t>
                      </a:r>
                      <a:endParaRPr lang="zh-TW"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zh-TW"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zh-TW"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zh-TW"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zh-TW" sz="1200" b="0" i="0" u="none" strike="noStrike" dirty="0">
                          <a:solidFill>
                            <a:sysClr val="windowText" lastClr="000000"/>
                          </a:solidFill>
                          <a:effectLst/>
                          <a:latin typeface="Meiryo UI" panose="020B0604030504040204" pitchFamily="50" charset="-128"/>
                          <a:ea typeface="Meiryo UI" panose="020B0604030504040204" pitchFamily="50" charset="-128"/>
                        </a:rPr>
                        <a:t>67</a:t>
                      </a:r>
                      <a:endParaRPr lang="zh-TW"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2"/>
                  </a:ext>
                </a:extLst>
              </a:tr>
              <a:tr h="183726">
                <a:tc>
                  <a:txBody>
                    <a:bodyPr/>
                    <a:lstStyle/>
                    <a:p>
                      <a:pPr marL="72000" algn="l" fontAlgn="ctr"/>
                      <a:r>
                        <a:rPr lang="ja-JP" altLang="en-US" sz="1200" b="0" u="none" strike="noStrike" dirty="0">
                          <a:solidFill>
                            <a:sysClr val="windowText" lastClr="000000"/>
                          </a:solidFill>
                          <a:effectLst/>
                          <a:latin typeface="Meiryo UI" panose="020B0604030504040204" pitchFamily="50" charset="-128"/>
                          <a:ea typeface="Meiryo UI" panose="020B0604030504040204" pitchFamily="50" charset="-128"/>
                        </a:rPr>
                        <a:t>市会事務局</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36</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36</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3"/>
                  </a:ext>
                </a:extLst>
              </a:tr>
              <a:tr h="551179">
                <a:tc>
                  <a:txBody>
                    <a:bodyPr/>
                    <a:lstStyle/>
                    <a:p>
                      <a:pPr marL="72000" algn="l" fontAlgn="ctr"/>
                      <a:r>
                        <a:rPr lang="ja-JP" altLang="en-US" sz="1200" b="0" u="none" strike="noStrike" dirty="0">
                          <a:solidFill>
                            <a:sysClr val="windowText" lastClr="000000"/>
                          </a:solidFill>
                          <a:effectLst/>
                          <a:latin typeface="Meiryo UI" panose="020B0604030504040204" pitchFamily="50" charset="-128"/>
                          <a:ea typeface="Meiryo UI" panose="020B0604030504040204" pitchFamily="50" charset="-128"/>
                        </a:rPr>
                        <a:t>各区役所</a:t>
                      </a:r>
                      <a:endParaRPr lang="en-US" altLang="ja-JP" sz="1200" b="0" u="none" strike="noStrike" dirty="0">
                        <a:solidFill>
                          <a:sysClr val="windowText" lastClr="000000"/>
                        </a:solidFill>
                        <a:effectLst/>
                        <a:latin typeface="Meiryo UI" panose="020B0604030504040204" pitchFamily="50" charset="-128"/>
                        <a:ea typeface="Meiryo UI" panose="020B0604030504040204" pitchFamily="50" charset="-128"/>
                      </a:endParaRPr>
                    </a:p>
                    <a:p>
                      <a:pPr marL="72000" algn="l"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p>
                      <a:pPr marL="72000" algn="l"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4,836</a:t>
                      </a:r>
                    </a:p>
                    <a:p>
                      <a:pPr marL="72000" algn="r"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4,836</a:t>
                      </a:r>
                    </a:p>
                    <a:p>
                      <a:pPr marL="72000" algn="r"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4"/>
                  </a:ext>
                </a:extLst>
              </a:tr>
              <a:tr h="183726">
                <a:tc>
                  <a:txBody>
                    <a:bodyPr/>
                    <a:lstStyle/>
                    <a:p>
                      <a:pPr marL="72000" algn="l" fontAlgn="ctr"/>
                      <a:r>
                        <a:rPr lang="ja-JP" altLang="en-US" sz="1200" b="0" i="0" u="none" strike="noStrike" spc="-150" dirty="0">
                          <a:solidFill>
                            <a:sysClr val="windowText" lastClr="000000"/>
                          </a:solidFill>
                          <a:effectLst/>
                          <a:latin typeface="Meiryo UI" panose="020B0604030504040204" pitchFamily="50" charset="-128"/>
                          <a:ea typeface="Meiryo UI" panose="020B0604030504040204" pitchFamily="50" charset="-128"/>
                        </a:rPr>
                        <a:t>交通・水道・学校園等</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14,044</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14,044</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5"/>
                  </a:ext>
                </a:extLst>
              </a:tr>
              <a:tr h="183726">
                <a:tc gridSpan="6">
                  <a:txBody>
                    <a:bodyPr/>
                    <a:lstStyle/>
                    <a:p>
                      <a:pPr marL="72000" algn="ct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a:t>
                      </a:r>
                      <a:r>
                        <a:rPr lang="ja-JP" altLang="en-US" sz="1200" b="0" i="0" u="none" strike="noStrike" baseline="0" dirty="0">
                          <a:solidFill>
                            <a:sysClr val="windowText" lastClr="000000"/>
                          </a:solidFill>
                          <a:effectLst/>
                          <a:latin typeface="Meiryo UI" panose="020B0604030504040204" pitchFamily="50" charset="-128"/>
                          <a:ea typeface="Meiryo UI" panose="020B0604030504040204" pitchFamily="50" charset="-128"/>
                        </a:rPr>
                        <a:t> </a:t>
                      </a: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技 能 労 務 職 は 上</a:t>
                      </a:r>
                      <a:r>
                        <a:rPr lang="ja-JP" altLang="en-US" sz="1200" b="0" i="0" u="none" strike="noStrike" baseline="0" dirty="0">
                          <a:solidFill>
                            <a:sysClr val="windowText" lastClr="000000"/>
                          </a:solidFill>
                          <a:effectLst/>
                          <a:latin typeface="Meiryo UI" panose="020B0604030504040204" pitchFamily="50" charset="-128"/>
                          <a:ea typeface="Meiryo UI" panose="020B0604030504040204" pitchFamily="50" charset="-128"/>
                        </a:rPr>
                        <a:t> </a:t>
                      </a: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記 に 含 む</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72000" algn="ct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72000" algn="ct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72000" algn="ct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72000" algn="ct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72000" algn="ct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26"/>
                  </a:ext>
                </a:extLst>
              </a:tr>
              <a:tr h="183726">
                <a:tc>
                  <a:txBody>
                    <a:bodyPr/>
                    <a:lstStyle/>
                    <a:p>
                      <a:pPr marL="72000" algn="ctr" fontAlgn="ctr"/>
                      <a:r>
                        <a:rPr lang="ja-JP" altLang="en-US" sz="1200" b="0" u="none" strike="noStrike" dirty="0">
                          <a:solidFill>
                            <a:sysClr val="windowText" lastClr="000000"/>
                          </a:solidFill>
                          <a:effectLst/>
                          <a:latin typeface="Meiryo UI" panose="020B0604030504040204" pitchFamily="50" charset="-128"/>
                          <a:ea typeface="Meiryo UI" panose="020B0604030504040204" pitchFamily="50" charset="-128"/>
                        </a:rPr>
                        <a:t>計</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31,605</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18,484</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1,953</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326</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10,842</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27"/>
                  </a:ext>
                </a:extLst>
              </a:tr>
            </a:tbl>
          </a:graphicData>
        </a:graphic>
      </p:graphicFrame>
      <p:sp>
        <p:nvSpPr>
          <p:cNvPr id="38" name="正方形/長方形 37"/>
          <p:cNvSpPr/>
          <p:nvPr/>
        </p:nvSpPr>
        <p:spPr>
          <a:xfrm>
            <a:off x="560512" y="644424"/>
            <a:ext cx="5472607" cy="432047"/>
          </a:xfrm>
          <a:prstGeom prst="rect">
            <a:avLst/>
          </a:prstGeom>
          <a:noFill/>
          <a:ln w="9525">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100" dirty="0">
                <a:latin typeface="Meiryo UI" pitchFamily="50" charset="-128"/>
                <a:ea typeface="Meiryo UI" pitchFamily="50" charset="-128"/>
                <a:cs typeface="Meiryo UI" pitchFamily="50" charset="-128"/>
              </a:rPr>
              <a:t>①平成</a:t>
            </a:r>
            <a:r>
              <a:rPr lang="en-US" altLang="ja-JP" sz="1100" dirty="0">
                <a:latin typeface="Meiryo UI" pitchFamily="50" charset="-128"/>
                <a:ea typeface="Meiryo UI" pitchFamily="50" charset="-128"/>
                <a:cs typeface="Meiryo UI" pitchFamily="50" charset="-128"/>
              </a:rPr>
              <a:t>28</a:t>
            </a:r>
            <a:r>
              <a:rPr lang="ja-JP" altLang="en-US" sz="1100" dirty="0">
                <a:latin typeface="Meiryo UI" pitchFamily="50" charset="-128"/>
                <a:ea typeface="Meiryo UI" pitchFamily="50" charset="-128"/>
                <a:cs typeface="Meiryo UI" pitchFamily="50" charset="-128"/>
              </a:rPr>
              <a:t>年度職員数から、②経営形態の見直し部門等、③大阪府への移管、④一部事務</a:t>
            </a:r>
            <a:endParaRPr lang="en-US" altLang="ja-JP" sz="1100" dirty="0">
              <a:latin typeface="Meiryo UI" pitchFamily="50" charset="-128"/>
              <a:ea typeface="Meiryo UI" pitchFamily="50" charset="-128"/>
              <a:cs typeface="Meiryo UI" pitchFamily="50" charset="-128"/>
            </a:endParaRPr>
          </a:p>
          <a:p>
            <a:r>
              <a:rPr lang="ja-JP" altLang="en-US" sz="1100" dirty="0">
                <a:latin typeface="Meiryo UI" pitchFamily="50" charset="-128"/>
                <a:ea typeface="Meiryo UI" pitchFamily="50" charset="-128"/>
                <a:cs typeface="Meiryo UI" pitchFamily="50" charset="-128"/>
              </a:rPr>
              <a:t>組合への移管の各職員数を除き、⑤特別区への移管事務に従事している現員数を算出</a:t>
            </a:r>
            <a:endParaRPr lang="en-US" altLang="ja-JP" sz="1100" dirty="0">
              <a:latin typeface="Meiryo UI" pitchFamily="50" charset="-128"/>
              <a:ea typeface="Meiryo UI" pitchFamily="50" charset="-128"/>
              <a:cs typeface="Meiryo UI" pitchFamily="50" charset="-128"/>
            </a:endParaRPr>
          </a:p>
        </p:txBody>
      </p:sp>
      <p:sp>
        <p:nvSpPr>
          <p:cNvPr id="26" name="正方形/長方形 31"/>
          <p:cNvSpPr/>
          <p:nvPr/>
        </p:nvSpPr>
        <p:spPr>
          <a:xfrm>
            <a:off x="8779023" y="510507"/>
            <a:ext cx="1066467" cy="185117"/>
          </a:xfrm>
          <a:prstGeom prst="rect">
            <a:avLst/>
          </a:prstGeom>
          <a:noFill/>
          <a:ln w="12700">
            <a:no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fontAlgn="auto">
              <a:spcBef>
                <a:spcPts val="0"/>
              </a:spcBef>
              <a:spcAft>
                <a:spcPts val="0"/>
              </a:spcAft>
              <a:defRPr/>
            </a:pPr>
            <a:r>
              <a:rPr lang="ja-JP" altLang="en-US" sz="1000" dirty="0">
                <a:solidFill>
                  <a:schemeClr val="tx1"/>
                </a:solidFill>
                <a:latin typeface="Meiryo UI" panose="020B0604030504040204" pitchFamily="50" charset="-128"/>
                <a:ea typeface="Meiryo UI" panose="020B0604030504040204" pitchFamily="50" charset="-128"/>
              </a:rPr>
              <a:t>（単位：人）</a:t>
            </a:r>
            <a:endParaRPr lang="en-US" altLang="ja-JP" sz="1000" dirty="0">
              <a:solidFill>
                <a:schemeClr val="tx1"/>
              </a:solidFill>
              <a:latin typeface="Meiryo UI" panose="020B0604030504040204" pitchFamily="50" charset="-128"/>
              <a:ea typeface="Meiryo UI" panose="020B0604030504040204" pitchFamily="50" charset="-128"/>
            </a:endParaRPr>
          </a:p>
        </p:txBody>
      </p:sp>
      <p:graphicFrame>
        <p:nvGraphicFramePr>
          <p:cNvPr id="16" name="表 15"/>
          <p:cNvGraphicFramePr>
            <a:graphicFrameLocks noGrp="1"/>
          </p:cNvGraphicFramePr>
          <p:nvPr>
            <p:extLst>
              <p:ext uri="{D42A27DB-BD31-4B8C-83A1-F6EECF244321}">
                <p14:modId xmlns:p14="http://schemas.microsoft.com/office/powerpoint/2010/main" val="3900529032"/>
              </p:ext>
            </p:extLst>
          </p:nvPr>
        </p:nvGraphicFramePr>
        <p:xfrm>
          <a:off x="6564659" y="1076472"/>
          <a:ext cx="2780829" cy="5664896"/>
        </p:xfrm>
        <a:graphic>
          <a:graphicData uri="http://schemas.openxmlformats.org/drawingml/2006/table">
            <a:tbl>
              <a:tblPr firstRow="1" lastRow="1" bandRow="1">
                <a:tableStyleId>{5C22544A-7EE6-4342-B048-85BDC9FD1C3A}</a:tableStyleId>
              </a:tblPr>
              <a:tblGrid>
                <a:gridCol w="255633">
                  <a:extLst>
                    <a:ext uri="{9D8B030D-6E8A-4147-A177-3AD203B41FA5}">
                      <a16:colId xmlns:a16="http://schemas.microsoft.com/office/drawing/2014/main" val="20000"/>
                    </a:ext>
                  </a:extLst>
                </a:gridCol>
                <a:gridCol w="437196">
                  <a:extLst>
                    <a:ext uri="{9D8B030D-6E8A-4147-A177-3AD203B41FA5}">
                      <a16:colId xmlns:a16="http://schemas.microsoft.com/office/drawing/2014/main" val="20001"/>
                    </a:ext>
                  </a:extLst>
                </a:gridCol>
                <a:gridCol w="1260000">
                  <a:extLst>
                    <a:ext uri="{9D8B030D-6E8A-4147-A177-3AD203B41FA5}">
                      <a16:colId xmlns:a16="http://schemas.microsoft.com/office/drawing/2014/main" val="20002"/>
                    </a:ext>
                  </a:extLst>
                </a:gridCol>
                <a:gridCol w="828000">
                  <a:extLst>
                    <a:ext uri="{9D8B030D-6E8A-4147-A177-3AD203B41FA5}">
                      <a16:colId xmlns:a16="http://schemas.microsoft.com/office/drawing/2014/main" val="20003"/>
                    </a:ext>
                  </a:extLst>
                </a:gridCol>
              </a:tblGrid>
              <a:tr h="216024">
                <a:tc grid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0" u="none" dirty="0">
                          <a:solidFill>
                            <a:sysClr val="windowText" lastClr="000000"/>
                          </a:solidFill>
                          <a:latin typeface="Meiryo UI" pitchFamily="50" charset="-128"/>
                          <a:ea typeface="Meiryo UI" pitchFamily="50" charset="-128"/>
                          <a:cs typeface="Meiryo UI" pitchFamily="50" charset="-128"/>
                        </a:rPr>
                        <a:t>特別区</a:t>
                      </a:r>
                      <a:r>
                        <a:rPr kumimoji="1" lang="ja-JP" altLang="en-US" sz="1200" b="0" u="none" dirty="0" smtClean="0">
                          <a:solidFill>
                            <a:sysClr val="windowText" lastClr="000000"/>
                          </a:solidFill>
                          <a:latin typeface="Meiryo UI" pitchFamily="50" charset="-128"/>
                          <a:ea typeface="Meiryo UI" pitchFamily="50" charset="-128"/>
                          <a:cs typeface="Meiryo UI" pitchFamily="50" charset="-128"/>
                        </a:rPr>
                        <a:t>の部局・部門</a:t>
                      </a:r>
                      <a:endParaRPr kumimoji="1" lang="en-US" altLang="ja-JP" sz="1200" b="0" u="none" dirty="0">
                        <a:solidFill>
                          <a:sysClr val="windowText" lastClr="000000"/>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u="none" dirty="0">
                          <a:solidFill>
                            <a:sysClr val="windowText" lastClr="000000"/>
                          </a:solidFill>
                          <a:latin typeface="Meiryo UI" pitchFamily="50" charset="-128"/>
                          <a:ea typeface="Meiryo UI" pitchFamily="50" charset="-128"/>
                          <a:cs typeface="Meiryo UI" pitchFamily="50" charset="-128"/>
                        </a:rPr>
                        <a:t>⑥</a:t>
                      </a:r>
                      <a:endParaRPr kumimoji="1" lang="en-US" altLang="ja-JP" sz="1100" b="0" u="none" dirty="0">
                        <a:solidFill>
                          <a:sysClr val="windowText" lastClr="000000"/>
                        </a:solidFill>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u="none" dirty="0">
                          <a:solidFill>
                            <a:sysClr val="windowText" lastClr="000000"/>
                          </a:solidFill>
                          <a:latin typeface="Meiryo UI" pitchFamily="50" charset="-128"/>
                          <a:ea typeface="Meiryo UI" pitchFamily="50" charset="-128"/>
                          <a:cs typeface="Meiryo UI" pitchFamily="50" charset="-128"/>
                        </a:rPr>
                        <a:t>現員数</a:t>
                      </a:r>
                      <a:endParaRPr kumimoji="1" lang="en-US" altLang="ja-JP" sz="1100" b="0" u="none" dirty="0">
                        <a:solidFill>
                          <a:sysClr val="windowText" lastClr="000000"/>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00"/>
                  </a:ext>
                </a:extLst>
              </a:tr>
              <a:tr h="184511">
                <a:tc rowSpan="20">
                  <a:txBody>
                    <a:bodyPr/>
                    <a:lstStyle/>
                    <a:p>
                      <a:pPr marL="72000" algn="ctr"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非</a:t>
                      </a:r>
                      <a:r>
                        <a:rPr lang="ja-JP" altLang="en-US" sz="1200" b="0" i="0" u="none" strike="noStrike" baseline="0" dirty="0">
                          <a:solidFill>
                            <a:sysClr val="windowText" lastClr="000000"/>
                          </a:solidFill>
                          <a:effectLst/>
                          <a:latin typeface="Meiryo UI" panose="020B0604030504040204" pitchFamily="50" charset="-128"/>
                          <a:ea typeface="Meiryo UI" panose="020B0604030504040204" pitchFamily="50" charset="-128"/>
                        </a:rPr>
                        <a:t>  </a:t>
                      </a: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技  能  労  務  職</a:t>
                      </a:r>
                    </a:p>
                  </a:txBody>
                  <a:tcPr marL="0" marR="0" marT="0"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危機管理室</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44</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548462">
                <a:tc vMerge="1">
                  <a:txBody>
                    <a:bodyPr/>
                    <a:lstStyle/>
                    <a:p>
                      <a:pPr marL="72000" algn="l"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政策企画部</a:t>
                      </a: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p>
                      <a:pPr marL="72000" algn="l"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p>
                      <a:pPr marL="72000" algn="l"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145</a:t>
                      </a:r>
                    </a:p>
                    <a:p>
                      <a:pPr marL="72000" algn="r"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p>
                      <a:pPr marL="72000" algn="r"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548462">
                <a:tc vMerge="1">
                  <a:txBody>
                    <a:bodyPr/>
                    <a:lstStyle/>
                    <a:p>
                      <a:endParaRPr kumimoji="1" lang="ja-JP" altLang="en-US"/>
                    </a:p>
                  </a:txBody>
                  <a:tcPr/>
                </a:tc>
                <a:tc gridSpan="2">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総務部</a:t>
                      </a: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p>
                      <a:pPr marL="72000" algn="l"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p>
                      <a:pPr marL="72000" algn="l"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198</a:t>
                      </a:r>
                    </a:p>
                    <a:p>
                      <a:pPr marL="72000" algn="r"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p>
                      <a:pPr marL="72000" algn="r"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84511">
                <a:tc vMerge="1">
                  <a:txBody>
                    <a:bodyPr/>
                    <a:lstStyle/>
                    <a:p>
                      <a:pPr marL="72000" algn="l"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財務部</a:t>
                      </a: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p>
                      <a:pPr marL="72000" algn="l"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749</a:t>
                      </a:r>
                    </a:p>
                    <a:p>
                      <a:pPr marL="72000" algn="r"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84511">
                <a:tc vMerge="1">
                  <a:txBody>
                    <a:bodyPr/>
                    <a:lstStyle/>
                    <a:p>
                      <a:pPr marL="72000" algn="l"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区民部</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163</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184511">
                <a:tc vMerge="1">
                  <a:txBody>
                    <a:bodyPr/>
                    <a:lstStyle/>
                    <a:p>
                      <a:pPr marL="72000" algn="l"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産業文化部</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203</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184511">
                <a:tc vMerge="1">
                  <a:txBody>
                    <a:bodyPr/>
                    <a:lstStyle/>
                    <a:p>
                      <a:pPr marL="72000" algn="l"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福祉部</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380</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184511">
                <a:tc vMerge="1">
                  <a:txBody>
                    <a:bodyPr/>
                    <a:lstStyle/>
                    <a:p>
                      <a:pPr marL="72000" algn="l"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健康部</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449</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184511">
                <a:tc vMerge="1">
                  <a:txBody>
                    <a:bodyPr/>
                    <a:lstStyle/>
                    <a:p>
                      <a:pPr marL="72000" algn="l"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こども部</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404</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184511">
                <a:tc vMerge="1">
                  <a:txBody>
                    <a:bodyPr/>
                    <a:lstStyle/>
                    <a:p>
                      <a:pPr marL="72000" algn="l"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環境部</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250</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184511">
                <a:tc vMerge="1">
                  <a:txBody>
                    <a:bodyPr/>
                    <a:lstStyle/>
                    <a:p>
                      <a:pPr marL="72000" algn="l"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都市整備部</a:t>
                      </a: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p>
                      <a:pPr marL="72000" algn="l"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732</a:t>
                      </a:r>
                    </a:p>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184511">
                <a:tc vMerge="1">
                  <a:txBody>
                    <a:bodyPr/>
                    <a:lstStyle/>
                    <a:p>
                      <a:pPr marL="72000" algn="l"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建設部</a:t>
                      </a: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p>
                      <a:pPr marL="72000" algn="l"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596</a:t>
                      </a:r>
                    </a:p>
                    <a:p>
                      <a:pPr marL="72000" algn="r"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r h="184511">
                <a:tc vMerge="1">
                  <a:txBody>
                    <a:bodyPr/>
                    <a:lstStyle/>
                    <a:p>
                      <a:pPr marL="72000" algn="l"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会計室</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32</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3"/>
                  </a:ext>
                </a:extLst>
              </a:tr>
              <a:tr h="184511">
                <a:tc vMerge="1">
                  <a:txBody>
                    <a:bodyPr/>
                    <a:lstStyle/>
                    <a:p>
                      <a:pPr marL="72000" algn="l"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教育委員会事務局</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545</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4"/>
                  </a:ext>
                </a:extLst>
              </a:tr>
              <a:tr h="184511">
                <a:tc vMerge="1">
                  <a:txBody>
                    <a:bodyPr/>
                    <a:lstStyle/>
                    <a:p>
                      <a:pPr marL="72000" algn="l"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72000" algn="l" fontAlgn="ctr"/>
                      <a:r>
                        <a:rPr lang="ja-JP" altLang="en-US" sz="1100" b="0" i="0" u="none" strike="noStrike" dirty="0">
                          <a:solidFill>
                            <a:sysClr val="windowText" lastClr="000000"/>
                          </a:solidFill>
                          <a:effectLst/>
                          <a:latin typeface="Meiryo UI" panose="020B0604030504040204" pitchFamily="50" charset="-128"/>
                          <a:ea typeface="Meiryo UI" panose="020B0604030504040204" pitchFamily="50" charset="-128"/>
                        </a:rPr>
                        <a:t>その他の行政委員会事務局</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67</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5"/>
                  </a:ext>
                </a:extLst>
              </a:tr>
              <a:tr h="184511">
                <a:tc vMerge="1">
                  <a:txBody>
                    <a:bodyPr/>
                    <a:lstStyle/>
                    <a:p>
                      <a:pPr marL="72000" algn="l"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議会事務局</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36</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6"/>
                  </a:ext>
                </a:extLst>
              </a:tr>
              <a:tr h="184511">
                <a:tc vMerge="1">
                  <a:txBody>
                    <a:bodyPr/>
                    <a:lstStyle/>
                    <a:p>
                      <a:pPr marL="72000" algn="l"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現区</a:t>
                      </a: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役所</a:t>
                      </a:r>
                    </a:p>
                  </a:txBody>
                  <a:tcPr marL="0" marR="0" marT="0" marB="0" anchor="ctr">
                    <a:lnL w="12700"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本庁へ移管</a:t>
                      </a:r>
                    </a:p>
                  </a:txBody>
                  <a:tcPr marL="0" marR="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ysDot"/>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1,049</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17"/>
                  </a:ext>
                </a:extLst>
              </a:tr>
              <a:tr h="80564">
                <a:tc vMerge="1">
                  <a:txBody>
                    <a:bodyPr/>
                    <a:lstStyle/>
                    <a:p>
                      <a:pPr marL="72000" algn="l"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a:txBody>
                    <a:bodyPr/>
                    <a:lstStyle/>
                    <a:p>
                      <a:pPr marL="72000" algn="l" fontAlgn="ctr"/>
                      <a:r>
                        <a:rPr lang="ja-JP" altLang="en-US" sz="1100" b="0" i="0" u="none" strike="noStrike" dirty="0">
                          <a:solidFill>
                            <a:sysClr val="windowText" lastClr="000000"/>
                          </a:solidFill>
                          <a:effectLst/>
                          <a:latin typeface="Meiryo UI" panose="020B0604030504040204" pitchFamily="50" charset="-128"/>
                          <a:ea typeface="Meiryo UI" panose="020B0604030504040204" pitchFamily="50" charset="-128"/>
                        </a:rPr>
                        <a:t>地域自治区事務所</a:t>
                      </a:r>
                    </a:p>
                  </a:txBody>
                  <a:tcPr marL="0" marR="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no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3,398</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18"/>
                  </a:ext>
                </a:extLst>
              </a:tr>
              <a:tr h="184511">
                <a:tc vMerge="1">
                  <a:txBody>
                    <a:bodyPr/>
                    <a:lstStyle/>
                    <a:p>
                      <a:pPr marL="72000" algn="l" fontAlgn="ct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小計</a:t>
                      </a:r>
                    </a:p>
                  </a:txBody>
                  <a:tcPr marL="0" marR="0" marT="0" marB="0" anchor="ctr">
                    <a:lnL w="952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4,447</a:t>
                      </a:r>
                      <a:endPar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19"/>
                  </a:ext>
                </a:extLst>
              </a:tr>
              <a:tr h="184511">
                <a:tc vMerge="1">
                  <a:txBody>
                    <a:bodyPr/>
                    <a:lstStyle/>
                    <a:p>
                      <a:pPr marL="72000" algn="l" fontAlgn="ct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中計</a:t>
                      </a:r>
                      <a:endPar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hMerge="1">
                  <a:txBody>
                    <a:bodyPr/>
                    <a:lstStyle/>
                    <a:p>
                      <a:endParaRPr kumimoji="1" lang="ja-JP" altLang="en-US"/>
                    </a:p>
                  </a:txBody>
                  <a:tcPr/>
                </a:tc>
                <a:tc>
                  <a:txBody>
                    <a:bodyPr/>
                    <a:lstStyle/>
                    <a:p>
                      <a:pPr marL="72000" algn="r" fontAlgn="ctr"/>
                      <a:r>
                        <a:rPr lang="en-US" altLang="ja-JP" sz="1200" b="0" i="0" u="none" strike="noStrike" dirty="0">
                          <a:solidFill>
                            <a:sysClr val="windowText" lastClr="000000"/>
                          </a:solidFill>
                          <a:effectLst/>
                          <a:latin typeface="Meiryo UI" panose="020B0604030504040204" pitchFamily="50" charset="-128"/>
                          <a:ea typeface="Meiryo UI" panose="020B0604030504040204" pitchFamily="50" charset="-128"/>
                        </a:rPr>
                        <a:t>9,441</a:t>
                      </a: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20"/>
                  </a:ext>
                </a:extLst>
              </a:tr>
              <a:tr h="184511">
                <a:tc gridSpan="3">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技能労務職</a:t>
                      </a:r>
                      <a:endParaRPr lang="zh-TW"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a:txBody>
                    <a:bodyPr/>
                    <a:lstStyle/>
                    <a:p>
                      <a:pPr marL="72000" algn="r" fontAlgn="ctr"/>
                      <a:r>
                        <a:rPr lang="en-US" altLang="zh-TW" sz="1200" b="0" i="0" u="none" strike="noStrike" dirty="0">
                          <a:solidFill>
                            <a:sysClr val="windowText" lastClr="000000"/>
                          </a:solidFill>
                          <a:effectLst/>
                          <a:latin typeface="Meiryo UI" panose="020B0604030504040204" pitchFamily="50" charset="-128"/>
                          <a:ea typeface="Meiryo UI" panose="020B0604030504040204" pitchFamily="50" charset="-128"/>
                        </a:rPr>
                        <a:t>1,411</a:t>
                      </a:r>
                      <a:endParaRPr lang="zh-TW"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1"/>
                  </a:ext>
                </a:extLst>
              </a:tr>
              <a:tr h="184511">
                <a:tc gridSpan="3">
                  <a:txBody>
                    <a:bodyPr/>
                    <a:lstStyle/>
                    <a:p>
                      <a:pPr marL="72000" algn="l" fontAlgn="ctr"/>
                      <a:r>
                        <a:rPr lang="ja-JP" altLang="en-US" sz="1200" b="0" i="0" u="none" strike="noStrike" dirty="0">
                          <a:solidFill>
                            <a:sysClr val="windowText" lastClr="000000"/>
                          </a:solidFill>
                          <a:effectLst/>
                          <a:latin typeface="Meiryo UI" panose="020B0604030504040204" pitchFamily="50" charset="-128"/>
                          <a:ea typeface="Meiryo UI" panose="020B0604030504040204" pitchFamily="50" charset="-128"/>
                        </a:rPr>
                        <a:t>総計</a:t>
                      </a:r>
                      <a:endParaRPr lang="zh-TW"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marL="72000" algn="r" fontAlgn="ctr"/>
                      <a:r>
                        <a:rPr lang="en-US" altLang="zh-TW" sz="1200" b="0" i="0" u="none" strike="noStrike" dirty="0">
                          <a:solidFill>
                            <a:sysClr val="windowText" lastClr="000000"/>
                          </a:solidFill>
                          <a:effectLst/>
                          <a:latin typeface="Meiryo UI" panose="020B0604030504040204" pitchFamily="50" charset="-128"/>
                          <a:ea typeface="Meiryo UI" panose="020B0604030504040204" pitchFamily="50" charset="-128"/>
                        </a:rPr>
                        <a:t>10,852</a:t>
                      </a:r>
                      <a:endParaRPr lang="zh-TW" altLang="en-US" sz="12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22"/>
                  </a:ext>
                </a:extLst>
              </a:tr>
            </a:tbl>
          </a:graphicData>
        </a:graphic>
      </p:graphicFrame>
      <p:sp>
        <p:nvSpPr>
          <p:cNvPr id="6" name="テキスト ボックス 5"/>
          <p:cNvSpPr txBox="1"/>
          <p:nvPr/>
        </p:nvSpPr>
        <p:spPr>
          <a:xfrm>
            <a:off x="5927204" y="2243174"/>
            <a:ext cx="492443" cy="674095"/>
          </a:xfrm>
          <a:prstGeom prst="rect">
            <a:avLst/>
          </a:prstGeom>
          <a:noFill/>
        </p:spPr>
        <p:txBody>
          <a:bodyPr vert="eaVert" wrap="square" rtlCol="0">
            <a:spAutoFit/>
          </a:bodyPr>
          <a:lstStyle/>
          <a:p>
            <a:r>
              <a:rPr kumimoji="1" lang="ja-JP" altLang="en-US" sz="2000" dirty="0">
                <a:latin typeface="Meiryo UI" panose="020B0604030504040204" pitchFamily="50" charset="-128"/>
                <a:ea typeface="Meiryo UI" panose="020B0604030504040204" pitchFamily="50" charset="-128"/>
              </a:rPr>
              <a:t>組替</a:t>
            </a:r>
          </a:p>
        </p:txBody>
      </p:sp>
      <p:sp>
        <p:nvSpPr>
          <p:cNvPr id="18" name="テキスト ボックス 17"/>
          <p:cNvSpPr txBox="1"/>
          <p:nvPr/>
        </p:nvSpPr>
        <p:spPr>
          <a:xfrm>
            <a:off x="5900398" y="4107856"/>
            <a:ext cx="564770" cy="2509188"/>
          </a:xfrm>
          <a:prstGeom prst="rect">
            <a:avLst/>
          </a:prstGeom>
          <a:noFill/>
        </p:spPr>
        <p:txBody>
          <a:bodyPr vert="eaVert" wrap="square" rtlCol="0">
            <a:spAutoFit/>
          </a:bodyPr>
          <a:lstStyle/>
          <a:p>
            <a:r>
              <a:rPr kumimoji="1" lang="ja-JP" altLang="en-US" sz="1200" dirty="0">
                <a:latin typeface="Meiryo UI" panose="020B0604030504040204" pitchFamily="50" charset="-128"/>
                <a:ea typeface="Meiryo UI" panose="020B0604030504040204" pitchFamily="50" charset="-128"/>
              </a:rPr>
              <a:t>技能労務職を区分</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大阪府からの移管（</a:t>
            </a:r>
            <a:r>
              <a:rPr lang="en-US" altLang="ja-JP" sz="1200" dirty="0">
                <a:latin typeface="Meiryo UI" panose="020B0604030504040204" pitchFamily="50" charset="-128"/>
                <a:ea typeface="Meiryo UI" panose="020B0604030504040204" pitchFamily="50" charset="-128"/>
              </a:rPr>
              <a:t>10</a:t>
            </a:r>
            <a:r>
              <a:rPr lang="ja-JP" altLang="en-US" sz="1200" dirty="0">
                <a:latin typeface="Meiryo UI" panose="020B0604030504040204" pitchFamily="50" charset="-128"/>
                <a:ea typeface="Meiryo UI" panose="020B0604030504040204" pitchFamily="50" charset="-128"/>
              </a:rPr>
              <a:t>人）を加算</a:t>
            </a:r>
            <a:endParaRPr kumimoji="1" lang="ja-JP" altLang="en-US" sz="1200" dirty="0">
              <a:latin typeface="Meiryo UI" panose="020B0604030504040204" pitchFamily="50" charset="-128"/>
              <a:ea typeface="Meiryo UI" panose="020B0604030504040204" pitchFamily="50" charset="-128"/>
            </a:endParaRPr>
          </a:p>
        </p:txBody>
      </p:sp>
      <p:sp>
        <p:nvSpPr>
          <p:cNvPr id="7" name="フローチャート: 抜出し 6"/>
          <p:cNvSpPr/>
          <p:nvPr/>
        </p:nvSpPr>
        <p:spPr>
          <a:xfrm rot="5400000">
            <a:off x="5745289" y="3380929"/>
            <a:ext cx="888459" cy="263267"/>
          </a:xfrm>
          <a:prstGeom prst="flowChartExtract">
            <a:avLst/>
          </a:prstGeom>
          <a:solidFill>
            <a:schemeClr val="bg1">
              <a:lumMod val="50000"/>
            </a:schemeClr>
          </a:solidFill>
          <a:ln>
            <a:solidFill>
              <a:schemeClr val="bg1">
                <a:lumMod val="50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0" name="正方形/長方形 19"/>
          <p:cNvSpPr/>
          <p:nvPr/>
        </p:nvSpPr>
        <p:spPr>
          <a:xfrm>
            <a:off x="6393160" y="644424"/>
            <a:ext cx="3066862" cy="432047"/>
          </a:xfrm>
          <a:prstGeom prst="rect">
            <a:avLst/>
          </a:prstGeom>
          <a:noFill/>
          <a:ln w="9525">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100" dirty="0">
                <a:latin typeface="Meiryo UI" pitchFamily="50" charset="-128"/>
                <a:ea typeface="Meiryo UI" pitchFamily="50" charset="-128"/>
                <a:cs typeface="Meiryo UI" pitchFamily="50" charset="-128"/>
              </a:rPr>
              <a:t>⑤特別区への移管事務に従事している現員数を</a:t>
            </a:r>
            <a:endParaRPr kumimoji="1" lang="en-US" altLang="ja-JP" sz="1100" dirty="0">
              <a:latin typeface="Meiryo UI" pitchFamily="50" charset="-128"/>
              <a:ea typeface="Meiryo UI" pitchFamily="50" charset="-128"/>
              <a:cs typeface="Meiryo UI" pitchFamily="50" charset="-128"/>
            </a:endParaRPr>
          </a:p>
          <a:p>
            <a:r>
              <a:rPr kumimoji="1" lang="ja-JP" altLang="en-US" sz="1100" dirty="0">
                <a:latin typeface="Meiryo UI" pitchFamily="50" charset="-128"/>
                <a:ea typeface="Meiryo UI" pitchFamily="50" charset="-128"/>
                <a:cs typeface="Meiryo UI" pitchFamily="50" charset="-128"/>
              </a:rPr>
              <a:t>特別区</a:t>
            </a:r>
            <a:r>
              <a:rPr kumimoji="1" lang="ja-JP" altLang="en-US" sz="1100" dirty="0" smtClean="0">
                <a:latin typeface="Meiryo UI" pitchFamily="50" charset="-128"/>
                <a:ea typeface="Meiryo UI" pitchFamily="50" charset="-128"/>
                <a:cs typeface="Meiryo UI" pitchFamily="50" charset="-128"/>
              </a:rPr>
              <a:t>の</a:t>
            </a:r>
            <a:r>
              <a:rPr lang="ja-JP" altLang="en-US" sz="1100" dirty="0" smtClean="0">
                <a:latin typeface="Meiryo UI" pitchFamily="50" charset="-128"/>
                <a:ea typeface="Meiryo UI" pitchFamily="50" charset="-128"/>
                <a:cs typeface="Meiryo UI" pitchFamily="50" charset="-128"/>
              </a:rPr>
              <a:t>部局・部門</a:t>
            </a:r>
            <a:r>
              <a:rPr kumimoji="1" lang="ja-JP" altLang="en-US" sz="1100" dirty="0" smtClean="0">
                <a:latin typeface="Meiryo UI" pitchFamily="50" charset="-128"/>
                <a:ea typeface="Meiryo UI" pitchFamily="50" charset="-128"/>
                <a:cs typeface="Meiryo UI" pitchFamily="50" charset="-128"/>
              </a:rPr>
              <a:t>に</a:t>
            </a:r>
            <a:r>
              <a:rPr kumimoji="1" lang="ja-JP" altLang="en-US" sz="1100" dirty="0">
                <a:latin typeface="Meiryo UI" pitchFamily="50" charset="-128"/>
                <a:ea typeface="Meiryo UI" pitchFamily="50" charset="-128"/>
                <a:cs typeface="Meiryo UI" pitchFamily="50" charset="-128"/>
              </a:rPr>
              <a:t>組替　⇒⑥</a:t>
            </a:r>
          </a:p>
        </p:txBody>
      </p:sp>
      <p:sp>
        <p:nvSpPr>
          <p:cNvPr id="17" name="正方形/長方形 16"/>
          <p:cNvSpPr/>
          <p:nvPr/>
        </p:nvSpPr>
        <p:spPr>
          <a:xfrm>
            <a:off x="0" y="4764"/>
            <a:ext cx="9906000" cy="424145"/>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rgbClr val="000000"/>
                </a:solidFill>
                <a:latin typeface="ＭＳ Ｐゴシック" charset="-128"/>
                <a:ea typeface="Meiryo UI"/>
                <a:cs typeface="Meiryo UI"/>
              </a:rPr>
              <a:t>２　特別</a:t>
            </a:r>
            <a:r>
              <a:rPr lang="ja-JP" altLang="en-US" sz="2000" b="1" dirty="0">
                <a:solidFill>
                  <a:srgbClr val="000000"/>
                </a:solidFill>
                <a:latin typeface="ＭＳ Ｐゴシック" charset="-128"/>
                <a:ea typeface="Meiryo UI"/>
                <a:cs typeface="Meiryo UI"/>
              </a:rPr>
              <a:t>区への移管事務に従事している現員数</a:t>
            </a:r>
          </a:p>
        </p:txBody>
      </p:sp>
      <p:sp>
        <p:nvSpPr>
          <p:cNvPr id="12" name="正方形/長方形 27"/>
          <p:cNvSpPr>
            <a:spLocks noChangeArrowheads="1"/>
          </p:cNvSpPr>
          <p:nvPr/>
        </p:nvSpPr>
        <p:spPr bwMode="auto">
          <a:xfrm>
            <a:off x="8779023" y="86031"/>
            <a:ext cx="1165030" cy="261610"/>
          </a:xfrm>
          <a:prstGeom prst="rect">
            <a:avLst/>
          </a:prstGeom>
          <a:noFill/>
          <a:ln w="9525">
            <a:noFill/>
            <a:miter lim="800000"/>
            <a:headEnd/>
            <a:tailEnd/>
          </a:ln>
        </p:spPr>
        <p:txBody>
          <a:bodyPr wrap="square">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組</a:t>
            </a:r>
            <a:r>
              <a:rPr lang="ja-JP" altLang="en-US"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課</a:t>
            </a:r>
            <a:r>
              <a:rPr lang="ja-JP" altLang="en-US" sz="1100" b="1" dirty="0" smtClean="0">
                <a:solidFill>
                  <a:srgbClr val="000000"/>
                </a:solidFill>
                <a:latin typeface="Meiryo UI" pitchFamily="50" charset="-128"/>
                <a:ea typeface="Meiryo UI" pitchFamily="50" charset="-128"/>
                <a:cs typeface="Meiryo UI" pitchFamily="50" charset="-128"/>
              </a:rPr>
              <a:t>別</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２２</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7865007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4764"/>
            <a:ext cx="9906000" cy="424145"/>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３　</a:t>
            </a:r>
            <a:r>
              <a:rPr lang="ja-JP" altLang="en-US" sz="2000" b="1" smtClean="0">
                <a:solidFill>
                  <a:srgbClr val="000000"/>
                </a:solidFill>
                <a:latin typeface="ＭＳ Ｐゴシック" charset="-128"/>
                <a:ea typeface="Meiryo UI"/>
                <a:cs typeface="Meiryo UI"/>
              </a:rPr>
              <a:t>特別</a:t>
            </a:r>
            <a:r>
              <a:rPr lang="ja-JP" altLang="en-US" sz="2000" b="1" smtClean="0">
                <a:solidFill>
                  <a:srgbClr val="000000"/>
                </a:solidFill>
                <a:latin typeface="ＭＳ Ｐゴシック" charset="-128"/>
                <a:ea typeface="Meiryo UI"/>
                <a:cs typeface="Meiryo UI"/>
              </a:rPr>
              <a:t>区間で再配分</a:t>
            </a:r>
            <a:r>
              <a:rPr lang="ja-JP" altLang="en-US" sz="2000" b="1" dirty="0" smtClean="0">
                <a:solidFill>
                  <a:srgbClr val="000000"/>
                </a:solidFill>
                <a:latin typeface="ＭＳ Ｐゴシック" charset="-128"/>
                <a:ea typeface="Meiryo UI"/>
                <a:cs typeface="Meiryo UI"/>
              </a:rPr>
              <a:t>を行う部署及び指標</a:t>
            </a:r>
            <a:endParaRPr lang="ja-JP" altLang="en-US" sz="1600" b="1" dirty="0">
              <a:solidFill>
                <a:srgbClr val="000000"/>
              </a:solidFill>
              <a:latin typeface="ＭＳ Ｐゴシック" charset="-128"/>
              <a:ea typeface="Meiryo UI"/>
              <a:cs typeface="Meiryo UI"/>
            </a:endParaRPr>
          </a:p>
        </p:txBody>
      </p:sp>
      <p:graphicFrame>
        <p:nvGraphicFramePr>
          <p:cNvPr id="13" name="表 12">
            <a:extLst>
              <a:ext uri="{FF2B5EF4-FFF2-40B4-BE49-F238E27FC236}">
                <a16:creationId xmlns:a16="http://schemas.microsoft.com/office/drawing/2014/main" id="{4F4A85FD-0990-4FE2-A645-5E0A4BC6B0F1}"/>
              </a:ext>
            </a:extLst>
          </p:cNvPr>
          <p:cNvGraphicFramePr>
            <a:graphicFrameLocks noGrp="1"/>
          </p:cNvGraphicFramePr>
          <p:nvPr>
            <p:extLst>
              <p:ext uri="{D42A27DB-BD31-4B8C-83A1-F6EECF244321}">
                <p14:modId xmlns:p14="http://schemas.microsoft.com/office/powerpoint/2010/main" val="3826193617"/>
              </p:ext>
            </p:extLst>
          </p:nvPr>
        </p:nvGraphicFramePr>
        <p:xfrm>
          <a:off x="1208584" y="468565"/>
          <a:ext cx="7776864" cy="6032553"/>
        </p:xfrm>
        <a:graphic>
          <a:graphicData uri="http://schemas.openxmlformats.org/drawingml/2006/table">
            <a:tbl>
              <a:tblPr firstRow="1" bandRow="1">
                <a:tableStyleId>{5C22544A-7EE6-4342-B048-85BDC9FD1C3A}</a:tableStyleId>
              </a:tblPr>
              <a:tblGrid>
                <a:gridCol w="1584176">
                  <a:extLst>
                    <a:ext uri="{9D8B030D-6E8A-4147-A177-3AD203B41FA5}">
                      <a16:colId xmlns:a16="http://schemas.microsoft.com/office/drawing/2014/main" val="20001"/>
                    </a:ext>
                  </a:extLst>
                </a:gridCol>
                <a:gridCol w="1944216">
                  <a:extLst>
                    <a:ext uri="{9D8B030D-6E8A-4147-A177-3AD203B41FA5}">
                      <a16:colId xmlns:a16="http://schemas.microsoft.com/office/drawing/2014/main" val="20002"/>
                    </a:ext>
                  </a:extLst>
                </a:gridCol>
                <a:gridCol w="4248472">
                  <a:extLst>
                    <a:ext uri="{9D8B030D-6E8A-4147-A177-3AD203B41FA5}">
                      <a16:colId xmlns:a16="http://schemas.microsoft.com/office/drawing/2014/main" val="20003"/>
                    </a:ext>
                  </a:extLst>
                </a:gridCol>
              </a:tblGrid>
              <a:tr h="286428">
                <a:tc>
                  <a:txBody>
                    <a:bodyPr/>
                    <a:lstStyle/>
                    <a:p>
                      <a:pPr algn="ctr"/>
                      <a:r>
                        <a:rPr kumimoji="1" lang="ja-JP" altLang="en-US" sz="1200" b="1" dirty="0" smtClean="0">
                          <a:solidFill>
                            <a:schemeClr val="bg1"/>
                          </a:solidFill>
                          <a:latin typeface="Meiryo UI" pitchFamily="50" charset="-128"/>
                          <a:ea typeface="Meiryo UI" pitchFamily="50" charset="-128"/>
                          <a:cs typeface="Meiryo UI" pitchFamily="50" charset="-128"/>
                        </a:rPr>
                        <a:t>部局</a:t>
                      </a:r>
                      <a:endParaRPr kumimoji="1" lang="ja-JP" altLang="en-US" sz="1200" b="1" dirty="0">
                        <a:solidFill>
                          <a:schemeClr val="bg1"/>
                        </a:solidFill>
                        <a:latin typeface="Meiryo UI" pitchFamily="50" charset="-128"/>
                        <a:ea typeface="Meiryo UI" pitchFamily="50" charset="-128"/>
                        <a:cs typeface="Meiryo UI" pitchFamily="50" charset="-128"/>
                      </a:endParaRPr>
                    </a:p>
                  </a:txBody>
                  <a:tcPr marL="36000" marR="360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smtClean="0">
                          <a:solidFill>
                            <a:schemeClr val="bg1"/>
                          </a:solidFill>
                          <a:latin typeface="Meiryo UI" pitchFamily="50" charset="-128"/>
                          <a:ea typeface="Meiryo UI" pitchFamily="50" charset="-128"/>
                          <a:cs typeface="Meiryo UI" pitchFamily="50" charset="-128"/>
                        </a:rPr>
                        <a:t>課・事業所</a:t>
                      </a:r>
                      <a:endParaRPr kumimoji="1" lang="ja-JP" altLang="en-US" sz="1200" b="1" dirty="0">
                        <a:solidFill>
                          <a:schemeClr val="bg1"/>
                        </a:solidFill>
                        <a:latin typeface="Meiryo UI" pitchFamily="50" charset="-128"/>
                        <a:ea typeface="Meiryo UI" pitchFamily="50" charset="-128"/>
                        <a:cs typeface="Meiryo UI" pitchFamily="50" charset="-128"/>
                      </a:endParaRPr>
                    </a:p>
                  </a:txBody>
                  <a:tcPr marL="36000" marR="360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u="none" dirty="0" smtClean="0">
                          <a:solidFill>
                            <a:schemeClr val="bg1"/>
                          </a:solidFill>
                          <a:latin typeface="Meiryo UI" pitchFamily="50" charset="-128"/>
                          <a:ea typeface="Meiryo UI" pitchFamily="50" charset="-128"/>
                          <a:cs typeface="Meiryo UI" pitchFamily="50" charset="-128"/>
                        </a:rPr>
                        <a:t>人口に加えて再配分で用いた指標</a:t>
                      </a:r>
                      <a:endParaRPr kumimoji="1" lang="en-US" altLang="ja-JP" sz="1200" b="1" u="none" dirty="0">
                        <a:solidFill>
                          <a:schemeClr val="bg1"/>
                        </a:solidFill>
                        <a:latin typeface="Meiryo UI" pitchFamily="50" charset="-128"/>
                        <a:ea typeface="Meiryo UI" pitchFamily="50" charset="-128"/>
                        <a:cs typeface="Meiryo UI" pitchFamily="50" charset="-128"/>
                      </a:endParaRPr>
                    </a:p>
                  </a:txBody>
                  <a:tcPr marL="36000" marR="360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0000"/>
                  </a:ext>
                </a:extLst>
              </a:tr>
              <a:tr h="192646">
                <a:tc>
                  <a:txBody>
                    <a:bodyPr/>
                    <a:lstStyle/>
                    <a:p>
                      <a:pPr algn="l" fontAlgn="ct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産業文化部</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産業振興課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effectLst/>
                          <a:latin typeface="Meiryo UI" panose="020B0604030504040204" pitchFamily="50" charset="-128"/>
                          <a:ea typeface="Meiryo UI" panose="020B0604030504040204" pitchFamily="50" charset="-128"/>
                        </a:rPr>
                        <a:t>　小売業事業所数</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92646">
                <a:tc rowSpan="3">
                  <a:txBody>
                    <a:bodyPr/>
                    <a:lstStyle/>
                    <a:p>
                      <a:pPr algn="l" fontAlgn="ct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福祉部</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生活支援課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effectLst/>
                          <a:latin typeface="Meiryo UI" panose="020B0604030504040204" pitchFamily="50" charset="-128"/>
                          <a:ea typeface="Meiryo UI" panose="020B0604030504040204" pitchFamily="50" charset="-128"/>
                        </a:rPr>
                        <a:t>　現在の区役所で生活保護業務に従事する現員数　</a:t>
                      </a:r>
                      <a:r>
                        <a:rPr lang="en-US" altLang="ja-JP" sz="1200" b="0" i="0" u="none" strike="noStrike" dirty="0" smtClean="0">
                          <a:effectLst/>
                          <a:latin typeface="Meiryo UI" panose="020B0604030504040204" pitchFamily="50" charset="-128"/>
                          <a:ea typeface="Meiryo UI" panose="020B0604030504040204" pitchFamily="50" charset="-128"/>
                        </a:rPr>
                        <a:t>※</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92646">
                <a:tc vMerge="1">
                  <a:txBody>
                    <a:bodyPr/>
                    <a:lstStyle/>
                    <a:p>
                      <a:pPr algn="l" fontAlgn="ct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a:t>
                      </a:r>
                      <a:r>
                        <a:rPr lang="ja-JP" altLang="en-US" sz="1200" b="0" i="0" u="none" strike="noStrike" dirty="0" err="1" smtClean="0">
                          <a:solidFill>
                            <a:srgbClr val="000000"/>
                          </a:solidFill>
                          <a:latin typeface="Meiryo UI" panose="020B0604030504040204" pitchFamily="50" charset="-128"/>
                          <a:ea typeface="Meiryo UI" panose="020B0604030504040204" pitchFamily="50" charset="-128"/>
                        </a:rPr>
                        <a:t>障がい</a:t>
                      </a: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者施策課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effectLst/>
                          <a:latin typeface="Meiryo UI" panose="020B0604030504040204" pitchFamily="50" charset="-128"/>
                          <a:ea typeface="Meiryo UI" panose="020B0604030504040204" pitchFamily="50" charset="-128"/>
                        </a:rPr>
                        <a:t>　</a:t>
                      </a:r>
                      <a:r>
                        <a:rPr lang="ja-JP" altLang="en-US" sz="1200" b="0" i="0" u="none" strike="noStrike" dirty="0" err="1" smtClean="0">
                          <a:effectLst/>
                          <a:latin typeface="Meiryo UI" panose="020B0604030504040204" pitchFamily="50" charset="-128"/>
                          <a:ea typeface="Meiryo UI" panose="020B0604030504040204" pitchFamily="50" charset="-128"/>
                        </a:rPr>
                        <a:t>身体障がい</a:t>
                      </a:r>
                      <a:r>
                        <a:rPr lang="ja-JP" altLang="en-US" sz="1200" b="0" i="0" u="none" strike="noStrike" dirty="0" smtClean="0">
                          <a:effectLst/>
                          <a:latin typeface="Meiryo UI" panose="020B0604030504040204" pitchFamily="50" charset="-128"/>
                          <a:ea typeface="Meiryo UI" panose="020B0604030504040204" pitchFamily="50" charset="-128"/>
                        </a:rPr>
                        <a:t>者手帳・療育手帳の交付合計数</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92646">
                <a:tc vMerge="1">
                  <a:txBody>
                    <a:bodyPr/>
                    <a:lstStyle/>
                    <a:p>
                      <a:pPr algn="l" fontAlgn="ct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高齢者施策課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effectLst/>
                          <a:latin typeface="Meiryo UI" panose="020B0604030504040204" pitchFamily="50" charset="-128"/>
                          <a:ea typeface="Meiryo UI" panose="020B0604030504040204" pitchFamily="50" charset="-128"/>
                        </a:rPr>
                        <a:t>　</a:t>
                      </a:r>
                      <a:r>
                        <a:rPr lang="en-US" altLang="ja-JP" sz="1200" b="0" i="0" u="none" strike="noStrike" dirty="0" smtClean="0">
                          <a:effectLst/>
                          <a:latin typeface="Meiryo UI" panose="020B0604030504040204" pitchFamily="50" charset="-128"/>
                          <a:ea typeface="Meiryo UI" panose="020B0604030504040204" pitchFamily="50" charset="-128"/>
                        </a:rPr>
                        <a:t>65</a:t>
                      </a:r>
                      <a:r>
                        <a:rPr lang="ja-JP" altLang="en-US" sz="1200" b="0" i="0" u="none" strike="noStrike" dirty="0" smtClean="0">
                          <a:effectLst/>
                          <a:latin typeface="Meiryo UI" panose="020B0604030504040204" pitchFamily="50" charset="-128"/>
                          <a:ea typeface="Meiryo UI" panose="020B0604030504040204" pitchFamily="50" charset="-128"/>
                        </a:rPr>
                        <a:t>歳以上人口</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92646">
                <a:tc rowSpan="2">
                  <a:txBody>
                    <a:bodyPr/>
                    <a:lstStyle/>
                    <a:p>
                      <a:pPr algn="l" fontAlgn="ct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健康部</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健康推進課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effectLst/>
                          <a:latin typeface="Meiryo UI" panose="020B0604030504040204" pitchFamily="50" charset="-128"/>
                          <a:ea typeface="Meiryo UI" panose="020B0604030504040204" pitchFamily="50" charset="-128"/>
                        </a:rPr>
                        <a:t>　</a:t>
                      </a:r>
                      <a:r>
                        <a:rPr lang="en-US" altLang="ja-JP" sz="1200" b="0" i="0" u="none" strike="noStrike" dirty="0" smtClean="0">
                          <a:effectLst/>
                          <a:latin typeface="Meiryo UI" panose="020B0604030504040204" pitchFamily="50" charset="-128"/>
                          <a:ea typeface="Meiryo UI" panose="020B0604030504040204" pitchFamily="50" charset="-128"/>
                        </a:rPr>
                        <a:t>65</a:t>
                      </a:r>
                      <a:r>
                        <a:rPr lang="ja-JP" altLang="en-US" sz="1200" b="0" i="0" u="none" strike="noStrike" dirty="0" smtClean="0">
                          <a:effectLst/>
                          <a:latin typeface="Meiryo UI" panose="020B0604030504040204" pitchFamily="50" charset="-128"/>
                          <a:ea typeface="Meiryo UI" panose="020B0604030504040204" pitchFamily="50" charset="-128"/>
                        </a:rPr>
                        <a:t>歳以上人口</a:t>
                      </a:r>
                      <a:endParaRPr lang="en-US" altLang="ja-JP" sz="11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192646">
                <a:tc vMerge="1">
                  <a:txBody>
                    <a:bodyPr/>
                    <a:lstStyle/>
                    <a:p>
                      <a:pPr algn="l" fontAlgn="ct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保健所</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smtClean="0">
                          <a:effectLst/>
                          <a:latin typeface="Meiryo UI" panose="020B0604030504040204" pitchFamily="50" charset="-128"/>
                          <a:ea typeface="Meiryo UI" panose="020B0604030504040204" pitchFamily="50" charset="-128"/>
                        </a:rPr>
                        <a:t>　</a:t>
                      </a:r>
                      <a:r>
                        <a:rPr lang="en-US" altLang="ja-JP" sz="1200" b="0" i="0" u="none" strike="noStrike" dirty="0" smtClean="0">
                          <a:effectLst/>
                          <a:latin typeface="Meiryo UI" panose="020B0604030504040204" pitchFamily="50" charset="-128"/>
                          <a:ea typeface="Meiryo UI" panose="020B0604030504040204" pitchFamily="50" charset="-128"/>
                        </a:rPr>
                        <a:t>65</a:t>
                      </a:r>
                      <a:r>
                        <a:rPr lang="ja-JP" altLang="en-US" sz="1200" b="0" i="0" u="none" strike="noStrike" dirty="0" smtClean="0">
                          <a:effectLst/>
                          <a:latin typeface="Meiryo UI" panose="020B0604030504040204" pitchFamily="50" charset="-128"/>
                          <a:ea typeface="Meiryo UI" panose="020B0604030504040204" pitchFamily="50" charset="-128"/>
                        </a:rPr>
                        <a:t>歳以上人口</a:t>
                      </a:r>
                      <a:endParaRPr lang="en-US" altLang="ja-JP" sz="1200" b="0" i="0" u="none" strike="noStrike" dirty="0" smtClean="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192646">
                <a:tc rowSpan="4">
                  <a:txBody>
                    <a:bodyPr/>
                    <a:lstStyle/>
                    <a:p>
                      <a:pPr algn="l" fontAlgn="ct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こども部</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子育て支援課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effectLst/>
                          <a:latin typeface="Meiryo UI" panose="020B0604030504040204" pitchFamily="50" charset="-128"/>
                          <a:ea typeface="Meiryo UI" panose="020B0604030504040204" pitchFamily="50" charset="-128"/>
                        </a:rPr>
                        <a:t>　</a:t>
                      </a:r>
                      <a:r>
                        <a:rPr lang="en-US" altLang="ja-JP" sz="1200" b="0" i="0" u="none" strike="noStrike" dirty="0" smtClean="0">
                          <a:effectLst/>
                          <a:latin typeface="Meiryo UI" panose="020B0604030504040204" pitchFamily="50" charset="-128"/>
                          <a:ea typeface="Meiryo UI" panose="020B0604030504040204" pitchFamily="50" charset="-128"/>
                        </a:rPr>
                        <a:t>18</a:t>
                      </a:r>
                      <a:r>
                        <a:rPr lang="ja-JP" altLang="en-US" sz="1200" b="0" i="0" u="none" strike="noStrike" dirty="0" smtClean="0">
                          <a:effectLst/>
                          <a:latin typeface="Meiryo UI" panose="020B0604030504040204" pitchFamily="50" charset="-128"/>
                          <a:ea typeface="Meiryo UI" panose="020B0604030504040204" pitchFamily="50" charset="-128"/>
                        </a:rPr>
                        <a:t>歳未満人口</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192646">
                <a:tc vMerge="1">
                  <a:txBody>
                    <a:bodyPr/>
                    <a:lstStyle/>
                    <a:p>
                      <a:pPr algn="l" fontAlgn="ct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保育企画課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effectLst/>
                          <a:latin typeface="Meiryo UI" panose="020B0604030504040204" pitchFamily="50" charset="-128"/>
                          <a:ea typeface="Meiryo UI" panose="020B0604030504040204" pitchFamily="50" charset="-128"/>
                        </a:rPr>
                        <a:t>　保育所在所児数</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192646">
                <a:tc vMerge="1">
                  <a:txBody>
                    <a:bodyPr/>
                    <a:lstStyle/>
                    <a:p>
                      <a:pPr algn="l" fontAlgn="ct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保育所運営課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smtClean="0">
                          <a:effectLst/>
                          <a:latin typeface="Meiryo UI" panose="020B0604030504040204" pitchFamily="50" charset="-128"/>
                          <a:ea typeface="Meiryo UI" panose="020B0604030504040204" pitchFamily="50" charset="-128"/>
                        </a:rPr>
                        <a:t>　市営保育所数</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357265">
                <a:tc vMerge="1">
                  <a:txBody>
                    <a:bodyPr/>
                    <a:lstStyle/>
                    <a:p>
                      <a:pPr algn="l" fontAlgn="ct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こども相談センター</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effectLst/>
                          <a:latin typeface="Meiryo UI" panose="020B0604030504040204" pitchFamily="50" charset="-128"/>
                          <a:ea typeface="Meiryo UI" panose="020B0604030504040204" pitchFamily="50" charset="-128"/>
                        </a:rPr>
                        <a:t>　</a:t>
                      </a:r>
                      <a:r>
                        <a:rPr lang="en-US" altLang="ja-JP" sz="1200" b="0" i="0" u="none" strike="noStrike" dirty="0" smtClean="0">
                          <a:effectLst/>
                          <a:latin typeface="Meiryo UI" panose="020B0604030504040204" pitchFamily="50" charset="-128"/>
                          <a:ea typeface="Meiryo UI" panose="020B0604030504040204" pitchFamily="50" charset="-128"/>
                        </a:rPr>
                        <a:t>18</a:t>
                      </a:r>
                      <a:r>
                        <a:rPr lang="ja-JP" altLang="en-US" sz="1200" b="0" i="0" u="none" strike="noStrike" dirty="0" smtClean="0">
                          <a:effectLst/>
                          <a:latin typeface="Meiryo UI" panose="020B0604030504040204" pitchFamily="50" charset="-128"/>
                          <a:ea typeface="Meiryo UI" panose="020B0604030504040204" pitchFamily="50" charset="-128"/>
                        </a:rPr>
                        <a:t>歳未満人口</a:t>
                      </a:r>
                      <a:endParaRPr lang="en-US" altLang="ja-JP" sz="1200" b="0" i="0" u="none" strike="noStrike" dirty="0" smtClean="0">
                        <a:effectLst/>
                        <a:latin typeface="Meiryo UI" panose="020B0604030504040204" pitchFamily="50" charset="-128"/>
                        <a:ea typeface="Meiryo UI" panose="020B0604030504040204" pitchFamily="50" charset="-128"/>
                      </a:endParaRPr>
                    </a:p>
                    <a:p>
                      <a:pPr algn="l" fontAlgn="ctr"/>
                      <a:r>
                        <a:rPr lang="ja-JP" altLang="en-US" sz="1100" b="0" i="0" u="none" strike="noStrike" dirty="0" smtClean="0">
                          <a:effectLst/>
                          <a:latin typeface="Meiryo UI" panose="020B0604030504040204" pitchFamily="50" charset="-128"/>
                          <a:ea typeface="Meiryo UI" panose="020B0604030504040204" pitchFamily="50" charset="-128"/>
                        </a:rPr>
                        <a:t>（改正児童福祉法基準及び一時保護所にかかる人員は除く）</a:t>
                      </a:r>
                      <a:endParaRPr lang="en-US" altLang="ja-JP" sz="11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192646">
                <a:tc rowSpan="7">
                  <a:txBody>
                    <a:bodyPr/>
                    <a:lstStyle/>
                    <a:p>
                      <a:pPr algn="l" fontAlgn="ct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都市整備部</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住宅政策課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effectLst/>
                          <a:latin typeface="Meiryo UI" panose="020B0604030504040204" pitchFamily="50" charset="-128"/>
                          <a:ea typeface="Meiryo UI" panose="020B0604030504040204" pitchFamily="50" charset="-128"/>
                        </a:rPr>
                        <a:t>　住宅総数</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174258">
                <a:tc vMerge="1">
                  <a:txBody>
                    <a:bodyPr/>
                    <a:lstStyle/>
                    <a:p>
                      <a:endParaRPr kumimoji="1" lang="ja-JP" altLang="en-US"/>
                    </a:p>
                  </a:txBody>
                  <a:tcPr/>
                </a:tc>
                <a:tc>
                  <a:txBody>
                    <a:bodyPr/>
                    <a:lstStyle/>
                    <a:p>
                      <a:r>
                        <a:rPr lang="ja-JP" altLang="en-US" sz="1200" dirty="0" smtClean="0">
                          <a:latin typeface="Meiryo UI" panose="020B0604030504040204" pitchFamily="50" charset="-128"/>
                          <a:ea typeface="Meiryo UI" panose="020B0604030504040204" pitchFamily="50" charset="-128"/>
                        </a:rPr>
                        <a:t>　区画整理課</a:t>
                      </a:r>
                      <a:endParaRPr lang="ja-JP" altLang="en-US" sz="1200" dirty="0">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200" dirty="0" smtClean="0">
                          <a:latin typeface="Meiryo UI" panose="020B0604030504040204" pitchFamily="50" charset="-128"/>
                          <a:ea typeface="Meiryo UI" panose="020B0604030504040204" pitchFamily="50" charset="-128"/>
                        </a:rPr>
                        <a:t>　可住地面積</a:t>
                      </a:r>
                      <a:endParaRPr lang="ja-JP" altLang="en-US" sz="1200" dirty="0">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42590854"/>
                  </a:ext>
                </a:extLst>
              </a:tr>
              <a:tr h="168538">
                <a:tc vMerge="1">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chemeClr val="tx1"/>
                          </a:solidFill>
                          <a:latin typeface="Meiryo UI" panose="020B0604030504040204" pitchFamily="50" charset="-128"/>
                          <a:ea typeface="Meiryo UI" panose="020B0604030504040204" pitchFamily="50" charset="-128"/>
                        </a:rPr>
                        <a:t>　土地区画整理事務所・</a:t>
                      </a:r>
                      <a:endParaRPr lang="en-US" altLang="ja-JP" sz="1200" b="0" i="0" u="none" strike="noStrike" dirty="0" smtClean="0">
                        <a:solidFill>
                          <a:schemeClr val="tx1"/>
                        </a:solidFill>
                        <a:latin typeface="Meiryo UI" panose="020B0604030504040204" pitchFamily="50" charset="-128"/>
                        <a:ea typeface="Meiryo UI" panose="020B0604030504040204" pitchFamily="50" charset="-128"/>
                      </a:endParaRPr>
                    </a:p>
                    <a:p>
                      <a:pPr algn="l" fontAlgn="ctr"/>
                      <a:r>
                        <a:rPr lang="ja-JP" altLang="en-US" sz="1200" b="0" i="0" u="none" strike="noStrike" dirty="0" smtClean="0">
                          <a:solidFill>
                            <a:schemeClr val="tx1"/>
                          </a:solidFill>
                          <a:latin typeface="Meiryo UI" panose="020B0604030504040204" pitchFamily="50" charset="-128"/>
                          <a:ea typeface="Meiryo UI" panose="020B0604030504040204" pitchFamily="50" charset="-128"/>
                        </a:rPr>
                        <a:t>　生野南部事務所</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effectLst/>
                          <a:latin typeface="Meiryo UI" panose="020B0604030504040204" pitchFamily="50" charset="-128"/>
                          <a:ea typeface="Meiryo UI" panose="020B0604030504040204" pitchFamily="50" charset="-128"/>
                        </a:rPr>
                        <a:t>　現員数を所在する特別区に配分</a:t>
                      </a:r>
                      <a:r>
                        <a:rPr lang="ja-JP" altLang="en-US" sz="1100" b="0" i="0" u="none" strike="noStrike" dirty="0" smtClean="0">
                          <a:effectLst/>
                          <a:latin typeface="Meiryo UI" panose="020B0604030504040204" pitchFamily="50" charset="-128"/>
                          <a:ea typeface="Meiryo UI" panose="020B0604030504040204" pitchFamily="50" charset="-128"/>
                        </a:rPr>
                        <a:t>（人口を加味しない）</a:t>
                      </a:r>
                      <a:endParaRPr lang="en-US" altLang="ja-JP" sz="11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r h="192646">
                <a:tc vMerge="1">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chemeClr val="tx1"/>
                          </a:solidFill>
                          <a:latin typeface="Meiryo UI" panose="020B0604030504040204" pitchFamily="50" charset="-128"/>
                          <a:ea typeface="Meiryo UI" panose="020B0604030504040204" pitchFamily="50" charset="-128"/>
                        </a:rPr>
                        <a:t>　計画開発課</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effectLst/>
                          <a:latin typeface="Meiryo UI" panose="020B0604030504040204" pitchFamily="50" charset="-128"/>
                          <a:ea typeface="Meiryo UI" panose="020B0604030504040204" pitchFamily="50" charset="-128"/>
                        </a:rPr>
                        <a:t>　可住地面積</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3"/>
                  </a:ext>
                </a:extLst>
              </a:tr>
              <a:tr h="192646">
                <a:tc vMerge="1">
                  <a:txBody>
                    <a:bodyPr/>
                    <a:lstStyle/>
                    <a:p>
                      <a:pPr algn="l" fontAlgn="ct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建築指導課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effectLst/>
                          <a:latin typeface="Meiryo UI" panose="020B0604030504040204" pitchFamily="50" charset="-128"/>
                          <a:ea typeface="Meiryo UI" panose="020B0604030504040204" pitchFamily="50" charset="-128"/>
                        </a:rPr>
                        <a:t>　建築確認申請受理件数</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4"/>
                  </a:ext>
                </a:extLst>
              </a:tr>
              <a:tr h="233616">
                <a:tc vMerge="1">
                  <a:txBody>
                    <a:bodyPr/>
                    <a:lstStyle/>
                    <a:p>
                      <a:pPr algn="l" fontAlgn="ct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住宅建設課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effectLst/>
                          <a:latin typeface="Meiryo UI" panose="020B0604030504040204" pitchFamily="50" charset="-128"/>
                          <a:ea typeface="Meiryo UI" panose="020B0604030504040204" pitchFamily="50" charset="-128"/>
                        </a:rPr>
                        <a:t>　市営住宅戸数</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5"/>
                  </a:ext>
                </a:extLst>
              </a:tr>
              <a:tr h="192646">
                <a:tc vMerge="1">
                  <a:txBody>
                    <a:bodyPr/>
                    <a:lstStyle/>
                    <a:p>
                      <a:pPr algn="l" fontAlgn="ct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住宅管理課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effectLst/>
                          <a:latin typeface="Meiryo UI" panose="020B0604030504040204" pitchFamily="50" charset="-128"/>
                          <a:ea typeface="Meiryo UI" panose="020B0604030504040204" pitchFamily="50" charset="-128"/>
                        </a:rPr>
                        <a:t>　市営住宅戸数</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6"/>
                  </a:ext>
                </a:extLst>
              </a:tr>
              <a:tr h="192646">
                <a:tc rowSpan="5">
                  <a:txBody>
                    <a:bodyPr/>
                    <a:lstStyle/>
                    <a:p>
                      <a:pPr algn="l" fontAlgn="ct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建設部</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管理課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道路・橋りょう面積</a:t>
                      </a:r>
                      <a:r>
                        <a:rPr lang="ja-JP" altLang="en-US" sz="1100" b="0" i="0" u="none" strike="noStrike" dirty="0" smtClean="0">
                          <a:solidFill>
                            <a:srgbClr val="000000"/>
                          </a:solidFill>
                          <a:latin typeface="Meiryo UI" panose="020B0604030504040204" pitchFamily="50" charset="-128"/>
                          <a:ea typeface="Meiryo UI" panose="020B0604030504040204" pitchFamily="50" charset="-128"/>
                        </a:rPr>
                        <a:t>（大阪府への移管分除く）</a:t>
                      </a:r>
                      <a:endParaRPr lang="en-US" altLang="ja-JP" sz="11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7"/>
                  </a:ext>
                </a:extLst>
              </a:tr>
              <a:tr h="190956">
                <a:tc vMerge="1">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chemeClr val="tx1"/>
                          </a:solidFill>
                          <a:latin typeface="Meiryo UI" panose="020B0604030504040204" pitchFamily="50" charset="-128"/>
                          <a:ea typeface="Meiryo UI" panose="020B0604030504040204" pitchFamily="50" charset="-128"/>
                        </a:rPr>
                        <a:t>　道路河川課</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道路・橋りょう面積</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（大阪府への移管分除く）</a:t>
                      </a:r>
                      <a:endParaRPr kumimoji="1" lang="en-US" altLang="ja-JP" sz="1100" b="0" i="0" u="none" strike="noStrike" cap="none" normalizeH="0" baseline="0" dirty="0">
                        <a:ln>
                          <a:noFill/>
                        </a:ln>
                        <a:solidFill>
                          <a:schemeClr val="tx1"/>
                        </a:solidFill>
                        <a:effectLst/>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8"/>
                  </a:ext>
                </a:extLst>
              </a:tr>
              <a:tr h="190956">
                <a:tc vMerge="1">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chemeClr val="tx1"/>
                          </a:solidFill>
                          <a:latin typeface="Meiryo UI" panose="020B0604030504040204" pitchFamily="50" charset="-128"/>
                          <a:ea typeface="Meiryo UI" panose="020B0604030504040204" pitchFamily="50" charset="-128"/>
                        </a:rPr>
                        <a:t>　工営所</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道路・橋りょう面積</a:t>
                      </a:r>
                      <a:r>
                        <a:rPr lang="ja-JP" altLang="en-US" sz="1100" b="0" i="0" u="none" strike="noStrike" dirty="0" smtClean="0">
                          <a:solidFill>
                            <a:srgbClr val="000000"/>
                          </a:solidFill>
                          <a:latin typeface="Meiryo UI" panose="020B0604030504040204" pitchFamily="50" charset="-128"/>
                          <a:ea typeface="Meiryo UI" panose="020B0604030504040204" pitchFamily="50" charset="-128"/>
                        </a:rPr>
                        <a:t>（大阪府への移管分除く）</a:t>
                      </a:r>
                      <a:endParaRPr lang="en-US" altLang="ja-JP" sz="11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9"/>
                  </a:ext>
                </a:extLst>
              </a:tr>
              <a:tr h="190956">
                <a:tc vMerge="1">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chemeClr val="tx1"/>
                          </a:solidFill>
                          <a:latin typeface="Meiryo UI" panose="020B0604030504040204" pitchFamily="50" charset="-128"/>
                          <a:ea typeface="Meiryo UI" panose="020B0604030504040204" pitchFamily="50" charset="-128"/>
                        </a:rPr>
                        <a:t>　公園緑化課</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smtClean="0">
                          <a:solidFill>
                            <a:srgbClr val="000000"/>
                          </a:solidFill>
                          <a:latin typeface="Meiryo UI" panose="020B0604030504040204" pitchFamily="50" charset="-128"/>
                          <a:ea typeface="Meiryo UI" panose="020B0604030504040204" pitchFamily="50" charset="-128"/>
                        </a:rPr>
                        <a:t>　都市公園面積</a:t>
                      </a:r>
                      <a:r>
                        <a:rPr lang="ja-JP" altLang="en-US" sz="1100" b="0" i="0" u="none" strike="noStrike" dirty="0" smtClean="0">
                          <a:solidFill>
                            <a:srgbClr val="000000"/>
                          </a:solidFill>
                          <a:latin typeface="Meiryo UI" panose="020B0604030504040204" pitchFamily="50" charset="-128"/>
                          <a:ea typeface="Meiryo UI" panose="020B0604030504040204" pitchFamily="50" charset="-128"/>
                        </a:rPr>
                        <a:t>（大阪府への移管分除く）</a:t>
                      </a:r>
                      <a:endParaRPr lang="en-US" altLang="ja-JP" sz="11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0"/>
                  </a:ext>
                </a:extLst>
              </a:tr>
              <a:tr h="190956">
                <a:tc vMerge="1">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chemeClr val="tx1"/>
                          </a:solidFill>
                          <a:latin typeface="Meiryo UI" panose="020B0604030504040204" pitchFamily="50" charset="-128"/>
                          <a:ea typeface="Meiryo UI" panose="020B0604030504040204" pitchFamily="50" charset="-128"/>
                        </a:rPr>
                        <a:t>　公園事務所</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都市公園面積</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（大阪府への移管分除く）</a:t>
                      </a:r>
                      <a:endParaRPr kumimoji="1" lang="en-US" altLang="ja-JP" sz="1100" b="0" i="0" u="none" strike="noStrike" cap="none" normalizeH="0" baseline="0" dirty="0">
                        <a:ln>
                          <a:noFill/>
                        </a:ln>
                        <a:solidFill>
                          <a:schemeClr val="tx1"/>
                        </a:solidFill>
                        <a:effectLst/>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1"/>
                  </a:ext>
                </a:extLst>
              </a:tr>
              <a:tr h="190956">
                <a:tc rowSpan="6">
                  <a:txBody>
                    <a:bodyPr/>
                    <a:lstStyle/>
                    <a:p>
                      <a:pPr algn="l" fontAlgn="ctr"/>
                      <a:r>
                        <a:rPr lang="ja-JP" altLang="en-US" sz="1200" b="0" i="0" u="none" strike="noStrike" dirty="0" smtClean="0">
                          <a:solidFill>
                            <a:schemeClr val="tx1"/>
                          </a:solidFill>
                          <a:latin typeface="Meiryo UI" panose="020B0604030504040204" pitchFamily="50" charset="-128"/>
                          <a:ea typeface="Meiryo UI" panose="020B0604030504040204" pitchFamily="50" charset="-128"/>
                        </a:rPr>
                        <a:t>　教育委員会事務局</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chemeClr val="tx1"/>
                          </a:solidFill>
                          <a:latin typeface="Meiryo UI" panose="020B0604030504040204" pitchFamily="50" charset="-128"/>
                          <a:ea typeface="Meiryo UI" panose="020B0604030504040204" pitchFamily="50" charset="-128"/>
                        </a:rPr>
                        <a:t>　教育政策課</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学校数</a:t>
                      </a:r>
                      <a:endParaRPr kumimoji="1" lang="en-US" altLang="ja-JP" sz="1200" b="0" i="0" u="none" strike="noStrike" cap="none" normalizeH="0" baseline="0" dirty="0">
                        <a:ln>
                          <a:noFill/>
                        </a:ln>
                        <a:solidFill>
                          <a:schemeClr val="tx1"/>
                        </a:solidFill>
                        <a:effectLst/>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2"/>
                  </a:ext>
                </a:extLst>
              </a:tr>
              <a:tr h="190956">
                <a:tc vMerge="1">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chemeClr val="tx1"/>
                          </a:solidFill>
                          <a:latin typeface="Meiryo UI" panose="020B0604030504040204" pitchFamily="50" charset="-128"/>
                          <a:ea typeface="Meiryo UI" panose="020B0604030504040204" pitchFamily="50" charset="-128"/>
                        </a:rPr>
                        <a:t>　学事課</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学校数</a:t>
                      </a:r>
                      <a:endParaRPr kumimoji="1" lang="en-US" altLang="ja-JP" sz="1200" b="0" i="0" u="none" strike="noStrike" cap="none" normalizeH="0" baseline="0" dirty="0">
                        <a:ln>
                          <a:noFill/>
                        </a:ln>
                        <a:solidFill>
                          <a:schemeClr val="tx1"/>
                        </a:solidFill>
                        <a:effectLst/>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3"/>
                  </a:ext>
                </a:extLst>
              </a:tr>
              <a:tr h="190956">
                <a:tc vMerge="1">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chemeClr val="tx1"/>
                          </a:solidFill>
                          <a:latin typeface="Meiryo UI" panose="020B0604030504040204" pitchFamily="50" charset="-128"/>
                          <a:ea typeface="Meiryo UI" panose="020B0604030504040204" pitchFamily="50" charset="-128"/>
                        </a:rPr>
                        <a:t>　教務課</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学校数</a:t>
                      </a:r>
                      <a:endParaRPr kumimoji="1" lang="en-US" altLang="ja-JP" sz="1200" b="0" i="0" u="none" strike="noStrike" cap="none" normalizeH="0" baseline="0" dirty="0">
                        <a:ln>
                          <a:noFill/>
                        </a:ln>
                        <a:solidFill>
                          <a:schemeClr val="tx1"/>
                        </a:solidFill>
                        <a:effectLst/>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4"/>
                  </a:ext>
                </a:extLst>
              </a:tr>
              <a:tr h="190956">
                <a:tc vMerge="1">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chemeClr val="tx1"/>
                          </a:solidFill>
                          <a:latin typeface="Meiryo UI" panose="020B0604030504040204" pitchFamily="50" charset="-128"/>
                          <a:ea typeface="Meiryo UI" panose="020B0604030504040204" pitchFamily="50" charset="-128"/>
                        </a:rPr>
                        <a:t>　教育研修課</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教員数</a:t>
                      </a:r>
                      <a:endParaRPr kumimoji="1" lang="en-US" altLang="ja-JP" sz="1200" b="0" i="0" u="none" strike="noStrike" cap="none" normalizeH="0" baseline="0" dirty="0">
                        <a:ln>
                          <a:noFill/>
                        </a:ln>
                        <a:solidFill>
                          <a:schemeClr val="tx1"/>
                        </a:solidFill>
                        <a:effectLst/>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5"/>
                  </a:ext>
                </a:extLst>
              </a:tr>
              <a:tr h="190956">
                <a:tc vMerge="1">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chemeClr val="tx1"/>
                          </a:solidFill>
                          <a:latin typeface="Meiryo UI" panose="020B0604030504040204" pitchFamily="50" charset="-128"/>
                          <a:ea typeface="Meiryo UI" panose="020B0604030504040204" pitchFamily="50" charset="-128"/>
                        </a:rPr>
                        <a:t>　指導課</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学校数</a:t>
                      </a:r>
                      <a:endParaRPr kumimoji="1" lang="en-US" altLang="ja-JP" sz="1200" b="0" i="0" u="none" strike="noStrike" cap="none" normalizeH="0" baseline="0" dirty="0">
                        <a:ln>
                          <a:noFill/>
                        </a:ln>
                        <a:solidFill>
                          <a:schemeClr val="tx1"/>
                        </a:solidFill>
                        <a:effectLst/>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6"/>
                  </a:ext>
                </a:extLst>
              </a:tr>
              <a:tr h="190956">
                <a:tc vMerge="1">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smtClean="0">
                          <a:solidFill>
                            <a:schemeClr val="tx1"/>
                          </a:solidFill>
                          <a:latin typeface="Meiryo UI" panose="020B0604030504040204" pitchFamily="50" charset="-128"/>
                          <a:ea typeface="Meiryo UI" panose="020B0604030504040204" pitchFamily="50" charset="-128"/>
                        </a:rPr>
                        <a:t>　学校経営管理課</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学校数</a:t>
                      </a:r>
                      <a:endParaRPr kumimoji="1" lang="en-US" altLang="ja-JP" sz="1200" b="0" i="0" u="none" strike="noStrike" cap="none" normalizeH="0" baseline="0" dirty="0">
                        <a:ln>
                          <a:noFill/>
                        </a:ln>
                        <a:solidFill>
                          <a:schemeClr val="tx1"/>
                        </a:solidFill>
                        <a:effectLst/>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7"/>
                  </a:ext>
                </a:extLst>
              </a:tr>
            </a:tbl>
          </a:graphicData>
        </a:graphic>
      </p:graphicFrame>
      <p:sp>
        <p:nvSpPr>
          <p:cNvPr id="27" name="正方形/長方形 26">
            <a:extLst>
              <a:ext uri="{FF2B5EF4-FFF2-40B4-BE49-F238E27FC236}">
                <a16:creationId xmlns:a16="http://schemas.microsoft.com/office/drawing/2014/main" id="{2B060A10-AC76-4B46-B4BC-52FFF1515253}"/>
              </a:ext>
            </a:extLst>
          </p:cNvPr>
          <p:cNvSpPr/>
          <p:nvPr/>
        </p:nvSpPr>
        <p:spPr>
          <a:xfrm>
            <a:off x="3024336" y="547490"/>
            <a:ext cx="1670570" cy="454984"/>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marL="180000" indent="-360000" algn="ctr"/>
            <a:endParaRPr kumimoji="1" lang="ja-JP" altLang="en-US" sz="1400" b="1" dirty="0">
              <a:latin typeface="Meiryo UI" pitchFamily="50" charset="-128"/>
              <a:ea typeface="Meiryo UI" pitchFamily="50" charset="-128"/>
              <a:cs typeface="Meiryo UI" pitchFamily="50" charset="-128"/>
            </a:endParaRPr>
          </a:p>
        </p:txBody>
      </p:sp>
      <p:sp>
        <p:nvSpPr>
          <p:cNvPr id="5" name="正方形/長方形 4"/>
          <p:cNvSpPr/>
          <p:nvPr/>
        </p:nvSpPr>
        <p:spPr>
          <a:xfrm>
            <a:off x="1123317" y="6507023"/>
            <a:ext cx="7214059" cy="350977"/>
          </a:xfrm>
          <a:prstGeom prst="rect">
            <a:avLst/>
          </a:prstGeom>
          <a:noFill/>
          <a:ln w="9525">
            <a:noFill/>
          </a:ln>
        </p:spPr>
        <p:style>
          <a:lnRef idx="2">
            <a:schemeClr val="accent6"/>
          </a:lnRef>
          <a:fillRef idx="1">
            <a:schemeClr val="lt1"/>
          </a:fillRef>
          <a:effectRef idx="0">
            <a:schemeClr val="accent6"/>
          </a:effectRef>
          <a:fontRef idx="minor">
            <a:schemeClr val="dk1"/>
          </a:fontRef>
        </p:style>
        <p:txBody>
          <a:bodyPr rtlCol="0" anchor="ctr"/>
          <a:lstStyle/>
          <a:p>
            <a:r>
              <a:rPr lang="en-US" altLang="ja-JP" sz="1100" dirty="0" smtClean="0">
                <a:latin typeface="Meiryo UI" pitchFamily="50" charset="-128"/>
                <a:ea typeface="Meiryo UI" pitchFamily="50" charset="-128"/>
                <a:cs typeface="Meiryo UI" pitchFamily="50" charset="-128"/>
              </a:rPr>
              <a:t>※</a:t>
            </a:r>
            <a:r>
              <a:rPr lang="ja-JP" altLang="en-US" sz="1100" dirty="0" smtClean="0">
                <a:latin typeface="Meiryo UI" pitchFamily="50" charset="-128"/>
                <a:ea typeface="Meiryo UI" pitchFamily="50" charset="-128"/>
                <a:cs typeface="Meiryo UI" pitchFamily="50" charset="-128"/>
              </a:rPr>
              <a:t>地域自治区事務所における生活保護業務は、現在区役所で生活保護業務に従事する現員数</a:t>
            </a:r>
            <a:r>
              <a:rPr lang="ja-JP" altLang="en-US" sz="1100" dirty="0">
                <a:latin typeface="Meiryo UI" pitchFamily="50" charset="-128"/>
                <a:ea typeface="Meiryo UI" pitchFamily="50" charset="-128"/>
                <a:cs typeface="Meiryo UI" pitchFamily="50" charset="-128"/>
              </a:rPr>
              <a:t>を</a:t>
            </a:r>
            <a:r>
              <a:rPr lang="ja-JP" altLang="en-US" sz="1100" dirty="0" smtClean="0">
                <a:latin typeface="Meiryo UI" pitchFamily="50" charset="-128"/>
                <a:ea typeface="Meiryo UI" pitchFamily="50" charset="-128"/>
                <a:cs typeface="Meiryo UI" pitchFamily="50" charset="-128"/>
              </a:rPr>
              <a:t>各特別区に配分</a:t>
            </a:r>
            <a:endParaRPr lang="en-US" altLang="ja-JP" sz="1100" dirty="0">
              <a:latin typeface="Meiryo UI" pitchFamily="50" charset="-128"/>
              <a:ea typeface="Meiryo UI" pitchFamily="50" charset="-128"/>
              <a:cs typeface="Meiryo UI" pitchFamily="50" charset="-128"/>
            </a:endParaRPr>
          </a:p>
        </p:txBody>
      </p:sp>
      <p:sp>
        <p:nvSpPr>
          <p:cNvPr id="6" name="正方形/長方形 27"/>
          <p:cNvSpPr>
            <a:spLocks noChangeArrowheads="1"/>
          </p:cNvSpPr>
          <p:nvPr/>
        </p:nvSpPr>
        <p:spPr bwMode="auto">
          <a:xfrm>
            <a:off x="8697416" y="6594195"/>
            <a:ext cx="1223934" cy="261610"/>
          </a:xfrm>
          <a:prstGeom prst="rect">
            <a:avLst/>
          </a:prstGeom>
          <a:noFill/>
          <a:ln w="9525">
            <a:noFill/>
            <a:miter lim="800000"/>
            <a:headEnd/>
            <a:tailEnd/>
          </a:ln>
        </p:spPr>
        <p:txBody>
          <a:bodyPr wrap="square">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組</a:t>
            </a:r>
            <a:r>
              <a:rPr lang="ja-JP" altLang="en-US"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課</a:t>
            </a:r>
            <a:r>
              <a:rPr lang="ja-JP" altLang="en-US" sz="1100" b="1" dirty="0" smtClean="0">
                <a:solidFill>
                  <a:srgbClr val="000000"/>
                </a:solidFill>
                <a:latin typeface="Meiryo UI" pitchFamily="50" charset="-128"/>
                <a:ea typeface="Meiryo UI" pitchFamily="50" charset="-128"/>
                <a:cs typeface="Meiryo UI" pitchFamily="50" charset="-128"/>
              </a:rPr>
              <a:t>別</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２３</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824727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507350" y="1268761"/>
            <a:ext cx="8766130" cy="4608512"/>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lnSpc>
                <a:spcPct val="200000"/>
              </a:lnSpc>
              <a:spcBef>
                <a:spcPts val="0"/>
              </a:spcBef>
              <a:spcAft>
                <a:spcPts val="0"/>
              </a:spcAft>
            </a:pPr>
            <a:endParaRPr lang="en-US" altLang="ja-JP" sz="2000" b="0" dirty="0">
              <a:solidFill>
                <a:schemeClr val="tx1"/>
              </a:solidFill>
              <a:latin typeface="Meiryo UI" pitchFamily="50" charset="-128"/>
              <a:ea typeface="Meiryo UI" pitchFamily="50" charset="-128"/>
              <a:cs typeface="Meiryo UI" pitchFamily="50" charset="-128"/>
            </a:endParaRPr>
          </a:p>
        </p:txBody>
      </p:sp>
      <p:sp>
        <p:nvSpPr>
          <p:cNvPr id="3" name="タイトル 1"/>
          <p:cNvSpPr txBox="1">
            <a:spLocks/>
          </p:cNvSpPr>
          <p:nvPr/>
        </p:nvSpPr>
        <p:spPr>
          <a:xfrm>
            <a:off x="848544" y="409228"/>
            <a:ext cx="8229600" cy="11430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3200" b="0" i="0" u="none" strike="noStrike" kern="1200" cap="none" spc="0" normalizeH="0" baseline="0" noProof="0" dirty="0">
                <a:ln>
                  <a:noFill/>
                </a:ln>
                <a:solidFill>
                  <a:schemeClr val="tx1"/>
                </a:solidFill>
                <a:effectLst/>
                <a:uLnTx/>
                <a:uFillTx/>
                <a:latin typeface="+mj-lt"/>
                <a:ea typeface="+mj-ea"/>
                <a:cs typeface="+mj-cs"/>
              </a:rPr>
              <a:t>目　　次</a:t>
            </a:r>
          </a:p>
        </p:txBody>
      </p:sp>
      <p:graphicFrame>
        <p:nvGraphicFramePr>
          <p:cNvPr id="7" name="表 6">
            <a:extLst>
              <a:ext uri="{FF2B5EF4-FFF2-40B4-BE49-F238E27FC236}">
                <a16:creationId xmlns:a16="http://schemas.microsoft.com/office/drawing/2014/main" id="{1BC08297-E0D7-44DE-8DD7-21B41EEF6D40}"/>
              </a:ext>
            </a:extLst>
          </p:cNvPr>
          <p:cNvGraphicFramePr>
            <a:graphicFrameLocks noGrp="1"/>
          </p:cNvGraphicFramePr>
          <p:nvPr>
            <p:extLst>
              <p:ext uri="{D42A27DB-BD31-4B8C-83A1-F6EECF244321}">
                <p14:modId xmlns:p14="http://schemas.microsoft.com/office/powerpoint/2010/main" val="713424679"/>
              </p:ext>
            </p:extLst>
          </p:nvPr>
        </p:nvGraphicFramePr>
        <p:xfrm>
          <a:off x="582680" y="1268759"/>
          <a:ext cx="8712000" cy="4694784"/>
        </p:xfrm>
        <a:graphic>
          <a:graphicData uri="http://schemas.openxmlformats.org/drawingml/2006/table">
            <a:tbl>
              <a:tblPr>
                <a:tableStyleId>{5C22544A-7EE6-4342-B048-85BDC9FD1C3A}</a:tableStyleId>
              </a:tblPr>
              <a:tblGrid>
                <a:gridCol w="7200000">
                  <a:extLst>
                    <a:ext uri="{9D8B030D-6E8A-4147-A177-3AD203B41FA5}">
                      <a16:colId xmlns:a16="http://schemas.microsoft.com/office/drawing/2014/main" val="2240739172"/>
                    </a:ext>
                  </a:extLst>
                </a:gridCol>
                <a:gridCol w="1512000">
                  <a:extLst>
                    <a:ext uri="{9D8B030D-6E8A-4147-A177-3AD203B41FA5}">
                      <a16:colId xmlns:a16="http://schemas.microsoft.com/office/drawing/2014/main" val="20001"/>
                    </a:ext>
                  </a:extLst>
                </a:gridCol>
              </a:tblGrid>
              <a:tr h="5868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１</a:t>
                      </a:r>
                      <a:r>
                        <a:rPr kumimoji="1" lang="ja-JP" altLang="en-US" sz="20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　</a:t>
                      </a:r>
                      <a:r>
                        <a:rPr kumimoji="1" lang="ja-JP" altLang="en-US" sz="20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　　人員マネジメント　　・・・・・・・・・・・・・・・・・・・・・・・・・・・・・・・・・　</a:t>
                      </a:r>
                      <a:endParaRPr kumimoji="1" lang="ja-JP" altLang="en-US" sz="2000" b="0"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latin typeface="Meiryo UI" panose="020B0604030504040204" pitchFamily="50" charset="-128"/>
                          <a:ea typeface="Meiryo UI" panose="020B0604030504040204" pitchFamily="50" charset="-128"/>
                        </a:rPr>
                        <a:t>組・課別－　 １</a:t>
                      </a:r>
                      <a:endParaRPr kumimoji="1" lang="ja-JP" altLang="en-US" sz="1600" b="0" dirty="0">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173117"/>
                  </a:ext>
                </a:extLst>
              </a:tr>
              <a:tr h="5868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２</a:t>
                      </a:r>
                      <a:r>
                        <a:rPr kumimoji="1" lang="ja-JP" altLang="en-US" sz="20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　</a:t>
                      </a:r>
                      <a:r>
                        <a:rPr kumimoji="1" lang="ja-JP" altLang="en-US" sz="20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　　特別区の組織体制の構築に向けた全体プロセス　　・・・・・・・・　</a:t>
                      </a:r>
                      <a:endParaRPr kumimoji="1" lang="ja-JP" altLang="en-US" sz="20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latin typeface="Meiryo UI" panose="020B0604030504040204" pitchFamily="50" charset="-128"/>
                          <a:ea typeface="Meiryo UI" panose="020B0604030504040204" pitchFamily="50" charset="-128"/>
                        </a:rPr>
                        <a:t>組・課別－　 ２</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569405098"/>
                  </a:ext>
                </a:extLst>
              </a:tr>
              <a:tr h="5868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３</a:t>
                      </a:r>
                      <a:r>
                        <a:rPr kumimoji="1" lang="ja-JP" altLang="en-US" sz="20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　</a:t>
                      </a:r>
                      <a:r>
                        <a:rPr kumimoji="1" lang="ja-JP" altLang="en-US" sz="20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　　特別区素案における職員総数の算定　　・・・・・・・・・・・・・・・・　</a:t>
                      </a:r>
                      <a:endParaRPr kumimoji="1" lang="ja-JP" altLang="en-US" sz="20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latin typeface="Meiryo UI" panose="020B0604030504040204" pitchFamily="50" charset="-128"/>
                          <a:ea typeface="Meiryo UI" panose="020B0604030504040204" pitchFamily="50" charset="-128"/>
                        </a:rPr>
                        <a:t>組・課別－　 ３</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868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４　　　特別区の組織機構　　・・・・・・・・・・・・・・・・・・・・・・・・・・・・・・</a:t>
                      </a:r>
                      <a:endParaRPr kumimoji="1" lang="ja-JP" altLang="en-US" sz="20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latin typeface="Meiryo UI" panose="020B0604030504040204" pitchFamily="50" charset="-128"/>
                          <a:ea typeface="Meiryo UI" panose="020B0604030504040204" pitchFamily="50" charset="-128"/>
                        </a:rPr>
                        <a:t>組・課別－　 ４</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19063083"/>
                  </a:ext>
                </a:extLst>
              </a:tr>
              <a:tr h="5868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５　　　課・事業所別職員数の算定＜配分と積み上げ＞　　・・・・・・</a:t>
                      </a:r>
                      <a:endParaRPr kumimoji="1" lang="ja-JP" altLang="en-US" sz="20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latin typeface="Meiryo UI" panose="020B0604030504040204" pitchFamily="50" charset="-128"/>
                          <a:ea typeface="Meiryo UI" panose="020B0604030504040204" pitchFamily="50" charset="-128"/>
                        </a:rPr>
                        <a:t>組・課別－　 ８</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078980022"/>
                  </a:ext>
                </a:extLst>
              </a:tr>
              <a:tr h="5868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６　　　特別区ごとの行政需要の差の反映　　・・・・・・・・・・・・・・・・・・</a:t>
                      </a:r>
                      <a:endParaRPr kumimoji="1" lang="ja-JP" altLang="en-US" sz="20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latin typeface="Meiryo UI" panose="020B0604030504040204" pitchFamily="50" charset="-128"/>
                          <a:ea typeface="Meiryo UI" panose="020B0604030504040204" pitchFamily="50" charset="-128"/>
                        </a:rPr>
                        <a:t>組・課別－１０</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248529717"/>
                  </a:ext>
                </a:extLst>
              </a:tr>
              <a:tr h="5868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７　　　特別区ごとの課・事業所別職員数　　・・・・・・・・・・・・・・・・・・</a:t>
                      </a:r>
                      <a:endParaRPr kumimoji="1" lang="en-US" altLang="ja-JP" sz="20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latin typeface="Meiryo UI" panose="020B0604030504040204" pitchFamily="50" charset="-128"/>
                          <a:ea typeface="Meiryo UI" panose="020B0604030504040204" pitchFamily="50" charset="-128"/>
                        </a:rPr>
                        <a:t>組・課別－１２</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595973649"/>
                  </a:ext>
                </a:extLst>
              </a:tr>
              <a:tr h="5868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補足資料　　・・・・・・・・・・・・・・・・・・・・・・・・・・・・・・・・・・・・・・・・・・・・</a:t>
                      </a:r>
                      <a:endParaRPr kumimoji="1" lang="ja-JP" altLang="en-US" sz="20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latin typeface="Meiryo UI" panose="020B0604030504040204" pitchFamily="50" charset="-128"/>
                          <a:ea typeface="Meiryo UI" panose="020B0604030504040204" pitchFamily="50" charset="-128"/>
                        </a:rPr>
                        <a:t>組・課別－２０</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6" name="Rectangle 5"/>
          <p:cNvSpPr>
            <a:spLocks noChangeArrowheads="1"/>
          </p:cNvSpPr>
          <p:nvPr/>
        </p:nvSpPr>
        <p:spPr bwMode="auto">
          <a:xfrm>
            <a:off x="507350" y="5886894"/>
            <a:ext cx="8911988" cy="716598"/>
          </a:xfrm>
          <a:prstGeom prst="rect">
            <a:avLst/>
          </a:prstGeom>
          <a:noFill/>
          <a:ln w="12700">
            <a:noFill/>
            <a:prstDash val="sysDot"/>
            <a:miter lim="800000"/>
            <a:headEnd/>
            <a:tailEnd/>
          </a:ln>
        </p:spPr>
        <p:txBody>
          <a:bodyPr anchor="ctr"/>
          <a:lstStyle/>
          <a:p>
            <a:r>
              <a:rPr lang="ja-JP" altLang="en-US" sz="1200" dirty="0" smtClean="0">
                <a:latin typeface="Meiryo UI" panose="020B0604030504040204" pitchFamily="50" charset="-128"/>
                <a:ea typeface="Meiryo UI" panose="020B0604030504040204" pitchFamily="50" charset="-128"/>
              </a:rPr>
              <a:t>　・本資料における「特別</a:t>
            </a:r>
            <a:r>
              <a:rPr lang="ja-JP" altLang="en-US" sz="1200" dirty="0">
                <a:latin typeface="Meiryo UI" panose="020B0604030504040204" pitchFamily="50" charset="-128"/>
                <a:ea typeface="Meiryo UI" panose="020B0604030504040204" pitchFamily="50" charset="-128"/>
              </a:rPr>
              <a:t>区</a:t>
            </a:r>
            <a:r>
              <a:rPr lang="ja-JP" altLang="en-US" sz="1200" dirty="0" smtClean="0">
                <a:latin typeface="Meiryo UI" panose="020B0604030504040204" pitchFamily="50" charset="-128"/>
                <a:ea typeface="Meiryo UI" panose="020B0604030504040204" pitchFamily="50" charset="-128"/>
              </a:rPr>
              <a:t>素案」は</a:t>
            </a:r>
            <a:r>
              <a:rPr lang="ja-JP" altLang="en-US" sz="1200" dirty="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第９回大都市制度（特別区設置）協議会</a:t>
            </a:r>
            <a:r>
              <a:rPr lang="ja-JP" altLang="en-US" sz="1200" dirty="0">
                <a:latin typeface="Meiryo UI" panose="020B0604030504040204" pitchFamily="50" charset="-128"/>
                <a:ea typeface="Meiryo UI" panose="020B0604030504040204" pitchFamily="50" charset="-128"/>
              </a:rPr>
              <a:t>に</a:t>
            </a:r>
            <a:r>
              <a:rPr lang="ja-JP" altLang="en-US" sz="1200" dirty="0" smtClean="0">
                <a:latin typeface="Meiryo UI" panose="020B0604030504040204" pitchFamily="50" charset="-128"/>
                <a:ea typeface="Meiryo UI" panose="020B0604030504040204" pitchFamily="50" charset="-128"/>
              </a:rPr>
              <a:t>提出</a:t>
            </a:r>
            <a:r>
              <a:rPr lang="ja-JP" altLang="en-US" sz="1200" dirty="0">
                <a:latin typeface="Meiryo UI" panose="020B0604030504040204" pitchFamily="50" charset="-128"/>
                <a:ea typeface="Meiryo UI" panose="020B0604030504040204" pitchFamily="50" charset="-128"/>
              </a:rPr>
              <a:t>した「試案</a:t>
            </a:r>
            <a:r>
              <a:rPr lang="en-US" altLang="ja-JP" sz="1200" dirty="0">
                <a:latin typeface="Meiryo UI" panose="020B0604030504040204" pitchFamily="50" charset="-128"/>
                <a:ea typeface="Meiryo UI" panose="020B0604030504040204" pitchFamily="50" charset="-128"/>
              </a:rPr>
              <a:t>B</a:t>
            </a:r>
            <a:r>
              <a:rPr lang="ja-JP" altLang="en-US" sz="1200" dirty="0">
                <a:latin typeface="Meiryo UI" panose="020B0604030504040204" pitchFamily="50" charset="-128"/>
                <a:ea typeface="Meiryo UI" panose="020B0604030504040204" pitchFamily="50" charset="-128"/>
              </a:rPr>
              <a:t>（４区</a:t>
            </a:r>
            <a:r>
              <a:rPr lang="en-US" altLang="ja-JP" sz="1200" dirty="0">
                <a:latin typeface="Meiryo UI" panose="020B0604030504040204" pitchFamily="50" charset="-128"/>
                <a:ea typeface="Meiryo UI" panose="020B0604030504040204" pitchFamily="50" charset="-128"/>
              </a:rPr>
              <a:t>B</a:t>
            </a:r>
            <a:r>
              <a:rPr lang="ja-JP" altLang="en-US" sz="1200" dirty="0">
                <a:latin typeface="Meiryo UI" panose="020B0604030504040204" pitchFamily="50" charset="-128"/>
                <a:ea typeface="Meiryo UI" panose="020B0604030504040204" pitchFamily="50" charset="-128"/>
              </a:rPr>
              <a:t>案</a:t>
            </a:r>
            <a:r>
              <a:rPr lang="ja-JP" altLang="en-US" sz="1200" dirty="0" smtClean="0">
                <a:latin typeface="Meiryo UI" panose="020B0604030504040204" pitchFamily="50" charset="-128"/>
                <a:ea typeface="Meiryo UI" panose="020B0604030504040204" pitchFamily="50" charset="-128"/>
              </a:rPr>
              <a:t>）修正版」を指す</a:t>
            </a:r>
            <a:endParaRPr lang="en-US" altLang="ja-JP" sz="1200" dirty="0" smtClean="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・本資料においては、特に記載のない限り非技能労務職について算定</a:t>
            </a:r>
            <a:endParaRPr lang="en-US" altLang="ja-JP" sz="1200" dirty="0" smtClean="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・本文中</a:t>
            </a:r>
            <a:r>
              <a:rPr lang="ja-JP" altLang="en-US" sz="1200" dirty="0">
                <a:latin typeface="Meiryo UI" panose="020B0604030504040204" pitchFamily="50" charset="-128"/>
                <a:ea typeface="Meiryo UI" panose="020B0604030504040204" pitchFamily="50" charset="-128"/>
              </a:rPr>
              <a:t>に表記している職員数等は端数処理の影響で、合計数等において一致しない場合がある</a:t>
            </a:r>
          </a:p>
        </p:txBody>
      </p:sp>
    </p:spTree>
    <p:extLst>
      <p:ext uri="{BB962C8B-B14F-4D97-AF65-F5344CB8AC3E}">
        <p14:creationId xmlns:p14="http://schemas.microsoft.com/office/powerpoint/2010/main" val="1808285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83047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272480" y="785956"/>
            <a:ext cx="9433048" cy="1850956"/>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p:cNvSpPr/>
          <p:nvPr/>
        </p:nvSpPr>
        <p:spPr>
          <a:xfrm>
            <a:off x="0" y="4764"/>
            <a:ext cx="9906000" cy="424145"/>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rgbClr val="000000"/>
                </a:solidFill>
                <a:latin typeface="ＭＳ Ｐゴシック" charset="-128"/>
                <a:ea typeface="Meiryo UI"/>
                <a:cs typeface="Meiryo UI"/>
              </a:rPr>
              <a:t>１　</a:t>
            </a:r>
            <a:r>
              <a:rPr lang="ja-JP" altLang="en-US" sz="2000" b="1" dirty="0">
                <a:solidFill>
                  <a:srgbClr val="000000"/>
                </a:solidFill>
                <a:latin typeface="ＭＳ Ｐゴシック" charset="-128"/>
                <a:ea typeface="Meiryo UI"/>
                <a:cs typeface="Meiryo UI"/>
              </a:rPr>
              <a:t>人員マネジメント</a:t>
            </a:r>
            <a:endParaRPr lang="ja-JP" altLang="en-US" sz="1600" b="1" dirty="0">
              <a:solidFill>
                <a:srgbClr val="000000"/>
              </a:solidFill>
              <a:latin typeface="ＭＳ Ｐゴシック" charset="-128"/>
              <a:ea typeface="Meiryo UI"/>
              <a:cs typeface="Meiryo UI"/>
            </a:endParaRPr>
          </a:p>
        </p:txBody>
      </p:sp>
      <p:sp>
        <p:nvSpPr>
          <p:cNvPr id="3" name="テキスト ボックス 2"/>
          <p:cNvSpPr txBox="1"/>
          <p:nvPr/>
        </p:nvSpPr>
        <p:spPr>
          <a:xfrm>
            <a:off x="56456" y="2852936"/>
            <a:ext cx="9790091" cy="3231654"/>
          </a:xfrm>
          <a:prstGeom prst="rect">
            <a:avLst/>
          </a:prstGeom>
          <a:noFill/>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rPr>
              <a:t>◆人員マネジメント</a:t>
            </a:r>
            <a:endParaRPr kumimoji="1" lang="en-US" altLang="ja-JP" sz="1600" dirty="0" smtClean="0">
              <a:latin typeface="Meiryo UI" panose="020B0604030504040204" pitchFamily="50" charset="-128"/>
              <a:ea typeface="Meiryo UI" panose="020B0604030504040204" pitchFamily="50" charset="-128"/>
            </a:endParaRPr>
          </a:p>
          <a:p>
            <a:endParaRPr kumimoji="1" lang="en-US" altLang="ja-JP" sz="1100" dirty="0" smtClean="0">
              <a:latin typeface="Meiryo UI" panose="020B0604030504040204" pitchFamily="50" charset="-128"/>
              <a:ea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rPr>
              <a:t>　</a:t>
            </a:r>
            <a:r>
              <a:rPr lang="ja-JP" altLang="en-US" sz="1500" dirty="0" smtClean="0">
                <a:latin typeface="Meiryo UI" panose="020B0604030504040204" pitchFamily="50" charset="-128"/>
                <a:ea typeface="Meiryo UI" panose="020B0604030504040204" pitchFamily="50" charset="-128"/>
              </a:rPr>
              <a:t>○住民サービスの維持・向上を図りつつ、目標とする職員総数の範囲内で、人的資源の最適配分を追求</a:t>
            </a:r>
            <a:endParaRPr lang="en-US" altLang="ja-JP" sz="1500" dirty="0" smtClean="0">
              <a:latin typeface="Meiryo UI" panose="020B0604030504040204" pitchFamily="50" charset="-128"/>
              <a:ea typeface="Meiryo UI" panose="020B0604030504040204" pitchFamily="50" charset="-128"/>
            </a:endParaRPr>
          </a:p>
          <a:p>
            <a:endParaRPr lang="en-US" altLang="ja-JP" sz="800" dirty="0">
              <a:latin typeface="Meiryo UI" panose="020B0604030504040204" pitchFamily="50" charset="-128"/>
              <a:ea typeface="Meiryo UI" panose="020B0604030504040204" pitchFamily="50" charset="-128"/>
            </a:endParaRPr>
          </a:p>
          <a:p>
            <a:r>
              <a:rPr lang="en-US" altLang="ja-JP" sz="1600" dirty="0" smtClean="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 </a:t>
            </a:r>
            <a:r>
              <a:rPr lang="ja-JP" altLang="en-US" sz="1500" dirty="0" smtClean="0">
                <a:latin typeface="Meiryo UI" panose="020B0604030504040204" pitchFamily="50" charset="-128"/>
                <a:ea typeface="Meiryo UI" panose="020B0604030504040204" pitchFamily="50" charset="-128"/>
              </a:rPr>
              <a:t>○このため、大阪市では、毎年度、業務執行のあり方全般を見直し、既存の職員</a:t>
            </a:r>
            <a:r>
              <a:rPr lang="ja-JP" altLang="ja-JP" sz="1500" dirty="0" smtClean="0">
                <a:latin typeface="Meiryo UI" panose="020B0604030504040204" pitchFamily="50" charset="-128"/>
                <a:ea typeface="Meiryo UI" panose="020B0604030504040204" pitchFamily="50" charset="-128"/>
              </a:rPr>
              <a:t>配置</a:t>
            </a:r>
            <a:r>
              <a:rPr lang="ja-JP" altLang="ja-JP" sz="1500" dirty="0">
                <a:latin typeface="Meiryo UI" panose="020B0604030504040204" pitchFamily="50" charset="-128"/>
                <a:ea typeface="Meiryo UI" panose="020B0604030504040204" pitchFamily="50" charset="-128"/>
              </a:rPr>
              <a:t>全体</a:t>
            </a:r>
            <a:r>
              <a:rPr lang="ja-JP" altLang="ja-JP" sz="1500" dirty="0" smtClean="0">
                <a:latin typeface="Meiryo UI" panose="020B0604030504040204" pitchFamily="50" charset="-128"/>
                <a:ea typeface="Meiryo UI" panose="020B0604030504040204" pitchFamily="50" charset="-128"/>
              </a:rPr>
              <a:t>を精査する</a:t>
            </a:r>
            <a:r>
              <a:rPr lang="ja-JP" altLang="en-US" sz="1500" dirty="0" smtClean="0">
                <a:latin typeface="Meiryo UI" panose="020B0604030504040204" pitchFamily="50" charset="-128"/>
                <a:ea typeface="Meiryo UI" panose="020B0604030504040204" pitchFamily="50" charset="-128"/>
              </a:rPr>
              <a:t>など、</a:t>
            </a:r>
            <a:r>
              <a:rPr lang="ja-JP" altLang="ja-JP" sz="1500" dirty="0" smtClean="0">
                <a:latin typeface="Meiryo UI" panose="020B0604030504040204" pitchFamily="50" charset="-128"/>
                <a:ea typeface="Meiryo UI" panose="020B0604030504040204" pitchFamily="50" charset="-128"/>
              </a:rPr>
              <a:t>不断</a:t>
            </a:r>
            <a:r>
              <a:rPr lang="ja-JP" altLang="en-US" sz="1500" dirty="0" smtClean="0">
                <a:latin typeface="Meiryo UI" panose="020B0604030504040204" pitchFamily="50" charset="-128"/>
                <a:ea typeface="Meiryo UI" panose="020B0604030504040204" pitchFamily="50" charset="-128"/>
              </a:rPr>
              <a:t>に取り組み</a:t>
            </a:r>
            <a:endParaRPr lang="en-US" altLang="ja-JP" sz="1500" dirty="0">
              <a:latin typeface="Meiryo UI" panose="020B0604030504040204" pitchFamily="50" charset="-128"/>
              <a:ea typeface="Meiryo UI" panose="020B0604030504040204" pitchFamily="50" charset="-128"/>
            </a:endParaRPr>
          </a:p>
          <a:p>
            <a:endParaRPr kumimoji="1" lang="en-US" altLang="ja-JP" sz="800" dirty="0" smtClean="0">
              <a:latin typeface="Meiryo UI" panose="020B0604030504040204" pitchFamily="50" charset="-128"/>
              <a:ea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rPr>
              <a:t>　</a:t>
            </a:r>
            <a:r>
              <a:rPr lang="ja-JP" altLang="ja-JP" sz="1500" dirty="0" smtClean="0">
                <a:latin typeface="Meiryo UI" panose="020B0604030504040204" pitchFamily="50" charset="-128"/>
                <a:ea typeface="Meiryo UI" panose="020B0604030504040204" pitchFamily="50" charset="-128"/>
              </a:rPr>
              <a:t>○</a:t>
            </a:r>
            <a:r>
              <a:rPr lang="ja-JP" altLang="en-US" sz="1500" dirty="0" smtClean="0">
                <a:latin typeface="Meiryo UI" panose="020B0604030504040204" pitchFamily="50" charset="-128"/>
                <a:ea typeface="Meiryo UI" panose="020B0604030504040204" pitchFamily="50" charset="-128"/>
              </a:rPr>
              <a:t>現実の</a:t>
            </a:r>
            <a:r>
              <a:rPr lang="ja-JP" altLang="en-US" sz="1500" dirty="0">
                <a:latin typeface="Meiryo UI" panose="020B0604030504040204" pitchFamily="50" charset="-128"/>
                <a:ea typeface="Meiryo UI" panose="020B0604030504040204" pitchFamily="50" charset="-128"/>
              </a:rPr>
              <a:t>職員</a:t>
            </a:r>
            <a:r>
              <a:rPr lang="ja-JP" altLang="en-US" sz="1500" dirty="0" smtClean="0">
                <a:latin typeface="Meiryo UI" panose="020B0604030504040204" pitchFamily="50" charset="-128"/>
                <a:ea typeface="Meiryo UI" panose="020B0604030504040204" pitchFamily="50" charset="-128"/>
              </a:rPr>
              <a:t>配置</a:t>
            </a:r>
            <a:r>
              <a:rPr lang="ja-JP" altLang="en-US" sz="1500" dirty="0">
                <a:latin typeface="Meiryo UI" panose="020B0604030504040204" pitchFamily="50" charset="-128"/>
                <a:ea typeface="Meiryo UI" panose="020B0604030504040204" pitchFamily="50" charset="-128"/>
              </a:rPr>
              <a:t>で</a:t>
            </a:r>
            <a:r>
              <a:rPr lang="ja-JP" altLang="en-US" sz="1500" dirty="0" smtClean="0">
                <a:latin typeface="Meiryo UI" panose="020B0604030504040204" pitchFamily="50" charset="-128"/>
                <a:ea typeface="Meiryo UI" panose="020B0604030504040204" pitchFamily="50" charset="-128"/>
              </a:rPr>
              <a:t>は、事務事業ごとに</a:t>
            </a:r>
            <a:r>
              <a:rPr lang="ja-JP" altLang="ja-JP" sz="1500" dirty="0" smtClean="0">
                <a:latin typeface="Meiryo UI" panose="020B0604030504040204" pitchFamily="50" charset="-128"/>
                <a:ea typeface="Meiryo UI" panose="020B0604030504040204" pitchFamily="50" charset="-128"/>
              </a:rPr>
              <a:t>想定</a:t>
            </a:r>
            <a:r>
              <a:rPr lang="ja-JP" altLang="en-US" sz="1500" dirty="0">
                <a:latin typeface="Meiryo UI" panose="020B0604030504040204" pitchFamily="50" charset="-128"/>
                <a:ea typeface="Meiryo UI" panose="020B0604030504040204" pitchFamily="50" charset="-128"/>
              </a:rPr>
              <a:t>した</a:t>
            </a:r>
            <a:r>
              <a:rPr lang="ja-JP" altLang="ja-JP" sz="1500" dirty="0" smtClean="0">
                <a:latin typeface="Meiryo UI" panose="020B0604030504040204" pitchFamily="50" charset="-128"/>
                <a:ea typeface="Meiryo UI" panose="020B0604030504040204" pitchFamily="50" charset="-128"/>
              </a:rPr>
              <a:t>業務量</a:t>
            </a:r>
            <a:r>
              <a:rPr lang="ja-JP" altLang="en-US" sz="1500" dirty="0" smtClean="0">
                <a:latin typeface="Meiryo UI" panose="020B0604030504040204" pitchFamily="50" charset="-128"/>
                <a:ea typeface="Meiryo UI" panose="020B0604030504040204" pitchFamily="50" charset="-128"/>
              </a:rPr>
              <a:t>や</a:t>
            </a:r>
            <a:r>
              <a:rPr lang="ja-JP" altLang="en-US" sz="1500" dirty="0">
                <a:latin typeface="Meiryo UI" panose="020B0604030504040204" pitchFamily="50" charset="-128"/>
                <a:ea typeface="Meiryo UI" panose="020B0604030504040204" pitchFamily="50" charset="-128"/>
              </a:rPr>
              <a:t>従事人員</a:t>
            </a:r>
            <a:r>
              <a:rPr lang="ja-JP" altLang="ja-JP" sz="1500" dirty="0" smtClean="0">
                <a:latin typeface="Meiryo UI" panose="020B0604030504040204" pitchFamily="50" charset="-128"/>
                <a:ea typeface="Meiryo UI" panose="020B0604030504040204" pitchFamily="50" charset="-128"/>
              </a:rPr>
              <a:t>を</a:t>
            </a:r>
            <a:r>
              <a:rPr lang="ja-JP" altLang="en-US" sz="1500" dirty="0" smtClean="0">
                <a:latin typeface="Meiryo UI" panose="020B0604030504040204" pitchFamily="50" charset="-128"/>
                <a:ea typeface="Meiryo UI" panose="020B0604030504040204" pitchFamily="50" charset="-128"/>
              </a:rPr>
              <a:t>定量的に積み上げて、各課・各局の職員配置を</a:t>
            </a:r>
            <a:endParaRPr lang="en-US" altLang="ja-JP" sz="1500" dirty="0" smtClean="0">
              <a:latin typeface="Meiryo UI" panose="020B0604030504040204" pitchFamily="50" charset="-128"/>
              <a:ea typeface="Meiryo UI" panose="020B0604030504040204" pitchFamily="50" charset="-128"/>
            </a:endParaRPr>
          </a:p>
          <a:p>
            <a:r>
              <a:rPr lang="ja-JP" altLang="en-US" sz="1500" dirty="0">
                <a:latin typeface="Meiryo UI" panose="020B0604030504040204" pitchFamily="50" charset="-128"/>
                <a:ea typeface="Meiryo UI" panose="020B0604030504040204" pitchFamily="50" charset="-128"/>
              </a:rPr>
              <a:t>　</a:t>
            </a:r>
            <a:r>
              <a:rPr lang="ja-JP" altLang="en-US" sz="1500" dirty="0" smtClean="0">
                <a:latin typeface="Meiryo UI" panose="020B0604030504040204" pitchFamily="50" charset="-128"/>
                <a:ea typeface="Meiryo UI" panose="020B0604030504040204" pitchFamily="50" charset="-128"/>
              </a:rPr>
              <a:t>　 決定して</a:t>
            </a:r>
            <a:r>
              <a:rPr lang="ja-JP" altLang="en-US" sz="1500" dirty="0">
                <a:latin typeface="Meiryo UI" panose="020B0604030504040204" pitchFamily="50" charset="-128"/>
                <a:ea typeface="Meiryo UI" panose="020B0604030504040204" pitchFamily="50" charset="-128"/>
              </a:rPr>
              <a:t>いくこと</a:t>
            </a:r>
            <a:r>
              <a:rPr lang="ja-JP" altLang="en-US" sz="1500" dirty="0" smtClean="0">
                <a:latin typeface="Meiryo UI" panose="020B0604030504040204" pitchFamily="50" charset="-128"/>
                <a:ea typeface="Meiryo UI" panose="020B0604030504040204" pitchFamily="50" charset="-128"/>
              </a:rPr>
              <a:t>は行って</a:t>
            </a:r>
            <a:r>
              <a:rPr lang="ja-JP" altLang="en-US" sz="1500" dirty="0">
                <a:latin typeface="Meiryo UI" panose="020B0604030504040204" pitchFamily="50" charset="-128"/>
                <a:ea typeface="Meiryo UI" panose="020B0604030504040204" pitchFamily="50" charset="-128"/>
              </a:rPr>
              <a:t>おらず</a:t>
            </a:r>
            <a:r>
              <a:rPr lang="ja-JP" altLang="en-US" sz="1500" dirty="0" smtClean="0">
                <a:latin typeface="Meiryo UI" panose="020B0604030504040204" pitchFamily="50" charset="-128"/>
                <a:ea typeface="Meiryo UI" panose="020B0604030504040204" pitchFamily="50" charset="-128"/>
              </a:rPr>
              <a:t>、各局の自律的なマネジメントを発揮しつつ、児童虐待防止</a:t>
            </a:r>
            <a:r>
              <a:rPr lang="ja-JP" altLang="en-US" sz="1500" dirty="0">
                <a:latin typeface="Meiryo UI" panose="020B0604030504040204" pitchFamily="50" charset="-128"/>
                <a:ea typeface="Meiryo UI" panose="020B0604030504040204" pitchFamily="50" charset="-128"/>
              </a:rPr>
              <a:t>の</a:t>
            </a:r>
            <a:r>
              <a:rPr lang="ja-JP" altLang="en-US" sz="1500" dirty="0" smtClean="0">
                <a:latin typeface="Meiryo UI" panose="020B0604030504040204" pitchFamily="50" charset="-128"/>
                <a:ea typeface="Meiryo UI" panose="020B0604030504040204" pitchFamily="50" charset="-128"/>
              </a:rPr>
              <a:t>体制強化などの増員については、</a:t>
            </a:r>
            <a:endParaRPr lang="en-US" altLang="ja-JP" sz="1500" dirty="0" smtClean="0">
              <a:latin typeface="Meiryo UI" panose="020B0604030504040204" pitchFamily="50" charset="-128"/>
              <a:ea typeface="Meiryo UI" panose="020B0604030504040204" pitchFamily="50" charset="-128"/>
            </a:endParaRPr>
          </a:p>
          <a:p>
            <a:r>
              <a:rPr lang="ja-JP" altLang="en-US" sz="1500" dirty="0">
                <a:latin typeface="Meiryo UI" panose="020B0604030504040204" pitchFamily="50" charset="-128"/>
                <a:ea typeface="Meiryo UI" panose="020B0604030504040204" pitchFamily="50" charset="-128"/>
              </a:rPr>
              <a:t>　</a:t>
            </a:r>
            <a:r>
              <a:rPr lang="ja-JP" altLang="en-US" sz="1500" dirty="0" smtClean="0">
                <a:latin typeface="Meiryo UI" panose="020B0604030504040204" pitchFamily="50" charset="-128"/>
                <a:ea typeface="Meiryo UI" panose="020B0604030504040204" pitchFamily="50" charset="-128"/>
              </a:rPr>
              <a:t>　 全市的な観点から業務執行体制の確保を行い、毎年度、職員配置を決定</a:t>
            </a:r>
            <a:endParaRPr lang="en-US" altLang="ja-JP" sz="1500" dirty="0" smtClean="0">
              <a:latin typeface="Meiryo UI" panose="020B0604030504040204" pitchFamily="50" charset="-128"/>
              <a:ea typeface="Meiryo UI" panose="020B0604030504040204" pitchFamily="50" charset="-128"/>
            </a:endParaRPr>
          </a:p>
          <a:p>
            <a:endParaRPr kumimoji="1" lang="en-US" altLang="ja-JP" sz="1600" dirty="0" smtClean="0">
              <a:latin typeface="Meiryo UI" panose="020B0604030504040204" pitchFamily="50" charset="-128"/>
              <a:ea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rPr>
              <a:t>◆特別区における人員マネジメント</a:t>
            </a:r>
            <a:endParaRPr lang="en-US" altLang="ja-JP" sz="1600" dirty="0" smtClean="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endParaRPr>
          </a:p>
          <a:p>
            <a:r>
              <a:rPr lang="en-US" altLang="ja-JP" sz="1600" dirty="0" smtClean="0">
                <a:latin typeface="Meiryo UI" panose="020B0604030504040204" pitchFamily="50" charset="-128"/>
                <a:ea typeface="Meiryo UI" panose="020B0604030504040204" pitchFamily="50" charset="-128"/>
              </a:rPr>
              <a:t>  </a:t>
            </a:r>
            <a:r>
              <a:rPr lang="ja-JP" altLang="en-US" sz="1500" dirty="0" smtClean="0">
                <a:latin typeface="Meiryo UI" panose="020B0604030504040204" pitchFamily="50" charset="-128"/>
                <a:ea typeface="Meiryo UI" panose="020B0604030504040204" pitchFamily="50" charset="-128"/>
              </a:rPr>
              <a:t>○</a:t>
            </a:r>
            <a:r>
              <a:rPr lang="ja-JP" altLang="en-US" sz="1500" dirty="0">
                <a:latin typeface="Meiryo UI" panose="020B0604030504040204" pitchFamily="50" charset="-128"/>
                <a:ea typeface="Meiryo UI" panose="020B0604030504040204" pitchFamily="50" charset="-128"/>
              </a:rPr>
              <a:t>設置準備</a:t>
            </a:r>
            <a:r>
              <a:rPr lang="ja-JP" altLang="en-US" sz="1500" dirty="0" smtClean="0">
                <a:latin typeface="Meiryo UI" panose="020B0604030504040204" pitchFamily="50" charset="-128"/>
                <a:ea typeface="Meiryo UI" panose="020B0604030504040204" pitchFamily="50" charset="-128"/>
              </a:rPr>
              <a:t>期間中　：　市長のマネジメントにより、各特別区の体制整備を図る</a:t>
            </a:r>
            <a:endParaRPr lang="en-US" altLang="ja-JP" sz="1500" dirty="0" smtClean="0">
              <a:latin typeface="Meiryo UI" panose="020B0604030504040204" pitchFamily="50" charset="-128"/>
              <a:ea typeface="Meiryo UI" panose="020B0604030504040204" pitchFamily="50" charset="-128"/>
            </a:endParaRPr>
          </a:p>
          <a:p>
            <a:endParaRPr lang="en-US" altLang="ja-JP" sz="800" dirty="0" smtClean="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ja-JP" altLang="en-US" sz="1500" dirty="0">
                <a:latin typeface="Meiryo UI" panose="020B0604030504040204" pitchFamily="50" charset="-128"/>
                <a:ea typeface="Meiryo UI" panose="020B0604030504040204" pitchFamily="50" charset="-128"/>
              </a:rPr>
              <a:t>○</a:t>
            </a:r>
            <a:r>
              <a:rPr lang="ja-JP" altLang="en-US" sz="1500" dirty="0" smtClean="0">
                <a:latin typeface="Meiryo UI" panose="020B0604030504040204" pitchFamily="50" charset="-128"/>
                <a:ea typeface="Meiryo UI" panose="020B0604030504040204" pitchFamily="50" charset="-128"/>
              </a:rPr>
              <a:t>特別区設置後　　 ：  特別区長のマネジメントにより、各特別区の施策目標の実現をめざした体制整備</a:t>
            </a:r>
            <a:r>
              <a:rPr lang="ja-JP" altLang="en-US" sz="1500" dirty="0">
                <a:latin typeface="Meiryo UI" panose="020B0604030504040204" pitchFamily="50" charset="-128"/>
                <a:ea typeface="Meiryo UI" panose="020B0604030504040204" pitchFamily="50" charset="-128"/>
              </a:rPr>
              <a:t>を</a:t>
            </a:r>
            <a:r>
              <a:rPr lang="ja-JP" altLang="en-US" sz="1500" dirty="0" smtClean="0">
                <a:latin typeface="Meiryo UI" panose="020B0604030504040204" pitchFamily="50" charset="-128"/>
                <a:ea typeface="Meiryo UI" panose="020B0604030504040204" pitchFamily="50" charset="-128"/>
              </a:rPr>
              <a:t>図る</a:t>
            </a:r>
            <a:endParaRPr lang="en-US" altLang="ja-JP" sz="1500" dirty="0" smtClean="0">
              <a:latin typeface="Meiryo UI" panose="020B0604030504040204" pitchFamily="50" charset="-128"/>
              <a:ea typeface="Meiryo UI" panose="020B0604030504040204" pitchFamily="50" charset="-128"/>
            </a:endParaRPr>
          </a:p>
        </p:txBody>
      </p:sp>
      <p:sp>
        <p:nvSpPr>
          <p:cNvPr id="27" name="Rectangle 31"/>
          <p:cNvSpPr>
            <a:spLocks noChangeArrowheads="1"/>
          </p:cNvSpPr>
          <p:nvPr/>
        </p:nvSpPr>
        <p:spPr bwMode="auto">
          <a:xfrm>
            <a:off x="531887" y="1229226"/>
            <a:ext cx="2448272" cy="1229485"/>
          </a:xfrm>
          <a:prstGeom prst="rect">
            <a:avLst/>
          </a:prstGeom>
          <a:solidFill>
            <a:schemeClr val="tx2"/>
          </a:solidFill>
          <a:ln w="15875">
            <a:solidFill>
              <a:schemeClr val="tx2"/>
            </a:solidFill>
            <a:miter lim="800000"/>
            <a:headEnd/>
            <a:tailEnd/>
          </a:ln>
        </p:spPr>
        <p:txBody>
          <a:bodyPr anchor="ctr"/>
          <a:lstStyle/>
          <a:p>
            <a:pPr algn="ctr"/>
            <a:r>
              <a:rPr lang="ja-JP" altLang="en-US" sz="1550" b="1" dirty="0">
                <a:solidFill>
                  <a:schemeClr val="bg1"/>
                </a:solidFill>
                <a:latin typeface="Meiryo UI" pitchFamily="50" charset="-128"/>
                <a:ea typeface="Meiryo UI" pitchFamily="50" charset="-128"/>
                <a:cs typeface="Meiryo UI" pitchFamily="50" charset="-128"/>
              </a:rPr>
              <a:t>職</a:t>
            </a:r>
            <a:r>
              <a:rPr lang="ja-JP" altLang="en-US" sz="1550" b="1" dirty="0" smtClean="0">
                <a:solidFill>
                  <a:schemeClr val="bg1"/>
                </a:solidFill>
                <a:latin typeface="Meiryo UI" pitchFamily="50" charset="-128"/>
                <a:ea typeface="Meiryo UI" pitchFamily="50" charset="-128"/>
                <a:cs typeface="Meiryo UI" pitchFamily="50" charset="-128"/>
              </a:rPr>
              <a:t>員数管理目標</a:t>
            </a:r>
            <a:endParaRPr lang="en-US" altLang="ja-JP" sz="1550" b="1" dirty="0" smtClean="0">
              <a:solidFill>
                <a:schemeClr val="bg1"/>
              </a:solidFill>
              <a:latin typeface="Meiryo UI" pitchFamily="50" charset="-128"/>
              <a:ea typeface="Meiryo UI" pitchFamily="50" charset="-128"/>
              <a:cs typeface="Meiryo UI" pitchFamily="50" charset="-128"/>
            </a:endParaRPr>
          </a:p>
          <a:p>
            <a:pPr algn="ctr"/>
            <a:r>
              <a:rPr lang="ja-JP" altLang="en-US" sz="1550" b="1" dirty="0" smtClean="0">
                <a:solidFill>
                  <a:schemeClr val="bg1"/>
                </a:solidFill>
                <a:latin typeface="Meiryo UI" pitchFamily="50" charset="-128"/>
                <a:ea typeface="Meiryo UI" pitchFamily="50" charset="-128"/>
                <a:cs typeface="Meiryo UI" pitchFamily="50" charset="-128"/>
              </a:rPr>
              <a:t>（目標とする職員総数）の設定</a:t>
            </a:r>
            <a:endParaRPr lang="en-US" altLang="ja-JP" sz="1550" b="1" dirty="0">
              <a:solidFill>
                <a:schemeClr val="bg1"/>
              </a:solidFill>
              <a:latin typeface="Meiryo UI" pitchFamily="50" charset="-128"/>
              <a:ea typeface="Meiryo UI" pitchFamily="50" charset="-128"/>
              <a:cs typeface="Meiryo UI" pitchFamily="50" charset="-128"/>
            </a:endParaRPr>
          </a:p>
        </p:txBody>
      </p:sp>
      <p:sp>
        <p:nvSpPr>
          <p:cNvPr id="28" name="Rectangle 31"/>
          <p:cNvSpPr>
            <a:spLocks noChangeArrowheads="1"/>
          </p:cNvSpPr>
          <p:nvPr/>
        </p:nvSpPr>
        <p:spPr bwMode="auto">
          <a:xfrm>
            <a:off x="3664470" y="1229226"/>
            <a:ext cx="2448272" cy="1229485"/>
          </a:xfrm>
          <a:prstGeom prst="rect">
            <a:avLst/>
          </a:prstGeom>
          <a:solidFill>
            <a:schemeClr val="tx2"/>
          </a:solidFill>
          <a:ln w="15875">
            <a:solidFill>
              <a:schemeClr val="tx2"/>
            </a:solidFill>
            <a:miter lim="800000"/>
            <a:headEnd/>
            <a:tailEnd/>
          </a:ln>
        </p:spPr>
        <p:txBody>
          <a:bodyPr anchor="ctr"/>
          <a:lstStyle/>
          <a:p>
            <a:r>
              <a:rPr lang="ja-JP" altLang="en-US" sz="1550" b="1" dirty="0">
                <a:solidFill>
                  <a:schemeClr val="bg1"/>
                </a:solidFill>
                <a:latin typeface="Meiryo UI" pitchFamily="50" charset="-128"/>
                <a:ea typeface="Meiryo UI" pitchFamily="50" charset="-128"/>
                <a:cs typeface="Meiryo UI" pitchFamily="50" charset="-128"/>
              </a:rPr>
              <a:t> </a:t>
            </a:r>
            <a:r>
              <a:rPr lang="ja-JP" altLang="en-US" sz="1550" b="1" dirty="0" smtClean="0">
                <a:solidFill>
                  <a:schemeClr val="bg1"/>
                </a:solidFill>
                <a:latin typeface="Meiryo UI" pitchFamily="50" charset="-128"/>
                <a:ea typeface="Meiryo UI" pitchFamily="50" charset="-128"/>
                <a:cs typeface="Meiryo UI" pitchFamily="50" charset="-128"/>
              </a:rPr>
              <a:t>○業務</a:t>
            </a:r>
            <a:r>
              <a:rPr lang="ja-JP" altLang="en-US" sz="1550" b="1" dirty="0">
                <a:solidFill>
                  <a:schemeClr val="bg1"/>
                </a:solidFill>
                <a:latin typeface="Meiryo UI" pitchFamily="50" charset="-128"/>
                <a:ea typeface="Meiryo UI" pitchFamily="50" charset="-128"/>
                <a:cs typeface="Meiryo UI" pitchFamily="50" charset="-128"/>
              </a:rPr>
              <a:t>執行の</a:t>
            </a:r>
            <a:r>
              <a:rPr lang="ja-JP" altLang="en-US" sz="1550" b="1" dirty="0" smtClean="0">
                <a:solidFill>
                  <a:schemeClr val="bg1"/>
                </a:solidFill>
                <a:latin typeface="Meiryo UI" pitchFamily="50" charset="-128"/>
                <a:ea typeface="Meiryo UI" pitchFamily="50" charset="-128"/>
                <a:cs typeface="Meiryo UI" pitchFamily="50" charset="-128"/>
              </a:rPr>
              <a:t>見直しなどを　</a:t>
            </a:r>
            <a:endParaRPr lang="en-US" altLang="ja-JP" sz="1550" b="1" dirty="0" smtClean="0">
              <a:solidFill>
                <a:schemeClr val="bg1"/>
              </a:solidFill>
              <a:latin typeface="Meiryo UI" pitchFamily="50" charset="-128"/>
              <a:ea typeface="Meiryo UI" pitchFamily="50" charset="-128"/>
              <a:cs typeface="Meiryo UI" pitchFamily="50" charset="-128"/>
            </a:endParaRPr>
          </a:p>
          <a:p>
            <a:r>
              <a:rPr lang="ja-JP" altLang="en-US" sz="1550" b="1" dirty="0" smtClean="0">
                <a:solidFill>
                  <a:schemeClr val="bg1"/>
                </a:solidFill>
                <a:latin typeface="Meiryo UI" pitchFamily="50" charset="-128"/>
                <a:ea typeface="Meiryo UI" pitchFamily="50" charset="-128"/>
                <a:cs typeface="Meiryo UI" pitchFamily="50" charset="-128"/>
              </a:rPr>
              <a:t> </a:t>
            </a:r>
            <a:r>
              <a:rPr lang="ja-JP" altLang="en-US" sz="1550" b="1" dirty="0">
                <a:solidFill>
                  <a:schemeClr val="bg1"/>
                </a:solidFill>
                <a:latin typeface="Meiryo UI" pitchFamily="50" charset="-128"/>
                <a:ea typeface="Meiryo UI" pitchFamily="50" charset="-128"/>
                <a:cs typeface="Meiryo UI" pitchFamily="50" charset="-128"/>
              </a:rPr>
              <a:t>　 </a:t>
            </a:r>
            <a:r>
              <a:rPr lang="ja-JP" altLang="en-US" sz="1550" b="1" dirty="0" smtClean="0">
                <a:solidFill>
                  <a:schemeClr val="bg1"/>
                </a:solidFill>
                <a:latin typeface="Meiryo UI" pitchFamily="50" charset="-128"/>
                <a:ea typeface="Meiryo UI" pitchFamily="50" charset="-128"/>
                <a:cs typeface="Meiryo UI" pitchFamily="50" charset="-128"/>
              </a:rPr>
              <a:t>通じて、</a:t>
            </a:r>
            <a:r>
              <a:rPr lang="ja-JP" altLang="en-US" sz="1550" b="1" dirty="0">
                <a:solidFill>
                  <a:schemeClr val="bg1"/>
                </a:solidFill>
                <a:latin typeface="Meiryo UI" pitchFamily="50" charset="-128"/>
                <a:ea typeface="Meiryo UI" pitchFamily="50" charset="-128"/>
                <a:cs typeface="Meiryo UI" pitchFamily="50" charset="-128"/>
              </a:rPr>
              <a:t>全庁的に、</a:t>
            </a:r>
            <a:r>
              <a:rPr lang="ja-JP" altLang="en-US" sz="1550" b="1" dirty="0" smtClean="0">
                <a:solidFill>
                  <a:schemeClr val="bg1"/>
                </a:solidFill>
                <a:latin typeface="Meiryo UI" pitchFamily="50" charset="-128"/>
                <a:ea typeface="Meiryo UI" pitchFamily="50" charset="-128"/>
                <a:cs typeface="Meiryo UI" pitchFamily="50" charset="-128"/>
              </a:rPr>
              <a:t>既存</a:t>
            </a:r>
            <a:endParaRPr lang="en-US" altLang="ja-JP" sz="1550" b="1" dirty="0" smtClean="0">
              <a:solidFill>
                <a:schemeClr val="bg1"/>
              </a:solidFill>
              <a:latin typeface="Meiryo UI" pitchFamily="50" charset="-128"/>
              <a:ea typeface="Meiryo UI" pitchFamily="50" charset="-128"/>
              <a:cs typeface="Meiryo UI" pitchFamily="50" charset="-128"/>
            </a:endParaRPr>
          </a:p>
          <a:p>
            <a:r>
              <a:rPr lang="en-US" altLang="ja-JP" sz="1550" b="1" dirty="0">
                <a:solidFill>
                  <a:schemeClr val="bg1"/>
                </a:solidFill>
                <a:latin typeface="Meiryo UI" pitchFamily="50" charset="-128"/>
                <a:ea typeface="Meiryo UI" pitchFamily="50" charset="-128"/>
                <a:cs typeface="Meiryo UI" pitchFamily="50" charset="-128"/>
              </a:rPr>
              <a:t> </a:t>
            </a:r>
            <a:r>
              <a:rPr lang="en-US" altLang="ja-JP" sz="1550" b="1" dirty="0" smtClean="0">
                <a:solidFill>
                  <a:schemeClr val="bg1"/>
                </a:solidFill>
                <a:latin typeface="Meiryo UI" pitchFamily="50" charset="-128"/>
                <a:ea typeface="Meiryo UI" pitchFamily="50" charset="-128"/>
                <a:cs typeface="Meiryo UI" pitchFamily="50" charset="-128"/>
              </a:rPr>
              <a:t>   </a:t>
            </a:r>
            <a:r>
              <a:rPr lang="ja-JP" altLang="en-US" sz="1550" b="1" dirty="0" smtClean="0">
                <a:solidFill>
                  <a:schemeClr val="bg1"/>
                </a:solidFill>
                <a:latin typeface="Meiryo UI" pitchFamily="50" charset="-128"/>
                <a:ea typeface="Meiryo UI" pitchFamily="50" charset="-128"/>
                <a:cs typeface="Meiryo UI" pitchFamily="50" charset="-128"/>
              </a:rPr>
              <a:t>の職員配置を精査</a:t>
            </a:r>
            <a:endParaRPr lang="en-US" altLang="ja-JP" sz="1550" b="1" dirty="0" smtClean="0">
              <a:solidFill>
                <a:schemeClr val="bg1"/>
              </a:solidFill>
              <a:latin typeface="Meiryo UI" pitchFamily="50" charset="-128"/>
              <a:ea typeface="Meiryo UI" pitchFamily="50" charset="-128"/>
              <a:cs typeface="Meiryo UI" pitchFamily="50" charset="-128"/>
            </a:endParaRPr>
          </a:p>
          <a:p>
            <a:r>
              <a:rPr lang="ja-JP" altLang="en-US" sz="1550" b="1" dirty="0" smtClean="0">
                <a:solidFill>
                  <a:schemeClr val="bg1"/>
                </a:solidFill>
                <a:latin typeface="Meiryo UI" pitchFamily="50" charset="-128"/>
                <a:ea typeface="Meiryo UI" pitchFamily="50" charset="-128"/>
                <a:cs typeface="Meiryo UI" pitchFamily="50" charset="-128"/>
              </a:rPr>
              <a:t> ○新たな行政需要に対応</a:t>
            </a:r>
            <a:endParaRPr lang="en-US" altLang="ja-JP" sz="1550" b="1" dirty="0" smtClean="0">
              <a:solidFill>
                <a:schemeClr val="bg1"/>
              </a:solidFill>
              <a:latin typeface="Meiryo UI" pitchFamily="50" charset="-128"/>
              <a:ea typeface="Meiryo UI" pitchFamily="50" charset="-128"/>
              <a:cs typeface="Meiryo UI" pitchFamily="50" charset="-128"/>
            </a:endParaRPr>
          </a:p>
          <a:p>
            <a:r>
              <a:rPr lang="ja-JP" altLang="en-US" sz="1550" b="1" dirty="0" smtClean="0">
                <a:solidFill>
                  <a:schemeClr val="bg1"/>
                </a:solidFill>
                <a:latin typeface="Meiryo UI" pitchFamily="50" charset="-128"/>
                <a:ea typeface="Meiryo UI" pitchFamily="50" charset="-128"/>
                <a:cs typeface="Meiryo UI" pitchFamily="50" charset="-128"/>
              </a:rPr>
              <a:t> </a:t>
            </a:r>
            <a:r>
              <a:rPr lang="ja-JP" altLang="en-US" sz="1550" b="1" dirty="0">
                <a:solidFill>
                  <a:schemeClr val="bg1"/>
                </a:solidFill>
                <a:latin typeface="Meiryo UI" pitchFamily="50" charset="-128"/>
                <a:ea typeface="Meiryo UI" pitchFamily="50" charset="-128"/>
                <a:cs typeface="Meiryo UI" pitchFamily="50" charset="-128"/>
              </a:rPr>
              <a:t>　 </a:t>
            </a:r>
            <a:r>
              <a:rPr lang="ja-JP" altLang="en-US" sz="1550" b="1" dirty="0" smtClean="0">
                <a:solidFill>
                  <a:schemeClr val="bg1"/>
                </a:solidFill>
                <a:latin typeface="Meiryo UI" pitchFamily="50" charset="-128"/>
                <a:ea typeface="Meiryo UI" pitchFamily="50" charset="-128"/>
                <a:cs typeface="Meiryo UI" pitchFamily="50" charset="-128"/>
              </a:rPr>
              <a:t>した増員の確保</a:t>
            </a:r>
            <a:endParaRPr lang="en-US" altLang="ja-JP" sz="1550" b="1" dirty="0">
              <a:solidFill>
                <a:schemeClr val="bg1"/>
              </a:solidFill>
              <a:latin typeface="Meiryo UI" pitchFamily="50" charset="-128"/>
              <a:ea typeface="Meiryo UI" pitchFamily="50" charset="-128"/>
              <a:cs typeface="Meiryo UI" pitchFamily="50" charset="-128"/>
            </a:endParaRPr>
          </a:p>
        </p:txBody>
      </p:sp>
      <p:sp>
        <p:nvSpPr>
          <p:cNvPr id="29" name="Rectangle 31"/>
          <p:cNvSpPr>
            <a:spLocks noChangeArrowheads="1"/>
          </p:cNvSpPr>
          <p:nvPr/>
        </p:nvSpPr>
        <p:spPr bwMode="auto">
          <a:xfrm>
            <a:off x="6862732" y="1229226"/>
            <a:ext cx="2448272" cy="1229485"/>
          </a:xfrm>
          <a:prstGeom prst="rect">
            <a:avLst/>
          </a:prstGeom>
          <a:solidFill>
            <a:schemeClr val="tx2"/>
          </a:solidFill>
          <a:ln w="15875">
            <a:solidFill>
              <a:schemeClr val="tx2"/>
            </a:solidFill>
            <a:miter lim="800000"/>
            <a:headEnd/>
            <a:tailEnd/>
          </a:ln>
        </p:spPr>
        <p:txBody>
          <a:bodyPr anchor="ctr"/>
          <a:lstStyle/>
          <a:p>
            <a:pPr algn="ctr"/>
            <a:r>
              <a:rPr lang="ja-JP" altLang="en-US" sz="1550" b="1" dirty="0" smtClean="0">
                <a:solidFill>
                  <a:schemeClr val="bg1"/>
                </a:solidFill>
                <a:latin typeface="Meiryo UI" pitchFamily="50" charset="-128"/>
                <a:ea typeface="Meiryo UI" pitchFamily="50" charset="-128"/>
                <a:cs typeface="Meiryo UI" pitchFamily="50" charset="-128"/>
              </a:rPr>
              <a:t>全体最適をめざし</a:t>
            </a:r>
            <a:endParaRPr lang="en-US" altLang="ja-JP" sz="1550" b="1" dirty="0" smtClean="0">
              <a:solidFill>
                <a:schemeClr val="bg1"/>
              </a:solidFill>
              <a:latin typeface="Meiryo UI" pitchFamily="50" charset="-128"/>
              <a:ea typeface="Meiryo UI" pitchFamily="50" charset="-128"/>
              <a:cs typeface="Meiryo UI" pitchFamily="50" charset="-128"/>
            </a:endParaRPr>
          </a:p>
          <a:p>
            <a:pPr algn="ctr"/>
            <a:r>
              <a:rPr lang="ja-JP" altLang="en-US" sz="1550" b="1" dirty="0" smtClean="0">
                <a:solidFill>
                  <a:schemeClr val="bg1"/>
                </a:solidFill>
                <a:latin typeface="Meiryo UI" pitchFamily="50" charset="-128"/>
                <a:ea typeface="Meiryo UI" pitchFamily="50" charset="-128"/>
                <a:cs typeface="Meiryo UI" pitchFamily="50" charset="-128"/>
              </a:rPr>
              <a:t>人的資源の最適配分を</a:t>
            </a:r>
            <a:endParaRPr lang="en-US" altLang="ja-JP" sz="1550" b="1" dirty="0" smtClean="0">
              <a:solidFill>
                <a:schemeClr val="bg1"/>
              </a:solidFill>
              <a:latin typeface="Meiryo UI" pitchFamily="50" charset="-128"/>
              <a:ea typeface="Meiryo UI" pitchFamily="50" charset="-128"/>
              <a:cs typeface="Meiryo UI" pitchFamily="50" charset="-128"/>
            </a:endParaRPr>
          </a:p>
          <a:p>
            <a:pPr algn="ctr"/>
            <a:r>
              <a:rPr lang="ja-JP" altLang="en-US" sz="1550" b="1" dirty="0" smtClean="0">
                <a:solidFill>
                  <a:schemeClr val="bg1"/>
                </a:solidFill>
                <a:latin typeface="Meiryo UI" pitchFamily="50" charset="-128"/>
                <a:ea typeface="Meiryo UI" pitchFamily="50" charset="-128"/>
                <a:cs typeface="Meiryo UI" pitchFamily="50" charset="-128"/>
              </a:rPr>
              <a:t>追</a:t>
            </a:r>
            <a:r>
              <a:rPr lang="ja-JP" altLang="en-US" sz="1550" b="1" dirty="0">
                <a:solidFill>
                  <a:schemeClr val="bg1"/>
                </a:solidFill>
                <a:latin typeface="Meiryo UI" pitchFamily="50" charset="-128"/>
                <a:ea typeface="Meiryo UI" pitchFamily="50" charset="-128"/>
                <a:cs typeface="Meiryo UI" pitchFamily="50" charset="-128"/>
              </a:rPr>
              <a:t>求</a:t>
            </a:r>
            <a:endParaRPr lang="en-US" altLang="ja-JP" sz="1550" b="1" dirty="0">
              <a:solidFill>
                <a:schemeClr val="bg1"/>
              </a:solidFill>
              <a:latin typeface="Meiryo UI" pitchFamily="50" charset="-128"/>
              <a:ea typeface="Meiryo UI" pitchFamily="50" charset="-128"/>
              <a:cs typeface="Meiryo UI" pitchFamily="50" charset="-128"/>
            </a:endParaRPr>
          </a:p>
        </p:txBody>
      </p:sp>
      <p:sp>
        <p:nvSpPr>
          <p:cNvPr id="5" name="二等辺三角形 4"/>
          <p:cNvSpPr/>
          <p:nvPr/>
        </p:nvSpPr>
        <p:spPr>
          <a:xfrm rot="5400000">
            <a:off x="3103742" y="1709036"/>
            <a:ext cx="501537" cy="36004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二等辺三角形 32"/>
          <p:cNvSpPr/>
          <p:nvPr/>
        </p:nvSpPr>
        <p:spPr>
          <a:xfrm rot="5400000">
            <a:off x="6301401" y="1709037"/>
            <a:ext cx="501537" cy="36004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角丸四角形 33"/>
          <p:cNvSpPr/>
          <p:nvPr/>
        </p:nvSpPr>
        <p:spPr>
          <a:xfrm>
            <a:off x="3368824" y="620688"/>
            <a:ext cx="3096344" cy="373923"/>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latin typeface="Meiryo UI" pitchFamily="50" charset="-128"/>
                <a:ea typeface="Meiryo UI" pitchFamily="50" charset="-128"/>
                <a:cs typeface="Meiryo UI" pitchFamily="50" charset="-128"/>
              </a:rPr>
              <a:t>人員マネジメント</a:t>
            </a:r>
          </a:p>
        </p:txBody>
      </p:sp>
      <p:sp>
        <p:nvSpPr>
          <p:cNvPr id="11" name="正方形/長方形 27"/>
          <p:cNvSpPr>
            <a:spLocks noChangeArrowheads="1"/>
          </p:cNvSpPr>
          <p:nvPr/>
        </p:nvSpPr>
        <p:spPr bwMode="auto">
          <a:xfrm>
            <a:off x="8874125" y="6596390"/>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組</a:t>
            </a:r>
            <a:r>
              <a:rPr lang="ja-JP" altLang="en-US"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課</a:t>
            </a:r>
            <a:r>
              <a:rPr lang="ja-JP" altLang="en-US" sz="1100" b="1" dirty="0" smtClean="0">
                <a:solidFill>
                  <a:srgbClr val="000000"/>
                </a:solidFill>
                <a:latin typeface="Meiryo UI" pitchFamily="50" charset="-128"/>
                <a:ea typeface="Meiryo UI" pitchFamily="50" charset="-128"/>
                <a:cs typeface="Meiryo UI" pitchFamily="50" charset="-128"/>
              </a:rPr>
              <a:t>別</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684922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正方形/長方形 38"/>
          <p:cNvSpPr/>
          <p:nvPr/>
        </p:nvSpPr>
        <p:spPr>
          <a:xfrm>
            <a:off x="0" y="4764"/>
            <a:ext cx="9906000" cy="424145"/>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２</a:t>
            </a:r>
            <a:r>
              <a:rPr lang="ja-JP" altLang="en-US" sz="2000" b="1" dirty="0" smtClean="0">
                <a:solidFill>
                  <a:srgbClr val="000000"/>
                </a:solidFill>
                <a:latin typeface="ＭＳ Ｐゴシック" charset="-128"/>
                <a:ea typeface="Meiryo UI"/>
                <a:cs typeface="Meiryo UI"/>
              </a:rPr>
              <a:t>　特別区の組織体制の構築に向けた全体プロセス　</a:t>
            </a:r>
            <a:r>
              <a:rPr lang="ja-JP" altLang="en-US" sz="1600" b="1" dirty="0">
                <a:solidFill>
                  <a:srgbClr val="000000"/>
                </a:solidFill>
                <a:latin typeface="ＭＳ Ｐゴシック" charset="-128"/>
                <a:ea typeface="Meiryo UI"/>
                <a:cs typeface="Meiryo UI"/>
              </a:rPr>
              <a:t>　</a:t>
            </a:r>
          </a:p>
        </p:txBody>
      </p:sp>
      <p:sp>
        <p:nvSpPr>
          <p:cNvPr id="62" name="正方形/長方形 61"/>
          <p:cNvSpPr/>
          <p:nvPr/>
        </p:nvSpPr>
        <p:spPr>
          <a:xfrm>
            <a:off x="141668" y="557669"/>
            <a:ext cx="9672033" cy="1143139"/>
          </a:xfrm>
          <a:prstGeom prst="rect">
            <a:avLst/>
          </a:prstGeom>
          <a:solidFill>
            <a:schemeClr val="accent6">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Ins="72000" anchor="ctr"/>
          <a:lstStyle/>
          <a:p>
            <a:pPr indent="-457200"/>
            <a:r>
              <a:rPr lang="ja-JP" altLang="en-US" sz="1400" dirty="0" smtClean="0">
                <a:solidFill>
                  <a:schemeClr val="tx1"/>
                </a:solidFill>
                <a:latin typeface="Meiryo UI" panose="020B0604030504040204" pitchFamily="50" charset="-128"/>
                <a:ea typeface="Meiryo UI" panose="020B0604030504040204" pitchFamily="50" charset="-128"/>
              </a:rPr>
              <a:t>◆  現段階は、特別区設置協定書の</a:t>
            </a:r>
            <a:r>
              <a:rPr lang="ja-JP" altLang="en-US" sz="1400" dirty="0">
                <a:solidFill>
                  <a:schemeClr val="tx1"/>
                </a:solidFill>
                <a:latin typeface="Meiryo UI" panose="020B0604030504040204" pitchFamily="50" charset="-128"/>
                <a:ea typeface="Meiryo UI" panose="020B0604030504040204" pitchFamily="50" charset="-128"/>
              </a:rPr>
              <a:t>作成</a:t>
            </a:r>
            <a:r>
              <a:rPr lang="ja-JP" altLang="en-US" sz="1400" dirty="0" smtClean="0">
                <a:solidFill>
                  <a:schemeClr val="tx1"/>
                </a:solidFill>
                <a:latin typeface="Meiryo UI" panose="020B0604030504040204" pitchFamily="50" charset="-128"/>
                <a:ea typeface="Meiryo UI" panose="020B0604030504040204" pitchFamily="50" charset="-128"/>
              </a:rPr>
              <a:t>に向けた、特別区の組織体制の基本</a:t>
            </a:r>
            <a:r>
              <a:rPr lang="ja-JP" altLang="en-US" sz="1400" dirty="0">
                <a:solidFill>
                  <a:schemeClr val="tx1"/>
                </a:solidFill>
                <a:latin typeface="Meiryo UI" panose="020B0604030504040204" pitchFamily="50" charset="-128"/>
                <a:ea typeface="Meiryo UI" panose="020B0604030504040204" pitchFamily="50" charset="-128"/>
              </a:rPr>
              <a:t>設計</a:t>
            </a:r>
            <a:r>
              <a:rPr lang="ja-JP" altLang="en-US" sz="1400" dirty="0" smtClean="0">
                <a:solidFill>
                  <a:schemeClr val="tx1"/>
                </a:solidFill>
                <a:latin typeface="Meiryo UI" panose="020B0604030504040204" pitchFamily="50" charset="-128"/>
                <a:ea typeface="Meiryo UI" panose="020B0604030504040204" pitchFamily="50" charset="-128"/>
              </a:rPr>
              <a:t>の段階</a:t>
            </a:r>
            <a:endParaRPr lang="en-US" altLang="ja-JP" sz="1400" dirty="0" smtClean="0">
              <a:solidFill>
                <a:schemeClr val="tx1"/>
              </a:solidFill>
              <a:latin typeface="Meiryo UI" panose="020B0604030504040204" pitchFamily="50" charset="-128"/>
              <a:ea typeface="Meiryo UI" panose="020B0604030504040204" pitchFamily="50" charset="-128"/>
            </a:endParaRPr>
          </a:p>
          <a:p>
            <a:pPr indent="-457200"/>
            <a:endParaRPr lang="en-US" altLang="ja-JP" sz="900" dirty="0">
              <a:solidFill>
                <a:schemeClr val="tx1"/>
              </a:solidFill>
              <a:latin typeface="Meiryo UI" panose="020B0604030504040204" pitchFamily="50" charset="-128"/>
              <a:ea typeface="Meiryo UI" panose="020B0604030504040204" pitchFamily="50" charset="-128"/>
            </a:endParaRPr>
          </a:p>
          <a:p>
            <a:pPr indent="-457200"/>
            <a:r>
              <a:rPr lang="ja-JP" altLang="en-US" sz="1400" dirty="0" smtClean="0">
                <a:solidFill>
                  <a:schemeClr val="tx1"/>
                </a:solidFill>
                <a:latin typeface="Meiryo UI" panose="020B0604030504040204" pitchFamily="50" charset="-128"/>
                <a:ea typeface="Meiryo UI" panose="020B0604030504040204" pitchFamily="50" charset="-128"/>
              </a:rPr>
              <a:t>◆　各特別区の実情を反映した上で、各課単位で職種なども考慮した具体の職員配置を検討するには、各局との綿密</a:t>
            </a:r>
            <a:r>
              <a:rPr lang="ja-JP" altLang="en-US" sz="1400" dirty="0">
                <a:solidFill>
                  <a:schemeClr val="tx1"/>
                </a:solidFill>
                <a:latin typeface="Meiryo UI" panose="020B0604030504040204" pitchFamily="50" charset="-128"/>
                <a:ea typeface="Meiryo UI" panose="020B0604030504040204" pitchFamily="50" charset="-128"/>
              </a:rPr>
              <a:t>な協議・</a:t>
            </a:r>
            <a:r>
              <a:rPr lang="ja-JP" altLang="en-US" sz="1400" dirty="0" smtClean="0">
                <a:solidFill>
                  <a:schemeClr val="tx1"/>
                </a:solidFill>
                <a:latin typeface="Meiryo UI" panose="020B0604030504040204" pitchFamily="50" charset="-128"/>
                <a:ea typeface="Meiryo UI" panose="020B0604030504040204" pitchFamily="50" charset="-128"/>
              </a:rPr>
              <a:t>検討が</a:t>
            </a:r>
            <a:endParaRPr lang="en-US" altLang="ja-JP" sz="1400" dirty="0" smtClean="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 　必要不可欠であり、こうした本格的な準備業務については、特別区設置までの情勢の変化なども</a:t>
            </a:r>
            <a:r>
              <a:rPr lang="ja-JP" altLang="en-US" sz="1400" dirty="0">
                <a:solidFill>
                  <a:schemeClr val="tx1"/>
                </a:solidFill>
                <a:latin typeface="Meiryo UI" panose="020B0604030504040204" pitchFamily="50" charset="-128"/>
                <a:ea typeface="Meiryo UI" panose="020B0604030504040204" pitchFamily="50" charset="-128"/>
              </a:rPr>
              <a:t>勘案</a:t>
            </a:r>
            <a:r>
              <a:rPr lang="ja-JP" altLang="en-US" sz="1400" dirty="0" smtClean="0">
                <a:solidFill>
                  <a:schemeClr val="tx1"/>
                </a:solidFill>
                <a:latin typeface="Meiryo UI" panose="020B0604030504040204" pitchFamily="50" charset="-128"/>
                <a:ea typeface="Meiryo UI" panose="020B0604030504040204" pitchFamily="50" charset="-128"/>
              </a:rPr>
              <a:t>しながら、</a:t>
            </a:r>
            <a:r>
              <a:rPr lang="ja-JP" altLang="en-US" sz="1400" dirty="0">
                <a:solidFill>
                  <a:schemeClr val="tx1"/>
                </a:solidFill>
                <a:latin typeface="Meiryo UI" panose="020B0604030504040204" pitchFamily="50" charset="-128"/>
                <a:ea typeface="Meiryo UI" panose="020B0604030504040204" pitchFamily="50" charset="-128"/>
              </a:rPr>
              <a:t>設置準備期間中に</a:t>
            </a:r>
            <a:endParaRPr lang="en-US" altLang="ja-JP" sz="1400" dirty="0" smtClean="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 　行うことを想定</a:t>
            </a:r>
            <a:endParaRPr lang="en-US" altLang="ja-JP" sz="1400" b="1" dirty="0">
              <a:solidFill>
                <a:schemeClr val="tx1"/>
              </a:solidFill>
              <a:latin typeface="Meiryo UI" panose="020B0604030504040204" pitchFamily="50" charset="-128"/>
              <a:ea typeface="Meiryo UI" panose="020B0604030504040204" pitchFamily="50" charset="-128"/>
              <a:cs typeface="Meiryo UI" pitchFamily="50" charset="-128"/>
            </a:endParaRPr>
          </a:p>
        </p:txBody>
      </p:sp>
      <p:sp>
        <p:nvSpPr>
          <p:cNvPr id="2" name="ホームベース 1"/>
          <p:cNvSpPr/>
          <p:nvPr/>
        </p:nvSpPr>
        <p:spPr>
          <a:xfrm>
            <a:off x="3703482" y="2356907"/>
            <a:ext cx="5064345" cy="3794695"/>
          </a:xfrm>
          <a:prstGeom prst="homePlate">
            <a:avLst>
              <a:gd name="adj" fmla="val 11831"/>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ホームベース 6"/>
          <p:cNvSpPr/>
          <p:nvPr/>
        </p:nvSpPr>
        <p:spPr>
          <a:xfrm>
            <a:off x="978794" y="2428916"/>
            <a:ext cx="2114967" cy="3736388"/>
          </a:xfrm>
          <a:prstGeom prst="homePlate">
            <a:avLst>
              <a:gd name="adj" fmla="val 18701"/>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角丸四角形 7"/>
          <p:cNvSpPr/>
          <p:nvPr/>
        </p:nvSpPr>
        <p:spPr>
          <a:xfrm>
            <a:off x="1172016" y="2596828"/>
            <a:ext cx="1555880" cy="27768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smtClean="0">
                <a:solidFill>
                  <a:schemeClr val="tx1"/>
                </a:solidFill>
                <a:latin typeface="Meiryo UI" pitchFamily="50" charset="-128"/>
                <a:ea typeface="Meiryo UI" pitchFamily="50" charset="-128"/>
              </a:rPr>
              <a:t>基本設計</a:t>
            </a:r>
            <a:r>
              <a:rPr lang="ja-JP" altLang="en-US" sz="1600" b="1" dirty="0">
                <a:solidFill>
                  <a:schemeClr val="tx1"/>
                </a:solidFill>
                <a:latin typeface="Meiryo UI" pitchFamily="50" charset="-128"/>
                <a:ea typeface="Meiryo UI" pitchFamily="50" charset="-128"/>
              </a:rPr>
              <a:t>段階</a:t>
            </a:r>
            <a:endParaRPr lang="ja-JP" altLang="en-US" sz="1400" dirty="0">
              <a:solidFill>
                <a:schemeClr val="tx1"/>
              </a:solidFill>
              <a:latin typeface="Meiryo UI" panose="020B0604030504040204" pitchFamily="50" charset="-128"/>
              <a:ea typeface="Meiryo UI" panose="020B0604030504040204" pitchFamily="50" charset="-128"/>
            </a:endParaRPr>
          </a:p>
        </p:txBody>
      </p:sp>
      <p:sp>
        <p:nvSpPr>
          <p:cNvPr id="9" name="角丸四角形 8"/>
          <p:cNvSpPr/>
          <p:nvPr/>
        </p:nvSpPr>
        <p:spPr>
          <a:xfrm>
            <a:off x="488504" y="2924448"/>
            <a:ext cx="352158" cy="1050604"/>
          </a:xfrm>
          <a:prstGeom prst="roundRect">
            <a:avLst>
              <a:gd name="adj" fmla="val 50000"/>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400" dirty="0" smtClean="0">
                <a:solidFill>
                  <a:schemeClr val="tx1"/>
                </a:solidFill>
                <a:latin typeface="Meiryo UI" panose="020B0604030504040204" pitchFamily="50" charset="-128"/>
                <a:ea typeface="Meiryo UI" panose="020B0604030504040204" pitchFamily="50" charset="-128"/>
              </a:rPr>
              <a:t>職員</a:t>
            </a:r>
            <a:r>
              <a:rPr lang="ja-JP" altLang="en-US" sz="1400" dirty="0">
                <a:solidFill>
                  <a:schemeClr val="tx1"/>
                </a:solidFill>
                <a:latin typeface="Meiryo UI" panose="020B0604030504040204" pitchFamily="50" charset="-128"/>
                <a:ea typeface="Meiryo UI" panose="020B0604030504040204" pitchFamily="50" charset="-128"/>
              </a:rPr>
              <a:t>総数</a:t>
            </a:r>
            <a:endParaRPr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3" name="正方形/長方形 2"/>
          <p:cNvSpPr/>
          <p:nvPr/>
        </p:nvSpPr>
        <p:spPr>
          <a:xfrm>
            <a:off x="1064568" y="3070856"/>
            <a:ext cx="1663328" cy="79752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latin typeface="Meiryo UI" panose="020B0604030504040204" pitchFamily="50" charset="-128"/>
                <a:ea typeface="Meiryo UI" panose="020B0604030504040204" pitchFamily="50" charset="-128"/>
              </a:rPr>
              <a:t>職員総数の</a:t>
            </a:r>
            <a:endParaRPr lang="en-US" altLang="ja-JP" sz="1400" dirty="0" smtClean="0">
              <a:latin typeface="Meiryo UI" panose="020B0604030504040204" pitchFamily="50" charset="-128"/>
              <a:ea typeface="Meiryo UI" panose="020B0604030504040204" pitchFamily="50" charset="-128"/>
            </a:endParaRPr>
          </a:p>
          <a:p>
            <a:pPr algn="ctr"/>
            <a:r>
              <a:rPr lang="ja-JP" altLang="en-US" sz="1400" dirty="0" smtClean="0">
                <a:latin typeface="Meiryo UI" panose="020B0604030504040204" pitchFamily="50" charset="-128"/>
                <a:ea typeface="Meiryo UI" panose="020B0604030504040204" pitchFamily="50" charset="-128"/>
              </a:rPr>
              <a:t>算定</a:t>
            </a:r>
            <a:endParaRPr kumimoji="1" lang="ja-JP" altLang="en-US" sz="1400" dirty="0">
              <a:latin typeface="Meiryo UI" panose="020B0604030504040204" pitchFamily="50" charset="-128"/>
              <a:ea typeface="Meiryo UI" panose="020B0604030504040204" pitchFamily="50" charset="-128"/>
            </a:endParaRPr>
          </a:p>
        </p:txBody>
      </p:sp>
      <p:sp>
        <p:nvSpPr>
          <p:cNvPr id="14" name="正方形/長方形 13"/>
          <p:cNvSpPr/>
          <p:nvPr/>
        </p:nvSpPr>
        <p:spPr>
          <a:xfrm>
            <a:off x="3887576" y="5157920"/>
            <a:ext cx="4491394" cy="7131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bg1"/>
                </a:solidFill>
                <a:latin typeface="Meiryo UI" panose="020B0604030504040204" pitchFamily="50" charset="-128"/>
                <a:ea typeface="Meiryo UI" panose="020B0604030504040204" pitchFamily="50" charset="-128"/>
              </a:rPr>
              <a:t>ポストや職種なども含め、各特別区の課</a:t>
            </a:r>
            <a:r>
              <a:rPr lang="ja-JP" altLang="en-US" sz="1400" dirty="0">
                <a:solidFill>
                  <a:schemeClr val="bg1"/>
                </a:solidFill>
                <a:latin typeface="Meiryo UI" panose="020B0604030504040204" pitchFamily="50" charset="-128"/>
                <a:ea typeface="Meiryo UI" panose="020B0604030504040204" pitchFamily="50" charset="-128"/>
              </a:rPr>
              <a:t>・事業所別</a:t>
            </a:r>
            <a:r>
              <a:rPr lang="ja-JP" altLang="en-US" sz="1400" dirty="0" smtClean="0">
                <a:solidFill>
                  <a:schemeClr val="bg1"/>
                </a:solidFill>
                <a:latin typeface="Meiryo UI" panose="020B0604030504040204" pitchFamily="50" charset="-128"/>
                <a:ea typeface="Meiryo UI" panose="020B0604030504040204" pitchFamily="50" charset="-128"/>
              </a:rPr>
              <a:t>での具体の職員配置計画を決定</a:t>
            </a:r>
            <a:endParaRPr kumimoji="1" lang="ja-JP" altLang="en-US" sz="1400" dirty="0">
              <a:solidFill>
                <a:schemeClr val="bg1"/>
              </a:solidFill>
              <a:latin typeface="Meiryo UI" panose="020B0604030504040204" pitchFamily="50" charset="-128"/>
              <a:ea typeface="Meiryo UI" panose="020B0604030504040204" pitchFamily="50" charset="-128"/>
            </a:endParaRPr>
          </a:p>
        </p:txBody>
      </p:sp>
      <p:sp>
        <p:nvSpPr>
          <p:cNvPr id="28" name="正方形/長方形 27"/>
          <p:cNvSpPr/>
          <p:nvPr/>
        </p:nvSpPr>
        <p:spPr>
          <a:xfrm>
            <a:off x="625947" y="6356690"/>
            <a:ext cx="8863558" cy="44091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Ins="72000" anchor="ctr"/>
          <a:lstStyle/>
          <a:p>
            <a:pPr indent="-457200"/>
            <a:endParaRPr lang="en-US" altLang="ja-JP" sz="1400" dirty="0" smtClean="0">
              <a:solidFill>
                <a:schemeClr val="tx1"/>
              </a:solidFill>
              <a:latin typeface="Meiryo UI" panose="020B0604030504040204" pitchFamily="50" charset="-128"/>
              <a:ea typeface="Meiryo UI" panose="020B0604030504040204" pitchFamily="50" charset="-128"/>
            </a:endParaRPr>
          </a:p>
          <a:p>
            <a:pPr indent="-457200"/>
            <a:r>
              <a:rPr lang="ja-JP" altLang="en-US" sz="1500" dirty="0">
                <a:solidFill>
                  <a:schemeClr val="tx1"/>
                </a:solidFill>
                <a:latin typeface="Meiryo UI" panose="020B0604030504040204" pitchFamily="50" charset="-128"/>
                <a:ea typeface="Meiryo UI" panose="020B0604030504040204" pitchFamily="50" charset="-128"/>
              </a:rPr>
              <a:t>　</a:t>
            </a:r>
            <a:r>
              <a:rPr lang="ja-JP" altLang="en-US" sz="1500" dirty="0" smtClean="0">
                <a:solidFill>
                  <a:schemeClr val="tx1"/>
                </a:solidFill>
                <a:latin typeface="Meiryo UI" panose="020B0604030504040204" pitchFamily="50" charset="-128"/>
                <a:ea typeface="Meiryo UI" panose="020B0604030504040204" pitchFamily="50" charset="-128"/>
              </a:rPr>
              <a:t>　本資料は、設置準備期間中に行う詳細な職員配置検討のベースとしての、課・事業所別の職員数の原案</a:t>
            </a:r>
            <a:endParaRPr lang="en-US" altLang="ja-JP" sz="1500" dirty="0" smtClean="0">
              <a:solidFill>
                <a:schemeClr val="tx1"/>
              </a:solidFill>
              <a:latin typeface="Meiryo UI" panose="020B0604030504040204" pitchFamily="50" charset="-128"/>
              <a:ea typeface="Meiryo UI" panose="020B0604030504040204" pitchFamily="50" charset="-128"/>
            </a:endParaRPr>
          </a:p>
          <a:p>
            <a:pPr indent="-457200"/>
            <a:endParaRPr lang="en-US" altLang="ja-JP" sz="1500" dirty="0">
              <a:solidFill>
                <a:schemeClr val="tx1"/>
              </a:solidFill>
              <a:latin typeface="Meiryo UI" panose="020B0604030504040204" pitchFamily="50" charset="-128"/>
              <a:ea typeface="Meiryo UI" panose="020B0604030504040204" pitchFamily="50" charset="-128"/>
              <a:cs typeface="Meiryo UI" pitchFamily="50" charset="-128"/>
            </a:endParaRPr>
          </a:p>
        </p:txBody>
      </p:sp>
      <p:sp>
        <p:nvSpPr>
          <p:cNvPr id="29" name="正方形/長方形 28"/>
          <p:cNvSpPr/>
          <p:nvPr/>
        </p:nvSpPr>
        <p:spPr>
          <a:xfrm>
            <a:off x="978795" y="1916872"/>
            <a:ext cx="2028200" cy="315706"/>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600" b="1" dirty="0">
                <a:solidFill>
                  <a:schemeClr val="tx1"/>
                </a:solidFill>
                <a:latin typeface="Meiryo UI" pitchFamily="50" charset="-128"/>
                <a:ea typeface="Meiryo UI" pitchFamily="50" charset="-128"/>
              </a:rPr>
              <a:t>住民投票前</a:t>
            </a:r>
          </a:p>
        </p:txBody>
      </p:sp>
      <p:sp>
        <p:nvSpPr>
          <p:cNvPr id="30" name="正方形/長方形 29"/>
          <p:cNvSpPr/>
          <p:nvPr/>
        </p:nvSpPr>
        <p:spPr>
          <a:xfrm>
            <a:off x="1065799" y="4105552"/>
            <a:ext cx="1663328" cy="79752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latin typeface="Meiryo UI" panose="020B0604030504040204" pitchFamily="50" charset="-128"/>
                <a:ea typeface="Meiryo UI" panose="020B0604030504040204" pitchFamily="50" charset="-128"/>
              </a:rPr>
              <a:t>組織機構の</a:t>
            </a:r>
            <a:endParaRPr lang="en-US" altLang="ja-JP" sz="1400" dirty="0" smtClean="0">
              <a:latin typeface="Meiryo UI" panose="020B0604030504040204" pitchFamily="50" charset="-128"/>
              <a:ea typeface="Meiryo UI" panose="020B0604030504040204" pitchFamily="50" charset="-128"/>
            </a:endParaRPr>
          </a:p>
          <a:p>
            <a:pPr algn="ctr"/>
            <a:r>
              <a:rPr lang="ja-JP" altLang="en-US" sz="1400" dirty="0" smtClean="0">
                <a:latin typeface="Meiryo UI" panose="020B0604030504040204" pitchFamily="50" charset="-128"/>
                <a:ea typeface="Meiryo UI" panose="020B0604030504040204" pitchFamily="50" charset="-128"/>
              </a:rPr>
              <a:t>原案の立案</a:t>
            </a:r>
            <a:endParaRPr kumimoji="1" lang="ja-JP" altLang="en-US" sz="1400" dirty="0">
              <a:latin typeface="Meiryo UI" panose="020B0604030504040204" pitchFamily="50" charset="-128"/>
              <a:ea typeface="Meiryo UI" panose="020B0604030504040204" pitchFamily="50" charset="-128"/>
            </a:endParaRPr>
          </a:p>
        </p:txBody>
      </p:sp>
      <p:cxnSp>
        <p:nvCxnSpPr>
          <p:cNvPr id="35" name="直線矢印コネクタ 34"/>
          <p:cNvCxnSpPr/>
          <p:nvPr/>
        </p:nvCxnSpPr>
        <p:spPr>
          <a:xfrm>
            <a:off x="1928664" y="5655010"/>
            <a:ext cx="0" cy="728560"/>
          </a:xfrm>
          <a:prstGeom prst="straightConnector1">
            <a:avLst/>
          </a:prstGeom>
          <a:ln w="85725">
            <a:prstDash val="sysDash"/>
            <a:tailEnd type="triangle"/>
          </a:ln>
        </p:spPr>
        <p:style>
          <a:lnRef idx="1">
            <a:schemeClr val="accent1"/>
          </a:lnRef>
          <a:fillRef idx="0">
            <a:schemeClr val="accent1"/>
          </a:fillRef>
          <a:effectRef idx="0">
            <a:schemeClr val="accent1"/>
          </a:effectRef>
          <a:fontRef idx="minor">
            <a:schemeClr val="tx1"/>
          </a:fontRef>
        </p:style>
      </p:cxnSp>
      <p:sp>
        <p:nvSpPr>
          <p:cNvPr id="37" name="正方形/長方形 36"/>
          <p:cNvSpPr/>
          <p:nvPr/>
        </p:nvSpPr>
        <p:spPr>
          <a:xfrm>
            <a:off x="3703483" y="1901214"/>
            <a:ext cx="5064344" cy="331364"/>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600" b="1" dirty="0">
                <a:solidFill>
                  <a:schemeClr val="tx1"/>
                </a:solidFill>
                <a:latin typeface="Meiryo UI" pitchFamily="50" charset="-128"/>
                <a:ea typeface="Meiryo UI" pitchFamily="50" charset="-128"/>
              </a:rPr>
              <a:t>設置準備期間中</a:t>
            </a:r>
          </a:p>
        </p:txBody>
      </p:sp>
      <p:sp>
        <p:nvSpPr>
          <p:cNvPr id="38" name="正方形/長方形 37"/>
          <p:cNvSpPr/>
          <p:nvPr/>
        </p:nvSpPr>
        <p:spPr>
          <a:xfrm>
            <a:off x="3887576" y="3070856"/>
            <a:ext cx="4491394" cy="79752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latin typeface="Meiryo UI" panose="020B0604030504040204" pitchFamily="50" charset="-128"/>
                <a:ea typeface="Meiryo UI" panose="020B0604030504040204" pitchFamily="50" charset="-128"/>
              </a:rPr>
              <a:t>児童</a:t>
            </a:r>
            <a:r>
              <a:rPr lang="ja-JP" altLang="en-US" sz="1400" dirty="0" smtClean="0">
                <a:latin typeface="Meiryo UI" panose="020B0604030504040204" pitchFamily="50" charset="-128"/>
                <a:ea typeface="Meiryo UI" panose="020B0604030504040204" pitchFamily="50" charset="-128"/>
              </a:rPr>
              <a:t>虐待防止の体制強化をはじめ、特別区設置までの情勢の変化などを総合的に</a:t>
            </a:r>
            <a:r>
              <a:rPr lang="ja-JP" altLang="en-US" sz="1400" dirty="0">
                <a:latin typeface="Meiryo UI" panose="020B0604030504040204" pitchFamily="50" charset="-128"/>
                <a:ea typeface="Meiryo UI" panose="020B0604030504040204" pitchFamily="50" charset="-128"/>
              </a:rPr>
              <a:t>勘案</a:t>
            </a:r>
            <a:r>
              <a:rPr lang="ja-JP" altLang="en-US" sz="1400" dirty="0" smtClean="0">
                <a:latin typeface="Meiryo UI" panose="020B0604030504040204" pitchFamily="50" charset="-128"/>
                <a:ea typeface="Meiryo UI" panose="020B0604030504040204" pitchFamily="50" charset="-128"/>
              </a:rPr>
              <a:t>しながら、最終的には、市長の</a:t>
            </a:r>
            <a:endParaRPr lang="en-US" altLang="ja-JP" sz="1400" dirty="0" smtClean="0">
              <a:latin typeface="Meiryo UI" panose="020B0604030504040204" pitchFamily="50" charset="-128"/>
              <a:ea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rPr>
              <a:t>マネジメントにより、各特別区の職員総数を決定</a:t>
            </a:r>
            <a:endParaRPr lang="en-US" altLang="ja-JP" sz="1400" dirty="0" smtClean="0">
              <a:latin typeface="Meiryo UI" panose="020B0604030504040204" pitchFamily="50" charset="-128"/>
              <a:ea typeface="Meiryo UI" panose="020B0604030504040204" pitchFamily="50" charset="-128"/>
            </a:endParaRPr>
          </a:p>
        </p:txBody>
      </p:sp>
      <p:sp>
        <p:nvSpPr>
          <p:cNvPr id="40" name="角丸四角形 39"/>
          <p:cNvSpPr/>
          <p:nvPr/>
        </p:nvSpPr>
        <p:spPr>
          <a:xfrm>
            <a:off x="4394458" y="2596828"/>
            <a:ext cx="3672408" cy="25688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smtClean="0">
                <a:solidFill>
                  <a:schemeClr val="tx1"/>
                </a:solidFill>
                <a:latin typeface="Meiryo UI" pitchFamily="50" charset="-128"/>
                <a:ea typeface="Meiryo UI" pitchFamily="50" charset="-128"/>
              </a:rPr>
              <a:t>全庁挙げた本格的</a:t>
            </a:r>
            <a:r>
              <a:rPr lang="ja-JP" altLang="en-US" sz="1600" b="1" dirty="0">
                <a:solidFill>
                  <a:schemeClr val="tx1"/>
                </a:solidFill>
                <a:latin typeface="Meiryo UI" pitchFamily="50" charset="-128"/>
                <a:ea typeface="Meiryo UI" pitchFamily="50" charset="-128"/>
              </a:rPr>
              <a:t>な準備業務の段階</a:t>
            </a:r>
          </a:p>
        </p:txBody>
      </p:sp>
      <p:sp>
        <p:nvSpPr>
          <p:cNvPr id="41" name="正方形/長方形 40"/>
          <p:cNvSpPr/>
          <p:nvPr/>
        </p:nvSpPr>
        <p:spPr>
          <a:xfrm>
            <a:off x="3149713" y="1907133"/>
            <a:ext cx="411051" cy="4244469"/>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600" b="1" dirty="0" smtClean="0">
                <a:solidFill>
                  <a:schemeClr val="tx1"/>
                </a:solidFill>
                <a:latin typeface="Meiryo UI" pitchFamily="50" charset="-128"/>
                <a:ea typeface="Meiryo UI" pitchFamily="50" charset="-128"/>
              </a:rPr>
              <a:t>協定書作成・住民投票</a:t>
            </a:r>
            <a:endParaRPr lang="ja-JP" altLang="en-US" sz="1600" b="1" dirty="0">
              <a:solidFill>
                <a:schemeClr val="tx1"/>
              </a:solidFill>
              <a:latin typeface="Meiryo UI" pitchFamily="50" charset="-128"/>
              <a:ea typeface="Meiryo UI" pitchFamily="50" charset="-128"/>
            </a:endParaRPr>
          </a:p>
        </p:txBody>
      </p:sp>
      <p:sp>
        <p:nvSpPr>
          <p:cNvPr id="42" name="正方形/長方形 41"/>
          <p:cNvSpPr/>
          <p:nvPr/>
        </p:nvSpPr>
        <p:spPr>
          <a:xfrm>
            <a:off x="3887577" y="4105552"/>
            <a:ext cx="4491393" cy="771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latin typeface="Meiryo UI" panose="020B0604030504040204" pitchFamily="50" charset="-128"/>
                <a:ea typeface="Meiryo UI" panose="020B0604030504040204" pitchFamily="50" charset="-128"/>
              </a:rPr>
              <a:t>部・課制</a:t>
            </a:r>
            <a:r>
              <a:rPr lang="ja-JP" altLang="en-US" sz="1400" dirty="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事業所の位置づけ、ポストの考え方を整理しつつ、</a:t>
            </a:r>
            <a:endParaRPr lang="en-US" altLang="ja-JP" sz="1400" dirty="0" smtClean="0">
              <a:latin typeface="Meiryo UI" panose="020B0604030504040204" pitchFamily="50" charset="-128"/>
              <a:ea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rPr>
              <a:t>各特別区</a:t>
            </a:r>
            <a:r>
              <a:rPr lang="ja-JP" altLang="en-US" sz="1400" dirty="0">
                <a:latin typeface="Meiryo UI" panose="020B0604030504040204" pitchFamily="50" charset="-128"/>
                <a:ea typeface="Meiryo UI" panose="020B0604030504040204" pitchFamily="50" charset="-128"/>
              </a:rPr>
              <a:t>の</a:t>
            </a:r>
            <a:r>
              <a:rPr lang="ja-JP" altLang="en-US" sz="1400" dirty="0" smtClean="0">
                <a:latin typeface="Meiryo UI" panose="020B0604030504040204" pitchFamily="50" charset="-128"/>
                <a:ea typeface="Meiryo UI" panose="020B0604030504040204" pitchFamily="50" charset="-128"/>
              </a:rPr>
              <a:t>組織機構を決定</a:t>
            </a:r>
            <a:endParaRPr kumimoji="1" lang="ja-JP" altLang="en-US" sz="1400" dirty="0">
              <a:latin typeface="Meiryo UI" panose="020B0604030504040204" pitchFamily="50" charset="-128"/>
              <a:ea typeface="Meiryo UI" panose="020B0604030504040204" pitchFamily="50" charset="-128"/>
            </a:endParaRPr>
          </a:p>
        </p:txBody>
      </p:sp>
      <p:sp>
        <p:nvSpPr>
          <p:cNvPr id="43" name="角丸四角形 42"/>
          <p:cNvSpPr/>
          <p:nvPr/>
        </p:nvSpPr>
        <p:spPr>
          <a:xfrm>
            <a:off x="488504" y="3999269"/>
            <a:ext cx="352158" cy="1050604"/>
          </a:xfrm>
          <a:prstGeom prst="roundRect">
            <a:avLst>
              <a:gd name="adj" fmla="val 50000"/>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400" dirty="0" smtClean="0">
                <a:solidFill>
                  <a:schemeClr val="tx1"/>
                </a:solidFill>
                <a:latin typeface="Meiryo UI" panose="020B0604030504040204" pitchFamily="50" charset="-128"/>
                <a:ea typeface="Meiryo UI" panose="020B0604030504040204" pitchFamily="50" charset="-128"/>
              </a:rPr>
              <a:t>組織</a:t>
            </a:r>
            <a:r>
              <a:rPr lang="ja-JP" altLang="en-US" sz="1400" dirty="0">
                <a:solidFill>
                  <a:schemeClr val="tx1"/>
                </a:solidFill>
                <a:latin typeface="Meiryo UI" panose="020B0604030504040204" pitchFamily="50" charset="-128"/>
                <a:ea typeface="Meiryo UI" panose="020B0604030504040204" pitchFamily="50" charset="-128"/>
              </a:rPr>
              <a:t>機構</a:t>
            </a:r>
            <a:endParaRPr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44" name="角丸四角形 43"/>
          <p:cNvSpPr/>
          <p:nvPr/>
        </p:nvSpPr>
        <p:spPr>
          <a:xfrm>
            <a:off x="488504" y="5058048"/>
            <a:ext cx="352158" cy="1050604"/>
          </a:xfrm>
          <a:prstGeom prst="roundRect">
            <a:avLst>
              <a:gd name="adj" fmla="val 50000"/>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400" dirty="0" smtClean="0">
                <a:solidFill>
                  <a:schemeClr val="tx1"/>
                </a:solidFill>
                <a:latin typeface="Meiryo UI" panose="020B0604030504040204" pitchFamily="50" charset="-128"/>
                <a:ea typeface="Meiryo UI" panose="020B0604030504040204" pitchFamily="50" charset="-128"/>
              </a:rPr>
              <a:t>職員</a:t>
            </a:r>
            <a:r>
              <a:rPr lang="ja-JP" altLang="en-US" sz="1400" dirty="0">
                <a:solidFill>
                  <a:schemeClr val="tx1"/>
                </a:solidFill>
                <a:latin typeface="Meiryo UI" panose="020B0604030504040204" pitchFamily="50" charset="-128"/>
                <a:ea typeface="Meiryo UI" panose="020B0604030504040204" pitchFamily="50" charset="-128"/>
              </a:rPr>
              <a:t>配置</a:t>
            </a:r>
            <a:endParaRPr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45" name="正方形/長方形 44"/>
          <p:cNvSpPr/>
          <p:nvPr/>
        </p:nvSpPr>
        <p:spPr>
          <a:xfrm>
            <a:off x="8913440" y="1907133"/>
            <a:ext cx="411051" cy="4212385"/>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600" b="1" dirty="0">
                <a:solidFill>
                  <a:schemeClr val="tx1"/>
                </a:solidFill>
                <a:latin typeface="Meiryo UI" pitchFamily="50" charset="-128"/>
                <a:ea typeface="Meiryo UI" pitchFamily="50" charset="-128"/>
              </a:rPr>
              <a:t>特別</a:t>
            </a:r>
            <a:r>
              <a:rPr lang="ja-JP" altLang="en-US" sz="1600" b="1" dirty="0" smtClean="0">
                <a:solidFill>
                  <a:schemeClr val="tx1"/>
                </a:solidFill>
                <a:latin typeface="Meiryo UI" pitchFamily="50" charset="-128"/>
                <a:ea typeface="Meiryo UI" pitchFamily="50" charset="-128"/>
              </a:rPr>
              <a:t>区</a:t>
            </a:r>
            <a:r>
              <a:rPr lang="ja-JP" altLang="en-US" sz="1600" b="1" dirty="0">
                <a:solidFill>
                  <a:schemeClr val="tx1"/>
                </a:solidFill>
                <a:latin typeface="Meiryo UI" pitchFamily="50" charset="-128"/>
                <a:ea typeface="Meiryo UI" pitchFamily="50" charset="-128"/>
              </a:rPr>
              <a:t>設置</a:t>
            </a:r>
          </a:p>
        </p:txBody>
      </p:sp>
      <p:sp>
        <p:nvSpPr>
          <p:cNvPr id="13" name="正方形/長方形 12"/>
          <p:cNvSpPr/>
          <p:nvPr/>
        </p:nvSpPr>
        <p:spPr>
          <a:xfrm>
            <a:off x="1077781" y="5157920"/>
            <a:ext cx="1621279" cy="750263"/>
          </a:xfrm>
          <a:prstGeom prst="rect">
            <a:avLst/>
          </a:prstGeom>
          <a:solidFill>
            <a:schemeClr val="accent2">
              <a:lumMod val="75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Meiryo UI" panose="020B0604030504040204" pitchFamily="50" charset="-128"/>
                <a:ea typeface="Meiryo UI" panose="020B0604030504040204" pitchFamily="50" charset="-128"/>
              </a:rPr>
              <a:t>課・事業所別</a:t>
            </a:r>
            <a:endParaRPr lang="en-US" altLang="ja-JP" sz="1400" dirty="0">
              <a:latin typeface="Meiryo UI" panose="020B0604030504040204" pitchFamily="50" charset="-128"/>
              <a:ea typeface="Meiryo UI" panose="020B0604030504040204" pitchFamily="50" charset="-128"/>
            </a:endParaRPr>
          </a:p>
          <a:p>
            <a:pPr algn="ctr"/>
            <a:r>
              <a:rPr lang="ja-JP" altLang="en-US" sz="1400" dirty="0">
                <a:latin typeface="Meiryo UI" panose="020B0604030504040204" pitchFamily="50" charset="-128"/>
                <a:ea typeface="Meiryo UI" panose="020B0604030504040204" pitchFamily="50" charset="-128"/>
              </a:rPr>
              <a:t>職員数の原案</a:t>
            </a:r>
            <a:endParaRPr lang="en-US" altLang="ja-JP" sz="1400" dirty="0">
              <a:latin typeface="Meiryo UI" panose="020B0604030504040204" pitchFamily="50" charset="-128"/>
              <a:ea typeface="Meiryo UI" panose="020B0604030504040204" pitchFamily="50" charset="-128"/>
            </a:endParaRPr>
          </a:p>
          <a:p>
            <a:pPr algn="ctr"/>
            <a:r>
              <a:rPr lang="ja-JP" altLang="en-US" sz="1400" dirty="0">
                <a:latin typeface="Meiryo UI" panose="020B0604030504040204" pitchFamily="50" charset="-128"/>
                <a:ea typeface="Meiryo UI" panose="020B0604030504040204" pitchFamily="50" charset="-128"/>
              </a:rPr>
              <a:t>の算定</a:t>
            </a:r>
            <a:endParaRPr kumimoji="1" lang="ja-JP" altLang="en-US" sz="1400" dirty="0">
              <a:latin typeface="Meiryo UI" panose="020B0604030504040204" pitchFamily="50" charset="-128"/>
              <a:ea typeface="Meiryo UI" panose="020B0604030504040204" pitchFamily="50" charset="-128"/>
            </a:endParaRPr>
          </a:p>
        </p:txBody>
      </p:sp>
      <p:sp>
        <p:nvSpPr>
          <p:cNvPr id="24" name="正方形/長方形 27"/>
          <p:cNvSpPr>
            <a:spLocks noChangeArrowheads="1"/>
          </p:cNvSpPr>
          <p:nvPr/>
        </p:nvSpPr>
        <p:spPr bwMode="auto">
          <a:xfrm>
            <a:off x="8913440" y="58887"/>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組</a:t>
            </a:r>
            <a:r>
              <a:rPr lang="ja-JP" altLang="en-US"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課</a:t>
            </a:r>
            <a:r>
              <a:rPr lang="ja-JP" altLang="en-US" sz="1100" b="1" dirty="0" smtClean="0">
                <a:solidFill>
                  <a:srgbClr val="000000"/>
                </a:solidFill>
                <a:latin typeface="Meiryo UI" pitchFamily="50" charset="-128"/>
                <a:ea typeface="Meiryo UI" pitchFamily="50" charset="-128"/>
                <a:cs typeface="Meiryo UI" pitchFamily="50" charset="-128"/>
              </a:rPr>
              <a:t>別</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977663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正方形/長方形 38"/>
          <p:cNvSpPr/>
          <p:nvPr/>
        </p:nvSpPr>
        <p:spPr>
          <a:xfrm>
            <a:off x="0" y="4764"/>
            <a:ext cx="9906000" cy="424145"/>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３</a:t>
            </a:r>
            <a:r>
              <a:rPr lang="ja-JP" altLang="en-US" sz="2000" b="1" dirty="0" smtClean="0">
                <a:solidFill>
                  <a:srgbClr val="000000"/>
                </a:solidFill>
                <a:latin typeface="ＭＳ Ｐゴシック" charset="-128"/>
                <a:ea typeface="Meiryo UI"/>
                <a:cs typeface="Meiryo UI"/>
              </a:rPr>
              <a:t>　</a:t>
            </a:r>
            <a:r>
              <a:rPr lang="ja-JP" altLang="en-US" sz="2000" b="1" dirty="0">
                <a:solidFill>
                  <a:srgbClr val="000000"/>
                </a:solidFill>
                <a:latin typeface="ＭＳ Ｐゴシック" charset="-128"/>
                <a:ea typeface="Meiryo UI"/>
                <a:cs typeface="Meiryo UI"/>
              </a:rPr>
              <a:t>特別</a:t>
            </a:r>
            <a:r>
              <a:rPr lang="ja-JP" altLang="en-US" sz="2000" b="1" dirty="0" smtClean="0">
                <a:solidFill>
                  <a:srgbClr val="000000"/>
                </a:solidFill>
                <a:latin typeface="ＭＳ Ｐゴシック" charset="-128"/>
                <a:ea typeface="Meiryo UI"/>
                <a:cs typeface="Meiryo UI"/>
              </a:rPr>
              <a:t>区素案における職員総数の算定</a:t>
            </a:r>
            <a:r>
              <a:rPr lang="ja-JP" altLang="en-US" sz="1600" b="1" dirty="0">
                <a:solidFill>
                  <a:srgbClr val="000000"/>
                </a:solidFill>
                <a:latin typeface="ＭＳ Ｐゴシック" charset="-128"/>
                <a:ea typeface="Meiryo UI"/>
                <a:cs typeface="Meiryo UI"/>
              </a:rPr>
              <a:t>　</a:t>
            </a:r>
          </a:p>
        </p:txBody>
      </p:sp>
      <p:sp>
        <p:nvSpPr>
          <p:cNvPr id="62" name="正方形/長方形 61"/>
          <p:cNvSpPr/>
          <p:nvPr/>
        </p:nvSpPr>
        <p:spPr>
          <a:xfrm>
            <a:off x="141668" y="525854"/>
            <a:ext cx="9672033" cy="555972"/>
          </a:xfrm>
          <a:prstGeom prst="rect">
            <a:avLst/>
          </a:prstGeom>
          <a:solidFill>
            <a:schemeClr val="accent6">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Ins="72000" anchor="ctr"/>
          <a:lstStyle/>
          <a:p>
            <a:pPr indent="-457200"/>
            <a:r>
              <a:rPr lang="ja-JP" altLang="en-US" sz="1400" dirty="0" smtClean="0">
                <a:solidFill>
                  <a:schemeClr val="tx1"/>
                </a:solidFill>
                <a:latin typeface="Meiryo UI" panose="020B0604030504040204" pitchFamily="50" charset="-128"/>
                <a:ea typeface="Meiryo UI" panose="020B0604030504040204" pitchFamily="50" charset="-128"/>
              </a:rPr>
              <a:t>◆ 特別</a:t>
            </a:r>
            <a:r>
              <a:rPr lang="ja-JP" altLang="en-US" sz="1400" dirty="0">
                <a:solidFill>
                  <a:schemeClr val="tx1"/>
                </a:solidFill>
                <a:latin typeface="Meiryo UI" panose="020B0604030504040204" pitchFamily="50" charset="-128"/>
                <a:ea typeface="Meiryo UI" panose="020B0604030504040204" pitchFamily="50" charset="-128"/>
              </a:rPr>
              <a:t>区ごとに自立した新たな自治体と</a:t>
            </a:r>
            <a:r>
              <a:rPr lang="ja-JP" altLang="en-US" sz="1400" dirty="0" smtClean="0">
                <a:solidFill>
                  <a:schemeClr val="tx1"/>
                </a:solidFill>
                <a:latin typeface="Meiryo UI" panose="020B0604030504040204" pitchFamily="50" charset="-128"/>
                <a:ea typeface="Meiryo UI" panose="020B0604030504040204" pitchFamily="50" charset="-128"/>
              </a:rPr>
              <a:t>して</a:t>
            </a:r>
            <a:r>
              <a:rPr lang="ja-JP" altLang="en-US" sz="1400" dirty="0">
                <a:solidFill>
                  <a:schemeClr val="tx1"/>
                </a:solidFill>
                <a:latin typeface="Meiryo UI" panose="020B0604030504040204" pitchFamily="50" charset="-128"/>
                <a:ea typeface="Meiryo UI" panose="020B0604030504040204" pitchFamily="50" charset="-128"/>
              </a:rPr>
              <a:t>設計</a:t>
            </a:r>
            <a:endParaRPr lang="en-US" altLang="ja-JP" sz="1400" dirty="0" smtClean="0">
              <a:solidFill>
                <a:schemeClr val="tx1"/>
              </a:solidFill>
              <a:latin typeface="Meiryo UI" panose="020B0604030504040204" pitchFamily="50" charset="-128"/>
              <a:ea typeface="Meiryo UI" panose="020B0604030504040204" pitchFamily="50" charset="-128"/>
            </a:endParaRPr>
          </a:p>
          <a:p>
            <a:pPr indent="-457200"/>
            <a:r>
              <a:rPr lang="ja-JP" altLang="en-US" sz="1400" b="1" dirty="0" smtClean="0">
                <a:solidFill>
                  <a:schemeClr val="tx1"/>
                </a:solidFill>
                <a:latin typeface="Meiryo UI" panose="020B0604030504040204" pitchFamily="50" charset="-128"/>
                <a:ea typeface="Meiryo UI" panose="020B0604030504040204" pitchFamily="50" charset="-128"/>
                <a:cs typeface="Meiryo UI"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実在</a:t>
            </a:r>
            <a:r>
              <a:rPr lang="ja-JP" altLang="en-US" sz="1400" dirty="0">
                <a:solidFill>
                  <a:schemeClr val="tx1"/>
                </a:solidFill>
                <a:latin typeface="Meiryo UI" panose="020B0604030504040204" pitchFamily="50" charset="-128"/>
                <a:ea typeface="Meiryo UI" panose="020B0604030504040204" pitchFamily="50" charset="-128"/>
              </a:rPr>
              <a:t>する中核市を基礎として人口規模を考慮した上で、中核市権限を上回る事務</a:t>
            </a:r>
            <a:r>
              <a:rPr lang="ja-JP" altLang="en-US" sz="1400" dirty="0" smtClean="0">
                <a:solidFill>
                  <a:schemeClr val="tx1"/>
                </a:solidFill>
                <a:latin typeface="Meiryo UI" panose="020B0604030504040204" pitchFamily="50" charset="-128"/>
                <a:ea typeface="Meiryo UI" panose="020B0604030504040204" pitchFamily="50" charset="-128"/>
              </a:rPr>
              <a:t>・大阪市</a:t>
            </a:r>
            <a:r>
              <a:rPr lang="ja-JP" altLang="en-US" sz="1400" dirty="0">
                <a:solidFill>
                  <a:schemeClr val="tx1"/>
                </a:solidFill>
                <a:latin typeface="Meiryo UI" panose="020B0604030504040204" pitchFamily="50" charset="-128"/>
                <a:ea typeface="Meiryo UI" panose="020B0604030504040204" pitchFamily="50" charset="-128"/>
              </a:rPr>
              <a:t>の特性を加算</a:t>
            </a:r>
            <a:r>
              <a:rPr lang="ja-JP" altLang="en-US" sz="1400" dirty="0" smtClean="0">
                <a:solidFill>
                  <a:schemeClr val="tx1"/>
                </a:solidFill>
                <a:latin typeface="Meiryo UI" panose="020B0604030504040204" pitchFamily="50" charset="-128"/>
                <a:ea typeface="Meiryo UI" panose="020B0604030504040204" pitchFamily="50" charset="-128"/>
              </a:rPr>
              <a:t>して、職員総数を算定</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77" name="L 字 76"/>
          <p:cNvSpPr/>
          <p:nvPr/>
        </p:nvSpPr>
        <p:spPr>
          <a:xfrm>
            <a:off x="4726680" y="1291821"/>
            <a:ext cx="2064289" cy="2754257"/>
          </a:xfrm>
          <a:prstGeom prst="corner">
            <a:avLst>
              <a:gd name="adj1" fmla="val 144411"/>
              <a:gd name="adj2" fmla="val 41256"/>
            </a:avLst>
          </a:prstGeom>
          <a:solidFill>
            <a:schemeClr val="accent6">
              <a:lumMod val="40000"/>
              <a:lumOff val="6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8" name="L 字 77"/>
          <p:cNvSpPr/>
          <p:nvPr/>
        </p:nvSpPr>
        <p:spPr>
          <a:xfrm>
            <a:off x="283397" y="1299253"/>
            <a:ext cx="3939227" cy="2746825"/>
          </a:xfrm>
          <a:prstGeom prst="corner">
            <a:avLst>
              <a:gd name="adj1" fmla="val 100000"/>
              <a:gd name="adj2" fmla="val 41256"/>
            </a:avLst>
          </a:prstGeom>
          <a:solidFill>
            <a:schemeClr val="accent6">
              <a:lumMod val="40000"/>
              <a:lumOff val="6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0" name="Rectangle 25"/>
          <p:cNvSpPr>
            <a:spLocks noChangeArrowheads="1"/>
          </p:cNvSpPr>
          <p:nvPr/>
        </p:nvSpPr>
        <p:spPr bwMode="auto">
          <a:xfrm>
            <a:off x="388556" y="1927307"/>
            <a:ext cx="745671" cy="1975702"/>
          </a:xfrm>
          <a:prstGeom prst="rect">
            <a:avLst/>
          </a:prstGeom>
          <a:solidFill>
            <a:schemeClr val="bg1">
              <a:lumMod val="85000"/>
            </a:schemeClr>
          </a:solidFill>
          <a:ln w="15875">
            <a:solidFill>
              <a:schemeClr val="tx1"/>
            </a:solidFill>
            <a:miter lim="800000"/>
            <a:headEnd/>
            <a:tailEnd/>
          </a:ln>
          <a:scene3d>
            <a:camera prst="orthographicFront"/>
            <a:lightRig rig="threePt" dir="t"/>
          </a:scene3d>
          <a:sp3d>
            <a:bevelT/>
            <a:bevelB w="165100" prst="coolSlant"/>
          </a:sp3d>
        </p:spPr>
        <p:txBody>
          <a:bodyPr lIns="36000" rIns="36000" anchor="ctr"/>
          <a:lstStyle/>
          <a:p>
            <a:pPr algn="ctr"/>
            <a:r>
              <a:rPr lang="ja-JP" altLang="en-US" sz="1200" dirty="0">
                <a:latin typeface="Meiryo UI" pitchFamily="50" charset="-128"/>
                <a:ea typeface="Meiryo UI" pitchFamily="50" charset="-128"/>
                <a:cs typeface="Meiryo UI" pitchFamily="50" charset="-128"/>
              </a:rPr>
              <a:t>６市平均</a:t>
            </a:r>
          </a:p>
          <a:p>
            <a:pPr algn="ctr"/>
            <a:r>
              <a:rPr lang="ja-JP" altLang="en-US" sz="1200" dirty="0">
                <a:latin typeface="Meiryo UI" pitchFamily="50" charset="-128"/>
                <a:ea typeface="Meiryo UI" pitchFamily="50" charset="-128"/>
                <a:cs typeface="Meiryo UI" pitchFamily="50" charset="-128"/>
              </a:rPr>
              <a:t>人口</a:t>
            </a:r>
            <a:r>
              <a:rPr lang="en-US" altLang="ja-JP" sz="1200" dirty="0">
                <a:latin typeface="Meiryo UI" pitchFamily="50" charset="-128"/>
                <a:ea typeface="Meiryo UI" pitchFamily="50" charset="-128"/>
                <a:cs typeface="Meiryo UI" pitchFamily="50" charset="-128"/>
              </a:rPr>
              <a:t>10</a:t>
            </a:r>
            <a:r>
              <a:rPr lang="ja-JP" altLang="en-US" sz="1200" dirty="0" smtClean="0">
                <a:latin typeface="Meiryo UI" pitchFamily="50" charset="-128"/>
                <a:ea typeface="Meiryo UI" pitchFamily="50" charset="-128"/>
                <a:cs typeface="Meiryo UI" pitchFamily="50" charset="-128"/>
              </a:rPr>
              <a:t>万人当たり</a:t>
            </a:r>
            <a:endParaRPr lang="en-US" altLang="ja-JP" sz="1200" dirty="0">
              <a:latin typeface="Meiryo UI" pitchFamily="50" charset="-128"/>
              <a:ea typeface="Meiryo UI" pitchFamily="50" charset="-128"/>
              <a:cs typeface="Meiryo UI" pitchFamily="50" charset="-128"/>
            </a:endParaRPr>
          </a:p>
          <a:p>
            <a:pPr algn="ctr"/>
            <a:r>
              <a:rPr lang="ja-JP" altLang="en-US" sz="1200" dirty="0">
                <a:latin typeface="Meiryo UI" pitchFamily="50" charset="-128"/>
                <a:ea typeface="Meiryo UI" pitchFamily="50" charset="-128"/>
                <a:cs typeface="Meiryo UI" pitchFamily="50" charset="-128"/>
              </a:rPr>
              <a:t>職員数</a:t>
            </a:r>
            <a:endParaRPr lang="en-US" altLang="ja-JP" sz="1200" dirty="0">
              <a:latin typeface="Meiryo UI" pitchFamily="50" charset="-128"/>
              <a:ea typeface="Meiryo UI" pitchFamily="50" charset="-128"/>
              <a:cs typeface="Meiryo UI" pitchFamily="50" charset="-128"/>
            </a:endParaRPr>
          </a:p>
        </p:txBody>
      </p:sp>
      <p:sp>
        <p:nvSpPr>
          <p:cNvPr id="91" name="加算記号 90"/>
          <p:cNvSpPr/>
          <p:nvPr/>
        </p:nvSpPr>
        <p:spPr>
          <a:xfrm>
            <a:off x="4222624" y="2668949"/>
            <a:ext cx="501731" cy="456412"/>
          </a:xfrm>
          <a:prstGeom prst="mathPlus">
            <a:avLst>
              <a:gd name="adj1" fmla="val 21721"/>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116" name="Rectangle 35"/>
          <p:cNvSpPr>
            <a:spLocks noChangeArrowheads="1"/>
          </p:cNvSpPr>
          <p:nvPr/>
        </p:nvSpPr>
        <p:spPr bwMode="auto">
          <a:xfrm>
            <a:off x="620699" y="1414323"/>
            <a:ext cx="3270919" cy="516995"/>
          </a:xfrm>
          <a:prstGeom prst="rect">
            <a:avLst/>
          </a:prstGeom>
          <a:noFill/>
          <a:ln w="9525">
            <a:noFill/>
            <a:miter lim="800000"/>
            <a:headEnd/>
            <a:tailEnd/>
          </a:ln>
        </p:spPr>
        <p:txBody>
          <a:bodyPr/>
          <a:lstStyle/>
          <a:p>
            <a:pPr algn="ctr"/>
            <a:r>
              <a:rPr lang="ja-JP" altLang="en-US" sz="1400" dirty="0" smtClean="0">
                <a:latin typeface="HGP創英角ｺﾞｼｯｸUB" pitchFamily="50" charset="-128"/>
                <a:ea typeface="HGP創英角ｺﾞｼｯｸUB" pitchFamily="50" charset="-128"/>
              </a:rPr>
              <a:t>（</a:t>
            </a:r>
            <a:r>
              <a:rPr lang="en-US" altLang="ja-JP" sz="1400" dirty="0" smtClean="0">
                <a:latin typeface="HGP創英角ｺﾞｼｯｸUB" pitchFamily="50" charset="-128"/>
                <a:ea typeface="HGP創英角ｺﾞｼｯｸUB" pitchFamily="50" charset="-128"/>
              </a:rPr>
              <a:t>Ⅰ</a:t>
            </a:r>
            <a:r>
              <a:rPr lang="ja-JP" altLang="en-US" sz="1400" dirty="0" smtClean="0">
                <a:latin typeface="HGP創英角ｺﾞｼｯｸUB" pitchFamily="50" charset="-128"/>
                <a:ea typeface="HGP創英角ｺﾞｼｯｸUB" pitchFamily="50" charset="-128"/>
              </a:rPr>
              <a:t>）　各</a:t>
            </a:r>
            <a:r>
              <a:rPr lang="ja-JP" altLang="en-US" sz="1400" dirty="0">
                <a:latin typeface="HGP創英角ｺﾞｼｯｸUB" pitchFamily="50" charset="-128"/>
                <a:ea typeface="HGP創英角ｺﾞｼｯｸUB" pitchFamily="50" charset="-128"/>
              </a:rPr>
              <a:t>特別区の人口規模に応じて算定</a:t>
            </a:r>
          </a:p>
        </p:txBody>
      </p:sp>
      <p:sp>
        <p:nvSpPr>
          <p:cNvPr id="117" name="Rectangle 31"/>
          <p:cNvSpPr>
            <a:spLocks noChangeArrowheads="1"/>
          </p:cNvSpPr>
          <p:nvPr/>
        </p:nvSpPr>
        <p:spPr bwMode="auto">
          <a:xfrm>
            <a:off x="2538675" y="2147644"/>
            <a:ext cx="1504003" cy="1502608"/>
          </a:xfrm>
          <a:prstGeom prst="rect">
            <a:avLst/>
          </a:prstGeom>
          <a:solidFill>
            <a:schemeClr val="tx2"/>
          </a:solidFill>
          <a:ln w="15875">
            <a:solidFill>
              <a:schemeClr val="tx2"/>
            </a:solidFill>
            <a:miter lim="800000"/>
            <a:headEnd/>
            <a:tailEnd/>
          </a:ln>
        </p:spPr>
        <p:txBody>
          <a:bodyPr anchor="ctr"/>
          <a:lstStyle/>
          <a:p>
            <a:pPr algn="ctr"/>
            <a:r>
              <a:rPr lang="ja-JP" altLang="en-US" sz="1200" b="1" dirty="0">
                <a:solidFill>
                  <a:schemeClr val="bg1"/>
                </a:solidFill>
                <a:latin typeface="Meiryo UI" pitchFamily="50" charset="-128"/>
                <a:ea typeface="Meiryo UI" pitchFamily="50" charset="-128"/>
                <a:cs typeface="Meiryo UI" pitchFamily="50" charset="-128"/>
              </a:rPr>
              <a:t>中核市モデル部分</a:t>
            </a:r>
            <a:endParaRPr lang="en-US" altLang="ja-JP" sz="1200" b="1" dirty="0">
              <a:solidFill>
                <a:schemeClr val="bg1"/>
              </a:solidFill>
              <a:latin typeface="Meiryo UI" pitchFamily="50" charset="-128"/>
              <a:ea typeface="Meiryo UI" pitchFamily="50" charset="-128"/>
              <a:cs typeface="Meiryo UI" pitchFamily="50" charset="-128"/>
            </a:endParaRPr>
          </a:p>
          <a:p>
            <a:pPr algn="ctr"/>
            <a:r>
              <a:rPr lang="ja-JP" altLang="en-US" sz="1200" b="1" dirty="0">
                <a:solidFill>
                  <a:schemeClr val="bg1"/>
                </a:solidFill>
                <a:latin typeface="Meiryo UI" pitchFamily="50" charset="-128"/>
                <a:ea typeface="Meiryo UI" pitchFamily="50" charset="-128"/>
                <a:cs typeface="Meiryo UI" pitchFamily="50" charset="-128"/>
              </a:rPr>
              <a:t>職員数</a:t>
            </a:r>
          </a:p>
        </p:txBody>
      </p:sp>
      <p:sp>
        <p:nvSpPr>
          <p:cNvPr id="118" name="Rectangle 35"/>
          <p:cNvSpPr>
            <a:spLocks noChangeArrowheads="1"/>
          </p:cNvSpPr>
          <p:nvPr/>
        </p:nvSpPr>
        <p:spPr bwMode="auto">
          <a:xfrm>
            <a:off x="4749519" y="1328557"/>
            <a:ext cx="2041450" cy="744974"/>
          </a:xfrm>
          <a:prstGeom prst="rect">
            <a:avLst/>
          </a:prstGeom>
          <a:noFill/>
          <a:ln w="9525">
            <a:noFill/>
            <a:miter lim="800000"/>
            <a:headEnd/>
            <a:tailEnd/>
          </a:ln>
        </p:spPr>
        <p:txBody>
          <a:bodyPr/>
          <a:lstStyle/>
          <a:p>
            <a:pPr algn="ctr"/>
            <a:r>
              <a:rPr lang="ja-JP" altLang="en-US" sz="1400" dirty="0" smtClean="0">
                <a:latin typeface="HGP創英角ｺﾞｼｯｸUB" pitchFamily="50" charset="-128"/>
                <a:ea typeface="HGP創英角ｺﾞｼｯｸUB" pitchFamily="50" charset="-128"/>
              </a:rPr>
              <a:t>（</a:t>
            </a:r>
            <a:r>
              <a:rPr lang="en-US" altLang="ja-JP" sz="1400" dirty="0" smtClean="0">
                <a:latin typeface="HGP創英角ｺﾞｼｯｸUB" pitchFamily="50" charset="-128"/>
                <a:ea typeface="HGP創英角ｺﾞｼｯｸUB" pitchFamily="50" charset="-128"/>
              </a:rPr>
              <a:t>Ⅱ</a:t>
            </a:r>
            <a:r>
              <a:rPr lang="ja-JP" altLang="en-US" sz="1400" dirty="0" smtClean="0">
                <a:latin typeface="HGP創英角ｺﾞｼｯｸUB" pitchFamily="50" charset="-128"/>
                <a:ea typeface="HGP創英角ｺﾞｼｯｸUB" pitchFamily="50" charset="-128"/>
              </a:rPr>
              <a:t>）　中核市権限を上</a:t>
            </a:r>
            <a:endParaRPr lang="en-US" altLang="ja-JP" sz="1400" dirty="0" smtClean="0">
              <a:latin typeface="HGP創英角ｺﾞｼｯｸUB" pitchFamily="50" charset="-128"/>
              <a:ea typeface="HGP創英角ｺﾞｼｯｸUB" pitchFamily="50" charset="-128"/>
            </a:endParaRPr>
          </a:p>
          <a:p>
            <a:pPr algn="ctr"/>
            <a:r>
              <a:rPr lang="ja-JP" altLang="en-US" sz="1400" dirty="0">
                <a:latin typeface="HGP創英角ｺﾞｼｯｸUB" pitchFamily="50" charset="-128"/>
                <a:ea typeface="HGP創英角ｺﾞｼｯｸUB" pitchFamily="50" charset="-128"/>
              </a:rPr>
              <a:t>　</a:t>
            </a:r>
            <a:r>
              <a:rPr lang="ja-JP" altLang="en-US" sz="1400" dirty="0" smtClean="0">
                <a:latin typeface="HGP創英角ｺﾞｼｯｸUB" pitchFamily="50" charset="-128"/>
                <a:ea typeface="HGP創英角ｺﾞｼｯｸUB" pitchFamily="50" charset="-128"/>
              </a:rPr>
              <a:t>　　　回る事務・大阪市</a:t>
            </a:r>
            <a:endParaRPr lang="en-US" altLang="ja-JP" sz="1400" dirty="0" smtClean="0">
              <a:latin typeface="HGP創英角ｺﾞｼｯｸUB" pitchFamily="50" charset="-128"/>
              <a:ea typeface="HGP創英角ｺﾞｼｯｸUB" pitchFamily="50" charset="-128"/>
            </a:endParaRPr>
          </a:p>
          <a:p>
            <a:pPr algn="ctr"/>
            <a:r>
              <a:rPr lang="en-US" altLang="ja-JP" sz="1400">
                <a:latin typeface="HGP創英角ｺﾞｼｯｸUB" pitchFamily="50" charset="-128"/>
                <a:ea typeface="HGP創英角ｺﾞｼｯｸUB" pitchFamily="50" charset="-128"/>
              </a:rPr>
              <a:t> </a:t>
            </a:r>
            <a:r>
              <a:rPr lang="en-US" altLang="ja-JP" sz="1400" smtClean="0">
                <a:latin typeface="HGP創英角ｺﾞｼｯｸUB" pitchFamily="50" charset="-128"/>
                <a:ea typeface="HGP創英角ｺﾞｼｯｸUB" pitchFamily="50" charset="-128"/>
              </a:rPr>
              <a:t>  </a:t>
            </a:r>
            <a:r>
              <a:rPr lang="ja-JP" altLang="en-US" sz="1400" smtClean="0">
                <a:latin typeface="HGP創英角ｺﾞｼｯｸUB" pitchFamily="50" charset="-128"/>
                <a:ea typeface="HGP創英角ｺﾞｼｯｸUB" pitchFamily="50" charset="-128"/>
              </a:rPr>
              <a:t>の</a:t>
            </a:r>
            <a:r>
              <a:rPr lang="ja-JP" altLang="en-US" sz="1400" dirty="0">
                <a:latin typeface="HGP創英角ｺﾞｼｯｸUB" pitchFamily="50" charset="-128"/>
                <a:ea typeface="HGP創英角ｺﾞｼｯｸUB" pitchFamily="50" charset="-128"/>
              </a:rPr>
              <a:t>特性を加算</a:t>
            </a:r>
          </a:p>
        </p:txBody>
      </p:sp>
      <p:sp>
        <p:nvSpPr>
          <p:cNvPr id="119" name="乗算記号 118"/>
          <p:cNvSpPr/>
          <p:nvPr/>
        </p:nvSpPr>
        <p:spPr>
          <a:xfrm>
            <a:off x="1166445" y="2749241"/>
            <a:ext cx="309798" cy="290608"/>
          </a:xfrm>
          <a:prstGeom prst="mathMultiply">
            <a:avLst>
              <a:gd name="adj1" fmla="val 1312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120" name="Rectangle 35"/>
          <p:cNvSpPr>
            <a:spLocks noChangeArrowheads="1"/>
          </p:cNvSpPr>
          <p:nvPr/>
        </p:nvSpPr>
        <p:spPr bwMode="auto">
          <a:xfrm>
            <a:off x="7246960" y="1299255"/>
            <a:ext cx="2314552" cy="2746824"/>
          </a:xfrm>
          <a:prstGeom prst="rect">
            <a:avLst/>
          </a:prstGeom>
          <a:solidFill>
            <a:schemeClr val="accent6">
              <a:lumMod val="40000"/>
              <a:lumOff val="60000"/>
            </a:schemeClr>
          </a:solidFill>
          <a:ln w="63500">
            <a:solidFill>
              <a:schemeClr val="accent2">
                <a:lumMod val="75000"/>
              </a:schemeClr>
            </a:solidFill>
            <a:miter lim="800000"/>
            <a:headEnd/>
            <a:tailEnd/>
          </a:ln>
        </p:spPr>
        <p:txBody>
          <a:bodyPr/>
          <a:lstStyle/>
          <a:p>
            <a:pPr algn="ctr"/>
            <a:endParaRPr lang="ja-JP" altLang="en-US" sz="1200" dirty="0"/>
          </a:p>
        </p:txBody>
      </p:sp>
      <p:sp>
        <p:nvSpPr>
          <p:cNvPr id="121" name="Rectangle 31"/>
          <p:cNvSpPr>
            <a:spLocks noChangeArrowheads="1"/>
          </p:cNvSpPr>
          <p:nvPr/>
        </p:nvSpPr>
        <p:spPr bwMode="auto">
          <a:xfrm>
            <a:off x="7418629" y="2062492"/>
            <a:ext cx="1971213" cy="1661547"/>
          </a:xfrm>
          <a:prstGeom prst="rect">
            <a:avLst/>
          </a:prstGeom>
          <a:solidFill>
            <a:schemeClr val="tx2"/>
          </a:solidFill>
          <a:ln w="15875">
            <a:solidFill>
              <a:schemeClr val="tx2"/>
            </a:solidFill>
            <a:miter lim="800000"/>
            <a:headEnd/>
            <a:tailEnd/>
          </a:ln>
        </p:spPr>
        <p:txBody>
          <a:bodyPr anchor="ctr"/>
          <a:lstStyle/>
          <a:p>
            <a:pPr algn="ctr"/>
            <a:r>
              <a:rPr lang="ja-JP" altLang="en-US" sz="1200" b="1" dirty="0">
                <a:solidFill>
                  <a:schemeClr val="bg1"/>
                </a:solidFill>
                <a:latin typeface="Meiryo UI" pitchFamily="50" charset="-128"/>
                <a:ea typeface="Meiryo UI" pitchFamily="50" charset="-128"/>
                <a:cs typeface="Meiryo UI" pitchFamily="50" charset="-128"/>
              </a:rPr>
              <a:t>特別区の職員数</a:t>
            </a:r>
          </a:p>
        </p:txBody>
      </p:sp>
      <p:sp>
        <p:nvSpPr>
          <p:cNvPr id="122" name="AutoShape 34"/>
          <p:cNvSpPr>
            <a:spLocks noChangeArrowheads="1"/>
          </p:cNvSpPr>
          <p:nvPr/>
        </p:nvSpPr>
        <p:spPr bwMode="auto">
          <a:xfrm>
            <a:off x="6468201" y="2725243"/>
            <a:ext cx="730002" cy="360000"/>
          </a:xfrm>
          <a:prstGeom prst="rightArrow">
            <a:avLst>
              <a:gd name="adj1" fmla="val 50000"/>
              <a:gd name="adj2" fmla="val 58567"/>
            </a:avLst>
          </a:prstGeom>
          <a:solidFill>
            <a:schemeClr val="accent1"/>
          </a:solidFill>
          <a:ln w="9525">
            <a:noFill/>
            <a:miter lim="800000"/>
            <a:headEnd/>
            <a:tailEnd/>
          </a:ln>
        </p:spPr>
        <p:txBody>
          <a:bodyPr wrap="none" anchor="ctr"/>
          <a:lstStyle/>
          <a:p>
            <a:endParaRPr lang="ja-JP" altLang="en-US" dirty="0"/>
          </a:p>
        </p:txBody>
      </p:sp>
      <p:sp>
        <p:nvSpPr>
          <p:cNvPr id="125" name="Rectangle 31">
            <a:extLst>
              <a:ext uri="{FF2B5EF4-FFF2-40B4-BE49-F238E27FC236}">
                <a16:creationId xmlns:a16="http://schemas.microsoft.com/office/drawing/2014/main" id="{437DDB5B-57DC-4144-B8A6-9BB245B5169C}"/>
              </a:ext>
            </a:extLst>
          </p:cNvPr>
          <p:cNvSpPr>
            <a:spLocks noChangeArrowheads="1"/>
          </p:cNvSpPr>
          <p:nvPr/>
        </p:nvSpPr>
        <p:spPr bwMode="auto">
          <a:xfrm>
            <a:off x="1508461" y="2284667"/>
            <a:ext cx="555062" cy="1217201"/>
          </a:xfrm>
          <a:prstGeom prst="rect">
            <a:avLst/>
          </a:prstGeom>
          <a:solidFill>
            <a:schemeClr val="bg1">
              <a:lumMod val="85000"/>
            </a:schemeClr>
          </a:solidFill>
          <a:ln w="15875">
            <a:solidFill>
              <a:schemeClr val="tx1"/>
            </a:solidFill>
            <a:prstDash val="dash"/>
            <a:miter lim="800000"/>
            <a:headEnd/>
            <a:tailEnd/>
          </a:ln>
          <a:scene3d>
            <a:camera prst="orthographicFront"/>
            <a:lightRig rig="threePt" dir="t"/>
          </a:scene3d>
          <a:sp3d>
            <a:bevelT/>
            <a:bevelB w="165100" prst="coolSlant"/>
          </a:sp3d>
        </p:spPr>
        <p:txBody>
          <a:bodyPr lIns="0" rIns="0" anchor="ctr"/>
          <a:lstStyle/>
          <a:p>
            <a:pPr algn="ctr"/>
            <a:r>
              <a:rPr lang="ja-JP" altLang="en-US" sz="1200" b="1" dirty="0">
                <a:solidFill>
                  <a:schemeClr val="tx2"/>
                </a:solidFill>
                <a:latin typeface="Meiryo UI" pitchFamily="50" charset="-128"/>
                <a:ea typeface="Meiryo UI" pitchFamily="50" charset="-128"/>
                <a:cs typeface="Meiryo UI" pitchFamily="50" charset="-128"/>
              </a:rPr>
              <a:t>各</a:t>
            </a:r>
            <a:endParaRPr lang="en-US" altLang="ja-JP" sz="1200" b="1" dirty="0">
              <a:solidFill>
                <a:schemeClr val="tx2"/>
              </a:solidFill>
              <a:latin typeface="Meiryo UI" pitchFamily="50" charset="-128"/>
              <a:ea typeface="Meiryo UI" pitchFamily="50" charset="-128"/>
              <a:cs typeface="Meiryo UI" pitchFamily="50" charset="-128"/>
            </a:endParaRPr>
          </a:p>
          <a:p>
            <a:pPr algn="ctr"/>
            <a:r>
              <a:rPr lang="ja-JP" altLang="en-US" sz="1200" b="1" dirty="0">
                <a:solidFill>
                  <a:schemeClr val="tx2"/>
                </a:solidFill>
                <a:latin typeface="Meiryo UI" pitchFamily="50" charset="-128"/>
                <a:ea typeface="Meiryo UI" pitchFamily="50" charset="-128"/>
                <a:cs typeface="Meiryo UI" pitchFamily="50" charset="-128"/>
              </a:rPr>
              <a:t>特別区の人口</a:t>
            </a:r>
            <a:endParaRPr lang="en-US" altLang="ja-JP" sz="1200" b="1" dirty="0">
              <a:solidFill>
                <a:schemeClr val="tx2"/>
              </a:solidFill>
              <a:latin typeface="Meiryo UI" pitchFamily="50" charset="-128"/>
              <a:ea typeface="Meiryo UI" pitchFamily="50" charset="-128"/>
              <a:cs typeface="Meiryo UI" pitchFamily="50" charset="-128"/>
            </a:endParaRPr>
          </a:p>
        </p:txBody>
      </p:sp>
      <p:sp>
        <p:nvSpPr>
          <p:cNvPr id="126" name="次の値と等しい 1">
            <a:extLst>
              <a:ext uri="{FF2B5EF4-FFF2-40B4-BE49-F238E27FC236}">
                <a16:creationId xmlns:a16="http://schemas.microsoft.com/office/drawing/2014/main" id="{9F4DE018-7C29-4F76-86D0-DED202585748}"/>
              </a:ext>
            </a:extLst>
          </p:cNvPr>
          <p:cNvSpPr/>
          <p:nvPr/>
        </p:nvSpPr>
        <p:spPr>
          <a:xfrm>
            <a:off x="2169478" y="2734701"/>
            <a:ext cx="263242" cy="317131"/>
          </a:xfrm>
          <a:prstGeom prst="mathEqual">
            <a:avLst>
              <a:gd name="adj1" fmla="val 13992"/>
              <a:gd name="adj2" fmla="val 1747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27" name="Rectangle 31">
            <a:extLst>
              <a:ext uri="{FF2B5EF4-FFF2-40B4-BE49-F238E27FC236}">
                <a16:creationId xmlns:a16="http://schemas.microsoft.com/office/drawing/2014/main" id="{5BBF5693-8410-4FD0-BB38-B120403381AF}"/>
              </a:ext>
            </a:extLst>
          </p:cNvPr>
          <p:cNvSpPr>
            <a:spLocks noChangeArrowheads="1"/>
          </p:cNvSpPr>
          <p:nvPr/>
        </p:nvSpPr>
        <p:spPr bwMode="auto">
          <a:xfrm>
            <a:off x="5271500" y="2313870"/>
            <a:ext cx="969429" cy="545387"/>
          </a:xfrm>
          <a:prstGeom prst="rect">
            <a:avLst/>
          </a:prstGeom>
          <a:solidFill>
            <a:schemeClr val="tx2"/>
          </a:solidFill>
          <a:ln w="15875">
            <a:solidFill>
              <a:schemeClr val="tx2"/>
            </a:solidFill>
            <a:miter lim="800000"/>
            <a:headEnd/>
            <a:tailEnd/>
          </a:ln>
        </p:spPr>
        <p:txBody>
          <a:bodyPr lIns="0" rIns="0" anchor="ctr"/>
          <a:lstStyle/>
          <a:p>
            <a:pPr algn="ctr"/>
            <a:r>
              <a:rPr lang="ja-JP" altLang="en-US" sz="1100" b="1" dirty="0">
                <a:solidFill>
                  <a:schemeClr val="bg1"/>
                </a:solidFill>
                <a:latin typeface="Meiryo UI" pitchFamily="50" charset="-128"/>
                <a:ea typeface="Meiryo UI" pitchFamily="50" charset="-128"/>
                <a:cs typeface="Meiryo UI" pitchFamily="50" charset="-128"/>
              </a:rPr>
              <a:t>都道府県</a:t>
            </a:r>
            <a:endParaRPr lang="en-US" altLang="ja-JP" sz="1100" b="1" dirty="0">
              <a:solidFill>
                <a:schemeClr val="bg1"/>
              </a:solidFill>
              <a:latin typeface="Meiryo UI" pitchFamily="50" charset="-128"/>
              <a:ea typeface="Meiryo UI" pitchFamily="50" charset="-128"/>
              <a:cs typeface="Meiryo UI" pitchFamily="50" charset="-128"/>
            </a:endParaRPr>
          </a:p>
          <a:p>
            <a:pPr algn="ctr"/>
            <a:r>
              <a:rPr lang="ja-JP" altLang="en-US" sz="1100" b="1" dirty="0">
                <a:solidFill>
                  <a:schemeClr val="bg1"/>
                </a:solidFill>
                <a:latin typeface="Meiryo UI" pitchFamily="50" charset="-128"/>
                <a:ea typeface="Meiryo UI" pitchFamily="50" charset="-128"/>
                <a:cs typeface="Meiryo UI" pitchFamily="50" charset="-128"/>
              </a:rPr>
              <a:t>指定都市</a:t>
            </a:r>
            <a:endParaRPr lang="en-US" altLang="ja-JP" sz="1100" b="1" dirty="0">
              <a:solidFill>
                <a:schemeClr val="bg1"/>
              </a:solidFill>
              <a:latin typeface="Meiryo UI" pitchFamily="50" charset="-128"/>
              <a:ea typeface="Meiryo UI" pitchFamily="50" charset="-128"/>
              <a:cs typeface="Meiryo UI" pitchFamily="50" charset="-128"/>
            </a:endParaRPr>
          </a:p>
          <a:p>
            <a:pPr algn="ctr"/>
            <a:r>
              <a:rPr lang="ja-JP" altLang="en-US" sz="1100" b="1" dirty="0">
                <a:solidFill>
                  <a:schemeClr val="bg1"/>
                </a:solidFill>
                <a:latin typeface="Meiryo UI" pitchFamily="50" charset="-128"/>
                <a:ea typeface="Meiryo UI" pitchFamily="50" charset="-128"/>
                <a:cs typeface="Meiryo UI" pitchFamily="50" charset="-128"/>
              </a:rPr>
              <a:t>権限事務</a:t>
            </a:r>
          </a:p>
        </p:txBody>
      </p:sp>
      <p:sp>
        <p:nvSpPr>
          <p:cNvPr id="131" name="Rectangle 31">
            <a:extLst>
              <a:ext uri="{FF2B5EF4-FFF2-40B4-BE49-F238E27FC236}">
                <a16:creationId xmlns:a16="http://schemas.microsoft.com/office/drawing/2014/main" id="{5BBF5693-8410-4FD0-BB38-B120403381AF}"/>
              </a:ext>
            </a:extLst>
          </p:cNvPr>
          <p:cNvSpPr>
            <a:spLocks noChangeArrowheads="1"/>
          </p:cNvSpPr>
          <p:nvPr/>
        </p:nvSpPr>
        <p:spPr bwMode="auto">
          <a:xfrm>
            <a:off x="5271499" y="3311103"/>
            <a:ext cx="969429" cy="503873"/>
          </a:xfrm>
          <a:prstGeom prst="rect">
            <a:avLst/>
          </a:prstGeom>
          <a:solidFill>
            <a:schemeClr val="tx2"/>
          </a:solidFill>
          <a:ln w="15875">
            <a:solidFill>
              <a:schemeClr val="tx2"/>
            </a:solidFill>
            <a:miter lim="800000"/>
            <a:headEnd/>
            <a:tailEnd/>
          </a:ln>
        </p:spPr>
        <p:txBody>
          <a:bodyPr lIns="0" rIns="0" anchor="ctr"/>
          <a:lstStyle/>
          <a:p>
            <a:pPr algn="ctr"/>
            <a:r>
              <a:rPr lang="ja-JP" altLang="en-US" sz="1100" b="1" dirty="0" smtClean="0">
                <a:solidFill>
                  <a:schemeClr val="bg1"/>
                </a:solidFill>
                <a:latin typeface="Meiryo UI" pitchFamily="50" charset="-128"/>
                <a:ea typeface="Meiryo UI" pitchFamily="50" charset="-128"/>
                <a:cs typeface="Meiryo UI" pitchFamily="50" charset="-128"/>
              </a:rPr>
              <a:t>大阪市の</a:t>
            </a:r>
            <a:endParaRPr lang="en-US" altLang="ja-JP" sz="1100" b="1" dirty="0" smtClean="0">
              <a:solidFill>
                <a:schemeClr val="bg1"/>
              </a:solidFill>
              <a:latin typeface="Meiryo UI" pitchFamily="50" charset="-128"/>
              <a:ea typeface="Meiryo UI" pitchFamily="50" charset="-128"/>
              <a:cs typeface="Meiryo UI" pitchFamily="50" charset="-128"/>
            </a:endParaRPr>
          </a:p>
          <a:p>
            <a:pPr algn="ctr"/>
            <a:r>
              <a:rPr lang="ja-JP" altLang="en-US" sz="1100" b="1" dirty="0" smtClean="0">
                <a:solidFill>
                  <a:schemeClr val="bg1"/>
                </a:solidFill>
                <a:latin typeface="Meiryo UI" pitchFamily="50" charset="-128"/>
                <a:ea typeface="Meiryo UI" pitchFamily="50" charset="-128"/>
                <a:cs typeface="Meiryo UI" pitchFamily="50" charset="-128"/>
              </a:rPr>
              <a:t>特性</a:t>
            </a:r>
            <a:r>
              <a:rPr lang="ja-JP" altLang="en-US" sz="1100" b="1" dirty="0">
                <a:solidFill>
                  <a:schemeClr val="bg1"/>
                </a:solidFill>
                <a:latin typeface="Meiryo UI" pitchFamily="50" charset="-128"/>
                <a:ea typeface="Meiryo UI" pitchFamily="50" charset="-128"/>
                <a:cs typeface="Meiryo UI" pitchFamily="50" charset="-128"/>
              </a:rPr>
              <a:t>を踏まえた要素</a:t>
            </a:r>
          </a:p>
        </p:txBody>
      </p:sp>
      <p:sp>
        <p:nvSpPr>
          <p:cNvPr id="133" name="Text Box 23"/>
          <p:cNvSpPr txBox="1">
            <a:spLocks noChangeArrowheads="1"/>
          </p:cNvSpPr>
          <p:nvPr/>
        </p:nvSpPr>
        <p:spPr bwMode="auto">
          <a:xfrm>
            <a:off x="7366580" y="1393166"/>
            <a:ext cx="1961735" cy="369332"/>
          </a:xfrm>
          <a:prstGeom prst="rect">
            <a:avLst/>
          </a:prstGeom>
          <a:noFill/>
          <a:ln w="9525">
            <a:noFill/>
            <a:miter lim="800000"/>
            <a:headEnd/>
            <a:tailEnd/>
          </a:ln>
        </p:spPr>
        <p:txBody>
          <a:bodyPr wrap="square">
            <a:spAutoFit/>
          </a:bodyPr>
          <a:lstStyle/>
          <a:p>
            <a:pPr algn="ctr"/>
            <a:r>
              <a:rPr lang="ja-JP" altLang="en-US" dirty="0" smtClean="0">
                <a:latin typeface="HGP創英角ｺﾞｼｯｸUB" pitchFamily="50" charset="-128"/>
                <a:ea typeface="HGP創英角ｺﾞｼｯｸUB" pitchFamily="50" charset="-128"/>
              </a:rPr>
              <a:t>（</a:t>
            </a:r>
            <a:r>
              <a:rPr lang="en-US" altLang="ja-JP" dirty="0" smtClean="0">
                <a:latin typeface="HGP創英角ｺﾞｼｯｸUB" pitchFamily="50" charset="-128"/>
                <a:ea typeface="HGP創英角ｺﾞｼｯｸUB" pitchFamily="50" charset="-128"/>
              </a:rPr>
              <a:t>Ⅲ</a:t>
            </a:r>
            <a:r>
              <a:rPr lang="ja-JP" altLang="en-US" dirty="0" smtClean="0">
                <a:latin typeface="HGP創英角ｺﾞｼｯｸUB" pitchFamily="50" charset="-128"/>
                <a:ea typeface="HGP創英角ｺﾞｼｯｸUB" pitchFamily="50" charset="-128"/>
              </a:rPr>
              <a:t>）</a:t>
            </a:r>
            <a:r>
              <a:rPr lang="ja-JP" altLang="en-US" b="1" dirty="0" smtClean="0">
                <a:latin typeface="HGP創英角ｺﾞｼｯｸUB" pitchFamily="50" charset="-128"/>
                <a:ea typeface="HGP創英角ｺﾞｼｯｸUB" pitchFamily="50" charset="-128"/>
              </a:rPr>
              <a:t>　職</a:t>
            </a:r>
            <a:r>
              <a:rPr lang="ja-JP" altLang="en-US" b="1" dirty="0">
                <a:latin typeface="HGP創英角ｺﾞｼｯｸUB" pitchFamily="50" charset="-128"/>
                <a:ea typeface="HGP創英角ｺﾞｼｯｸUB" pitchFamily="50" charset="-128"/>
              </a:rPr>
              <a:t>員数</a:t>
            </a:r>
          </a:p>
        </p:txBody>
      </p:sp>
      <p:sp>
        <p:nvSpPr>
          <p:cNvPr id="135" name="Rectangle 31">
            <a:extLst>
              <a:ext uri="{FF2B5EF4-FFF2-40B4-BE49-F238E27FC236}">
                <a16:creationId xmlns:a16="http://schemas.microsoft.com/office/drawing/2014/main" id="{5BBF5693-8410-4FD0-BB38-B120403381AF}"/>
              </a:ext>
            </a:extLst>
          </p:cNvPr>
          <p:cNvSpPr>
            <a:spLocks noChangeArrowheads="1"/>
          </p:cNvSpPr>
          <p:nvPr/>
        </p:nvSpPr>
        <p:spPr bwMode="auto">
          <a:xfrm>
            <a:off x="5271500" y="2917680"/>
            <a:ext cx="969429" cy="335126"/>
          </a:xfrm>
          <a:prstGeom prst="rect">
            <a:avLst/>
          </a:prstGeom>
          <a:solidFill>
            <a:schemeClr val="tx2"/>
          </a:solidFill>
          <a:ln w="15875">
            <a:solidFill>
              <a:schemeClr val="tx2"/>
            </a:solidFill>
            <a:miter lim="800000"/>
            <a:headEnd/>
            <a:tailEnd/>
          </a:ln>
        </p:spPr>
        <p:txBody>
          <a:bodyPr lIns="0" rIns="0" anchor="ctr"/>
          <a:lstStyle/>
          <a:p>
            <a:pPr algn="ctr"/>
            <a:r>
              <a:rPr lang="ja-JP" altLang="en-US" sz="1100" b="1" dirty="0" smtClean="0">
                <a:solidFill>
                  <a:schemeClr val="bg1"/>
                </a:solidFill>
                <a:latin typeface="Meiryo UI" pitchFamily="50" charset="-128"/>
                <a:ea typeface="Meiryo UI" pitchFamily="50" charset="-128"/>
                <a:cs typeface="Meiryo UI" pitchFamily="50" charset="-128"/>
              </a:rPr>
              <a:t>大阪府</a:t>
            </a:r>
            <a:r>
              <a:rPr lang="ja-JP" altLang="en-US" sz="1100" b="1" dirty="0">
                <a:solidFill>
                  <a:schemeClr val="bg1"/>
                </a:solidFill>
                <a:latin typeface="Meiryo UI" pitchFamily="50" charset="-128"/>
                <a:ea typeface="Meiryo UI" pitchFamily="50" charset="-128"/>
                <a:cs typeface="Meiryo UI" pitchFamily="50" charset="-128"/>
              </a:rPr>
              <a:t>からの</a:t>
            </a:r>
            <a:endParaRPr lang="en-US" altLang="ja-JP" sz="1100" b="1" dirty="0">
              <a:solidFill>
                <a:schemeClr val="bg1"/>
              </a:solidFill>
              <a:latin typeface="Meiryo UI" pitchFamily="50" charset="-128"/>
              <a:ea typeface="Meiryo UI" pitchFamily="50" charset="-128"/>
              <a:cs typeface="Meiryo UI" pitchFamily="50" charset="-128"/>
            </a:endParaRPr>
          </a:p>
          <a:p>
            <a:pPr algn="ctr"/>
            <a:r>
              <a:rPr lang="ja-JP" altLang="en-US" sz="1100" b="1" dirty="0">
                <a:solidFill>
                  <a:schemeClr val="bg1"/>
                </a:solidFill>
                <a:latin typeface="Meiryo UI" pitchFamily="50" charset="-128"/>
                <a:ea typeface="Meiryo UI" pitchFamily="50" charset="-128"/>
                <a:cs typeface="Meiryo UI" pitchFamily="50" charset="-128"/>
              </a:rPr>
              <a:t>移管事務</a:t>
            </a:r>
          </a:p>
        </p:txBody>
      </p:sp>
      <p:sp>
        <p:nvSpPr>
          <p:cNvPr id="136" name="正方形/長方形 135"/>
          <p:cNvSpPr/>
          <p:nvPr/>
        </p:nvSpPr>
        <p:spPr>
          <a:xfrm>
            <a:off x="1051511" y="4191864"/>
            <a:ext cx="4765585" cy="39353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t"/>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ja-JP" altLang="en-US" sz="1500" b="1" dirty="0" smtClean="0">
                <a:solidFill>
                  <a:schemeClr val="tx1"/>
                </a:solidFill>
                <a:latin typeface="Meiryo UI" pitchFamily="50" charset="-128"/>
                <a:ea typeface="Meiryo UI" pitchFamily="50" charset="-128"/>
                <a:cs typeface="Meiryo UI" pitchFamily="50" charset="-128"/>
              </a:rPr>
              <a:t>　特別区素案における特別区職員数と現員数の関係</a:t>
            </a:r>
            <a:endParaRPr lang="en-US" altLang="ja-JP" sz="1500" b="1" dirty="0" smtClean="0">
              <a:solidFill>
                <a:schemeClr val="tx1"/>
              </a:solidFill>
              <a:latin typeface="Meiryo UI" pitchFamily="50" charset="-128"/>
              <a:ea typeface="Meiryo UI" pitchFamily="50" charset="-128"/>
              <a:cs typeface="Meiryo UI" pitchFamily="50" charset="-128"/>
            </a:endParaRPr>
          </a:p>
        </p:txBody>
      </p:sp>
      <p:sp>
        <p:nvSpPr>
          <p:cNvPr id="137" name="正方形/長方形 136"/>
          <p:cNvSpPr/>
          <p:nvPr/>
        </p:nvSpPr>
        <p:spPr>
          <a:xfrm>
            <a:off x="5638245" y="5044725"/>
            <a:ext cx="3094688" cy="96405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marL="180000" indent="-360000"/>
            <a:r>
              <a:rPr lang="ja-JP" altLang="en-US" sz="1050" dirty="0" smtClean="0">
                <a:latin typeface="Meiryo UI" pitchFamily="50" charset="-128"/>
                <a:ea typeface="Meiryo UI" pitchFamily="50" charset="-128"/>
                <a:cs typeface="Meiryo UI" pitchFamily="50" charset="-128"/>
              </a:rPr>
              <a:t>　　</a:t>
            </a:r>
            <a:r>
              <a:rPr lang="ja-JP" altLang="en-US" sz="1050" u="sng" dirty="0" smtClean="0">
                <a:latin typeface="Meiryo UI" pitchFamily="50" charset="-128"/>
                <a:ea typeface="Meiryo UI" pitchFamily="50" charset="-128"/>
                <a:cs typeface="Meiryo UI" pitchFamily="50" charset="-128"/>
              </a:rPr>
              <a:t>このうち、特別区設置に伴う体制整備増は</a:t>
            </a:r>
            <a:r>
              <a:rPr lang="en-US" altLang="ja-JP" sz="1050" u="sng" dirty="0" smtClean="0">
                <a:latin typeface="Meiryo UI" pitchFamily="50" charset="-128"/>
                <a:ea typeface="Meiryo UI" pitchFamily="50" charset="-128"/>
                <a:cs typeface="Meiryo UI" pitchFamily="50" charset="-128"/>
              </a:rPr>
              <a:t>330</a:t>
            </a:r>
            <a:r>
              <a:rPr lang="ja-JP" altLang="en-US" sz="1050" u="sng" dirty="0" smtClean="0">
                <a:latin typeface="Meiryo UI" pitchFamily="50" charset="-128"/>
                <a:ea typeface="Meiryo UI" pitchFamily="50" charset="-128"/>
                <a:cs typeface="Meiryo UI" pitchFamily="50" charset="-128"/>
              </a:rPr>
              <a:t>人</a:t>
            </a:r>
            <a:endParaRPr lang="en-US" altLang="ja-JP" sz="1050" u="sng" dirty="0" smtClean="0">
              <a:latin typeface="Meiryo UI" pitchFamily="50" charset="-128"/>
              <a:ea typeface="Meiryo UI" pitchFamily="50" charset="-128"/>
              <a:cs typeface="Meiryo UI" pitchFamily="50" charset="-128"/>
            </a:endParaRPr>
          </a:p>
          <a:p>
            <a:pPr marL="180000" indent="-360000"/>
            <a:r>
              <a:rPr lang="ja-JP" altLang="en-US" sz="1050" dirty="0" smtClean="0">
                <a:latin typeface="Meiryo UI" pitchFamily="50" charset="-128"/>
                <a:ea typeface="Meiryo UI" pitchFamily="50" charset="-128"/>
                <a:cs typeface="Meiryo UI" pitchFamily="50" charset="-128"/>
              </a:rPr>
              <a:t>　　</a:t>
            </a:r>
            <a:r>
              <a:rPr lang="en-US" altLang="ja-JP" sz="1050" dirty="0" smtClean="0">
                <a:latin typeface="Meiryo UI" pitchFamily="50" charset="-128"/>
                <a:ea typeface="Meiryo UI" pitchFamily="50" charset="-128"/>
                <a:cs typeface="Meiryo UI" pitchFamily="50" charset="-128"/>
              </a:rPr>
              <a:t>400</a:t>
            </a:r>
            <a:r>
              <a:rPr lang="ja-JP" altLang="en-US" sz="1050" dirty="0" smtClean="0">
                <a:latin typeface="Meiryo UI" pitchFamily="50" charset="-128"/>
                <a:ea typeface="Meiryo UI" pitchFamily="50" charset="-128"/>
                <a:cs typeface="Meiryo UI" pitchFamily="50" charset="-128"/>
              </a:rPr>
              <a:t>人のうち、特別区設置までにおける児童相談所の増設（現在</a:t>
            </a:r>
            <a:r>
              <a:rPr lang="en-US" altLang="ja-JP" sz="1050" dirty="0" smtClean="0">
                <a:latin typeface="Meiryo UI" pitchFamily="50" charset="-128"/>
                <a:ea typeface="Meiryo UI" pitchFamily="50" charset="-128"/>
                <a:cs typeface="Meiryo UI" pitchFamily="50" charset="-128"/>
              </a:rPr>
              <a:t>2</a:t>
            </a:r>
            <a:r>
              <a:rPr lang="ja-JP" altLang="en-US" sz="1050" dirty="0" smtClean="0">
                <a:latin typeface="Meiryo UI" pitchFamily="50" charset="-128"/>
                <a:ea typeface="Meiryo UI" pitchFamily="50" charset="-128"/>
                <a:cs typeface="Meiryo UI" pitchFamily="50" charset="-128"/>
              </a:rPr>
              <a:t>か所→</a:t>
            </a:r>
            <a:r>
              <a:rPr lang="en-US" altLang="ja-JP" sz="1050" dirty="0" smtClean="0">
                <a:latin typeface="Meiryo UI" pitchFamily="50" charset="-128"/>
                <a:ea typeface="Meiryo UI" pitchFamily="50" charset="-128"/>
                <a:cs typeface="Meiryo UI" pitchFamily="50" charset="-128"/>
              </a:rPr>
              <a:t>3</a:t>
            </a:r>
            <a:r>
              <a:rPr lang="ja-JP" altLang="en-US" sz="1050" dirty="0" smtClean="0">
                <a:latin typeface="Meiryo UI" pitchFamily="50" charset="-128"/>
                <a:ea typeface="Meiryo UI" pitchFamily="50" charset="-128"/>
                <a:cs typeface="Meiryo UI" pitchFamily="50" charset="-128"/>
              </a:rPr>
              <a:t>か所）及び児童福祉法改正に伴う職員増（計</a:t>
            </a:r>
            <a:r>
              <a:rPr lang="en-US" altLang="ja-JP" sz="1050" dirty="0" smtClean="0">
                <a:latin typeface="Meiryo UI" pitchFamily="50" charset="-128"/>
                <a:ea typeface="Meiryo UI" pitchFamily="50" charset="-128"/>
                <a:cs typeface="Meiryo UI" pitchFamily="50" charset="-128"/>
              </a:rPr>
              <a:t>80</a:t>
            </a:r>
            <a:r>
              <a:rPr lang="ja-JP" altLang="en-US" sz="1050" dirty="0" smtClean="0">
                <a:latin typeface="Meiryo UI" pitchFamily="50" charset="-128"/>
                <a:ea typeface="Meiryo UI" pitchFamily="50" charset="-128"/>
                <a:cs typeface="Meiryo UI" pitchFamily="50" charset="-128"/>
              </a:rPr>
              <a:t>人）を控除</a:t>
            </a:r>
            <a:endParaRPr lang="en-US" altLang="ja-JP" sz="1050" dirty="0" smtClean="0">
              <a:latin typeface="Meiryo UI" pitchFamily="50" charset="-128"/>
              <a:ea typeface="Meiryo UI" pitchFamily="50" charset="-128"/>
              <a:cs typeface="Meiryo UI" pitchFamily="50" charset="-128"/>
            </a:endParaRPr>
          </a:p>
          <a:p>
            <a:pPr marL="180000" indent="-360000" algn="r"/>
            <a:r>
              <a:rPr lang="ja-JP" altLang="en-US" sz="1050" dirty="0" smtClean="0">
                <a:latin typeface="Meiryo UI" pitchFamily="50" charset="-128"/>
                <a:ea typeface="Meiryo UI" pitchFamily="50" charset="-128"/>
                <a:cs typeface="Meiryo UI" pitchFamily="50" charset="-128"/>
              </a:rPr>
              <a:t>　　特別区素案（組織－</a:t>
            </a:r>
            <a:r>
              <a:rPr lang="en-US" altLang="ja-JP" sz="1050" dirty="0" smtClean="0">
                <a:latin typeface="Meiryo UI" pitchFamily="50" charset="-128"/>
                <a:ea typeface="Meiryo UI" pitchFamily="50" charset="-128"/>
                <a:cs typeface="Meiryo UI" pitchFamily="50" charset="-128"/>
              </a:rPr>
              <a:t>15</a:t>
            </a:r>
            <a:r>
              <a:rPr lang="ja-JP" altLang="en-US" sz="1050" dirty="0" smtClean="0">
                <a:latin typeface="Meiryo UI" pitchFamily="50" charset="-128"/>
                <a:ea typeface="Meiryo UI" pitchFamily="50" charset="-128"/>
                <a:cs typeface="Meiryo UI" pitchFamily="50" charset="-128"/>
              </a:rPr>
              <a:t>）参照</a:t>
            </a:r>
            <a:endParaRPr lang="ja-JP" altLang="en-US" sz="1050" dirty="0">
              <a:latin typeface="Meiryo UI" pitchFamily="50" charset="-128"/>
              <a:ea typeface="Meiryo UI" pitchFamily="50" charset="-128"/>
              <a:cs typeface="Meiryo UI" pitchFamily="50" charset="-128"/>
            </a:endParaRPr>
          </a:p>
          <a:p>
            <a:pPr marL="180000" indent="-360000"/>
            <a:endParaRPr kumimoji="1" lang="ja-JP" altLang="en-US" sz="1100" dirty="0">
              <a:latin typeface="Meiryo UI" pitchFamily="50" charset="-128"/>
              <a:ea typeface="Meiryo UI" pitchFamily="50" charset="-128"/>
              <a:cs typeface="Meiryo UI" pitchFamily="50" charset="-128"/>
            </a:endParaRPr>
          </a:p>
        </p:txBody>
      </p:sp>
      <p:sp>
        <p:nvSpPr>
          <p:cNvPr id="138" name="Rectangle 31"/>
          <p:cNvSpPr>
            <a:spLocks noChangeArrowheads="1"/>
          </p:cNvSpPr>
          <p:nvPr/>
        </p:nvSpPr>
        <p:spPr bwMode="auto">
          <a:xfrm>
            <a:off x="2395343" y="4801525"/>
            <a:ext cx="1269952" cy="1439999"/>
          </a:xfrm>
          <a:prstGeom prst="rect">
            <a:avLst/>
          </a:prstGeom>
          <a:solidFill>
            <a:schemeClr val="tx2"/>
          </a:solidFill>
          <a:ln w="15875">
            <a:solidFill>
              <a:schemeClr val="tx2"/>
            </a:solidFill>
            <a:miter lim="800000"/>
            <a:headEnd/>
            <a:tailEnd/>
          </a:ln>
        </p:spPr>
        <p:txBody>
          <a:bodyPr anchor="t"/>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100" b="1" dirty="0" smtClean="0">
                <a:solidFill>
                  <a:schemeClr val="bg1"/>
                </a:solidFill>
                <a:latin typeface="Meiryo UI" pitchFamily="50" charset="-128"/>
                <a:ea typeface="Meiryo UI" pitchFamily="50" charset="-128"/>
                <a:cs typeface="Meiryo UI" pitchFamily="50" charset="-128"/>
              </a:rPr>
              <a:t>第一区　</a:t>
            </a:r>
            <a:r>
              <a:rPr lang="en-US" altLang="ja-JP" sz="1100" b="1" dirty="0" smtClean="0">
                <a:solidFill>
                  <a:schemeClr val="bg1"/>
                </a:solidFill>
                <a:latin typeface="Meiryo UI" pitchFamily="50" charset="-128"/>
                <a:ea typeface="Meiryo UI" pitchFamily="50" charset="-128"/>
                <a:cs typeface="Meiryo UI" pitchFamily="50" charset="-128"/>
              </a:rPr>
              <a:t>2,130</a:t>
            </a:r>
            <a:r>
              <a:rPr lang="ja-JP" altLang="en-US" sz="1100" b="1" dirty="0" smtClean="0">
                <a:solidFill>
                  <a:schemeClr val="bg1"/>
                </a:solidFill>
                <a:latin typeface="Meiryo UI" pitchFamily="50" charset="-128"/>
                <a:ea typeface="Meiryo UI" pitchFamily="50" charset="-128"/>
                <a:cs typeface="Meiryo UI" pitchFamily="50" charset="-128"/>
              </a:rPr>
              <a:t>人</a:t>
            </a:r>
            <a:endParaRPr lang="ja-JP" altLang="en-US" sz="1100" b="1" dirty="0">
              <a:solidFill>
                <a:schemeClr val="bg1"/>
              </a:solidFill>
              <a:latin typeface="Meiryo UI" pitchFamily="50" charset="-128"/>
              <a:ea typeface="Meiryo UI" pitchFamily="50" charset="-128"/>
              <a:cs typeface="Meiryo UI" pitchFamily="50" charset="-128"/>
            </a:endParaRPr>
          </a:p>
        </p:txBody>
      </p:sp>
      <p:cxnSp>
        <p:nvCxnSpPr>
          <p:cNvPr id="139" name="直線コネクタ 138"/>
          <p:cNvCxnSpPr/>
          <p:nvPr/>
        </p:nvCxnSpPr>
        <p:spPr>
          <a:xfrm>
            <a:off x="2383438" y="5105814"/>
            <a:ext cx="1296000"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0" name="直線コネクタ 139"/>
          <p:cNvCxnSpPr/>
          <p:nvPr/>
        </p:nvCxnSpPr>
        <p:spPr>
          <a:xfrm>
            <a:off x="2385819" y="5488452"/>
            <a:ext cx="1296000"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sp>
        <p:nvSpPr>
          <p:cNvPr id="141" name="Rectangle 35"/>
          <p:cNvSpPr>
            <a:spLocks noChangeArrowheads="1"/>
          </p:cNvSpPr>
          <p:nvPr/>
        </p:nvSpPr>
        <p:spPr bwMode="auto">
          <a:xfrm>
            <a:off x="2329051" y="5134097"/>
            <a:ext cx="1385410" cy="307489"/>
          </a:xfrm>
          <a:prstGeom prst="rect">
            <a:avLst/>
          </a:prstGeom>
          <a:noFill/>
          <a:ln w="9525">
            <a:noFill/>
            <a:miter lim="800000"/>
            <a:headEnd/>
            <a:tailEnd/>
          </a:ln>
        </p:spPr>
        <p:txBody>
          <a:bodyPr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100" b="1" dirty="0" smtClean="0">
                <a:solidFill>
                  <a:schemeClr val="bg1"/>
                </a:solidFill>
                <a:latin typeface="Meiryo UI" panose="020B0604030504040204" pitchFamily="50" charset="-128"/>
                <a:ea typeface="Meiryo UI" panose="020B0604030504040204" pitchFamily="50" charset="-128"/>
              </a:rPr>
              <a:t>第二区　</a:t>
            </a:r>
            <a:r>
              <a:rPr lang="en-US" altLang="ja-JP" sz="1100" b="1" dirty="0" smtClean="0">
                <a:solidFill>
                  <a:schemeClr val="bg1"/>
                </a:solidFill>
                <a:latin typeface="Meiryo UI" panose="020B0604030504040204" pitchFamily="50" charset="-128"/>
                <a:ea typeface="Meiryo UI" panose="020B0604030504040204" pitchFamily="50" charset="-128"/>
              </a:rPr>
              <a:t>2,500</a:t>
            </a:r>
            <a:r>
              <a:rPr lang="ja-JP" altLang="en-US" sz="1100" b="1" dirty="0" smtClean="0">
                <a:solidFill>
                  <a:schemeClr val="bg1"/>
                </a:solidFill>
                <a:latin typeface="Meiryo UI" panose="020B0604030504040204" pitchFamily="50" charset="-128"/>
                <a:ea typeface="Meiryo UI" panose="020B0604030504040204" pitchFamily="50" charset="-128"/>
              </a:rPr>
              <a:t>人</a:t>
            </a:r>
            <a:endParaRPr lang="ja-JP" altLang="en-US" sz="1100" b="1" dirty="0">
              <a:solidFill>
                <a:schemeClr val="bg1"/>
              </a:solidFill>
              <a:latin typeface="Meiryo UI" panose="020B0604030504040204" pitchFamily="50" charset="-128"/>
              <a:ea typeface="Meiryo UI" panose="020B0604030504040204" pitchFamily="50" charset="-128"/>
            </a:endParaRPr>
          </a:p>
        </p:txBody>
      </p:sp>
      <p:sp>
        <p:nvSpPr>
          <p:cNvPr id="142" name="Rectangle 35"/>
          <p:cNvSpPr>
            <a:spLocks noChangeArrowheads="1"/>
          </p:cNvSpPr>
          <p:nvPr/>
        </p:nvSpPr>
        <p:spPr bwMode="auto">
          <a:xfrm>
            <a:off x="2364852" y="5544797"/>
            <a:ext cx="1333382" cy="303695"/>
          </a:xfrm>
          <a:prstGeom prst="rect">
            <a:avLst/>
          </a:prstGeom>
          <a:noFill/>
          <a:ln w="9525">
            <a:noFill/>
            <a:miter lim="800000"/>
            <a:headEnd/>
            <a:tailEnd/>
          </a:ln>
        </p:spPr>
        <p:txBody>
          <a:bodyPr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100" b="1" dirty="0" smtClean="0">
                <a:solidFill>
                  <a:schemeClr val="bg1"/>
                </a:solidFill>
                <a:latin typeface="Meiryo UI" panose="020B0604030504040204" pitchFamily="50" charset="-128"/>
                <a:ea typeface="Meiryo UI" panose="020B0604030504040204" pitchFamily="50" charset="-128"/>
              </a:rPr>
              <a:t>第三区　</a:t>
            </a:r>
            <a:r>
              <a:rPr lang="en-US" altLang="ja-JP" sz="1100" b="1" dirty="0" smtClean="0">
                <a:solidFill>
                  <a:schemeClr val="bg1"/>
                </a:solidFill>
                <a:latin typeface="Meiryo UI" panose="020B0604030504040204" pitchFamily="50" charset="-128"/>
                <a:ea typeface="Meiryo UI" panose="020B0604030504040204" pitchFamily="50" charset="-128"/>
              </a:rPr>
              <a:t>2,840</a:t>
            </a:r>
            <a:r>
              <a:rPr lang="ja-JP" altLang="en-US" sz="1100" b="1" dirty="0" smtClean="0">
                <a:solidFill>
                  <a:schemeClr val="bg1"/>
                </a:solidFill>
                <a:latin typeface="Meiryo UI" panose="020B0604030504040204" pitchFamily="50" charset="-128"/>
                <a:ea typeface="Meiryo UI" panose="020B0604030504040204" pitchFamily="50" charset="-128"/>
              </a:rPr>
              <a:t>人</a:t>
            </a:r>
            <a:endParaRPr lang="ja-JP" altLang="en-US" sz="1100" b="1" dirty="0">
              <a:solidFill>
                <a:schemeClr val="bg1"/>
              </a:solidFill>
              <a:latin typeface="Meiryo UI" panose="020B0604030504040204" pitchFamily="50" charset="-128"/>
              <a:ea typeface="Meiryo UI" panose="020B0604030504040204" pitchFamily="50" charset="-128"/>
            </a:endParaRPr>
          </a:p>
        </p:txBody>
      </p:sp>
      <p:sp>
        <p:nvSpPr>
          <p:cNvPr id="143" name="Text Box 23"/>
          <p:cNvSpPr txBox="1">
            <a:spLocks noChangeArrowheads="1"/>
          </p:cNvSpPr>
          <p:nvPr/>
        </p:nvSpPr>
        <p:spPr bwMode="auto">
          <a:xfrm>
            <a:off x="1892193" y="6249116"/>
            <a:ext cx="2161876" cy="307777"/>
          </a:xfrm>
          <a:prstGeom prst="rect">
            <a:avLst/>
          </a:prstGeom>
          <a:noFill/>
          <a:ln w="9525">
            <a:noFill/>
            <a:miter lim="800000"/>
            <a:headEnd/>
            <a:tailEnd/>
          </a:ln>
        </p:spPr>
        <p:txBody>
          <a:bodyPr wrap="square"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200" b="1" dirty="0" smtClean="0">
                <a:latin typeface="Meiryo UI" panose="020B0604030504040204" pitchFamily="50" charset="-128"/>
                <a:ea typeface="Meiryo UI" panose="020B0604030504040204" pitchFamily="50" charset="-128"/>
                <a:cs typeface="Meiryo UI"/>
              </a:rPr>
              <a:t>（</a:t>
            </a:r>
            <a:r>
              <a:rPr lang="en-US" altLang="ja-JP" sz="1200" b="1" dirty="0">
                <a:latin typeface="Meiryo UI" panose="020B0604030504040204" pitchFamily="50" charset="-128"/>
                <a:ea typeface="Meiryo UI" panose="020B0604030504040204" pitchFamily="50" charset="-128"/>
                <a:cs typeface="Meiryo UI"/>
              </a:rPr>
              <a:t>Ⅲ</a:t>
            </a:r>
            <a:r>
              <a:rPr lang="ja-JP" altLang="en-US" sz="1200" b="1" dirty="0" smtClean="0">
                <a:latin typeface="Meiryo UI" panose="020B0604030504040204" pitchFamily="50" charset="-128"/>
                <a:ea typeface="Meiryo UI" panose="020B0604030504040204" pitchFamily="50" charset="-128"/>
                <a:cs typeface="Meiryo UI"/>
              </a:rPr>
              <a:t>）</a:t>
            </a:r>
            <a:r>
              <a:rPr lang="ja-JP" altLang="en-US" sz="1400" b="1" dirty="0" smtClean="0">
                <a:latin typeface="Meiryo UI" panose="020B0604030504040204" pitchFamily="50" charset="-128"/>
                <a:ea typeface="Meiryo UI" panose="020B0604030504040204" pitchFamily="50" charset="-128"/>
              </a:rPr>
              <a:t>特別</a:t>
            </a:r>
            <a:r>
              <a:rPr lang="ja-JP" altLang="en-US" sz="1400" b="1" dirty="0">
                <a:latin typeface="Meiryo UI" panose="020B0604030504040204" pitchFamily="50" charset="-128"/>
                <a:ea typeface="Meiryo UI" panose="020B0604030504040204" pitchFamily="50" charset="-128"/>
              </a:rPr>
              <a:t>区</a:t>
            </a:r>
            <a:r>
              <a:rPr lang="ja-JP" altLang="en-US" sz="1400" b="1" dirty="0" smtClean="0">
                <a:latin typeface="Meiryo UI" panose="020B0604030504040204" pitchFamily="50" charset="-128"/>
                <a:ea typeface="Meiryo UI" panose="020B0604030504040204" pitchFamily="50" charset="-128"/>
              </a:rPr>
              <a:t>職員数</a:t>
            </a:r>
            <a:endParaRPr lang="en-US" altLang="ja-JP" sz="1400" b="1" dirty="0">
              <a:latin typeface="Meiryo UI" panose="020B0604030504040204" pitchFamily="50" charset="-128"/>
              <a:ea typeface="Meiryo UI" panose="020B0604030504040204" pitchFamily="50" charset="-128"/>
              <a:cs typeface="Meiryo UI"/>
            </a:endParaRPr>
          </a:p>
        </p:txBody>
      </p:sp>
      <p:sp>
        <p:nvSpPr>
          <p:cNvPr id="144" name="Rectangle 35"/>
          <p:cNvSpPr>
            <a:spLocks noChangeArrowheads="1"/>
          </p:cNvSpPr>
          <p:nvPr/>
        </p:nvSpPr>
        <p:spPr bwMode="auto">
          <a:xfrm>
            <a:off x="2364852" y="5946971"/>
            <a:ext cx="1333382" cy="303695"/>
          </a:xfrm>
          <a:prstGeom prst="rect">
            <a:avLst/>
          </a:prstGeom>
          <a:noFill/>
          <a:ln w="9525">
            <a:noFill/>
            <a:miter lim="800000"/>
            <a:headEnd/>
            <a:tailEnd/>
          </a:ln>
        </p:spPr>
        <p:txBody>
          <a:bodyPr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100" b="1" dirty="0" smtClean="0">
                <a:solidFill>
                  <a:schemeClr val="bg1"/>
                </a:solidFill>
                <a:latin typeface="Meiryo UI" panose="020B0604030504040204" pitchFamily="50" charset="-128"/>
                <a:ea typeface="Meiryo UI" panose="020B0604030504040204" pitchFamily="50" charset="-128"/>
              </a:rPr>
              <a:t>第四区　</a:t>
            </a:r>
            <a:r>
              <a:rPr lang="en-US" altLang="ja-JP" sz="1100" b="1" dirty="0" smtClean="0">
                <a:solidFill>
                  <a:schemeClr val="bg1"/>
                </a:solidFill>
                <a:latin typeface="Meiryo UI" panose="020B0604030504040204" pitchFamily="50" charset="-128"/>
                <a:ea typeface="Meiryo UI" panose="020B0604030504040204" pitchFamily="50" charset="-128"/>
              </a:rPr>
              <a:t>2,360</a:t>
            </a:r>
            <a:r>
              <a:rPr lang="ja-JP" altLang="en-US" sz="1100" b="1" dirty="0" smtClean="0">
                <a:solidFill>
                  <a:schemeClr val="bg1"/>
                </a:solidFill>
                <a:latin typeface="Meiryo UI" panose="020B0604030504040204" pitchFamily="50" charset="-128"/>
                <a:ea typeface="Meiryo UI" panose="020B0604030504040204" pitchFamily="50" charset="-128"/>
              </a:rPr>
              <a:t>人</a:t>
            </a:r>
            <a:endParaRPr lang="ja-JP" altLang="en-US" sz="1100" b="1" dirty="0">
              <a:solidFill>
                <a:schemeClr val="bg1"/>
              </a:solidFill>
              <a:latin typeface="Meiryo UI" panose="020B0604030504040204" pitchFamily="50" charset="-128"/>
              <a:ea typeface="Meiryo UI" panose="020B0604030504040204" pitchFamily="50" charset="-128"/>
            </a:endParaRPr>
          </a:p>
        </p:txBody>
      </p:sp>
      <p:cxnSp>
        <p:nvCxnSpPr>
          <p:cNvPr id="145" name="直線コネクタ 144"/>
          <p:cNvCxnSpPr/>
          <p:nvPr/>
        </p:nvCxnSpPr>
        <p:spPr>
          <a:xfrm>
            <a:off x="2382643" y="5915569"/>
            <a:ext cx="1333429"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sp>
        <p:nvSpPr>
          <p:cNvPr id="146" name="Rectangle 31"/>
          <p:cNvSpPr>
            <a:spLocks noChangeArrowheads="1"/>
          </p:cNvSpPr>
          <p:nvPr/>
        </p:nvSpPr>
        <p:spPr bwMode="auto">
          <a:xfrm>
            <a:off x="4198085" y="5105815"/>
            <a:ext cx="1260000" cy="1135710"/>
          </a:xfrm>
          <a:prstGeom prst="rect">
            <a:avLst/>
          </a:prstGeom>
          <a:solidFill>
            <a:schemeClr val="accent1">
              <a:lumMod val="20000"/>
              <a:lumOff val="80000"/>
            </a:schemeClr>
          </a:solidFill>
          <a:ln w="22225">
            <a:solidFill>
              <a:schemeClr val="tx2"/>
            </a:solidFill>
            <a:miter lim="800000"/>
            <a:headEnd/>
            <a:tailEnd/>
          </a:ln>
        </p:spPr>
        <p:txBody>
          <a:bodyPr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200" b="1" dirty="0" smtClean="0">
                <a:latin typeface="Meiryo UI" pitchFamily="50" charset="-128"/>
                <a:ea typeface="Meiryo UI" pitchFamily="50" charset="-128"/>
                <a:cs typeface="Meiryo UI" pitchFamily="50" charset="-128"/>
              </a:rPr>
              <a:t>9,440</a:t>
            </a:r>
            <a:r>
              <a:rPr lang="ja-JP" altLang="en-US" sz="1200" b="1" dirty="0" smtClean="0">
                <a:latin typeface="Meiryo UI" pitchFamily="50" charset="-128"/>
                <a:ea typeface="Meiryo UI" pitchFamily="50" charset="-128"/>
                <a:cs typeface="Meiryo UI" pitchFamily="50" charset="-128"/>
              </a:rPr>
              <a:t>人</a:t>
            </a:r>
            <a:endParaRPr lang="en-US" altLang="ja-JP" sz="1200" b="1" dirty="0" smtClean="0">
              <a:latin typeface="Meiryo UI" pitchFamily="50" charset="-128"/>
              <a:ea typeface="Meiryo UI" pitchFamily="50" charset="-128"/>
              <a:cs typeface="Meiryo UI" pitchFamily="50" charset="-128"/>
            </a:endParaRPr>
          </a:p>
        </p:txBody>
      </p:sp>
      <p:cxnSp>
        <p:nvCxnSpPr>
          <p:cNvPr id="147" name="直線コネクタ 146"/>
          <p:cNvCxnSpPr/>
          <p:nvPr/>
        </p:nvCxnSpPr>
        <p:spPr>
          <a:xfrm>
            <a:off x="1965837" y="6241524"/>
            <a:ext cx="3960000" cy="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148" name="正方形/長方形 147"/>
          <p:cNvSpPr/>
          <p:nvPr/>
        </p:nvSpPr>
        <p:spPr>
          <a:xfrm>
            <a:off x="5504757" y="4818088"/>
            <a:ext cx="2066684" cy="31168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marL="180000" indent="-360000"/>
            <a:r>
              <a:rPr kumimoji="1" lang="ja-JP" altLang="en-US" sz="1200" b="1" dirty="0" smtClean="0">
                <a:latin typeface="Meiryo UI" pitchFamily="50" charset="-128"/>
                <a:ea typeface="Meiryo UI" pitchFamily="50" charset="-128"/>
                <a:cs typeface="Meiryo UI" pitchFamily="50" charset="-128"/>
              </a:rPr>
              <a:t>　現員数との差</a:t>
            </a:r>
            <a:r>
              <a:rPr kumimoji="1" lang="en-US" altLang="ja-JP" sz="1200" b="1" dirty="0" smtClean="0">
                <a:latin typeface="Meiryo UI" pitchFamily="50" charset="-128"/>
                <a:ea typeface="Meiryo UI" pitchFamily="50" charset="-128"/>
                <a:cs typeface="Meiryo UI" pitchFamily="50" charset="-128"/>
              </a:rPr>
              <a:t>400</a:t>
            </a:r>
            <a:r>
              <a:rPr kumimoji="1" lang="ja-JP" altLang="en-US" sz="1200" b="1" dirty="0" smtClean="0">
                <a:latin typeface="Meiryo UI" pitchFamily="50" charset="-128"/>
                <a:ea typeface="Meiryo UI" pitchFamily="50" charset="-128"/>
                <a:cs typeface="Meiryo UI" pitchFamily="50" charset="-128"/>
              </a:rPr>
              <a:t>人</a:t>
            </a:r>
            <a:endParaRPr kumimoji="1" lang="ja-JP" altLang="en-US" sz="1200" b="1" dirty="0">
              <a:latin typeface="Meiryo UI" pitchFamily="50" charset="-128"/>
              <a:ea typeface="Meiryo UI" pitchFamily="50" charset="-128"/>
              <a:cs typeface="Meiryo UI" pitchFamily="50" charset="-128"/>
            </a:endParaRPr>
          </a:p>
        </p:txBody>
      </p:sp>
      <p:sp>
        <p:nvSpPr>
          <p:cNvPr id="149" name="Text Box 23"/>
          <p:cNvSpPr txBox="1">
            <a:spLocks noChangeArrowheads="1"/>
          </p:cNvSpPr>
          <p:nvPr/>
        </p:nvSpPr>
        <p:spPr bwMode="auto">
          <a:xfrm>
            <a:off x="4405226" y="6487452"/>
            <a:ext cx="3860142" cy="253916"/>
          </a:xfrm>
          <a:prstGeom prst="rect">
            <a:avLst/>
          </a:prstGeom>
          <a:noFill/>
          <a:ln w="9525">
            <a:noFill/>
            <a:miter lim="800000"/>
            <a:headEnd/>
            <a:tailEnd/>
          </a:ln>
        </p:spPr>
        <p:txBody>
          <a:bodyPr wrap="square"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050" dirty="0" smtClean="0">
                <a:latin typeface="Meiryo UI" pitchFamily="50" charset="-128"/>
                <a:ea typeface="Meiryo UI" pitchFamily="50" charset="-128"/>
                <a:cs typeface="Meiryo UI" pitchFamily="50" charset="-128"/>
              </a:rPr>
              <a:t>大阪府</a:t>
            </a:r>
            <a:r>
              <a:rPr lang="ja-JP" altLang="en-US" sz="1050" dirty="0">
                <a:latin typeface="Meiryo UI" pitchFamily="50" charset="-128"/>
                <a:ea typeface="Meiryo UI" pitchFamily="50" charset="-128"/>
                <a:cs typeface="Meiryo UI" pitchFamily="50" charset="-128"/>
              </a:rPr>
              <a:t>・一部事務組合への移管分を</a:t>
            </a:r>
            <a:r>
              <a:rPr lang="ja-JP" altLang="en-US" sz="1050" dirty="0" smtClean="0">
                <a:latin typeface="Meiryo UI" pitchFamily="50" charset="-128"/>
                <a:ea typeface="Meiryo UI" pitchFamily="50" charset="-128"/>
                <a:cs typeface="Meiryo UI" pitchFamily="50" charset="-128"/>
              </a:rPr>
              <a:t>除く（組・課別－</a:t>
            </a:r>
            <a:r>
              <a:rPr lang="en-US" altLang="ja-JP" sz="1050" dirty="0" smtClean="0">
                <a:latin typeface="Meiryo UI" pitchFamily="50" charset="-128"/>
                <a:ea typeface="Meiryo UI" pitchFamily="50" charset="-128"/>
                <a:cs typeface="Meiryo UI" pitchFamily="50" charset="-128"/>
              </a:rPr>
              <a:t>22</a:t>
            </a:r>
            <a:r>
              <a:rPr lang="ja-JP" altLang="en-US" sz="1050" dirty="0" smtClean="0">
                <a:latin typeface="Meiryo UI" pitchFamily="50" charset="-128"/>
                <a:ea typeface="Meiryo UI" pitchFamily="50" charset="-128"/>
                <a:cs typeface="Meiryo UI" pitchFamily="50" charset="-128"/>
              </a:rPr>
              <a:t>参照）</a:t>
            </a:r>
            <a:endParaRPr lang="en-US" altLang="ja-JP" sz="1050" dirty="0">
              <a:latin typeface="Meiryo UI" pitchFamily="50" charset="-128"/>
              <a:ea typeface="Meiryo UI" pitchFamily="50" charset="-128"/>
              <a:cs typeface="Meiryo UI" pitchFamily="50" charset="-128"/>
            </a:endParaRPr>
          </a:p>
        </p:txBody>
      </p:sp>
      <p:cxnSp>
        <p:nvCxnSpPr>
          <p:cNvPr id="150" name="直線コネクタ 149"/>
          <p:cNvCxnSpPr/>
          <p:nvPr/>
        </p:nvCxnSpPr>
        <p:spPr>
          <a:xfrm>
            <a:off x="3694111" y="4803815"/>
            <a:ext cx="1800000" cy="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sp>
        <p:nvSpPr>
          <p:cNvPr id="151" name="正方形/長方形 150"/>
          <p:cNvSpPr/>
          <p:nvPr/>
        </p:nvSpPr>
        <p:spPr>
          <a:xfrm>
            <a:off x="2325877" y="4552431"/>
            <a:ext cx="1631565" cy="31168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marL="180000" indent="-360000"/>
            <a:r>
              <a:rPr lang="ja-JP" altLang="en-US" sz="1200" b="1" dirty="0" smtClean="0">
                <a:latin typeface="Meiryo UI" pitchFamily="50" charset="-128"/>
                <a:ea typeface="Meiryo UI" pitchFamily="50" charset="-128"/>
                <a:cs typeface="Meiryo UI" pitchFamily="50" charset="-128"/>
              </a:rPr>
              <a:t>４区計</a:t>
            </a:r>
            <a:r>
              <a:rPr kumimoji="1" lang="ja-JP" altLang="en-US" sz="1200" b="1" dirty="0">
                <a:latin typeface="Meiryo UI" pitchFamily="50" charset="-128"/>
                <a:ea typeface="Meiryo UI" pitchFamily="50" charset="-128"/>
                <a:cs typeface="Meiryo UI" pitchFamily="50" charset="-128"/>
              </a:rPr>
              <a:t>　</a:t>
            </a:r>
            <a:r>
              <a:rPr kumimoji="1" lang="en-US" altLang="ja-JP" sz="1200" b="1" dirty="0" smtClean="0">
                <a:latin typeface="Meiryo UI" pitchFamily="50" charset="-128"/>
                <a:ea typeface="Meiryo UI" pitchFamily="50" charset="-128"/>
                <a:cs typeface="Meiryo UI" pitchFamily="50" charset="-128"/>
              </a:rPr>
              <a:t>9,840</a:t>
            </a:r>
            <a:r>
              <a:rPr kumimoji="1" lang="ja-JP" altLang="en-US" sz="1200" b="1" dirty="0" smtClean="0">
                <a:latin typeface="Meiryo UI" pitchFamily="50" charset="-128"/>
                <a:ea typeface="Meiryo UI" pitchFamily="50" charset="-128"/>
                <a:cs typeface="Meiryo UI" pitchFamily="50" charset="-128"/>
              </a:rPr>
              <a:t>人</a:t>
            </a:r>
            <a:endParaRPr kumimoji="1" lang="ja-JP" altLang="en-US" sz="1200" b="1" dirty="0">
              <a:latin typeface="Meiryo UI" pitchFamily="50" charset="-128"/>
              <a:ea typeface="Meiryo UI" pitchFamily="50" charset="-128"/>
              <a:cs typeface="Meiryo UI" pitchFamily="50" charset="-128"/>
            </a:endParaRPr>
          </a:p>
        </p:txBody>
      </p:sp>
      <p:sp>
        <p:nvSpPr>
          <p:cNvPr id="152" name="Text Box 23"/>
          <p:cNvSpPr txBox="1">
            <a:spLocks noChangeArrowheads="1"/>
          </p:cNvSpPr>
          <p:nvPr/>
        </p:nvSpPr>
        <p:spPr bwMode="auto">
          <a:xfrm>
            <a:off x="3838045" y="6249116"/>
            <a:ext cx="2161876" cy="307777"/>
          </a:xfrm>
          <a:prstGeom prst="rect">
            <a:avLst/>
          </a:prstGeom>
          <a:noFill/>
          <a:ln w="9525">
            <a:noFill/>
            <a:miter lim="800000"/>
            <a:headEnd/>
            <a:tailEnd/>
          </a:ln>
        </p:spPr>
        <p:txBody>
          <a:bodyPr wrap="square"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400" b="1" dirty="0" smtClean="0">
                <a:latin typeface="Meiryo UI" panose="020B0604030504040204" pitchFamily="50" charset="-128"/>
                <a:ea typeface="Meiryo UI" panose="020B0604030504040204" pitchFamily="50" charset="-128"/>
                <a:cs typeface="Meiryo UI"/>
              </a:rPr>
              <a:t>現員数</a:t>
            </a:r>
            <a:r>
              <a:rPr lang="ja-JP" altLang="en-US" sz="1200" b="1" dirty="0" smtClean="0">
                <a:latin typeface="Meiryo UI" panose="020B0604030504040204" pitchFamily="50" charset="-128"/>
                <a:ea typeface="Meiryo UI" panose="020B0604030504040204" pitchFamily="50" charset="-128"/>
                <a:cs typeface="Meiryo UI"/>
              </a:rPr>
              <a:t>（</a:t>
            </a:r>
            <a:r>
              <a:rPr lang="en-US" altLang="ja-JP" sz="1200" b="1" dirty="0" smtClean="0">
                <a:latin typeface="Meiryo UI" panose="020B0604030504040204" pitchFamily="50" charset="-128"/>
                <a:ea typeface="Meiryo UI" panose="020B0604030504040204" pitchFamily="50" charset="-128"/>
                <a:cs typeface="Meiryo UI"/>
              </a:rPr>
              <a:t>H28</a:t>
            </a:r>
            <a:r>
              <a:rPr lang="ja-JP" altLang="en-US" sz="1200" b="1" dirty="0" smtClean="0">
                <a:latin typeface="Meiryo UI" panose="020B0604030504040204" pitchFamily="50" charset="-128"/>
                <a:ea typeface="Meiryo UI" panose="020B0604030504040204" pitchFamily="50" charset="-128"/>
                <a:cs typeface="Meiryo UI"/>
              </a:rPr>
              <a:t>）</a:t>
            </a:r>
            <a:endParaRPr lang="en-US" altLang="ja-JP" sz="1400" b="1" dirty="0">
              <a:latin typeface="Meiryo UI" panose="020B0604030504040204" pitchFamily="50" charset="-128"/>
              <a:ea typeface="Meiryo UI" panose="020B0604030504040204" pitchFamily="50" charset="-128"/>
              <a:cs typeface="Meiryo UI"/>
            </a:endParaRPr>
          </a:p>
        </p:txBody>
      </p:sp>
      <p:cxnSp>
        <p:nvCxnSpPr>
          <p:cNvPr id="153" name="直線矢印コネクタ 152"/>
          <p:cNvCxnSpPr/>
          <p:nvPr/>
        </p:nvCxnSpPr>
        <p:spPr>
          <a:xfrm>
            <a:off x="5366577" y="4814404"/>
            <a:ext cx="0" cy="27216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4" name="直線コネクタ 153"/>
          <p:cNvCxnSpPr/>
          <p:nvPr/>
        </p:nvCxnSpPr>
        <p:spPr>
          <a:xfrm>
            <a:off x="636043" y="4363739"/>
            <a:ext cx="0" cy="2239762"/>
          </a:xfrm>
          <a:prstGeom prst="line">
            <a:avLst/>
          </a:prstGeom>
          <a:ln w="19050"/>
        </p:spPr>
        <p:style>
          <a:lnRef idx="1">
            <a:schemeClr val="dk1"/>
          </a:lnRef>
          <a:fillRef idx="0">
            <a:schemeClr val="dk1"/>
          </a:fillRef>
          <a:effectRef idx="0">
            <a:schemeClr val="dk1"/>
          </a:effectRef>
          <a:fontRef idx="minor">
            <a:schemeClr val="tx1"/>
          </a:fontRef>
        </p:style>
      </p:cxnSp>
      <p:cxnSp>
        <p:nvCxnSpPr>
          <p:cNvPr id="155" name="直線コネクタ 154"/>
          <p:cNvCxnSpPr/>
          <p:nvPr/>
        </p:nvCxnSpPr>
        <p:spPr>
          <a:xfrm>
            <a:off x="632520" y="4370904"/>
            <a:ext cx="252000"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156" name="直線コネクタ 155"/>
          <p:cNvCxnSpPr/>
          <p:nvPr/>
        </p:nvCxnSpPr>
        <p:spPr>
          <a:xfrm>
            <a:off x="633661" y="6596456"/>
            <a:ext cx="252000"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157" name="直線コネクタ 156"/>
          <p:cNvCxnSpPr/>
          <p:nvPr/>
        </p:nvCxnSpPr>
        <p:spPr>
          <a:xfrm>
            <a:off x="8876167" y="4355030"/>
            <a:ext cx="0" cy="2258494"/>
          </a:xfrm>
          <a:prstGeom prst="line">
            <a:avLst/>
          </a:prstGeom>
          <a:ln w="19050"/>
        </p:spPr>
        <p:style>
          <a:lnRef idx="1">
            <a:schemeClr val="dk1"/>
          </a:lnRef>
          <a:fillRef idx="0">
            <a:schemeClr val="dk1"/>
          </a:fillRef>
          <a:effectRef idx="0">
            <a:schemeClr val="dk1"/>
          </a:effectRef>
          <a:fontRef idx="minor">
            <a:schemeClr val="tx1"/>
          </a:fontRef>
        </p:style>
      </p:cxnSp>
      <p:cxnSp>
        <p:nvCxnSpPr>
          <p:cNvPr id="158" name="直線コネクタ 157"/>
          <p:cNvCxnSpPr/>
          <p:nvPr/>
        </p:nvCxnSpPr>
        <p:spPr>
          <a:xfrm flipH="1">
            <a:off x="8636456" y="4350770"/>
            <a:ext cx="252000"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159" name="直線コネクタ 158"/>
          <p:cNvCxnSpPr/>
          <p:nvPr/>
        </p:nvCxnSpPr>
        <p:spPr>
          <a:xfrm flipH="1">
            <a:off x="8626549" y="6617597"/>
            <a:ext cx="252000" cy="0"/>
          </a:xfrm>
          <a:prstGeom prst="line">
            <a:avLst/>
          </a:prstGeom>
          <a:ln w="19050"/>
        </p:spPr>
        <p:style>
          <a:lnRef idx="1">
            <a:schemeClr val="dk1"/>
          </a:lnRef>
          <a:fillRef idx="0">
            <a:schemeClr val="dk1"/>
          </a:fillRef>
          <a:effectRef idx="0">
            <a:schemeClr val="dk1"/>
          </a:effectRef>
          <a:fontRef idx="minor">
            <a:schemeClr val="tx1"/>
          </a:fontRef>
        </p:style>
      </p:cxnSp>
      <p:sp>
        <p:nvSpPr>
          <p:cNvPr id="45" name="正方形/長方形 27"/>
          <p:cNvSpPr>
            <a:spLocks noChangeArrowheads="1"/>
          </p:cNvSpPr>
          <p:nvPr/>
        </p:nvSpPr>
        <p:spPr bwMode="auto">
          <a:xfrm>
            <a:off x="8907890" y="6595237"/>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組</a:t>
            </a:r>
            <a:r>
              <a:rPr lang="ja-JP" altLang="en-US"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課</a:t>
            </a:r>
            <a:r>
              <a:rPr lang="ja-JP" altLang="en-US" sz="1100" b="1" dirty="0" smtClean="0">
                <a:solidFill>
                  <a:srgbClr val="000000"/>
                </a:solidFill>
                <a:latin typeface="Meiryo UI" pitchFamily="50" charset="-128"/>
                <a:ea typeface="Meiryo UI" pitchFamily="50" charset="-128"/>
                <a:cs typeface="Meiryo UI" pitchFamily="50" charset="-128"/>
              </a:rPr>
              <a:t>別</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３</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520963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正方形/長方形 118"/>
          <p:cNvSpPr/>
          <p:nvPr/>
        </p:nvSpPr>
        <p:spPr>
          <a:xfrm>
            <a:off x="111217" y="2287524"/>
            <a:ext cx="6948153" cy="4465841"/>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502" name="Text Box 45"/>
          <p:cNvSpPr txBox="1">
            <a:spLocks noChangeArrowheads="1"/>
          </p:cNvSpPr>
          <p:nvPr/>
        </p:nvSpPr>
        <p:spPr bwMode="auto">
          <a:xfrm>
            <a:off x="1070077" y="2774689"/>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危機管理室</a:t>
            </a:r>
          </a:p>
        </p:txBody>
      </p:sp>
      <p:sp>
        <p:nvSpPr>
          <p:cNvPr id="130" name="正方形/長方形 129"/>
          <p:cNvSpPr/>
          <p:nvPr/>
        </p:nvSpPr>
        <p:spPr>
          <a:xfrm>
            <a:off x="0" y="4763"/>
            <a:ext cx="9906000" cy="360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Meiryo UI" panose="020B0604030504040204" pitchFamily="50" charset="-128"/>
                <a:ea typeface="Meiryo UI" panose="020B0604030504040204" pitchFamily="50" charset="-128"/>
                <a:cs typeface="Meiryo UI"/>
              </a:rPr>
              <a:t>４　特別区</a:t>
            </a:r>
            <a:r>
              <a:rPr lang="ja-JP" altLang="en-US" sz="2000" b="1" dirty="0" smtClean="0">
                <a:solidFill>
                  <a:srgbClr val="000000"/>
                </a:solidFill>
                <a:latin typeface="Meiryo UI" panose="020B0604030504040204" pitchFamily="50" charset="-128"/>
                <a:ea typeface="Meiryo UI" panose="020B0604030504040204" pitchFamily="50" charset="-128"/>
                <a:cs typeface="Meiryo UI"/>
              </a:rPr>
              <a:t>の</a:t>
            </a:r>
            <a:r>
              <a:rPr lang="ja-JP" altLang="en-US" sz="2000" b="1" dirty="0">
                <a:solidFill>
                  <a:srgbClr val="000000"/>
                </a:solidFill>
                <a:latin typeface="Meiryo UI" panose="020B0604030504040204" pitchFamily="50" charset="-128"/>
                <a:ea typeface="Meiryo UI" panose="020B0604030504040204" pitchFamily="50" charset="-128"/>
                <a:cs typeface="Meiryo UI"/>
              </a:rPr>
              <a:t>組織</a:t>
            </a:r>
            <a:r>
              <a:rPr lang="ja-JP" altLang="en-US" sz="2000" b="1" dirty="0" smtClean="0">
                <a:solidFill>
                  <a:srgbClr val="000000"/>
                </a:solidFill>
                <a:latin typeface="Meiryo UI" panose="020B0604030504040204" pitchFamily="50" charset="-128"/>
                <a:ea typeface="Meiryo UI" panose="020B0604030504040204" pitchFamily="50" charset="-128"/>
                <a:cs typeface="Meiryo UI"/>
              </a:rPr>
              <a:t>機構</a:t>
            </a:r>
            <a:r>
              <a:rPr lang="ja-JP" altLang="en-US" sz="2000" b="1" dirty="0">
                <a:solidFill>
                  <a:srgbClr val="000000"/>
                </a:solidFill>
                <a:latin typeface="Meiryo UI" panose="020B0604030504040204" pitchFamily="50" charset="-128"/>
                <a:ea typeface="Meiryo UI" panose="020B0604030504040204" pitchFamily="50" charset="-128"/>
                <a:cs typeface="Meiryo UI"/>
              </a:rPr>
              <a:t>　　</a:t>
            </a:r>
            <a:endParaRPr lang="ja-JP" altLang="en-US" sz="1400" b="1" dirty="0">
              <a:solidFill>
                <a:srgbClr val="000000"/>
              </a:solidFill>
              <a:latin typeface="Meiryo UI" panose="020B0604030504040204" pitchFamily="50" charset="-128"/>
              <a:ea typeface="Meiryo UI" panose="020B0604030504040204" pitchFamily="50" charset="-128"/>
              <a:cs typeface="Meiryo UI"/>
            </a:endParaRPr>
          </a:p>
        </p:txBody>
      </p:sp>
      <p:sp>
        <p:nvSpPr>
          <p:cNvPr id="87" name="Text Box 61"/>
          <p:cNvSpPr txBox="1">
            <a:spLocks noChangeArrowheads="1"/>
          </p:cNvSpPr>
          <p:nvPr/>
        </p:nvSpPr>
        <p:spPr bwMode="auto">
          <a:xfrm>
            <a:off x="5251172" y="2423337"/>
            <a:ext cx="1072754" cy="280881"/>
          </a:xfrm>
          <a:prstGeom prst="rect">
            <a:avLst/>
          </a:prstGeom>
          <a:noFill/>
          <a:ln w="19050">
            <a:noFill/>
            <a:prstDash val="sysDot"/>
            <a:miter lim="800000"/>
            <a:headEnd/>
            <a:tailEnd/>
          </a:ln>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algn="ctr" eaLnBrk="1" hangingPunct="1">
              <a:spcBef>
                <a:spcPct val="0"/>
              </a:spcBef>
              <a:buFontTx/>
              <a:buNone/>
              <a:defRPr/>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主な業務</a:t>
            </a:r>
          </a:p>
        </p:txBody>
      </p:sp>
      <p:sp>
        <p:nvSpPr>
          <p:cNvPr id="93" name="Text Box 61"/>
          <p:cNvSpPr txBox="1">
            <a:spLocks noChangeArrowheads="1"/>
          </p:cNvSpPr>
          <p:nvPr/>
        </p:nvSpPr>
        <p:spPr bwMode="auto">
          <a:xfrm>
            <a:off x="7479113" y="2423337"/>
            <a:ext cx="2071772" cy="276999"/>
          </a:xfrm>
          <a:prstGeom prst="rect">
            <a:avLst/>
          </a:prstGeom>
          <a:noFill/>
          <a:ln w="19050">
            <a:noFill/>
            <a:prstDash val="sysDot"/>
            <a:miter lim="800000"/>
            <a:headEnd/>
            <a:tailEnd/>
          </a:ln>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algn="ctr" eaLnBrk="1" hangingPunct="1">
              <a:spcBef>
                <a:spcPct val="0"/>
              </a:spcBef>
              <a:buFontTx/>
              <a:buNone/>
              <a:defRPr/>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現在</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の組織</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28</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年度）</a:t>
            </a:r>
          </a:p>
        </p:txBody>
      </p:sp>
      <p:sp>
        <p:nvSpPr>
          <p:cNvPr id="100" name="L 字 99"/>
          <p:cNvSpPr/>
          <p:nvPr/>
        </p:nvSpPr>
        <p:spPr>
          <a:xfrm>
            <a:off x="7164999" y="2287524"/>
            <a:ext cx="2700000" cy="4465841"/>
          </a:xfrm>
          <a:prstGeom prst="corner">
            <a:avLst>
              <a:gd name="adj1" fmla="val 100000"/>
              <a:gd name="adj2" fmla="val 100000"/>
            </a:avLst>
          </a:prstGeom>
          <a:noFill/>
          <a:ln w="12700">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82" name="正方形/長方形 81"/>
          <p:cNvSpPr/>
          <p:nvPr/>
        </p:nvSpPr>
        <p:spPr bwMode="auto">
          <a:xfrm>
            <a:off x="155252" y="2808202"/>
            <a:ext cx="419944" cy="1295540"/>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特</a:t>
            </a: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別</a:t>
            </a: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区</a:t>
            </a:r>
            <a:endParaRPr lang="en-US" altLang="ja-JP" sz="1700" b="1" dirty="0">
              <a:solidFill>
                <a:schemeClr val="tx1"/>
              </a:solidFill>
              <a:latin typeface="Meiryo UI" panose="020B0604030504040204" pitchFamily="50" charset="-128"/>
              <a:ea typeface="Meiryo UI" panose="020B0604030504040204" pitchFamily="50" charset="-128"/>
              <a:cs typeface="Meiryo UI"/>
            </a:endParaRP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長</a:t>
            </a:r>
            <a:endParaRPr lang="en-US" altLang="ja-JP" sz="1700" b="1" dirty="0">
              <a:solidFill>
                <a:schemeClr val="tx1"/>
              </a:solidFill>
              <a:latin typeface="Meiryo UI" panose="020B0604030504040204" pitchFamily="50" charset="-128"/>
              <a:ea typeface="Meiryo UI" panose="020B0604030504040204" pitchFamily="50" charset="-128"/>
              <a:cs typeface="Meiryo UI"/>
            </a:endParaRPr>
          </a:p>
        </p:txBody>
      </p:sp>
      <p:sp>
        <p:nvSpPr>
          <p:cNvPr id="84" name="Text Box 45"/>
          <p:cNvSpPr txBox="1">
            <a:spLocks noChangeArrowheads="1"/>
          </p:cNvSpPr>
          <p:nvPr/>
        </p:nvSpPr>
        <p:spPr bwMode="auto">
          <a:xfrm>
            <a:off x="1069839" y="3312543"/>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政策企画部</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5" name="Text Box 45"/>
          <p:cNvSpPr txBox="1">
            <a:spLocks noChangeArrowheads="1"/>
          </p:cNvSpPr>
          <p:nvPr/>
        </p:nvSpPr>
        <p:spPr bwMode="auto">
          <a:xfrm>
            <a:off x="3101400" y="3312543"/>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秘書広報課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2" name="Text Box 45"/>
          <p:cNvSpPr txBox="1">
            <a:spLocks noChangeArrowheads="1"/>
          </p:cNvSpPr>
          <p:nvPr/>
        </p:nvSpPr>
        <p:spPr bwMode="auto">
          <a:xfrm>
            <a:off x="3101400" y="3589542"/>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企画課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4" name="Text Box 45"/>
          <p:cNvSpPr txBox="1">
            <a:spLocks noChangeArrowheads="1"/>
          </p:cNvSpPr>
          <p:nvPr/>
        </p:nvSpPr>
        <p:spPr bwMode="auto">
          <a:xfrm>
            <a:off x="3101400" y="3866541"/>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区政改革課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5" name="Text Box 45"/>
          <p:cNvSpPr txBox="1">
            <a:spLocks noChangeArrowheads="1"/>
          </p:cNvSpPr>
          <p:nvPr/>
        </p:nvSpPr>
        <p:spPr bwMode="auto">
          <a:xfrm>
            <a:off x="3101519" y="4399669"/>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行政課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1" name="Text Box 45"/>
          <p:cNvSpPr txBox="1">
            <a:spLocks noChangeArrowheads="1"/>
          </p:cNvSpPr>
          <p:nvPr/>
        </p:nvSpPr>
        <p:spPr bwMode="auto">
          <a:xfrm>
            <a:off x="1069720" y="4399670"/>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総務部</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2" name="Text Box 45"/>
          <p:cNvSpPr txBox="1">
            <a:spLocks noChangeArrowheads="1"/>
          </p:cNvSpPr>
          <p:nvPr/>
        </p:nvSpPr>
        <p:spPr bwMode="auto">
          <a:xfrm>
            <a:off x="3101400" y="4676668"/>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人事課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3" name="Text Box 45"/>
          <p:cNvSpPr txBox="1">
            <a:spLocks noChangeArrowheads="1"/>
          </p:cNvSpPr>
          <p:nvPr/>
        </p:nvSpPr>
        <p:spPr bwMode="auto">
          <a:xfrm>
            <a:off x="3101400" y="5212950"/>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財務課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4" name="Text Box 45"/>
          <p:cNvSpPr txBox="1">
            <a:spLocks noChangeArrowheads="1"/>
          </p:cNvSpPr>
          <p:nvPr/>
        </p:nvSpPr>
        <p:spPr bwMode="auto">
          <a:xfrm>
            <a:off x="1069720" y="5212951"/>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財務部</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5" name="Text Box 45"/>
          <p:cNvSpPr txBox="1">
            <a:spLocks noChangeArrowheads="1"/>
          </p:cNvSpPr>
          <p:nvPr/>
        </p:nvSpPr>
        <p:spPr bwMode="auto">
          <a:xfrm>
            <a:off x="3101400" y="5494136"/>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税務課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6" name="Text Box 45"/>
          <p:cNvSpPr txBox="1">
            <a:spLocks noChangeArrowheads="1"/>
          </p:cNvSpPr>
          <p:nvPr/>
        </p:nvSpPr>
        <p:spPr bwMode="auto">
          <a:xfrm>
            <a:off x="3101400" y="5775322"/>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区税事務所</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8" name="Text Box 45"/>
          <p:cNvSpPr txBox="1">
            <a:spLocks noChangeArrowheads="1"/>
          </p:cNvSpPr>
          <p:nvPr/>
        </p:nvSpPr>
        <p:spPr bwMode="auto">
          <a:xfrm>
            <a:off x="3101400" y="6052461"/>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契約課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9" name="Text Box 45"/>
          <p:cNvSpPr txBox="1">
            <a:spLocks noChangeArrowheads="1"/>
          </p:cNvSpPr>
          <p:nvPr/>
        </p:nvSpPr>
        <p:spPr bwMode="auto">
          <a:xfrm>
            <a:off x="3101400" y="6329460"/>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用地管財課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0" name="Text Box 61"/>
          <p:cNvSpPr txBox="1">
            <a:spLocks noChangeArrowheads="1"/>
          </p:cNvSpPr>
          <p:nvPr/>
        </p:nvSpPr>
        <p:spPr bwMode="auto">
          <a:xfrm>
            <a:off x="4721400" y="2774838"/>
            <a:ext cx="2338033"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（防災・危機管理、被災地支援等</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1" name="Text Box 61"/>
          <p:cNvSpPr txBox="1">
            <a:spLocks noChangeArrowheads="1"/>
          </p:cNvSpPr>
          <p:nvPr/>
        </p:nvSpPr>
        <p:spPr bwMode="auto">
          <a:xfrm>
            <a:off x="4721400" y="3313152"/>
            <a:ext cx="2338033"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秘書、広報・報道</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、広聴等）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2" name="Text Box 61"/>
          <p:cNvSpPr txBox="1">
            <a:spLocks noChangeArrowheads="1"/>
          </p:cNvSpPr>
          <p:nvPr/>
        </p:nvSpPr>
        <p:spPr bwMode="auto">
          <a:xfrm>
            <a:off x="4721399" y="3594263"/>
            <a:ext cx="2338033"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（政策企画等）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3" name="Text Box 61"/>
          <p:cNvSpPr txBox="1">
            <a:spLocks noChangeArrowheads="1"/>
          </p:cNvSpPr>
          <p:nvPr/>
        </p:nvSpPr>
        <p:spPr bwMode="auto">
          <a:xfrm>
            <a:off x="4721399" y="3875374"/>
            <a:ext cx="2338033"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（行政改革等）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4" name="Text Box 61"/>
          <p:cNvSpPr txBox="1">
            <a:spLocks noChangeArrowheads="1"/>
          </p:cNvSpPr>
          <p:nvPr/>
        </p:nvSpPr>
        <p:spPr bwMode="auto">
          <a:xfrm>
            <a:off x="4721342" y="4403691"/>
            <a:ext cx="2453901"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（総務、庁舎管理、文書、情報</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公開</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5" name="Text Box 61"/>
          <p:cNvSpPr txBox="1">
            <a:spLocks noChangeArrowheads="1"/>
          </p:cNvSpPr>
          <p:nvPr/>
        </p:nvSpPr>
        <p:spPr bwMode="auto">
          <a:xfrm>
            <a:off x="4721341" y="4686058"/>
            <a:ext cx="2338033"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（人事・給与・厚生等）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6" name="Text Box 61"/>
          <p:cNvSpPr txBox="1">
            <a:spLocks noChangeArrowheads="1"/>
          </p:cNvSpPr>
          <p:nvPr/>
        </p:nvSpPr>
        <p:spPr bwMode="auto">
          <a:xfrm>
            <a:off x="4721341" y="5216972"/>
            <a:ext cx="2338033"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（予算、決算、財源、議会等）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7" name="Text Box 61"/>
          <p:cNvSpPr txBox="1">
            <a:spLocks noChangeArrowheads="1"/>
          </p:cNvSpPr>
          <p:nvPr/>
        </p:nvSpPr>
        <p:spPr bwMode="auto">
          <a:xfrm>
            <a:off x="4721340" y="5498499"/>
            <a:ext cx="2338033"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（税制等）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8" name="Text Box 61"/>
          <p:cNvSpPr txBox="1">
            <a:spLocks noChangeArrowheads="1"/>
          </p:cNvSpPr>
          <p:nvPr/>
        </p:nvSpPr>
        <p:spPr bwMode="auto">
          <a:xfrm>
            <a:off x="4721339" y="5782865"/>
            <a:ext cx="2338033"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（課税・納税等）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9" name="Text Box 61"/>
          <p:cNvSpPr txBox="1">
            <a:spLocks noChangeArrowheads="1"/>
          </p:cNvSpPr>
          <p:nvPr/>
        </p:nvSpPr>
        <p:spPr bwMode="auto">
          <a:xfrm>
            <a:off x="4721339" y="6051528"/>
            <a:ext cx="2338033"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（契約等）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3" name="Text Box 61"/>
          <p:cNvSpPr txBox="1">
            <a:spLocks noChangeArrowheads="1"/>
          </p:cNvSpPr>
          <p:nvPr/>
        </p:nvSpPr>
        <p:spPr bwMode="auto">
          <a:xfrm>
            <a:off x="4721339" y="6337505"/>
            <a:ext cx="2338033"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（管財、用地等）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 name="直線コネクタ 2"/>
          <p:cNvCxnSpPr/>
          <p:nvPr/>
        </p:nvCxnSpPr>
        <p:spPr>
          <a:xfrm flipV="1">
            <a:off x="576000" y="3105387"/>
            <a:ext cx="2880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37" name="直線コネクタ 136"/>
          <p:cNvCxnSpPr/>
          <p:nvPr/>
        </p:nvCxnSpPr>
        <p:spPr>
          <a:xfrm flipV="1">
            <a:off x="859287" y="2924944"/>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38" name="直線コネクタ 137"/>
          <p:cNvCxnSpPr/>
          <p:nvPr/>
        </p:nvCxnSpPr>
        <p:spPr>
          <a:xfrm flipV="1">
            <a:off x="859287" y="3455506"/>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39" name="直線コネクタ 138"/>
          <p:cNvCxnSpPr/>
          <p:nvPr/>
        </p:nvCxnSpPr>
        <p:spPr>
          <a:xfrm flipV="1">
            <a:off x="868999" y="4538168"/>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40" name="直線コネクタ 139"/>
          <p:cNvCxnSpPr/>
          <p:nvPr/>
        </p:nvCxnSpPr>
        <p:spPr>
          <a:xfrm flipV="1">
            <a:off x="859287" y="5361472"/>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42" name="直線コネクタ 141"/>
          <p:cNvCxnSpPr/>
          <p:nvPr/>
        </p:nvCxnSpPr>
        <p:spPr>
          <a:xfrm flipH="1">
            <a:off x="859287" y="2909315"/>
            <a:ext cx="0" cy="3844800"/>
          </a:xfrm>
          <a:prstGeom prst="line">
            <a:avLst/>
          </a:prstGeom>
          <a:ln w="28575"/>
        </p:spPr>
        <p:style>
          <a:lnRef idx="1">
            <a:schemeClr val="dk1"/>
          </a:lnRef>
          <a:fillRef idx="0">
            <a:schemeClr val="dk1"/>
          </a:fillRef>
          <a:effectRef idx="0">
            <a:schemeClr val="dk1"/>
          </a:effectRef>
          <a:fontRef idx="minor">
            <a:schemeClr val="tx1"/>
          </a:fontRef>
        </p:style>
      </p:cxnSp>
      <p:cxnSp>
        <p:nvCxnSpPr>
          <p:cNvPr id="144" name="直線コネクタ 143"/>
          <p:cNvCxnSpPr>
            <a:endCxn id="85" idx="1"/>
          </p:cNvCxnSpPr>
          <p:nvPr/>
        </p:nvCxnSpPr>
        <p:spPr>
          <a:xfrm flipV="1">
            <a:off x="2689720" y="3451043"/>
            <a:ext cx="41168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45" name="直線コネクタ 144"/>
          <p:cNvCxnSpPr/>
          <p:nvPr/>
        </p:nvCxnSpPr>
        <p:spPr>
          <a:xfrm>
            <a:off x="2896200" y="3735671"/>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47" name="直線コネクタ 146"/>
          <p:cNvCxnSpPr/>
          <p:nvPr/>
        </p:nvCxnSpPr>
        <p:spPr>
          <a:xfrm>
            <a:off x="2894920" y="4005040"/>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48" name="直線コネクタ 147"/>
          <p:cNvCxnSpPr/>
          <p:nvPr/>
        </p:nvCxnSpPr>
        <p:spPr>
          <a:xfrm flipV="1">
            <a:off x="2692864" y="4538168"/>
            <a:ext cx="403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51" name="直線コネクタ 150"/>
          <p:cNvCxnSpPr/>
          <p:nvPr/>
        </p:nvCxnSpPr>
        <p:spPr>
          <a:xfrm flipV="1">
            <a:off x="2688440" y="5351449"/>
            <a:ext cx="41168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53" name="直線コネクタ 152"/>
          <p:cNvCxnSpPr/>
          <p:nvPr/>
        </p:nvCxnSpPr>
        <p:spPr>
          <a:xfrm>
            <a:off x="2894280" y="4815167"/>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54" name="直線コネクタ 153"/>
          <p:cNvCxnSpPr/>
          <p:nvPr/>
        </p:nvCxnSpPr>
        <p:spPr>
          <a:xfrm>
            <a:off x="2894280" y="5632635"/>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55" name="直線コネクタ 154"/>
          <p:cNvCxnSpPr/>
          <p:nvPr/>
        </p:nvCxnSpPr>
        <p:spPr>
          <a:xfrm>
            <a:off x="2894280" y="5913821"/>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56" name="直線コネクタ 155"/>
          <p:cNvCxnSpPr/>
          <p:nvPr/>
        </p:nvCxnSpPr>
        <p:spPr>
          <a:xfrm>
            <a:off x="2894280" y="6186005"/>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57" name="直線コネクタ 156"/>
          <p:cNvCxnSpPr/>
          <p:nvPr/>
        </p:nvCxnSpPr>
        <p:spPr>
          <a:xfrm>
            <a:off x="2894280" y="6467959"/>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60" name="直線コネクタ 159"/>
          <p:cNvCxnSpPr/>
          <p:nvPr/>
        </p:nvCxnSpPr>
        <p:spPr>
          <a:xfrm flipH="1">
            <a:off x="2893640" y="3455506"/>
            <a:ext cx="640" cy="554950"/>
          </a:xfrm>
          <a:prstGeom prst="line">
            <a:avLst/>
          </a:prstGeom>
          <a:ln w="12700"/>
        </p:spPr>
        <p:style>
          <a:lnRef idx="1">
            <a:schemeClr val="dk1"/>
          </a:lnRef>
          <a:fillRef idx="0">
            <a:schemeClr val="dk1"/>
          </a:fillRef>
          <a:effectRef idx="0">
            <a:schemeClr val="dk1"/>
          </a:effectRef>
          <a:fontRef idx="minor">
            <a:schemeClr val="tx1"/>
          </a:fontRef>
        </p:style>
      </p:cxnSp>
      <p:cxnSp>
        <p:nvCxnSpPr>
          <p:cNvPr id="162" name="直線コネクタ 161"/>
          <p:cNvCxnSpPr/>
          <p:nvPr/>
        </p:nvCxnSpPr>
        <p:spPr>
          <a:xfrm>
            <a:off x="2893640" y="5351947"/>
            <a:ext cx="0" cy="1119600"/>
          </a:xfrm>
          <a:prstGeom prst="line">
            <a:avLst/>
          </a:prstGeom>
          <a:ln w="12700"/>
        </p:spPr>
        <p:style>
          <a:lnRef idx="1">
            <a:schemeClr val="dk1"/>
          </a:lnRef>
          <a:fillRef idx="0">
            <a:schemeClr val="dk1"/>
          </a:fillRef>
          <a:effectRef idx="0">
            <a:schemeClr val="dk1"/>
          </a:effectRef>
          <a:fontRef idx="minor">
            <a:schemeClr val="tx1"/>
          </a:fontRef>
        </p:style>
      </p:cxnSp>
      <p:cxnSp>
        <p:nvCxnSpPr>
          <p:cNvPr id="163" name="直線コネクタ 162"/>
          <p:cNvCxnSpPr/>
          <p:nvPr/>
        </p:nvCxnSpPr>
        <p:spPr>
          <a:xfrm flipH="1">
            <a:off x="2890007" y="4534952"/>
            <a:ext cx="640" cy="284400"/>
          </a:xfrm>
          <a:prstGeom prst="line">
            <a:avLst/>
          </a:prstGeom>
          <a:ln w="12700"/>
        </p:spPr>
        <p:style>
          <a:lnRef idx="1">
            <a:schemeClr val="dk1"/>
          </a:lnRef>
          <a:fillRef idx="0">
            <a:schemeClr val="dk1"/>
          </a:fillRef>
          <a:effectRef idx="0">
            <a:schemeClr val="dk1"/>
          </a:effectRef>
          <a:fontRef idx="minor">
            <a:schemeClr val="tx1"/>
          </a:fontRef>
        </p:style>
      </p:cxnSp>
      <p:sp>
        <p:nvSpPr>
          <p:cNvPr id="164" name="Text Box 61"/>
          <p:cNvSpPr txBox="1">
            <a:spLocks noChangeArrowheads="1"/>
          </p:cNvSpPr>
          <p:nvPr/>
        </p:nvSpPr>
        <p:spPr bwMode="auto">
          <a:xfrm>
            <a:off x="7164999" y="2775272"/>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・危機管理室</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5" name="Text Box 61"/>
          <p:cNvSpPr txBox="1">
            <a:spLocks noChangeArrowheads="1"/>
          </p:cNvSpPr>
          <p:nvPr/>
        </p:nvSpPr>
        <p:spPr bwMode="auto">
          <a:xfrm>
            <a:off x="7164999" y="3311374"/>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・政策企画室秘書部、市民情報部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6" name="Text Box 61"/>
          <p:cNvSpPr txBox="1">
            <a:spLocks noChangeArrowheads="1"/>
          </p:cNvSpPr>
          <p:nvPr/>
        </p:nvSpPr>
        <p:spPr bwMode="auto">
          <a:xfrm>
            <a:off x="7164999" y="3593139"/>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・副首都推進局　・政策企画室企画部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7" name="Text Box 61"/>
          <p:cNvSpPr txBox="1">
            <a:spLocks noChangeArrowheads="1"/>
          </p:cNvSpPr>
          <p:nvPr/>
        </p:nvSpPr>
        <p:spPr bwMode="auto">
          <a:xfrm>
            <a:off x="7164999" y="3874905"/>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・市政改革室</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8" name="Text Box 61"/>
          <p:cNvSpPr txBox="1">
            <a:spLocks noChangeArrowheads="1"/>
          </p:cNvSpPr>
          <p:nvPr/>
        </p:nvSpPr>
        <p:spPr bwMode="auto">
          <a:xfrm>
            <a:off x="7164999" y="4392946"/>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ICT</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戦略室　・総務局</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9" name="Text Box 61"/>
          <p:cNvSpPr txBox="1">
            <a:spLocks noChangeArrowheads="1"/>
          </p:cNvSpPr>
          <p:nvPr/>
        </p:nvSpPr>
        <p:spPr bwMode="auto">
          <a:xfrm>
            <a:off x="7164999" y="4668633"/>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・人事室</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0" name="Text Box 61"/>
          <p:cNvSpPr txBox="1">
            <a:spLocks noChangeArrowheads="1"/>
          </p:cNvSpPr>
          <p:nvPr/>
        </p:nvSpPr>
        <p:spPr bwMode="auto">
          <a:xfrm>
            <a:off x="7164999" y="5204772"/>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・財政局財務部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1" name="Text Box 61"/>
          <p:cNvSpPr txBox="1">
            <a:spLocks noChangeArrowheads="1"/>
          </p:cNvSpPr>
          <p:nvPr/>
        </p:nvSpPr>
        <p:spPr bwMode="auto">
          <a:xfrm>
            <a:off x="7164999" y="5490628"/>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・財政局税務部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2" name="Text Box 61"/>
          <p:cNvSpPr txBox="1">
            <a:spLocks noChangeArrowheads="1"/>
          </p:cNvSpPr>
          <p:nvPr/>
        </p:nvSpPr>
        <p:spPr bwMode="auto">
          <a:xfrm>
            <a:off x="7175243" y="5784123"/>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・財政局市税事務所</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2" name="Text Box 61"/>
          <p:cNvSpPr txBox="1">
            <a:spLocks noChangeArrowheads="1"/>
          </p:cNvSpPr>
          <p:nvPr/>
        </p:nvSpPr>
        <p:spPr bwMode="auto">
          <a:xfrm>
            <a:off x="7171175" y="6064002"/>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・契約管財局契約部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3" name="Text Box 61"/>
          <p:cNvSpPr txBox="1">
            <a:spLocks noChangeArrowheads="1"/>
          </p:cNvSpPr>
          <p:nvPr/>
        </p:nvSpPr>
        <p:spPr bwMode="auto">
          <a:xfrm>
            <a:off x="7164999" y="6343407"/>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・契約管財局管財部、用地部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86" name="直線コネクタ 85"/>
          <p:cNvCxnSpPr/>
          <p:nvPr/>
        </p:nvCxnSpPr>
        <p:spPr>
          <a:xfrm>
            <a:off x="684000" y="3103807"/>
            <a:ext cx="0" cy="3650400"/>
          </a:xfrm>
          <a:prstGeom prst="line">
            <a:avLst/>
          </a:prstGeom>
          <a:ln w="28575"/>
        </p:spPr>
        <p:style>
          <a:lnRef idx="1">
            <a:schemeClr val="dk1"/>
          </a:lnRef>
          <a:fillRef idx="0">
            <a:schemeClr val="dk1"/>
          </a:fillRef>
          <a:effectRef idx="0">
            <a:schemeClr val="dk1"/>
          </a:effectRef>
          <a:fontRef idx="minor">
            <a:schemeClr val="tx1"/>
          </a:fontRef>
        </p:style>
      </p:cxnSp>
      <p:sp>
        <p:nvSpPr>
          <p:cNvPr id="68" name="正方形/長方形 67"/>
          <p:cNvSpPr/>
          <p:nvPr/>
        </p:nvSpPr>
        <p:spPr>
          <a:xfrm>
            <a:off x="72362" y="437731"/>
            <a:ext cx="9767097" cy="1790314"/>
          </a:xfrm>
          <a:prstGeom prst="rect">
            <a:avLst/>
          </a:prstGeom>
          <a:solidFill>
            <a:schemeClr val="accent6">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課・事業所設置の考え方</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　</a:t>
            </a:r>
            <a:r>
              <a:rPr lang="en-US" altLang="ja-JP" sz="1100" dirty="0" smtClean="0">
                <a:solidFill>
                  <a:schemeClr val="tx1"/>
                </a:solidFill>
                <a:latin typeface="Meiryo UI" pitchFamily="50" charset="-128"/>
                <a:ea typeface="Meiryo UI" pitchFamily="50" charset="-128"/>
                <a:cs typeface="Meiryo UI" pitchFamily="50" charset="-128"/>
              </a:rPr>
              <a:t>※</a:t>
            </a:r>
            <a:r>
              <a:rPr lang="ja-JP" altLang="en-US" sz="1100" dirty="0" smtClean="0">
                <a:solidFill>
                  <a:schemeClr val="tx1"/>
                </a:solidFill>
                <a:latin typeface="Meiryo UI" pitchFamily="50" charset="-128"/>
                <a:ea typeface="Meiryo UI" pitchFamily="50" charset="-128"/>
                <a:cs typeface="Meiryo UI" pitchFamily="50" charset="-128"/>
              </a:rPr>
              <a:t>一部、これによりがたい場合は個別判断あり</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endParaRPr lang="en-US" altLang="ja-JP" sz="800" dirty="0" smtClean="0">
              <a:solidFill>
                <a:schemeClr val="tx1"/>
              </a:solidFill>
              <a:latin typeface="Meiryo UI" pitchFamily="50" charset="-128"/>
              <a:ea typeface="Meiryo UI" pitchFamily="50" charset="-128"/>
              <a:cs typeface="Meiryo UI" pitchFamily="50" charset="-128"/>
            </a:endParaRPr>
          </a:p>
          <a:p>
            <a:pPr>
              <a:defRPr/>
            </a:pPr>
            <a:r>
              <a:rPr lang="ja-JP" altLang="en-US" sz="1400" dirty="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 課       ： 各局の部で所管する業務範囲を一定の業務のまとまりと捉え</a:t>
            </a:r>
            <a:r>
              <a:rPr lang="ja-JP" altLang="en-US" sz="1400" dirty="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現在の部単位</a:t>
            </a:r>
            <a:r>
              <a:rPr lang="ja-JP" altLang="en-US" sz="1400" dirty="0">
                <a:solidFill>
                  <a:schemeClr val="tx1"/>
                </a:solidFill>
                <a:latin typeface="Meiryo UI" pitchFamily="50" charset="-128"/>
                <a:ea typeface="Meiryo UI" pitchFamily="50" charset="-128"/>
                <a:cs typeface="Meiryo UI" pitchFamily="50" charset="-128"/>
              </a:rPr>
              <a:t>で特別区における課</a:t>
            </a:r>
            <a:r>
              <a:rPr lang="ja-JP" altLang="en-US" sz="1400" dirty="0" smtClean="0">
                <a:solidFill>
                  <a:schemeClr val="tx1"/>
                </a:solidFill>
                <a:latin typeface="Meiryo UI" pitchFamily="50" charset="-128"/>
                <a:ea typeface="Meiryo UI" pitchFamily="50" charset="-128"/>
                <a:cs typeface="Meiryo UI" pitchFamily="50" charset="-128"/>
              </a:rPr>
              <a:t>を設置</a:t>
            </a:r>
            <a:endParaRPr lang="en-US" altLang="ja-JP" sz="1400" dirty="0" smtClean="0">
              <a:solidFill>
                <a:schemeClr val="tx1"/>
              </a:solidFill>
              <a:latin typeface="Meiryo UI" pitchFamily="50" charset="-128"/>
              <a:ea typeface="Meiryo UI" pitchFamily="50" charset="-128"/>
              <a:cs typeface="Meiryo UI" pitchFamily="50" charset="-128"/>
            </a:endParaRPr>
          </a:p>
          <a:p>
            <a:pPr>
              <a:defRPr/>
            </a:pPr>
            <a:r>
              <a:rPr lang="ja-JP" altLang="en-US" sz="1400" dirty="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 事業所 ： 共同</a:t>
            </a:r>
            <a:r>
              <a:rPr lang="ja-JP" altLang="en-US" sz="1400" dirty="0">
                <a:solidFill>
                  <a:schemeClr val="tx1"/>
                </a:solidFill>
                <a:latin typeface="Meiryo UI" pitchFamily="50" charset="-128"/>
                <a:ea typeface="Meiryo UI" pitchFamily="50" charset="-128"/>
                <a:cs typeface="Meiryo UI" pitchFamily="50" charset="-128"/>
              </a:rPr>
              <a:t>設置する事業所、現在４か所以上設置されている事業所、法令上各特別区に設置</a:t>
            </a:r>
            <a:r>
              <a:rPr lang="ja-JP" altLang="en-US" sz="1400" dirty="0" smtClean="0">
                <a:solidFill>
                  <a:schemeClr val="tx1"/>
                </a:solidFill>
                <a:latin typeface="Meiryo UI" pitchFamily="50" charset="-128"/>
                <a:ea typeface="Meiryo UI" pitchFamily="50" charset="-128"/>
                <a:cs typeface="Meiryo UI" pitchFamily="50" charset="-128"/>
              </a:rPr>
              <a:t>する行政機関・・・事業所を設置</a:t>
            </a:r>
            <a:endParaRPr lang="en-US" altLang="ja-JP" sz="1400" dirty="0" smtClean="0">
              <a:solidFill>
                <a:schemeClr val="tx1"/>
              </a:solidFill>
              <a:latin typeface="Meiryo UI" pitchFamily="50" charset="-128"/>
              <a:ea typeface="Meiryo UI" pitchFamily="50" charset="-128"/>
              <a:cs typeface="Meiryo UI" pitchFamily="50" charset="-128"/>
            </a:endParaRPr>
          </a:p>
          <a:p>
            <a:pPr>
              <a:defRPr/>
            </a:pPr>
            <a:r>
              <a:rPr lang="ja-JP" altLang="en-US" sz="1400" dirty="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　　　　　　　</a:t>
            </a:r>
            <a:r>
              <a:rPr lang="ja-JP" altLang="en-US" sz="1400" dirty="0">
                <a:solidFill>
                  <a:schemeClr val="tx1"/>
                </a:solidFill>
                <a:latin typeface="Meiryo UI" pitchFamily="50" charset="-128"/>
                <a:ea typeface="Meiryo UI" pitchFamily="50" charset="-128"/>
                <a:cs typeface="Meiryo UI" pitchFamily="50" charset="-128"/>
              </a:rPr>
              <a:t>特定</a:t>
            </a:r>
            <a:r>
              <a:rPr lang="ja-JP" altLang="en-US" sz="1400" dirty="0" smtClean="0">
                <a:solidFill>
                  <a:schemeClr val="tx1"/>
                </a:solidFill>
                <a:latin typeface="Meiryo UI" pitchFamily="50" charset="-128"/>
                <a:ea typeface="Meiryo UI" pitchFamily="50" charset="-128"/>
                <a:cs typeface="Meiryo UI" pitchFamily="50" charset="-128"/>
              </a:rPr>
              <a:t>の特別区のみで事業を実施する事業所・・・事業所を</a:t>
            </a:r>
            <a:r>
              <a:rPr lang="ja-JP" altLang="en-US" sz="1400" dirty="0">
                <a:solidFill>
                  <a:schemeClr val="tx1"/>
                </a:solidFill>
                <a:latin typeface="Meiryo UI" pitchFamily="50" charset="-128"/>
                <a:ea typeface="Meiryo UI" pitchFamily="50" charset="-128"/>
                <a:cs typeface="Meiryo UI" pitchFamily="50" charset="-128"/>
              </a:rPr>
              <a:t>設置</a:t>
            </a:r>
            <a:endParaRPr lang="en-US" altLang="ja-JP" sz="1400" dirty="0" smtClean="0">
              <a:solidFill>
                <a:schemeClr val="tx1"/>
              </a:solidFill>
              <a:latin typeface="Meiryo UI" pitchFamily="50" charset="-128"/>
              <a:ea typeface="Meiryo UI" pitchFamily="50" charset="-128"/>
              <a:cs typeface="Meiryo UI" pitchFamily="50" charset="-128"/>
            </a:endParaRPr>
          </a:p>
          <a:p>
            <a:pPr>
              <a:defRPr/>
            </a:pPr>
            <a:r>
              <a:rPr lang="ja-JP" altLang="en-US" sz="1400" dirty="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 　　　　　　 その他の事業所・・・現時点</a:t>
            </a:r>
            <a:r>
              <a:rPr lang="ja-JP" altLang="en-US" sz="1400" dirty="0">
                <a:solidFill>
                  <a:schemeClr val="tx1"/>
                </a:solidFill>
                <a:latin typeface="Meiryo UI" pitchFamily="50" charset="-128"/>
                <a:ea typeface="Meiryo UI" pitchFamily="50" charset="-128"/>
                <a:cs typeface="Meiryo UI" pitchFamily="50" charset="-128"/>
              </a:rPr>
              <a:t>では所管課</a:t>
            </a:r>
            <a:r>
              <a:rPr lang="ja-JP" altLang="en-US" sz="1400" dirty="0" smtClean="0">
                <a:solidFill>
                  <a:schemeClr val="tx1"/>
                </a:solidFill>
                <a:latin typeface="Meiryo UI" pitchFamily="50" charset="-128"/>
                <a:ea typeface="Meiryo UI" pitchFamily="50" charset="-128"/>
                <a:cs typeface="Meiryo UI" pitchFamily="50" charset="-128"/>
              </a:rPr>
              <a:t>に</a:t>
            </a:r>
            <a:r>
              <a:rPr lang="ja-JP" altLang="en-US" sz="1400" dirty="0">
                <a:solidFill>
                  <a:schemeClr val="tx1"/>
                </a:solidFill>
                <a:latin typeface="Meiryo UI" pitchFamily="50" charset="-128"/>
                <a:ea typeface="Meiryo UI" pitchFamily="50" charset="-128"/>
                <a:cs typeface="Meiryo UI" pitchFamily="50" charset="-128"/>
              </a:rPr>
              <a:t>包含</a:t>
            </a:r>
            <a:endParaRPr lang="en-US" altLang="ja-JP" sz="1400" dirty="0" smtClean="0">
              <a:solidFill>
                <a:schemeClr val="tx1"/>
              </a:solidFill>
              <a:latin typeface="Meiryo UI" pitchFamily="50" charset="-128"/>
              <a:ea typeface="Meiryo UI" pitchFamily="50" charset="-128"/>
              <a:cs typeface="Meiryo UI" pitchFamily="50" charset="-128"/>
            </a:endParaRPr>
          </a:p>
          <a:p>
            <a:pPr>
              <a:defRPr/>
            </a:pPr>
            <a:endParaRPr lang="en-US" altLang="ja-JP" sz="800" dirty="0" smtClean="0">
              <a:solidFill>
                <a:schemeClr val="tx1"/>
              </a:solidFill>
              <a:latin typeface="Meiryo UI" pitchFamily="50" charset="-128"/>
              <a:ea typeface="Meiryo UI" pitchFamily="50" charset="-128"/>
              <a:cs typeface="Meiryo UI" pitchFamily="50" charset="-128"/>
            </a:endParaRPr>
          </a:p>
          <a:p>
            <a:pPr>
              <a:defRPr/>
            </a:pPr>
            <a:r>
              <a:rPr lang="en-US" altLang="ja-JP" sz="1400" dirty="0" smtClean="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特別区素案でお示しした部に加え、基本的な組織をお示ししたものであるが、</a:t>
            </a:r>
            <a:r>
              <a:rPr lang="ja-JP" altLang="en-US" sz="1400" dirty="0">
                <a:solidFill>
                  <a:schemeClr val="tx1"/>
                </a:solidFill>
                <a:latin typeface="Meiryo UI" pitchFamily="50" charset="-128"/>
                <a:ea typeface="Meiryo UI" pitchFamily="50" charset="-128"/>
                <a:cs typeface="Meiryo UI" pitchFamily="50" charset="-128"/>
              </a:rPr>
              <a:t>具体</a:t>
            </a:r>
            <a:r>
              <a:rPr lang="ja-JP" altLang="en-US" sz="1400" dirty="0" smtClean="0">
                <a:solidFill>
                  <a:schemeClr val="tx1"/>
                </a:solidFill>
                <a:latin typeface="Meiryo UI" pitchFamily="50" charset="-128"/>
                <a:ea typeface="Meiryo UI" pitchFamily="50" charset="-128"/>
                <a:cs typeface="Meiryo UI" pitchFamily="50" charset="-128"/>
              </a:rPr>
              <a:t>の部・課の</a:t>
            </a:r>
            <a:r>
              <a:rPr lang="ja-JP" altLang="en-US" sz="1400" dirty="0">
                <a:solidFill>
                  <a:schemeClr val="tx1"/>
                </a:solidFill>
                <a:latin typeface="Meiryo UI" pitchFamily="50" charset="-128"/>
                <a:ea typeface="Meiryo UI" pitchFamily="50" charset="-128"/>
                <a:cs typeface="Meiryo UI" pitchFamily="50" charset="-128"/>
              </a:rPr>
              <a:t>設置</a:t>
            </a:r>
            <a:r>
              <a:rPr lang="ja-JP" altLang="en-US" sz="1400" dirty="0" smtClean="0">
                <a:solidFill>
                  <a:schemeClr val="tx1"/>
                </a:solidFill>
                <a:latin typeface="Meiryo UI" pitchFamily="50" charset="-128"/>
                <a:ea typeface="Meiryo UI" pitchFamily="50" charset="-128"/>
                <a:cs typeface="Meiryo UI" pitchFamily="50" charset="-128"/>
              </a:rPr>
              <a:t>、事業所として設置するか否か、</a:t>
            </a:r>
            <a:endParaRPr lang="en-US" altLang="ja-JP" sz="1400" dirty="0" smtClean="0">
              <a:solidFill>
                <a:schemeClr val="tx1"/>
              </a:solidFill>
              <a:latin typeface="Meiryo UI" pitchFamily="50" charset="-128"/>
              <a:ea typeface="Meiryo UI" pitchFamily="50" charset="-128"/>
              <a:cs typeface="Meiryo UI" pitchFamily="50" charset="-128"/>
            </a:endParaRPr>
          </a:p>
          <a:p>
            <a:pPr>
              <a:defRPr/>
            </a:pPr>
            <a:r>
              <a:rPr lang="en-US" altLang="ja-JP" sz="1400" dirty="0">
                <a:solidFill>
                  <a:schemeClr val="tx1"/>
                </a:solidFill>
                <a:latin typeface="Meiryo UI" pitchFamily="50" charset="-128"/>
                <a:ea typeface="Meiryo UI" pitchFamily="50" charset="-128"/>
                <a:cs typeface="Meiryo UI" pitchFamily="50" charset="-128"/>
              </a:rPr>
              <a:t> </a:t>
            </a:r>
            <a:r>
              <a:rPr lang="en-US" altLang="ja-JP" sz="1400" dirty="0" smtClean="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組織名称は、設置準備期間中に</a:t>
            </a:r>
            <a:r>
              <a:rPr lang="ja-JP" altLang="en-US" sz="1400" dirty="0">
                <a:solidFill>
                  <a:schemeClr val="tx1"/>
                </a:solidFill>
                <a:latin typeface="Meiryo UI" pitchFamily="50" charset="-128"/>
                <a:ea typeface="Meiryo UI" pitchFamily="50" charset="-128"/>
                <a:cs typeface="Meiryo UI" pitchFamily="50" charset="-128"/>
              </a:rPr>
              <a:t>、業務執行方法等と併せて、各局</a:t>
            </a:r>
            <a:r>
              <a:rPr lang="ja-JP" altLang="en-US" sz="1400" dirty="0" smtClean="0">
                <a:solidFill>
                  <a:schemeClr val="tx1"/>
                </a:solidFill>
                <a:latin typeface="Meiryo UI" pitchFamily="50" charset="-128"/>
                <a:ea typeface="Meiryo UI" pitchFamily="50" charset="-128"/>
                <a:cs typeface="Meiryo UI" pitchFamily="50" charset="-128"/>
              </a:rPr>
              <a:t>との綿密な協議・検討を経て、決定</a:t>
            </a:r>
            <a:endParaRPr lang="en-US" altLang="ja-JP" sz="1400" dirty="0" smtClean="0">
              <a:solidFill>
                <a:schemeClr val="tx1"/>
              </a:solidFill>
              <a:latin typeface="Meiryo UI" pitchFamily="50" charset="-128"/>
              <a:ea typeface="Meiryo UI" pitchFamily="50" charset="-128"/>
              <a:cs typeface="Meiryo UI" pitchFamily="50" charset="-128"/>
            </a:endParaRPr>
          </a:p>
        </p:txBody>
      </p:sp>
      <p:sp>
        <p:nvSpPr>
          <p:cNvPr id="65" name="Text Box 61"/>
          <p:cNvSpPr txBox="1">
            <a:spLocks noChangeArrowheads="1"/>
          </p:cNvSpPr>
          <p:nvPr/>
        </p:nvSpPr>
        <p:spPr bwMode="auto">
          <a:xfrm>
            <a:off x="75942" y="2348880"/>
            <a:ext cx="2608577" cy="276999"/>
          </a:xfrm>
          <a:prstGeom prst="rect">
            <a:avLst/>
          </a:prstGeom>
          <a:noFill/>
          <a:ln w="19050">
            <a:noFill/>
            <a:prstDash val="sysDot"/>
            <a:miter lim="800000"/>
            <a:headEnd/>
            <a:tailEnd/>
          </a:ln>
        </p:spPr>
        <p:txBody>
          <a:bodyPr wrap="square" anchor="ctr">
            <a:spAutoFit/>
          </a:bodyPr>
          <a:lstStyle/>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各特別区に共通する組織機構</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6" name="正方形/長方形 27"/>
          <p:cNvSpPr>
            <a:spLocks noChangeArrowheads="1"/>
          </p:cNvSpPr>
          <p:nvPr/>
        </p:nvSpPr>
        <p:spPr bwMode="auto">
          <a:xfrm>
            <a:off x="8874125" y="4170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組</a:t>
            </a:r>
            <a:r>
              <a:rPr lang="ja-JP" altLang="en-US"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課</a:t>
            </a:r>
            <a:r>
              <a:rPr lang="ja-JP" altLang="en-US" sz="1100" b="1" dirty="0" smtClean="0">
                <a:solidFill>
                  <a:srgbClr val="000000"/>
                </a:solidFill>
                <a:latin typeface="Meiryo UI" pitchFamily="50" charset="-128"/>
                <a:ea typeface="Meiryo UI" pitchFamily="50" charset="-128"/>
                <a:cs typeface="Meiryo UI" pitchFamily="50" charset="-128"/>
              </a:rPr>
              <a:t>別</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４</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684436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正方形/長方形 118"/>
          <p:cNvSpPr/>
          <p:nvPr/>
        </p:nvSpPr>
        <p:spPr>
          <a:xfrm>
            <a:off x="111217" y="116632"/>
            <a:ext cx="6948153" cy="64800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3" name="Text Box 45"/>
          <p:cNvSpPr txBox="1">
            <a:spLocks noChangeArrowheads="1"/>
          </p:cNvSpPr>
          <p:nvPr/>
        </p:nvSpPr>
        <p:spPr bwMode="auto">
          <a:xfrm>
            <a:off x="3101400" y="5888305"/>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保健所</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4" name="Text Box 45"/>
          <p:cNvSpPr txBox="1">
            <a:spLocks noChangeArrowheads="1"/>
          </p:cNvSpPr>
          <p:nvPr/>
        </p:nvSpPr>
        <p:spPr bwMode="auto">
          <a:xfrm>
            <a:off x="1069720" y="5334328"/>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健康部</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5" name="Text Box 45"/>
          <p:cNvSpPr txBox="1">
            <a:spLocks noChangeArrowheads="1"/>
          </p:cNvSpPr>
          <p:nvPr/>
        </p:nvSpPr>
        <p:spPr bwMode="auto">
          <a:xfrm>
            <a:off x="3101400" y="5334329"/>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総務企画課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Text Box 45"/>
          <p:cNvSpPr txBox="1">
            <a:spLocks noChangeArrowheads="1"/>
          </p:cNvSpPr>
          <p:nvPr/>
        </p:nvSpPr>
        <p:spPr bwMode="auto">
          <a:xfrm>
            <a:off x="3101400" y="2852936"/>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総務企画課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Text Box 45"/>
          <p:cNvSpPr txBox="1">
            <a:spLocks noChangeArrowheads="1"/>
          </p:cNvSpPr>
          <p:nvPr/>
        </p:nvSpPr>
        <p:spPr bwMode="auto">
          <a:xfrm>
            <a:off x="1069720" y="2852937"/>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福祉部</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Text Box 45"/>
          <p:cNvSpPr txBox="1">
            <a:spLocks noChangeArrowheads="1"/>
          </p:cNvSpPr>
          <p:nvPr/>
        </p:nvSpPr>
        <p:spPr bwMode="auto">
          <a:xfrm>
            <a:off x="3101400" y="3129913"/>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地域福祉課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Text Box 45"/>
          <p:cNvSpPr txBox="1">
            <a:spLocks noChangeArrowheads="1"/>
          </p:cNvSpPr>
          <p:nvPr/>
        </p:nvSpPr>
        <p:spPr bwMode="auto">
          <a:xfrm>
            <a:off x="3101400" y="3409589"/>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生活支援課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Text Box 45"/>
          <p:cNvSpPr txBox="1">
            <a:spLocks noChangeArrowheads="1"/>
          </p:cNvSpPr>
          <p:nvPr/>
        </p:nvSpPr>
        <p:spPr bwMode="auto">
          <a:xfrm>
            <a:off x="3101400" y="3687633"/>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保</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険</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年金課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Text Box 45"/>
          <p:cNvSpPr txBox="1">
            <a:spLocks noChangeArrowheads="1"/>
          </p:cNvSpPr>
          <p:nvPr/>
        </p:nvSpPr>
        <p:spPr bwMode="auto">
          <a:xfrm>
            <a:off x="3101400" y="3964270"/>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err="1" smtClean="0">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者施策課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Text Box 45"/>
          <p:cNvSpPr txBox="1">
            <a:spLocks noChangeArrowheads="1"/>
          </p:cNvSpPr>
          <p:nvPr/>
        </p:nvSpPr>
        <p:spPr bwMode="auto">
          <a:xfrm>
            <a:off x="3101400" y="4235320"/>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高齢者施策課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Text Box 45"/>
          <p:cNvSpPr txBox="1">
            <a:spLocks noChangeArrowheads="1"/>
          </p:cNvSpPr>
          <p:nvPr/>
        </p:nvSpPr>
        <p:spPr bwMode="auto">
          <a:xfrm>
            <a:off x="3101400" y="4512614"/>
            <a:ext cx="1620000" cy="425758"/>
          </a:xfrm>
          <a:prstGeom prst="rect">
            <a:avLst/>
          </a:prstGeom>
          <a:solidFill>
            <a:schemeClr val="bg1"/>
          </a:solidFill>
          <a:ln w="9525">
            <a:solidFill>
              <a:schemeClr val="tx1"/>
            </a:solidFill>
            <a:miter lim="800000"/>
            <a:headEnd/>
            <a:tailEnd/>
          </a:ln>
        </p:spPr>
        <p:txBody>
          <a:bodyPr anchor="ctr">
            <a:spAutoFit/>
          </a:bodyPr>
          <a:lstStyle/>
          <a:p>
            <a:pPr algn="dist">
              <a:lnSpc>
                <a:spcPts val="1300"/>
              </a:lnSpc>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心身障が</a:t>
            </a:r>
            <a:r>
              <a:rPr lang="ja-JP" altLang="en-US" sz="1200" dirty="0" err="1" smtClean="0">
                <a:latin typeface="Meiryo UI" panose="020B0604030504040204" pitchFamily="50" charset="-128"/>
                <a:ea typeface="Meiryo UI" panose="020B0604030504040204" pitchFamily="50" charset="-128"/>
                <a:cs typeface="Meiryo UI" panose="020B0604030504040204" pitchFamily="50" charset="-128"/>
              </a:rPr>
              <a:t>い</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者</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algn="dist">
              <a:lnSpc>
                <a:spcPts val="1300"/>
              </a:lnSpc>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リハビリテーションセンター</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3" name="Text Box 45"/>
          <p:cNvSpPr txBox="1">
            <a:spLocks noChangeArrowheads="1"/>
          </p:cNvSpPr>
          <p:nvPr/>
        </p:nvSpPr>
        <p:spPr bwMode="auto">
          <a:xfrm>
            <a:off x="3101400" y="5611313"/>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健康推進課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6" name="Text Box 45"/>
          <p:cNvSpPr txBox="1">
            <a:spLocks noChangeArrowheads="1"/>
          </p:cNvSpPr>
          <p:nvPr/>
        </p:nvSpPr>
        <p:spPr bwMode="auto">
          <a:xfrm>
            <a:off x="3101400" y="1844824"/>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総務企画課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7" name="Text Box 45"/>
          <p:cNvSpPr txBox="1">
            <a:spLocks noChangeArrowheads="1"/>
          </p:cNvSpPr>
          <p:nvPr/>
        </p:nvSpPr>
        <p:spPr bwMode="auto">
          <a:xfrm>
            <a:off x="1069720" y="1844824"/>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産業文化部</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8" name="Text Box 45"/>
          <p:cNvSpPr txBox="1">
            <a:spLocks noChangeArrowheads="1"/>
          </p:cNvSpPr>
          <p:nvPr/>
        </p:nvSpPr>
        <p:spPr bwMode="auto">
          <a:xfrm>
            <a:off x="3101400" y="2121823"/>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観光文化スポーツ課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9" name="Text Box 45"/>
          <p:cNvSpPr txBox="1">
            <a:spLocks noChangeArrowheads="1"/>
          </p:cNvSpPr>
          <p:nvPr/>
        </p:nvSpPr>
        <p:spPr bwMode="auto">
          <a:xfrm>
            <a:off x="3101400" y="2398807"/>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産業振興課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0" name="Text Box 61"/>
          <p:cNvSpPr txBox="1">
            <a:spLocks noChangeArrowheads="1"/>
          </p:cNvSpPr>
          <p:nvPr/>
        </p:nvSpPr>
        <p:spPr bwMode="auto">
          <a:xfrm>
            <a:off x="4720162" y="1849084"/>
            <a:ext cx="233921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（部の総務等）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1" name="Text Box 61"/>
          <p:cNvSpPr txBox="1">
            <a:spLocks noChangeArrowheads="1"/>
          </p:cNvSpPr>
          <p:nvPr/>
        </p:nvSpPr>
        <p:spPr bwMode="auto">
          <a:xfrm>
            <a:off x="4720161" y="2129850"/>
            <a:ext cx="233921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（観光、文化・スポーツ振興等）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2" name="Text Box 61"/>
          <p:cNvSpPr txBox="1">
            <a:spLocks noChangeArrowheads="1"/>
          </p:cNvSpPr>
          <p:nvPr/>
        </p:nvSpPr>
        <p:spPr bwMode="auto">
          <a:xfrm>
            <a:off x="4720160" y="2411314"/>
            <a:ext cx="2681112" cy="253916"/>
          </a:xfrm>
          <a:prstGeom prst="rect">
            <a:avLst/>
          </a:prstGeom>
          <a:noFill/>
          <a:ln w="19050">
            <a:noFill/>
            <a:prstDash val="sysDot"/>
            <a:miter lim="800000"/>
            <a:headEnd/>
            <a:tailEnd/>
          </a:ln>
        </p:spPr>
        <p:txBody>
          <a:bodyPr wrap="square" anchor="ctr">
            <a:spAutoFit/>
          </a:bodyPr>
          <a:lstStyle/>
          <a:p>
            <a:r>
              <a:rPr lang="ja-JP" altLang="en-US" sz="1030" dirty="0" smtClean="0">
                <a:latin typeface="Meiryo UI" panose="020B0604030504040204" pitchFamily="50" charset="-128"/>
                <a:ea typeface="Meiryo UI" panose="020B0604030504040204" pitchFamily="50" charset="-128"/>
                <a:cs typeface="Meiryo UI" panose="020B0604030504040204" pitchFamily="50" charset="-128"/>
              </a:rPr>
              <a:t>（地域の中小企業支援、商店街振興等）</a:t>
            </a:r>
            <a:endParaRPr lang="ja-JP" altLang="en-US" sz="103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3" name="Text Box 61"/>
          <p:cNvSpPr txBox="1">
            <a:spLocks noChangeArrowheads="1"/>
          </p:cNvSpPr>
          <p:nvPr/>
        </p:nvSpPr>
        <p:spPr bwMode="auto">
          <a:xfrm>
            <a:off x="4720159" y="2860963"/>
            <a:ext cx="233921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（部の総務等）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4" name="Text Box 61"/>
          <p:cNvSpPr txBox="1">
            <a:spLocks noChangeArrowheads="1"/>
          </p:cNvSpPr>
          <p:nvPr/>
        </p:nvSpPr>
        <p:spPr bwMode="auto">
          <a:xfrm>
            <a:off x="4722195" y="3131604"/>
            <a:ext cx="233921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（地域福祉等）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5" name="Text Box 61"/>
          <p:cNvSpPr txBox="1">
            <a:spLocks noChangeArrowheads="1"/>
          </p:cNvSpPr>
          <p:nvPr/>
        </p:nvSpPr>
        <p:spPr bwMode="auto">
          <a:xfrm>
            <a:off x="4720159" y="3414970"/>
            <a:ext cx="233921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（生活保護等）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6" name="Text Box 61"/>
          <p:cNvSpPr txBox="1">
            <a:spLocks noChangeArrowheads="1"/>
          </p:cNvSpPr>
          <p:nvPr/>
        </p:nvSpPr>
        <p:spPr bwMode="auto">
          <a:xfrm>
            <a:off x="4720159" y="3698471"/>
            <a:ext cx="233921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（国民健康保険等）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7" name="Text Box 61"/>
          <p:cNvSpPr txBox="1">
            <a:spLocks noChangeArrowheads="1"/>
          </p:cNvSpPr>
          <p:nvPr/>
        </p:nvSpPr>
        <p:spPr bwMode="auto">
          <a:xfrm>
            <a:off x="4720159" y="3969112"/>
            <a:ext cx="233921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err="1" smtClean="0">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者福祉等）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8" name="Text Box 61"/>
          <p:cNvSpPr txBox="1">
            <a:spLocks noChangeArrowheads="1"/>
          </p:cNvSpPr>
          <p:nvPr/>
        </p:nvSpPr>
        <p:spPr bwMode="auto">
          <a:xfrm>
            <a:off x="4720158" y="4239753"/>
            <a:ext cx="233921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（高齢者福祉等）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9" name="Text Box 61"/>
          <p:cNvSpPr txBox="1">
            <a:spLocks noChangeArrowheads="1"/>
          </p:cNvSpPr>
          <p:nvPr/>
        </p:nvSpPr>
        <p:spPr bwMode="auto">
          <a:xfrm>
            <a:off x="4720157" y="4601087"/>
            <a:ext cx="233921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者</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支援</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等</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70" name="Text Box 61"/>
          <p:cNvSpPr txBox="1">
            <a:spLocks noChangeArrowheads="1"/>
          </p:cNvSpPr>
          <p:nvPr/>
        </p:nvSpPr>
        <p:spPr bwMode="auto">
          <a:xfrm>
            <a:off x="4720157" y="5346453"/>
            <a:ext cx="233921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（部の総務等）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1" name="Text Box 61"/>
          <p:cNvSpPr txBox="1">
            <a:spLocks noChangeArrowheads="1"/>
          </p:cNvSpPr>
          <p:nvPr/>
        </p:nvSpPr>
        <p:spPr bwMode="auto">
          <a:xfrm>
            <a:off x="4720156" y="5617613"/>
            <a:ext cx="233921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（保健事業、健康増進等）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79" name="直線コネクタ 78"/>
          <p:cNvCxnSpPr/>
          <p:nvPr/>
        </p:nvCxnSpPr>
        <p:spPr>
          <a:xfrm flipV="1">
            <a:off x="864400" y="1988840"/>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80" name="直線コネクタ 79"/>
          <p:cNvCxnSpPr/>
          <p:nvPr/>
        </p:nvCxnSpPr>
        <p:spPr>
          <a:xfrm flipV="1">
            <a:off x="859287" y="2996952"/>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81" name="直線コネクタ 80"/>
          <p:cNvCxnSpPr/>
          <p:nvPr/>
        </p:nvCxnSpPr>
        <p:spPr>
          <a:xfrm flipV="1">
            <a:off x="859287" y="5434322"/>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88" name="直線コネクタ 87"/>
          <p:cNvCxnSpPr/>
          <p:nvPr/>
        </p:nvCxnSpPr>
        <p:spPr>
          <a:xfrm>
            <a:off x="859287" y="116632"/>
            <a:ext cx="0" cy="6480000"/>
          </a:xfrm>
          <a:prstGeom prst="line">
            <a:avLst/>
          </a:prstGeom>
          <a:ln w="28575"/>
        </p:spPr>
        <p:style>
          <a:lnRef idx="1">
            <a:schemeClr val="dk1"/>
          </a:lnRef>
          <a:fillRef idx="0">
            <a:schemeClr val="dk1"/>
          </a:fillRef>
          <a:effectRef idx="0">
            <a:schemeClr val="dk1"/>
          </a:effectRef>
          <a:fontRef idx="minor">
            <a:schemeClr val="tx1"/>
          </a:fontRef>
        </p:style>
      </p:cxnSp>
      <p:cxnSp>
        <p:nvCxnSpPr>
          <p:cNvPr id="99" name="直線コネクタ 98"/>
          <p:cNvCxnSpPr/>
          <p:nvPr/>
        </p:nvCxnSpPr>
        <p:spPr>
          <a:xfrm flipV="1">
            <a:off x="2688440" y="5434322"/>
            <a:ext cx="41168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07" name="直線コネクタ 106"/>
          <p:cNvCxnSpPr/>
          <p:nvPr/>
        </p:nvCxnSpPr>
        <p:spPr>
          <a:xfrm flipV="1">
            <a:off x="2688440" y="2982886"/>
            <a:ext cx="41168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16" name="直線コネクタ 115"/>
          <p:cNvCxnSpPr/>
          <p:nvPr/>
        </p:nvCxnSpPr>
        <p:spPr>
          <a:xfrm flipV="1">
            <a:off x="2687800" y="2000174"/>
            <a:ext cx="41168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0" name="直線コネクタ 119"/>
          <p:cNvCxnSpPr/>
          <p:nvPr/>
        </p:nvCxnSpPr>
        <p:spPr>
          <a:xfrm>
            <a:off x="2894280" y="2276872"/>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1" name="直線コネクタ 120"/>
          <p:cNvCxnSpPr/>
          <p:nvPr/>
        </p:nvCxnSpPr>
        <p:spPr>
          <a:xfrm>
            <a:off x="2893640" y="2552999"/>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2" name="直線コネクタ 121"/>
          <p:cNvCxnSpPr/>
          <p:nvPr/>
        </p:nvCxnSpPr>
        <p:spPr>
          <a:xfrm>
            <a:off x="2893640" y="3284984"/>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3" name="直線コネクタ 122"/>
          <p:cNvCxnSpPr/>
          <p:nvPr/>
        </p:nvCxnSpPr>
        <p:spPr>
          <a:xfrm>
            <a:off x="2893640" y="3573016"/>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4" name="直線コネクタ 123"/>
          <p:cNvCxnSpPr/>
          <p:nvPr/>
        </p:nvCxnSpPr>
        <p:spPr>
          <a:xfrm>
            <a:off x="2893640" y="3834855"/>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5" name="直線コネクタ 124"/>
          <p:cNvCxnSpPr/>
          <p:nvPr/>
        </p:nvCxnSpPr>
        <p:spPr>
          <a:xfrm>
            <a:off x="2893640" y="4112789"/>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6" name="直線コネクタ 125"/>
          <p:cNvCxnSpPr/>
          <p:nvPr/>
        </p:nvCxnSpPr>
        <p:spPr>
          <a:xfrm>
            <a:off x="2893640" y="4365104"/>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7" name="直線コネクタ 126"/>
          <p:cNvCxnSpPr/>
          <p:nvPr/>
        </p:nvCxnSpPr>
        <p:spPr>
          <a:xfrm>
            <a:off x="2893640" y="4725144"/>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8" name="直線コネクタ 127"/>
          <p:cNvCxnSpPr/>
          <p:nvPr/>
        </p:nvCxnSpPr>
        <p:spPr>
          <a:xfrm>
            <a:off x="2893640" y="5722354"/>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9" name="直線コネクタ 128"/>
          <p:cNvCxnSpPr/>
          <p:nvPr/>
        </p:nvCxnSpPr>
        <p:spPr>
          <a:xfrm>
            <a:off x="2893640" y="6015148"/>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32" name="直線コネクタ 131"/>
          <p:cNvCxnSpPr/>
          <p:nvPr/>
        </p:nvCxnSpPr>
        <p:spPr>
          <a:xfrm>
            <a:off x="2891680" y="2000174"/>
            <a:ext cx="0" cy="558000"/>
          </a:xfrm>
          <a:prstGeom prst="line">
            <a:avLst/>
          </a:prstGeom>
          <a:ln w="12700"/>
        </p:spPr>
        <p:style>
          <a:lnRef idx="1">
            <a:schemeClr val="dk1"/>
          </a:lnRef>
          <a:fillRef idx="0">
            <a:schemeClr val="dk1"/>
          </a:fillRef>
          <a:effectRef idx="0">
            <a:schemeClr val="dk1"/>
          </a:effectRef>
          <a:fontRef idx="minor">
            <a:schemeClr val="tx1"/>
          </a:fontRef>
        </p:style>
      </p:cxnSp>
      <p:cxnSp>
        <p:nvCxnSpPr>
          <p:cNvPr id="133" name="直線コネクタ 132"/>
          <p:cNvCxnSpPr/>
          <p:nvPr/>
        </p:nvCxnSpPr>
        <p:spPr>
          <a:xfrm>
            <a:off x="2891680" y="2982886"/>
            <a:ext cx="0" cy="1746000"/>
          </a:xfrm>
          <a:prstGeom prst="line">
            <a:avLst/>
          </a:prstGeom>
          <a:ln w="12700"/>
        </p:spPr>
        <p:style>
          <a:lnRef idx="1">
            <a:schemeClr val="dk1"/>
          </a:lnRef>
          <a:fillRef idx="0">
            <a:schemeClr val="dk1"/>
          </a:fillRef>
          <a:effectRef idx="0">
            <a:schemeClr val="dk1"/>
          </a:effectRef>
          <a:fontRef idx="minor">
            <a:schemeClr val="tx1"/>
          </a:fontRef>
        </p:style>
      </p:cxnSp>
      <p:cxnSp>
        <p:nvCxnSpPr>
          <p:cNvPr id="134" name="直線コネクタ 133"/>
          <p:cNvCxnSpPr/>
          <p:nvPr/>
        </p:nvCxnSpPr>
        <p:spPr>
          <a:xfrm>
            <a:off x="2891680" y="5434322"/>
            <a:ext cx="0" cy="586800"/>
          </a:xfrm>
          <a:prstGeom prst="line">
            <a:avLst/>
          </a:prstGeom>
          <a:ln w="12700"/>
        </p:spPr>
        <p:style>
          <a:lnRef idx="1">
            <a:schemeClr val="dk1"/>
          </a:lnRef>
          <a:fillRef idx="0">
            <a:schemeClr val="dk1"/>
          </a:fillRef>
          <a:effectRef idx="0">
            <a:schemeClr val="dk1"/>
          </a:effectRef>
          <a:fontRef idx="minor">
            <a:schemeClr val="tx1"/>
          </a:fontRef>
        </p:style>
      </p:cxnSp>
      <p:sp>
        <p:nvSpPr>
          <p:cNvPr id="83" name="L 字 82"/>
          <p:cNvSpPr/>
          <p:nvPr/>
        </p:nvSpPr>
        <p:spPr>
          <a:xfrm>
            <a:off x="7164999" y="116631"/>
            <a:ext cx="2700000" cy="6480000"/>
          </a:xfrm>
          <a:prstGeom prst="corner">
            <a:avLst>
              <a:gd name="adj1" fmla="val 100000"/>
              <a:gd name="adj2" fmla="val 100000"/>
            </a:avLst>
          </a:prstGeom>
          <a:noFill/>
          <a:ln w="12700">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84" name="Text Box 61"/>
          <p:cNvSpPr txBox="1">
            <a:spLocks noChangeArrowheads="1"/>
          </p:cNvSpPr>
          <p:nvPr/>
        </p:nvSpPr>
        <p:spPr bwMode="auto">
          <a:xfrm>
            <a:off x="7164999" y="1856445"/>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・経済戦略局総務部、企画部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0" name="Text Box 61"/>
          <p:cNvSpPr txBox="1">
            <a:spLocks noChangeArrowheads="1"/>
          </p:cNvSpPr>
          <p:nvPr/>
        </p:nvSpPr>
        <p:spPr bwMode="auto">
          <a:xfrm>
            <a:off x="7162964" y="2137523"/>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・経済戦略局観光部、文化部、スポーツ部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5" name="Text Box 61"/>
          <p:cNvSpPr txBox="1">
            <a:spLocks noChangeArrowheads="1"/>
          </p:cNvSpPr>
          <p:nvPr/>
        </p:nvSpPr>
        <p:spPr bwMode="auto">
          <a:xfrm>
            <a:off x="7162964" y="2437946"/>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・経済戦略局立地推進部、産業振興部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6" name="Text Box 61"/>
          <p:cNvSpPr txBox="1">
            <a:spLocks noChangeArrowheads="1"/>
          </p:cNvSpPr>
          <p:nvPr/>
        </p:nvSpPr>
        <p:spPr bwMode="auto">
          <a:xfrm>
            <a:off x="7162964" y="2860963"/>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・福祉局総務部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7" name="Text Box 61"/>
          <p:cNvSpPr txBox="1">
            <a:spLocks noChangeArrowheads="1"/>
          </p:cNvSpPr>
          <p:nvPr/>
        </p:nvSpPr>
        <p:spPr bwMode="auto">
          <a:xfrm>
            <a:off x="7162963" y="3141454"/>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・福祉局生活福祉部地域福祉課</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8" name="Text Box 61"/>
          <p:cNvSpPr txBox="1">
            <a:spLocks noChangeArrowheads="1"/>
          </p:cNvSpPr>
          <p:nvPr/>
        </p:nvSpPr>
        <p:spPr bwMode="auto">
          <a:xfrm>
            <a:off x="7162963" y="3422532"/>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・福祉局生活福祉部自立支援課、保護課</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9" name="Text Box 61"/>
          <p:cNvSpPr txBox="1">
            <a:spLocks noChangeArrowheads="1"/>
          </p:cNvSpPr>
          <p:nvPr/>
        </p:nvSpPr>
        <p:spPr bwMode="auto">
          <a:xfrm>
            <a:off x="7162963" y="3693962"/>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・福祉局生活福祉部保険年金課</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0" name="Text Box 61"/>
          <p:cNvSpPr txBox="1">
            <a:spLocks noChangeArrowheads="1"/>
          </p:cNvSpPr>
          <p:nvPr/>
        </p:nvSpPr>
        <p:spPr bwMode="auto">
          <a:xfrm>
            <a:off x="7162963" y="3964270"/>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err="1" smtClean="0">
                <a:latin typeface="Meiryo UI" panose="020B0604030504040204" pitchFamily="50" charset="-128"/>
                <a:ea typeface="Meiryo UI" panose="020B0604030504040204" pitchFamily="50" charset="-128"/>
                <a:cs typeface="Meiryo UI" panose="020B0604030504040204" pitchFamily="50" charset="-128"/>
              </a:rPr>
              <a:t>福祉局障がい</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者施策部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1" name="Text Box 61"/>
          <p:cNvSpPr txBox="1">
            <a:spLocks noChangeArrowheads="1"/>
          </p:cNvSpPr>
          <p:nvPr/>
        </p:nvSpPr>
        <p:spPr bwMode="auto">
          <a:xfrm>
            <a:off x="7162962" y="4246861"/>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・福祉局高齢者施策部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2" name="Text Box 61"/>
          <p:cNvSpPr txBox="1">
            <a:spLocks noChangeArrowheads="1"/>
          </p:cNvSpPr>
          <p:nvPr/>
        </p:nvSpPr>
        <p:spPr bwMode="auto">
          <a:xfrm>
            <a:off x="7162961" y="4605082"/>
            <a:ext cx="2735415"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・福祉局心身障が</a:t>
            </a:r>
            <a:r>
              <a:rPr lang="ja-JP" altLang="en-US" sz="1050" dirty="0" err="1" smtClean="0">
                <a:latin typeface="Meiryo UI" panose="020B0604030504040204" pitchFamily="50" charset="-128"/>
                <a:ea typeface="Meiryo UI" panose="020B0604030504040204" pitchFamily="50" charset="-128"/>
                <a:cs typeface="Meiryo UI" panose="020B0604030504040204" pitchFamily="50" charset="-128"/>
              </a:rPr>
              <a:t>い</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者リハビリテーションセンター</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3" name="Text Box 61"/>
          <p:cNvSpPr txBox="1">
            <a:spLocks noChangeArrowheads="1"/>
          </p:cNvSpPr>
          <p:nvPr/>
        </p:nvSpPr>
        <p:spPr bwMode="auto">
          <a:xfrm>
            <a:off x="7162961" y="5349982"/>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・健康局総務部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4" name="Text Box 61"/>
          <p:cNvSpPr txBox="1">
            <a:spLocks noChangeArrowheads="1"/>
          </p:cNvSpPr>
          <p:nvPr/>
        </p:nvSpPr>
        <p:spPr bwMode="auto">
          <a:xfrm>
            <a:off x="7162960" y="5617736"/>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・健康局健康推進部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5" name="Text Box 61"/>
          <p:cNvSpPr txBox="1">
            <a:spLocks noChangeArrowheads="1"/>
          </p:cNvSpPr>
          <p:nvPr/>
        </p:nvSpPr>
        <p:spPr bwMode="auto">
          <a:xfrm>
            <a:off x="7162960" y="5898688"/>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・健康局保健所</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51" name="直線コネクタ 150"/>
          <p:cNvCxnSpPr/>
          <p:nvPr/>
        </p:nvCxnSpPr>
        <p:spPr>
          <a:xfrm>
            <a:off x="684000" y="116631"/>
            <a:ext cx="0" cy="6480000"/>
          </a:xfrm>
          <a:prstGeom prst="line">
            <a:avLst/>
          </a:prstGeom>
          <a:ln w="28575"/>
        </p:spPr>
        <p:style>
          <a:lnRef idx="1">
            <a:schemeClr val="dk1"/>
          </a:lnRef>
          <a:fillRef idx="0">
            <a:schemeClr val="dk1"/>
          </a:fillRef>
          <a:effectRef idx="0">
            <a:schemeClr val="dk1"/>
          </a:effectRef>
          <a:fontRef idx="minor">
            <a:schemeClr val="tx1"/>
          </a:fontRef>
        </p:style>
      </p:cxnSp>
      <p:sp>
        <p:nvSpPr>
          <p:cNvPr id="100" name="Text Box 45"/>
          <p:cNvSpPr txBox="1">
            <a:spLocks noChangeArrowheads="1"/>
          </p:cNvSpPr>
          <p:nvPr/>
        </p:nvSpPr>
        <p:spPr bwMode="auto">
          <a:xfrm>
            <a:off x="3100217" y="653802"/>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総務企画課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1" name="Text Box 45"/>
          <p:cNvSpPr txBox="1">
            <a:spLocks noChangeArrowheads="1"/>
          </p:cNvSpPr>
          <p:nvPr/>
        </p:nvSpPr>
        <p:spPr bwMode="auto">
          <a:xfrm>
            <a:off x="1068537" y="653802"/>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区民</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部</a:t>
            </a:r>
          </a:p>
        </p:txBody>
      </p:sp>
      <p:sp>
        <p:nvSpPr>
          <p:cNvPr id="102" name="Text Box 45"/>
          <p:cNvSpPr txBox="1">
            <a:spLocks noChangeArrowheads="1"/>
          </p:cNvSpPr>
          <p:nvPr/>
        </p:nvSpPr>
        <p:spPr bwMode="auto">
          <a:xfrm>
            <a:off x="3100217" y="930801"/>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ダイバーシティ推進課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3" name="Text Box 45"/>
          <p:cNvSpPr txBox="1">
            <a:spLocks noChangeArrowheads="1"/>
          </p:cNvSpPr>
          <p:nvPr/>
        </p:nvSpPr>
        <p:spPr bwMode="auto">
          <a:xfrm>
            <a:off x="3100217" y="1207785"/>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地域支援課</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4" name="Text Box 61"/>
          <p:cNvSpPr txBox="1">
            <a:spLocks noChangeArrowheads="1"/>
          </p:cNvSpPr>
          <p:nvPr/>
        </p:nvSpPr>
        <p:spPr bwMode="auto">
          <a:xfrm>
            <a:off x="4720155" y="657824"/>
            <a:ext cx="2338033"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（部の総務、住民基本台帳等）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5" name="Text Box 61"/>
          <p:cNvSpPr txBox="1">
            <a:spLocks noChangeArrowheads="1"/>
          </p:cNvSpPr>
          <p:nvPr/>
        </p:nvSpPr>
        <p:spPr bwMode="auto">
          <a:xfrm>
            <a:off x="4720154" y="928982"/>
            <a:ext cx="2338033"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（人権・男女共同参画等）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7" name="Text Box 61"/>
          <p:cNvSpPr txBox="1">
            <a:spLocks noChangeArrowheads="1"/>
          </p:cNvSpPr>
          <p:nvPr/>
        </p:nvSpPr>
        <p:spPr bwMode="auto">
          <a:xfrm>
            <a:off x="4720154" y="1211815"/>
            <a:ext cx="2338033"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（地域振興、区民協働等）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18" name="直線コネクタ 117"/>
          <p:cNvCxnSpPr/>
          <p:nvPr/>
        </p:nvCxnSpPr>
        <p:spPr>
          <a:xfrm flipV="1">
            <a:off x="858104" y="802324"/>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53" name="直線コネクタ 152"/>
          <p:cNvCxnSpPr/>
          <p:nvPr/>
        </p:nvCxnSpPr>
        <p:spPr>
          <a:xfrm flipV="1">
            <a:off x="2687257" y="792301"/>
            <a:ext cx="41168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54" name="直線コネクタ 153"/>
          <p:cNvCxnSpPr/>
          <p:nvPr/>
        </p:nvCxnSpPr>
        <p:spPr>
          <a:xfrm>
            <a:off x="2902864" y="1063459"/>
            <a:ext cx="1980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55" name="直線コネクタ 154"/>
          <p:cNvCxnSpPr/>
          <p:nvPr/>
        </p:nvCxnSpPr>
        <p:spPr>
          <a:xfrm>
            <a:off x="2900240" y="1346284"/>
            <a:ext cx="1980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56" name="直線コネクタ 155"/>
          <p:cNvCxnSpPr/>
          <p:nvPr/>
        </p:nvCxnSpPr>
        <p:spPr>
          <a:xfrm flipH="1">
            <a:off x="2901078" y="791159"/>
            <a:ext cx="640" cy="558000"/>
          </a:xfrm>
          <a:prstGeom prst="line">
            <a:avLst/>
          </a:prstGeom>
          <a:ln w="12700"/>
        </p:spPr>
        <p:style>
          <a:lnRef idx="1">
            <a:schemeClr val="dk1"/>
          </a:lnRef>
          <a:fillRef idx="0">
            <a:schemeClr val="dk1"/>
          </a:fillRef>
          <a:effectRef idx="0">
            <a:schemeClr val="dk1"/>
          </a:effectRef>
          <a:fontRef idx="minor">
            <a:schemeClr val="tx1"/>
          </a:fontRef>
        </p:style>
      </p:cxnSp>
      <p:sp>
        <p:nvSpPr>
          <p:cNvPr id="157" name="Text Box 61"/>
          <p:cNvSpPr txBox="1">
            <a:spLocks noChangeArrowheads="1"/>
          </p:cNvSpPr>
          <p:nvPr/>
        </p:nvSpPr>
        <p:spPr bwMode="auto">
          <a:xfrm>
            <a:off x="7163816" y="663726"/>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・市民局総務部</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8" name="Text Box 61"/>
          <p:cNvSpPr txBox="1">
            <a:spLocks noChangeArrowheads="1"/>
          </p:cNvSpPr>
          <p:nvPr/>
        </p:nvSpPr>
        <p:spPr bwMode="auto">
          <a:xfrm>
            <a:off x="7163816" y="944290"/>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・市民局ダイバーシティ推進室</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9" name="Text Box 61"/>
          <p:cNvSpPr txBox="1">
            <a:spLocks noChangeArrowheads="1"/>
          </p:cNvSpPr>
          <p:nvPr/>
        </p:nvSpPr>
        <p:spPr bwMode="auto">
          <a:xfrm>
            <a:off x="7163816" y="1215041"/>
            <a:ext cx="2629784"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・市民局区政支援室</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5" name="Text Box 61"/>
          <p:cNvSpPr txBox="1">
            <a:spLocks noChangeArrowheads="1"/>
          </p:cNvSpPr>
          <p:nvPr/>
        </p:nvSpPr>
        <p:spPr bwMode="auto">
          <a:xfrm>
            <a:off x="4720157" y="5900244"/>
            <a:ext cx="2339210" cy="253916"/>
          </a:xfrm>
          <a:prstGeom prst="rect">
            <a:avLst/>
          </a:prstGeom>
          <a:noFill/>
          <a:ln w="19050">
            <a:noFill/>
            <a:prstDash val="sysDot"/>
            <a:miter lim="800000"/>
            <a:headEnd/>
            <a:tailEnd/>
          </a:ln>
        </p:spPr>
        <p:txBody>
          <a:bodyPr wrap="square" anchor="ctr">
            <a:spAutoFit/>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（保健所業務）</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6" name="Text Box 61"/>
          <p:cNvSpPr txBox="1">
            <a:spLocks noChangeArrowheads="1"/>
          </p:cNvSpPr>
          <p:nvPr/>
        </p:nvSpPr>
        <p:spPr bwMode="auto">
          <a:xfrm>
            <a:off x="3584848" y="4910034"/>
            <a:ext cx="1540505" cy="253916"/>
          </a:xfrm>
          <a:prstGeom prst="rect">
            <a:avLst/>
          </a:prstGeom>
          <a:noFill/>
          <a:ln w="19050">
            <a:noFill/>
            <a:prstDash val="sysDot"/>
            <a:miter lim="800000"/>
            <a:headEnd/>
            <a:tailEnd/>
          </a:ln>
        </p:spPr>
        <p:txBody>
          <a:bodyPr wrap="square" anchor="ctr">
            <a:spAutoFit/>
          </a:bodyPr>
          <a:lstStyle/>
          <a:p>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機関の共同設置</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9" name="正方形/長方形 27"/>
          <p:cNvSpPr>
            <a:spLocks noChangeArrowheads="1"/>
          </p:cNvSpPr>
          <p:nvPr/>
        </p:nvSpPr>
        <p:spPr bwMode="auto">
          <a:xfrm>
            <a:off x="8985448" y="6579937"/>
            <a:ext cx="933543" cy="261610"/>
          </a:xfrm>
          <a:prstGeom prst="rect">
            <a:avLst/>
          </a:prstGeom>
          <a:noFill/>
          <a:ln w="9525">
            <a:noFill/>
            <a:miter lim="800000"/>
            <a:headEnd/>
            <a:tailEnd/>
          </a:ln>
        </p:spPr>
        <p:txBody>
          <a:bodyPr wrap="square">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組</a:t>
            </a:r>
            <a:r>
              <a:rPr lang="ja-JP" altLang="en-US"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課</a:t>
            </a:r>
            <a:r>
              <a:rPr lang="ja-JP" altLang="en-US" sz="1100" b="1" dirty="0" smtClean="0">
                <a:solidFill>
                  <a:srgbClr val="000000"/>
                </a:solidFill>
                <a:latin typeface="Meiryo UI" pitchFamily="50" charset="-128"/>
                <a:ea typeface="Meiryo UI" pitchFamily="50" charset="-128"/>
                <a:cs typeface="Meiryo UI" pitchFamily="50" charset="-128"/>
              </a:rPr>
              <a:t>別</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５</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41062502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41071</TotalTime>
  <Words>4606</Words>
  <PresentationFormat>A4 210 x 297 mm</PresentationFormat>
  <Paragraphs>2045</Paragraphs>
  <Slides>27</Slides>
  <Notes>2</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27</vt:i4>
      </vt:variant>
    </vt:vector>
  </HeadingPairs>
  <TitlesOfParts>
    <vt:vector size="36" baseType="lpstr">
      <vt:lpstr>HGP創英角ｺﾞｼｯｸUB</vt:lpstr>
      <vt:lpstr>Meiryo UI</vt:lpstr>
      <vt:lpstr>ＭＳ Ｐゴシック</vt:lpstr>
      <vt:lpstr>ＭＳ ゴシック</vt:lpstr>
      <vt:lpstr>メイリオ</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2018-12-20T08:54:54Z</cp:lastPrinted>
  <dcterms:created xsi:type="dcterms:W3CDTF">2013-07-16T06:48:23Z</dcterms:created>
  <dcterms:modified xsi:type="dcterms:W3CDTF">2018-12-26T02:00:20Z</dcterms:modified>
</cp:coreProperties>
</file>