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358" y="5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16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4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3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2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2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7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61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87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82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66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8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58F3-B68E-473B-AE76-92ACB807940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4B4F-11E5-484B-AC25-F6B76A41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99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116731" y="5785712"/>
            <a:ext cx="6657116" cy="816890"/>
          </a:xfrm>
          <a:prstGeom prst="roundRect">
            <a:avLst>
              <a:gd name="adj" fmla="val 1440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自治機能については、公選区長と区議会議員が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特別区の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区域外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住民から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独立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して自治を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行えることで、より住民ニーズに合った行政サービスが可能となる。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16731" y="7113307"/>
            <a:ext cx="6657116" cy="21499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字型の費用関数を用いた分析について、人口規模が大き過ぎて非効率になって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を適切な人口規模に近づけることによって、その非効率が解消され、歳出抑制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効果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が出る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ことが期待されるとする考え方は、経済学では非常にポピュラーな理論である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マクロ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計量経済モデルでは、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年以上先の経済効果を捉えるため、供給型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モデルを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用いて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いる。経済学では、短期の経済変動を捉えるならば需要面から見るの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良い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中長期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の経済変動を捉えるならば供給面から見るの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良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されており、この報告書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用いられて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いるモデルは妥当であると考える。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116731" y="1515950"/>
            <a:ext cx="6654685" cy="1710893"/>
          </a:xfrm>
          <a:prstGeom prst="roundRect">
            <a:avLst>
              <a:gd name="adj" fmla="val 1440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区制度では、都と区の間で行政権限や財源の配分を適宜変更できるようになる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メリットがある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政令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指定都市の場合、行政区間の財源配分額の流れを住民が直接確認すること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難しい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が、都区財政調整制度では、お互いが合意する中で、特別区間の税収と財源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配分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関係が透明化されるという点でメリットがある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1"/>
            <a:ext cx="6858000" cy="369332"/>
          </a:xfrm>
          <a:prstGeom prst="rect">
            <a:avLst/>
          </a:prstGeom>
          <a:solidFill>
            <a:srgbClr val="002060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第一回</a:t>
            </a:r>
            <a:r>
              <a:rPr lang="ja-JP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意見交換　有識者の見解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ja-JP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600471"/>
            <a:ext cx="6858001" cy="449378"/>
          </a:xfrm>
          <a:prstGeom prst="rect">
            <a:avLst/>
          </a:prstGeom>
          <a:solidFill>
            <a:srgbClr val="00B0F0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土居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特別顧問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慶應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義塾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　経済学部教授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5506" y="7018033"/>
            <a:ext cx="3709800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経済効果報告書について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3077" y="1359701"/>
            <a:ext cx="3709799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都区財政調整制度について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6731" y="3692944"/>
            <a:ext cx="6657116" cy="1579695"/>
          </a:xfrm>
          <a:prstGeom prst="roundRect">
            <a:avLst>
              <a:gd name="adj" fmla="val 1440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東京都の場合、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行政については、都の権限において特別区域と特別区域外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またがる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行政を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一元的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に行える点が大きなメリットとなる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政令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指定都市と都道府県との調整に要する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政治的な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エネルギーのロスをなくすという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極めて重要なポイントであり、その調整を人に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依存する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のではなく、制度で担保すること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非常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に重要な意義がある</a:t>
            </a:r>
            <a:r>
              <a:rPr lang="ja-JP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5506" y="3617121"/>
            <a:ext cx="3709800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広域行政の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一元化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5506" y="5636102"/>
            <a:ext cx="3709800" cy="299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住民ニーズの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反映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ja-JP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11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2020-10-08T06:49:17Z</dcterms:modified>
</cp:coreProperties>
</file>